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56" r:id="rId2"/>
    <p:sldId id="257" r:id="rId3"/>
    <p:sldId id="267" r:id="rId4"/>
    <p:sldId id="258" r:id="rId5"/>
    <p:sldId id="259" r:id="rId6"/>
    <p:sldId id="268" r:id="rId7"/>
    <p:sldId id="266" r:id="rId8"/>
    <p:sldId id="261" r:id="rId9"/>
    <p:sldId id="262" r:id="rId10"/>
    <p:sldId id="264" r:id="rId11"/>
  </p:sldIdLst>
  <p:sldSz cx="12192000" cy="6858000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270C"/>
    <a:srgbClr val="263D4B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1" autoAdjust="0"/>
    <p:restoredTop sz="94713" autoAdjust="0"/>
  </p:normalViewPr>
  <p:slideViewPr>
    <p:cSldViewPr snapToGrid="0">
      <p:cViewPr varScale="1">
        <p:scale>
          <a:sx n="110" d="100"/>
          <a:sy n="110" d="100"/>
        </p:scale>
        <p:origin x="79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5A9E6-AC1F-4331-B91A-F1893B93B871}" type="datetimeFigureOut">
              <a:rPr lang="it-IT" smtClean="0"/>
              <a:pPr/>
              <a:t>04/05/2018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DE63B-1889-480E-BBB9-A26857322DDF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8287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3-HD-BT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908925" y="4314825"/>
            <a:ext cx="2911475" cy="374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A8585-EFC9-4D11-B7D4-924ED27C1F78}" type="datetimeFigureOut">
              <a:rPr lang="it-IT"/>
              <a:pPr>
                <a:defRPr/>
              </a:pPr>
              <a:t>04/05/2018</a:t>
            </a:fld>
            <a:endParaRPr lang="it-IT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4350"/>
            <a:ext cx="640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33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8048549D-F2CC-4199-A042-E861E264EEC7}" type="slidenum">
              <a:rPr lang="it-IT" altLang="it-IT"/>
              <a:pPr/>
              <a:t>‹N›</a:t>
            </a:fld>
            <a:endParaRPr lang="it-IT" alt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dirty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52389-D7D4-4ED8-86C6-0146284F9114}" type="datetimeFigureOut">
              <a:rPr lang="it-IT"/>
              <a:pPr>
                <a:defRPr/>
              </a:pPr>
              <a:t>04/05/2018</a:t>
            </a:fld>
            <a:endParaRPr lang="it-IT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F35D8-50D8-46E3-8F96-DC6A4F03C0E0}" type="slidenum">
              <a:rPr lang="it-IT" altLang="it-IT"/>
              <a:pPr/>
              <a:t>‹N›</a:t>
            </a:fld>
            <a:endParaRPr lang="it-IT" alt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3-HD-BT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2540803-7DDC-4D3F-84EE-B1E929FF1D5E}" type="datetimeFigureOut">
              <a:rPr lang="it-IT"/>
              <a:pPr>
                <a:defRPr/>
              </a:pPr>
              <a:t>04/05/2018</a:t>
            </a:fld>
            <a:endParaRPr lang="it-IT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fld id="{19B479DB-2DEF-408A-91A3-0EF854D03FB9}" type="slidenum">
              <a:rPr lang="it-IT" altLang="it-IT"/>
              <a:pPr/>
              <a:t>‹N›</a:t>
            </a:fld>
            <a:endParaRPr lang="it-IT" altLang="it-I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3-HD-BT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/>
          <p:nvPr/>
        </p:nvSpPr>
        <p:spPr>
          <a:xfrm>
            <a:off x="476250" y="93345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10983913" y="27019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7A6027B-0245-4380-9041-1CE6624ABBF6}" type="datetimeFigureOut">
              <a:rPr lang="it-IT"/>
              <a:pPr>
                <a:defRPr/>
              </a:pPr>
              <a:t>04/05/2018</a:t>
            </a:fld>
            <a:endParaRPr lang="it-IT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fld id="{ED3AEC9B-ED50-4E88-BE1E-222B73CC4130}" type="slidenum">
              <a:rPr lang="it-IT" altLang="it-IT"/>
              <a:pPr/>
              <a:t>‹N›</a:t>
            </a:fld>
            <a:endParaRPr lang="it-IT" altLang="it-IT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3-HD-BT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21F6A7E-981A-455C-93C2-1A26E41DA5EB}" type="datetimeFigureOut">
              <a:rPr lang="it-IT"/>
              <a:pPr>
                <a:defRPr/>
              </a:pPr>
              <a:t>04/05/2018</a:t>
            </a:fld>
            <a:endParaRPr lang="it-IT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fld id="{931A9FB8-D257-4C27-9585-214997599F17}" type="slidenum">
              <a:rPr lang="it-IT" altLang="it-IT"/>
              <a:pPr/>
              <a:t>‹N›</a:t>
            </a:fld>
            <a:endParaRPr lang="it-IT" altLang="it-IT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F8C69-885A-4123-B4B7-2EE2AF2F7B6A}" type="datetimeFigureOut">
              <a:rPr lang="it-IT"/>
              <a:pPr>
                <a:defRPr/>
              </a:pPr>
              <a:t>04/05/2018</a:t>
            </a:fld>
            <a:endParaRPr lang="it-IT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D1AB190E-5121-44F1-994C-78204A492B20}" type="slidenum">
              <a:rPr lang="it-IT" altLang="it-IT"/>
              <a:pPr/>
              <a:t>‹N›</a:t>
            </a:fld>
            <a:endParaRPr lang="it-IT" altLang="it-IT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 dirty="0" smtClean="0"/>
              <a:t>Fare clic sull'icona per inserire un'immagine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 dirty="0" smtClean="0"/>
              <a:t>Fare clic sull'icona per inserire un'immagine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 dirty="0" smtClean="0"/>
              <a:t>Fare clic sull'icona per inserire un'immagine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BB31E-63F4-4510-B779-C7C0CDA2C228}" type="datetimeFigureOut">
              <a:rPr lang="it-IT"/>
              <a:pPr>
                <a:defRPr/>
              </a:pPr>
              <a:t>04/05/2018</a:t>
            </a:fld>
            <a:endParaRPr lang="it-IT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95733A63-69BD-44BE-9298-2E0AD9A3D4F7}" type="slidenum">
              <a:rPr lang="it-IT" altLang="it-IT"/>
              <a:pPr/>
              <a:t>‹N›</a:t>
            </a:fld>
            <a:endParaRPr lang="it-IT" altLang="it-IT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0DC21-7218-4E4E-A41D-396037CA7227}" type="datetimeFigureOut">
              <a:rPr lang="it-IT"/>
              <a:pPr>
                <a:defRPr/>
              </a:pPr>
              <a:t>04/05/2018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DC115-3552-42EE-9FD4-9A66251E135F}" type="slidenum">
              <a:rPr lang="it-IT" altLang="it-IT"/>
              <a:pPr/>
              <a:t>‹N›</a:t>
            </a:fld>
            <a:endParaRPr lang="it-IT" altLang="it-IT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3-HD-BT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53E947F-5E5C-4C57-A598-0BCA2091F3D8}" type="datetimeFigureOut">
              <a:rPr lang="it-IT"/>
              <a:pPr>
                <a:defRPr/>
              </a:pPr>
              <a:t>04/05/2018</a:t>
            </a:fld>
            <a:endParaRPr lang="it-IT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fld id="{5A5F5D5A-70A3-4496-8115-51630F2D8B1E}" type="slidenum">
              <a:rPr lang="it-IT" altLang="it-IT"/>
              <a:pPr/>
              <a:t>‹N›</a:t>
            </a:fld>
            <a:endParaRPr lang="it-IT" alt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57B37-ECB6-4834-B1E0-1C4A4D8660DC}" type="datetimeFigureOut">
              <a:rPr lang="it-IT"/>
              <a:pPr>
                <a:defRPr/>
              </a:pPr>
              <a:t>04/05/2018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CF4E3-68A3-4845-84EE-5BABD9C638C1}" type="slidenum">
              <a:rPr lang="it-IT" altLang="it-IT"/>
              <a:pPr/>
              <a:t>‹N›</a:t>
            </a:fld>
            <a:endParaRPr lang="it-IT" alt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3-HD-BT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88DF2F0-37F5-4333-B827-68F5FD76B3DF}" type="datetimeFigureOut">
              <a:rPr lang="it-IT"/>
              <a:pPr>
                <a:defRPr/>
              </a:pPr>
              <a:t>04/05/2018</a:t>
            </a:fld>
            <a:endParaRPr lang="it-IT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3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fld id="{582893EC-F5C9-4B43-8D57-1569A36C6BAD}" type="slidenum">
              <a:rPr lang="it-IT" altLang="it-IT"/>
              <a:pPr/>
              <a:t>‹N›</a:t>
            </a:fld>
            <a:endParaRPr lang="it-IT" alt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8658C-44FA-4DA4-97A1-CE079A962623}" type="datetimeFigureOut">
              <a:rPr lang="it-IT"/>
              <a:pPr>
                <a:defRPr/>
              </a:pPr>
              <a:t>04/05/2018</a:t>
            </a:fld>
            <a:endParaRPr lang="it-IT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011C5-3C46-4030-99E8-30A8FF999762}" type="slidenum">
              <a:rPr lang="it-IT" altLang="it-IT"/>
              <a:pPr/>
              <a:t>‹N›</a:t>
            </a:fld>
            <a:endParaRPr lang="it-IT" alt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BC7F0-8F40-44F6-BCAB-4A6427C94C40}" type="datetimeFigureOut">
              <a:rPr lang="it-IT"/>
              <a:pPr>
                <a:defRPr/>
              </a:pPr>
              <a:t>04/05/2018</a:t>
            </a:fld>
            <a:endParaRPr lang="it-IT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4D14E-040A-43E0-A81D-C90D5B81F406}" type="slidenum">
              <a:rPr lang="it-IT" altLang="it-IT"/>
              <a:pPr/>
              <a:t>‹N›</a:t>
            </a:fld>
            <a:endParaRPr lang="it-IT" alt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EBF59-7B2C-4622-A433-8B39B10CA3BD}" type="datetimeFigureOut">
              <a:rPr lang="it-IT"/>
              <a:pPr>
                <a:defRPr/>
              </a:pPr>
              <a:t>04/05/2018</a:t>
            </a:fld>
            <a:endParaRPr lang="it-IT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688D0-7B73-4FDF-ACDC-5F804689E9D8}" type="slidenum">
              <a:rPr lang="it-IT" altLang="it-IT"/>
              <a:pPr/>
              <a:t>‹N›</a:t>
            </a:fld>
            <a:endParaRPr lang="it-IT" alt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9D07C-0C8B-4FA7-A0AC-38758466FEFD}" type="datetimeFigureOut">
              <a:rPr lang="it-IT"/>
              <a:pPr>
                <a:defRPr/>
              </a:pPr>
              <a:t>04/05/2018</a:t>
            </a:fld>
            <a:endParaRPr lang="it-IT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36AB0-03BB-48CB-9402-4DEB23849D90}" type="slidenum">
              <a:rPr lang="it-IT" altLang="it-IT"/>
              <a:pPr/>
              <a:t>‹N›</a:t>
            </a:fld>
            <a:endParaRPr lang="it-IT" alt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D2BAE-D54F-4556-9DCE-D8B17F558E0E}" type="datetimeFigureOut">
              <a:rPr lang="it-IT"/>
              <a:pPr>
                <a:defRPr/>
              </a:pPr>
              <a:t>04/05/2018</a:t>
            </a:fld>
            <a:endParaRPr lang="it-IT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7EFB5-D4E2-47F8-8ADD-7E42CF93FCE0}" type="slidenum">
              <a:rPr lang="it-IT" altLang="it-IT"/>
              <a:pPr/>
              <a:t>‹N›</a:t>
            </a:fld>
            <a:endParaRPr lang="it-IT" alt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dirty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2F21A-D52B-4A19-9DCA-45B55893A719}" type="datetimeFigureOut">
              <a:rPr lang="it-IT"/>
              <a:pPr>
                <a:defRPr/>
              </a:pPr>
              <a:t>04/05/2018</a:t>
            </a:fld>
            <a:endParaRPr lang="it-IT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30470-2234-4912-A599-19EDE22FDC26}" type="slidenum">
              <a:rPr lang="it-IT" altLang="it-IT"/>
              <a:pPr/>
              <a:t>‹N›</a:t>
            </a:fld>
            <a:endParaRPr lang="it-IT" alt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3-HD-TOP.pn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121920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3588"/>
            <a:ext cx="8610600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93925"/>
            <a:ext cx="10820400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9278A8-9F35-403B-9586-D1F4B3BE27E6}" type="datetimeFigureOut">
              <a:rPr lang="it-IT"/>
              <a:pPr>
                <a:defRPr/>
              </a:pPr>
              <a:t>04/05/2018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fld id="{8FB7AB3A-FF3A-4652-91FA-B349B3DA1945}" type="slidenum">
              <a:rPr lang="it-IT" altLang="it-IT"/>
              <a:pPr/>
              <a:t>‹N›</a:t>
            </a:fld>
            <a:endParaRPr lang="it-IT" alt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02" r:id="rId2"/>
    <p:sldLayoutId id="2147483814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5" r:id="rId11"/>
    <p:sldLayoutId id="2147483816" r:id="rId12"/>
    <p:sldLayoutId id="2147483817" r:id="rId13"/>
    <p:sldLayoutId id="2147483810" r:id="rId14"/>
    <p:sldLayoutId id="2147483811" r:id="rId15"/>
    <p:sldLayoutId id="2147483812" r:id="rId16"/>
    <p:sldLayoutId id="2147483818" r:id="rId17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it/url?sa=i&amp;rct=j&amp;q=&amp;esrc=s&amp;source=images&amp;cd=&amp;cad=rja&amp;uact=8&amp;ved=2ahUKEwin0LSJv-vaAhWQL1AKHdN_ApAQjRx6BAgBEAU&amp;url=http://www.altalex.com/documents/news/2014/04/07/collocazione-abusiva-di-mezzi-pubblicitari-sulle-strade&amp;psig=AOvVaw0xhhf5XZWlfBdpKwC99nZk&amp;ust=152550391028742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6.jpeg"/><Relationship Id="rId4" Type="http://schemas.openxmlformats.org/officeDocument/2006/relationships/hyperlink" Target="https://www.google.it/url?sa=i&amp;rct=j&amp;q=&amp;esrc=s&amp;source=images&amp;cd=&amp;cad=rja&amp;uact=8&amp;ved=2ahUKEwjGh8GYv-vaAhVCCewKHd0UAtIQjRx6BAgBEAU&amp;url=https://www.currys.co.uk/gbuk/tv-and-home-entertainment/televisions/televisions/lg-65uj634v-65-smart-4k-ultra-hd-hdr-led-tv-10161603-pdt.html&amp;psig=AOvVaw1TFZKVKI7UkCqM-0ZxWEwk&amp;ust=152550394424226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magin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7550" y="530225"/>
            <a:ext cx="2952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244850" y="3152775"/>
            <a:ext cx="5518150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ISTITUTO STATALE DI ISTRUZIONE SUPERIORE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“M.M. Canedi” </a:t>
            </a:r>
            <a:b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Medicina (BO)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1" u="sng" dirty="0">
                <a:latin typeface="Cambria" panose="02040503050406030204" pitchFamily="18" charset="0"/>
              </a:rPr>
              <a:t>Classe 4APX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i="1" dirty="0">
                <a:latin typeface="Cambria" panose="02040503050406030204" pitchFamily="18" charset="0"/>
              </a:rPr>
              <a:t>Surendra Saiyini</a:t>
            </a:r>
            <a:endParaRPr lang="it-IT" dirty="0"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i="1" dirty="0">
                <a:latin typeface="Cambria" panose="02040503050406030204" pitchFamily="18" charset="0"/>
              </a:rPr>
              <a:t>Yaqoob Aleshba</a:t>
            </a:r>
            <a:endParaRPr lang="it-IT" dirty="0"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i="1" dirty="0">
                <a:latin typeface="Cambria" panose="02040503050406030204" pitchFamily="18" charset="0"/>
              </a:rPr>
              <a:t>Zhang Christine Ying Ying</a:t>
            </a:r>
            <a:endParaRPr lang="it-IT" dirty="0">
              <a:latin typeface="Cambria" panose="020405030504060302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egnaposto contenuto 2"/>
          <p:cNvSpPr>
            <a:spLocks noGrp="1"/>
          </p:cNvSpPr>
          <p:nvPr>
            <p:ph idx="1"/>
          </p:nvPr>
        </p:nvSpPr>
        <p:spPr>
          <a:xfrm>
            <a:off x="1887421" y="1184382"/>
            <a:ext cx="9225886" cy="2769309"/>
          </a:xfr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None/>
            </a:pPr>
            <a:r>
              <a:rPr lang="it-IT" altLang="it-IT" sz="6000" b="1" dirty="0" smtClean="0">
                <a:ln w="1905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Grazie per l’attenzione</a:t>
            </a:r>
          </a:p>
          <a:p>
            <a:pPr algn="ctr" eaLnBrk="1" hangingPunct="1">
              <a:buNone/>
            </a:pPr>
            <a:r>
              <a:rPr lang="it-IT" altLang="it-IT" sz="6000" b="1" dirty="0" smtClean="0">
                <a:ln w="1905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 </a:t>
            </a:r>
          </a:p>
          <a:p>
            <a:pPr algn="ctr" eaLnBrk="1" hangingPunct="1">
              <a:buNone/>
            </a:pPr>
            <a:r>
              <a:rPr lang="it-IT" altLang="it-IT" sz="6000" b="1" dirty="0" smtClean="0">
                <a:ln w="1905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Buona spesa!</a:t>
            </a:r>
          </a:p>
        </p:txBody>
      </p:sp>
      <p:pic>
        <p:nvPicPr>
          <p:cNvPr id="2050" name="Picture 2" descr="Risultati immagini per sacchetto di car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56" y="3735977"/>
            <a:ext cx="3045662" cy="304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4972" y="5137059"/>
            <a:ext cx="1018540" cy="78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3"/>
          <p:cNvPicPr>
            <a:picLocks noChangeAspect="1"/>
          </p:cNvPicPr>
          <p:nvPr/>
        </p:nvPicPr>
        <p:blipFill rotWithShape="1">
          <a:blip r:embed="rId3" cstate="print"/>
          <a:srcRect r="35911"/>
          <a:stretch/>
        </p:blipFill>
        <p:spPr bwMode="auto">
          <a:xfrm>
            <a:off x="5556432" y="5170802"/>
            <a:ext cx="652779" cy="78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9425" y="1439863"/>
            <a:ext cx="11337925" cy="938212"/>
          </a:xfrm>
          <a:solidFill>
            <a:schemeClr val="accent2">
              <a:tint val="69000"/>
              <a:satMod val="109000"/>
              <a:lumMod val="11000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NON TROVI  I PRODOTTI all’interno del supermercato </a:t>
            </a:r>
            <a:b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 dei grandi negozi?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219" name="AutoShape 14" descr="Risultati immagini per dubbio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dirty="0"/>
          </a:p>
        </p:txBody>
      </p:sp>
      <p:pic>
        <p:nvPicPr>
          <p:cNvPr id="9220" name="Immagin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106" y="3253499"/>
            <a:ext cx="2443163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6" descr="Risultati immagini per 3d map supermark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2025" y="2968625"/>
            <a:ext cx="4171950" cy="2801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contenuto 2"/>
          <p:cNvSpPr>
            <a:spLocks noGrp="1"/>
          </p:cNvSpPr>
          <p:nvPr>
            <p:ph idx="1"/>
          </p:nvPr>
        </p:nvSpPr>
        <p:spPr>
          <a:xfrm>
            <a:off x="2713988" y="897309"/>
            <a:ext cx="6930811" cy="647442"/>
          </a:xfrm>
        </p:spPr>
        <p:txBody>
          <a:bodyPr/>
          <a:lstStyle/>
          <a:p>
            <a:pPr eaLnBrk="1" hangingPunct="1">
              <a:buNone/>
            </a:pPr>
            <a:r>
              <a:rPr lang="it-IT" altLang="it-IT" sz="4400" b="1" i="1" u="sng" dirty="0" smtClean="0">
                <a:ln w="17780" cmpd="sng">
                  <a:solidFill>
                    <a:srgbClr val="33CC33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ECCO LA SOLUZIONE! </a:t>
            </a:r>
          </a:p>
        </p:txBody>
      </p:sp>
      <p:grpSp>
        <p:nvGrpSpPr>
          <p:cNvPr id="10243" name="Gruppo 8"/>
          <p:cNvGrpSpPr>
            <a:grpSpLocks/>
          </p:cNvGrpSpPr>
          <p:nvPr/>
        </p:nvGrpSpPr>
        <p:grpSpPr bwMode="auto">
          <a:xfrm>
            <a:off x="4017770" y="1766715"/>
            <a:ext cx="3824651" cy="2731144"/>
            <a:chOff x="4982755" y="2483982"/>
            <a:chExt cx="3257476" cy="2442344"/>
          </a:xfrm>
        </p:grpSpPr>
        <p:grpSp>
          <p:nvGrpSpPr>
            <p:cNvPr id="10246" name="Gruppo 4"/>
            <p:cNvGrpSpPr>
              <a:grpSpLocks/>
            </p:cNvGrpSpPr>
            <p:nvPr/>
          </p:nvGrpSpPr>
          <p:grpSpPr bwMode="auto">
            <a:xfrm>
              <a:off x="4982755" y="2483982"/>
              <a:ext cx="3257476" cy="2442344"/>
              <a:chOff x="3962031" y="2977117"/>
              <a:chExt cx="3257476" cy="2442344"/>
            </a:xfrm>
          </p:grpSpPr>
          <p:pic>
            <p:nvPicPr>
              <p:cNvPr id="10251" name="Picture 2" descr="Immagine correlata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962031" y="2977117"/>
                <a:ext cx="3257476" cy="2442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52" name="Picture 2" descr="Immagine correlata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962031" y="2977117"/>
                <a:ext cx="3257476" cy="2442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Rettangolo arrotondato 6"/>
            <p:cNvSpPr/>
            <p:nvPr/>
          </p:nvSpPr>
          <p:spPr>
            <a:xfrm>
              <a:off x="6209415" y="3402419"/>
              <a:ext cx="807095" cy="863750"/>
            </a:xfrm>
            <a:prstGeom prst="roundRect">
              <a:avLst/>
            </a:prstGeom>
            <a:solidFill>
              <a:schemeClr val="bg1">
                <a:lumMod val="95000"/>
                <a:alpha val="92000"/>
              </a:schemeClr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outerShdw blurRad="50800" dist="50800" dir="5400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0250" name="Immagine 7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33040" y="3549530"/>
              <a:ext cx="790500" cy="61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4" name="Rettangolo 10"/>
          <p:cNvSpPr>
            <a:spLocks noChangeArrowheads="1"/>
          </p:cNvSpPr>
          <p:nvPr/>
        </p:nvSpPr>
        <p:spPr bwMode="auto">
          <a:xfrm>
            <a:off x="1824204" y="5087018"/>
            <a:ext cx="9567043" cy="1077218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/>
            <a:r>
              <a:rPr lang="it-IT" altLang="it-IT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L’APP CHE </a:t>
            </a:r>
            <a:r>
              <a:rPr lang="it-IT" altLang="it-IT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AIUTA </a:t>
            </a:r>
            <a:r>
              <a:rPr lang="it-IT" altLang="it-IT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 TROVARE I PRODOTTI </a:t>
            </a:r>
          </a:p>
          <a:p>
            <a:pPr algn="ctr" eaLnBrk="1" hangingPunct="1"/>
            <a:r>
              <a:rPr lang="it-IT" altLang="it-IT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DA TE RICERCATI!</a:t>
            </a:r>
          </a:p>
        </p:txBody>
      </p:sp>
      <p:pic>
        <p:nvPicPr>
          <p:cNvPr id="10245" name="Picture 4" descr="Immagine correlat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33364">
            <a:off x="2772" y="4979038"/>
            <a:ext cx="1852613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911602"/>
            <a:ext cx="10159067" cy="1293812"/>
          </a:xfrm>
          <a:noFill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u="sng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VANTAGGI che potresti ottenere:</a:t>
            </a:r>
            <a:endParaRPr lang="it-IT" sz="3600" b="1" u="sng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Segnaposto contenuto 2"/>
          <p:cNvSpPr>
            <a:spLocks noGrp="1"/>
          </p:cNvSpPr>
          <p:nvPr>
            <p:ph idx="1"/>
          </p:nvPr>
        </p:nvSpPr>
        <p:spPr>
          <a:xfrm>
            <a:off x="2465564" y="2511449"/>
            <a:ext cx="7036246" cy="6134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it-IT" altLang="it-IT" sz="3200" b="1" i="1" dirty="0" smtClean="0"/>
              <a:t>FARESTI  LA SPESA IN POCO TEMPO,</a:t>
            </a:r>
          </a:p>
        </p:txBody>
      </p:sp>
      <p:sp>
        <p:nvSpPr>
          <p:cNvPr id="11268" name="CasellaDiTesto 3"/>
          <p:cNvSpPr txBox="1">
            <a:spLocks noChangeArrowheads="1"/>
          </p:cNvSpPr>
          <p:nvPr/>
        </p:nvSpPr>
        <p:spPr bwMode="auto">
          <a:xfrm>
            <a:off x="1157472" y="3322940"/>
            <a:ext cx="10164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it-IT" sz="3200" b="1" i="1" dirty="0"/>
              <a:t>POTRESTI SALVARE </a:t>
            </a:r>
            <a:r>
              <a:rPr lang="it-IT" altLang="it-IT" sz="3200" b="1" i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</a:t>
            </a:r>
            <a:r>
              <a:rPr lang="it-IT" altLang="it-IT" sz="3200" b="1" i="1" dirty="0"/>
              <a:t> MINUTI DI VITA ALL’ANNO!</a:t>
            </a:r>
          </a:p>
        </p:txBody>
      </p:sp>
      <p:pic>
        <p:nvPicPr>
          <p:cNvPr id="11269" name="Picture 6" descr="Risultati immagini per orologio stilizza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8896" y="4945267"/>
            <a:ext cx="1363255" cy="136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ttangolo 3"/>
          <p:cNvSpPr>
            <a:spLocks noChangeArrowheads="1"/>
          </p:cNvSpPr>
          <p:nvPr/>
        </p:nvSpPr>
        <p:spPr bwMode="auto">
          <a:xfrm>
            <a:off x="8227416" y="4964439"/>
            <a:ext cx="1167134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4800" b="1" dirty="0" smtClean="0">
                <a:solidFill>
                  <a:srgbClr val="3A3838"/>
                </a:solidFill>
                <a:latin typeface="Raleway"/>
              </a:rPr>
              <a:t>00</a:t>
            </a:r>
            <a:endParaRPr lang="it-IT" dirty="0"/>
          </a:p>
          <a:p>
            <a:r>
              <a:rPr lang="it-IT" dirty="0" smtClean="0">
                <a:solidFill>
                  <a:srgbClr val="3A3838"/>
                </a:solidFill>
                <a:latin typeface="Raleway"/>
              </a:rPr>
              <a:t>  Sec</a:t>
            </a:r>
            <a:endParaRPr lang="it-IT" dirty="0"/>
          </a:p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11271" name="Rettangolo 4"/>
          <p:cNvSpPr>
            <a:spLocks noChangeArrowheads="1"/>
          </p:cNvSpPr>
          <p:nvPr/>
        </p:nvSpPr>
        <p:spPr bwMode="auto">
          <a:xfrm>
            <a:off x="4771777" y="4959179"/>
            <a:ext cx="1247775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4800" b="1" dirty="0" smtClean="0">
                <a:solidFill>
                  <a:srgbClr val="3A3838"/>
                </a:solidFill>
                <a:latin typeface="Raleway"/>
              </a:rPr>
              <a:t>01:</a:t>
            </a:r>
            <a:endParaRPr lang="it-IT" dirty="0"/>
          </a:p>
          <a:p>
            <a:r>
              <a:rPr lang="it-IT" dirty="0">
                <a:solidFill>
                  <a:srgbClr val="3A3838"/>
                </a:solidFill>
                <a:latin typeface="Raleway"/>
              </a:rPr>
              <a:t> Day</a:t>
            </a:r>
            <a:endParaRPr lang="it-IT" dirty="0"/>
          </a:p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11272" name="Rettangolo 5"/>
          <p:cNvSpPr>
            <a:spLocks noChangeArrowheads="1"/>
          </p:cNvSpPr>
          <p:nvPr/>
        </p:nvSpPr>
        <p:spPr bwMode="auto">
          <a:xfrm>
            <a:off x="6019552" y="4959059"/>
            <a:ext cx="960089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4800" b="1" dirty="0" smtClean="0">
                <a:solidFill>
                  <a:srgbClr val="3A3838"/>
                </a:solidFill>
                <a:latin typeface="Raleway"/>
              </a:rPr>
              <a:t>9:</a:t>
            </a:r>
            <a:endParaRPr lang="it-IT" dirty="0"/>
          </a:p>
          <a:p>
            <a:r>
              <a:rPr lang="it-IT" dirty="0">
                <a:solidFill>
                  <a:srgbClr val="3A3838"/>
                </a:solidFill>
                <a:latin typeface="Raleway"/>
              </a:rPr>
              <a:t>Hours</a:t>
            </a:r>
            <a:endParaRPr lang="it-IT" dirty="0"/>
          </a:p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11273" name="Rettangolo 6"/>
          <p:cNvSpPr>
            <a:spLocks noChangeArrowheads="1"/>
          </p:cNvSpPr>
          <p:nvPr/>
        </p:nvSpPr>
        <p:spPr bwMode="auto">
          <a:xfrm>
            <a:off x="6979641" y="4960647"/>
            <a:ext cx="1084349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4800" b="1" dirty="0" smtClean="0">
                <a:solidFill>
                  <a:srgbClr val="3A3838"/>
                </a:solidFill>
                <a:latin typeface="Raleway"/>
              </a:rPr>
              <a:t>33:</a:t>
            </a:r>
            <a:endParaRPr lang="it-IT" dirty="0"/>
          </a:p>
          <a:p>
            <a:r>
              <a:rPr lang="it-IT" dirty="0">
                <a:solidFill>
                  <a:srgbClr val="3A3838"/>
                </a:solidFill>
                <a:latin typeface="Raleway"/>
              </a:rPr>
              <a:t>Mins</a:t>
            </a:r>
            <a:endParaRPr lang="it-IT" dirty="0"/>
          </a:p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2126" y="1547851"/>
            <a:ext cx="10307595" cy="1973262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b="1" i="1" dirty="0" smtClean="0">
                <a:latin typeface="Cambria" pitchFamily="18" charset="0"/>
              </a:rPr>
              <a:t>CON FIND&amp;GO CERCHI IL PRODOTTO </a:t>
            </a:r>
            <a:br>
              <a:rPr lang="it-IT" b="1" i="1" dirty="0" smtClean="0">
                <a:latin typeface="Cambria" pitchFamily="18" charset="0"/>
              </a:rPr>
            </a:br>
            <a:r>
              <a:rPr lang="it-IT" b="1" i="1" dirty="0" smtClean="0">
                <a:latin typeface="Cambria" pitchFamily="18" charset="0"/>
              </a:rPr>
              <a:t>E LO TROVI IN UN SECONDO</a:t>
            </a:r>
            <a:endParaRPr lang="it-IT" b="1" i="1" dirty="0">
              <a:latin typeface="Cambria" pitchFamily="18" charset="0"/>
            </a:endParaRPr>
          </a:p>
        </p:txBody>
      </p:sp>
      <p:pic>
        <p:nvPicPr>
          <p:cNvPr id="1028" name="Picture 4" descr="Risultati immagini per ONE SECO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394" y="4493623"/>
            <a:ext cx="2739844" cy="112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isultati immagini per fi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972" y="4005408"/>
            <a:ext cx="241935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3868247" y="5466416"/>
            <a:ext cx="1759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263D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PRODUCT</a:t>
            </a:r>
            <a:endParaRPr lang="it-IT" sz="2400" b="1" dirty="0">
              <a:solidFill>
                <a:srgbClr val="263D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magine 3"/>
          <p:cNvPicPr>
            <a:picLocks noChangeAspect="1"/>
          </p:cNvPicPr>
          <p:nvPr/>
        </p:nvPicPr>
        <p:blipFill rotWithShape="1">
          <a:blip r:embed="rId2" cstate="print"/>
          <a:srcRect l="40538" t="17840" r="42638" b="13615"/>
          <a:stretch/>
        </p:blipFill>
        <p:spPr bwMode="auto">
          <a:xfrm>
            <a:off x="2689934" y="594804"/>
            <a:ext cx="2528736" cy="579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Immagine 4"/>
          <p:cNvPicPr>
            <a:picLocks noChangeAspect="1"/>
          </p:cNvPicPr>
          <p:nvPr/>
        </p:nvPicPr>
        <p:blipFill>
          <a:blip r:embed="rId3" cstate="print"/>
          <a:srcRect l="37671" t="18768" r="33878" b="11528"/>
          <a:stretch>
            <a:fillRect/>
          </a:stretch>
        </p:blipFill>
        <p:spPr bwMode="auto">
          <a:xfrm>
            <a:off x="5805230" y="406272"/>
            <a:ext cx="4264025" cy="587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64757" y="1540476"/>
            <a:ext cx="2183027" cy="715089"/>
          </a:xfrm>
          <a:prstGeom prst="round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itchFamily="18" charset="0"/>
              </a:rPr>
              <a:t>Cerca il supermercato </a:t>
            </a:r>
          </a:p>
        </p:txBody>
      </p:sp>
      <p:cxnSp>
        <p:nvCxnSpPr>
          <p:cNvPr id="7" name="Connettore 2 6"/>
          <p:cNvCxnSpPr/>
          <p:nvPr/>
        </p:nvCxnSpPr>
        <p:spPr>
          <a:xfrm flipV="1">
            <a:off x="1301579" y="954157"/>
            <a:ext cx="1330303" cy="51217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251254" y="4905632"/>
            <a:ext cx="2183027" cy="408623"/>
          </a:xfrm>
          <a:prstGeom prst="round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itchFamily="18" charset="0"/>
              </a:rPr>
              <a:t>Cerca il prodotto</a:t>
            </a:r>
          </a:p>
        </p:txBody>
      </p:sp>
      <p:cxnSp>
        <p:nvCxnSpPr>
          <p:cNvPr id="9" name="Connettore 2 8"/>
          <p:cNvCxnSpPr/>
          <p:nvPr/>
        </p:nvCxnSpPr>
        <p:spPr>
          <a:xfrm flipV="1">
            <a:off x="1355125" y="4428877"/>
            <a:ext cx="1292659" cy="4190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9444683" y="2533136"/>
            <a:ext cx="2183027" cy="408623"/>
          </a:xfrm>
          <a:prstGeom prst="round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itchFamily="18" charset="0"/>
              </a:rPr>
              <a:t>Clicca su “VAI”</a:t>
            </a:r>
          </a:p>
        </p:txBody>
      </p:sp>
      <p:cxnSp>
        <p:nvCxnSpPr>
          <p:cNvPr id="12" name="Connettore 2 11"/>
          <p:cNvCxnSpPr/>
          <p:nvPr/>
        </p:nvCxnSpPr>
        <p:spPr>
          <a:xfrm flipH="1">
            <a:off x="8682681" y="2767916"/>
            <a:ext cx="650790" cy="164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9457039" y="4341342"/>
            <a:ext cx="2183027" cy="715089"/>
          </a:xfrm>
          <a:prstGeom prst="round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itchFamily="18" charset="0"/>
              </a:rPr>
              <a:t>Ed ecco il tuo prodotto!</a:t>
            </a:r>
            <a:endParaRPr lang="it-IT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itchFamily="18" charset="0"/>
            </a:endParaRPr>
          </a:p>
        </p:txBody>
      </p:sp>
      <p:cxnSp>
        <p:nvCxnSpPr>
          <p:cNvPr id="18" name="Connettore 2 17"/>
          <p:cNvCxnSpPr/>
          <p:nvPr/>
        </p:nvCxnSpPr>
        <p:spPr>
          <a:xfrm flipH="1">
            <a:off x="8695038" y="4707927"/>
            <a:ext cx="650790" cy="164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7084609" y="771275"/>
            <a:ext cx="1383529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050" dirty="0" smtClean="0">
                <a:latin typeface="Cambria" pitchFamily="18" charset="0"/>
              </a:rPr>
              <a:t>Patatine Lays</a:t>
            </a:r>
            <a:endParaRPr lang="it-IT" sz="105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47826" y="1373803"/>
            <a:ext cx="6875146" cy="1405025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32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Vedrai Find &amp; go </a:t>
            </a:r>
            <a:br>
              <a:rPr lang="it-IT" sz="32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</a:br>
            <a:r>
              <a:rPr lang="it-IT" sz="32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sui pannelli pubblicitari </a:t>
            </a:r>
            <a:br>
              <a:rPr lang="it-IT" sz="32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</a:br>
            <a:r>
              <a:rPr lang="it-IT" sz="32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e  IN tv! </a:t>
            </a:r>
            <a:endParaRPr lang="it-IT" sz="32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ambria" pitchFamily="18" charset="0"/>
            </a:endParaRPr>
          </a:p>
        </p:txBody>
      </p:sp>
      <p:pic>
        <p:nvPicPr>
          <p:cNvPr id="14340" name="Picture 4" descr="Risultati immagini per pannelli pubblicitar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3437" y="3215803"/>
            <a:ext cx="3952135" cy="26281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2" name="Picture 6" descr="Risultati immagini per Tv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10265"/>
          <a:stretch>
            <a:fillRect/>
          </a:stretch>
        </p:blipFill>
        <p:spPr bwMode="auto">
          <a:xfrm>
            <a:off x="6302385" y="3079842"/>
            <a:ext cx="4372920" cy="3479333"/>
          </a:xfrm>
          <a:prstGeom prst="rect">
            <a:avLst/>
          </a:prstGeom>
          <a:noFill/>
        </p:spPr>
      </p:pic>
      <p:grpSp>
        <p:nvGrpSpPr>
          <p:cNvPr id="7" name="Gruppo 6"/>
          <p:cNvGrpSpPr/>
          <p:nvPr/>
        </p:nvGrpSpPr>
        <p:grpSpPr>
          <a:xfrm>
            <a:off x="6989731" y="3340794"/>
            <a:ext cx="2845313" cy="2180022"/>
            <a:chOff x="6867097" y="4171351"/>
            <a:chExt cx="2952750" cy="2286000"/>
          </a:xfrm>
        </p:grpSpPr>
        <p:sp>
          <p:nvSpPr>
            <p:cNvPr id="6" name="Rettangolo 5"/>
            <p:cNvSpPr/>
            <p:nvPr/>
          </p:nvSpPr>
          <p:spPr>
            <a:xfrm>
              <a:off x="7002161" y="4333102"/>
              <a:ext cx="2726725" cy="19688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5" name="Immagine 3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67097" y="4171351"/>
              <a:ext cx="2952750" cy="2286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0" name="Immagine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30184" y="3724790"/>
            <a:ext cx="1258322" cy="11615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0119" y="894621"/>
            <a:ext cx="8610600" cy="113935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b="1" i="1" dirty="0" smtClean="0">
                <a:latin typeface="Cambria" pitchFamily="18" charset="0"/>
              </a:rPr>
              <a:t>LA NOSTRA APP è UNICA AL MONDO.</a:t>
            </a:r>
            <a:endParaRPr lang="it-IT" b="1" i="1" dirty="0">
              <a:latin typeface="Cambria" pitchFamily="18" charset="0"/>
            </a:endParaRPr>
          </a:p>
        </p:txBody>
      </p:sp>
      <p:sp>
        <p:nvSpPr>
          <p:cNvPr id="16396" name="AutoShape 12" descr="https://mail.google.com/mail/u/0/?ui=2&amp;ik=8fc51c450e&amp;view=fimg&amp;th=1632a1e188dd2f0a&amp;attid=0.1&amp;disp=emb&amp;realattid=ii_jgrnaojw0_1632a1e071290c5d&amp;attbid=ANGjdJ8qoKCZEkS3wlrjdHIWkm1foOce-QRJ9PS3GOb7DQXE3yNZY-nVE0ROZDn3--QFdijMKLfcgV96M4SWHDVjmPo6fn_xuni6uCLFsepcM3JtSXvt6o6uWi0WiSc&amp;sz=w1070-h602&amp;ats=1525420012554&amp;rm=1632a1e188dd2f0a&amp;zw&amp;atsh=1"/>
          <p:cNvSpPr>
            <a:spLocks noChangeAspect="1" noChangeArrowheads="1"/>
          </p:cNvSpPr>
          <p:nvPr/>
        </p:nvSpPr>
        <p:spPr bwMode="auto">
          <a:xfrm>
            <a:off x="63500" y="-136525"/>
            <a:ext cx="5095875" cy="2867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6398" name="AutoShape 14" descr="https://mail.google.com/mail/u/0/?ui=2&amp;ik=8fc51c450e&amp;view=fimg&amp;th=1632a1e188dd2f0a&amp;attid=0.1&amp;disp=emb&amp;realattid=ii_jgrnaojw0_1632a1e071290c5d&amp;attbid=ANGjdJ8qoKCZEkS3wlrjdHIWkm1foOce-QRJ9PS3GOb7DQXE3yNZY-nVE0ROZDn3--QFdijMKLfcgV96M4SWHDVjmPo6fn_xuni6uCLFsepcM3JtSXvt6o6uWi0WiSc&amp;sz=w1070-h602&amp;ats=1525420012554&amp;rm=1632a1e188dd2f0a&amp;zw&amp;atsh=1"/>
          <p:cNvSpPr>
            <a:spLocks noChangeAspect="1" noChangeArrowheads="1"/>
          </p:cNvSpPr>
          <p:nvPr/>
        </p:nvSpPr>
        <p:spPr bwMode="auto">
          <a:xfrm>
            <a:off x="63500" y="-136525"/>
            <a:ext cx="5095875" cy="2867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6400" name="AutoShape 16" descr="https://mail.google.com/mail/u/0/?ui=2&amp;ik=8fc51c450e&amp;view=fimg&amp;th=1632a1e188dd2f0a&amp;attid=0.1&amp;disp=emb&amp;realattid=ii_jgrnaojw0_1632a1e071290c5d&amp;attbid=ANGjdJ8qoKCZEkS3wlrjdHIWkm1foOce-QRJ9PS3GOb7DQXE3yNZY-nVE0ROZDn3--QFdijMKLfcgV96M4SWHDVjmPo6fn_xuni6uCLFsepcM3JtSXvt6o6uWi0WiSc&amp;sz=w1070-h602&amp;ats=1525420012554&amp;rm=1632a1e188dd2f0a&amp;zw&amp;atsh=1"/>
          <p:cNvSpPr>
            <a:spLocks noChangeAspect="1" noChangeArrowheads="1"/>
          </p:cNvSpPr>
          <p:nvPr/>
        </p:nvSpPr>
        <p:spPr bwMode="auto">
          <a:xfrm>
            <a:off x="63500" y="-136525"/>
            <a:ext cx="5095875" cy="2867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pic>
        <p:nvPicPr>
          <p:cNvPr id="11" name="Immagine 10" descr="image.png"/>
          <p:cNvPicPr>
            <a:picLocks noChangeAspect="1"/>
          </p:cNvPicPr>
          <p:nvPr/>
        </p:nvPicPr>
        <p:blipFill>
          <a:blip r:embed="rId2" cstate="print"/>
          <a:srcRect l="24052" t="35862" r="12475" b="13750"/>
          <a:stretch>
            <a:fillRect/>
          </a:stretch>
        </p:blipFill>
        <p:spPr>
          <a:xfrm>
            <a:off x="2084172" y="2520778"/>
            <a:ext cx="7250109" cy="3237470"/>
          </a:xfrm>
          <a:prstGeom prst="rect">
            <a:avLst/>
          </a:prstGeom>
        </p:spPr>
      </p:pic>
      <p:pic>
        <p:nvPicPr>
          <p:cNvPr id="12" name="Immagin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4187" y="2985101"/>
            <a:ext cx="670526" cy="51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magin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7766" y="4064257"/>
            <a:ext cx="347258" cy="26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magine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4253" y="3553512"/>
            <a:ext cx="400460" cy="31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magin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9842" y="4715046"/>
            <a:ext cx="347258" cy="26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magine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65020" y="4937468"/>
            <a:ext cx="431628" cy="33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82950" y="449204"/>
            <a:ext cx="2217346" cy="532293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4800" b="1" i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mbria" pitchFamily="18" charset="0"/>
              </a:rPr>
              <a:t>RUOLI:</a:t>
            </a:r>
            <a:endParaRPr lang="it-IT" sz="4800" b="1" i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ambria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6068" y="3061488"/>
            <a:ext cx="5431809" cy="361868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Connettore 2 7"/>
          <p:cNvCxnSpPr/>
          <p:nvPr/>
        </p:nvCxnSpPr>
        <p:spPr>
          <a:xfrm rot="10800000">
            <a:off x="2947917" y="2361065"/>
            <a:ext cx="2361062" cy="114641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rot="16200000" flipV="1">
            <a:off x="5766181" y="2900153"/>
            <a:ext cx="1037235" cy="136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V="1">
            <a:off x="7481249" y="2374710"/>
            <a:ext cx="2017593" cy="12715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177421" y="1637731"/>
            <a:ext cx="3398293" cy="646331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1" hangingPunct="1"/>
            <a:r>
              <a:rPr lang="it-IT" altLang="it-IT" b="1" i="1" u="sng" dirty="0" smtClean="0"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</a:rPr>
              <a:t>Christine Zhang: </a:t>
            </a:r>
            <a:r>
              <a:rPr lang="it-IT" altLang="it-IT" dirty="0" smtClean="0"/>
              <a:t>Responsabile Produzione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4669809" y="1367051"/>
            <a:ext cx="3398293" cy="92333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1" hangingPunct="1"/>
            <a:r>
              <a:rPr lang="it-IT" altLang="it-IT" b="1" i="1" u="sng" dirty="0" smtClean="0"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</a:rPr>
              <a:t>Aleshba Yaqoob:</a:t>
            </a:r>
          </a:p>
          <a:p>
            <a:pPr algn="ctr" eaLnBrk="1" hangingPunct="1"/>
            <a:r>
              <a:rPr lang="it-IT" altLang="it-IT" dirty="0" smtClean="0"/>
              <a:t>Ufficio amministrazione segreteria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9539785" y="1842447"/>
            <a:ext cx="2470245" cy="92333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altLang="it-IT" b="1" i="1" u="sng" dirty="0" smtClean="0"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</a:rPr>
              <a:t>Saiyini Surendra: </a:t>
            </a:r>
            <a:r>
              <a:rPr lang="it-IT" altLang="it-IT" dirty="0" smtClean="0"/>
              <a:t>Direttrice Marketing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a di vapore">
  <a:themeElements>
    <a:clrScheme name="Scia di vapo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Scia di vapore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ia di vapo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TM04033937[[fn=Scia di vapore]]</Template>
  <TotalTime>2588</TotalTime>
  <Words>127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9" baseType="lpstr">
      <vt:lpstr>Arial Unicode MS</vt:lpstr>
      <vt:lpstr>Arial</vt:lpstr>
      <vt:lpstr>Calibri</vt:lpstr>
      <vt:lpstr>Cambria</vt:lpstr>
      <vt:lpstr>Century Gothic</vt:lpstr>
      <vt:lpstr>Comic Sans MS</vt:lpstr>
      <vt:lpstr>Raleway</vt:lpstr>
      <vt:lpstr>Segoe Print</vt:lpstr>
      <vt:lpstr>Scia di vapore</vt:lpstr>
      <vt:lpstr>Presentazione standard di PowerPoint</vt:lpstr>
      <vt:lpstr>NON TROVI  I PRODOTTI all’interno del supermercato  o dei grandi negozi?</vt:lpstr>
      <vt:lpstr>Presentazione standard di PowerPoint</vt:lpstr>
      <vt:lpstr>i VANTAGGI che potresti ottenere:</vt:lpstr>
      <vt:lpstr>CON FIND&amp;GO CERCHI IL PRODOTTO  E LO TROVI IN UN SECONDO</vt:lpstr>
      <vt:lpstr>Presentazione standard di PowerPoint</vt:lpstr>
      <vt:lpstr>Vedrai Find &amp; go  sui pannelli pubblicitari  e  IN tv! </vt:lpstr>
      <vt:lpstr>LA NOSTRA APP è UNICA AL MONDO.</vt:lpstr>
      <vt:lpstr>RUOLI: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Suren</dc:creator>
  <cp:lastModifiedBy>saiyini surendra</cp:lastModifiedBy>
  <cp:revision>59</cp:revision>
  <dcterms:created xsi:type="dcterms:W3CDTF">2018-04-30T12:12:17Z</dcterms:created>
  <dcterms:modified xsi:type="dcterms:W3CDTF">2018-05-04T16:08:39Z</dcterms:modified>
</cp:coreProperties>
</file>