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AB119-1ED6-4A20-9888-F1C1D8B38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BF4850-94CE-4D9D-AB0C-89E7AE865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74593A-669F-48A9-BD88-D407B6A8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12429-DC55-4CE5-ADEA-26BD2ADE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C3AE9A-A38F-45EB-B930-0B0114E0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7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21638-564F-4C6C-8F19-3FEAB923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669E89-6BD2-4597-A7C8-50DF42690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8B2CD4-E995-497A-B385-88A15B02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61B46F-D7ED-4F9E-8801-56859335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C20AE9-4251-40F3-ACB3-0EEC1CCE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78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F17424-7A1D-49DD-9694-86831A334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F5FE32-218F-4862-AEA8-EE8255E4A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522809-7D77-47BD-8D9F-176584CC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63ED4A-96AB-4927-BD64-296EDA0E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B282C8-602D-4358-8C79-A8601E35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8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9E47D-C181-408E-B1D3-E226FE93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482D8B-0EB3-463E-A8D4-FA85887B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4DE65-5620-477E-8172-8D24C3E9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8CD47-962A-440E-9374-4AA51E08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01558B-AC64-4DCF-ACE1-A3B5B677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8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FAF04-F8B8-4B13-8353-0CC58FB4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C0FF46-E35B-4EBF-9A53-C947E5D5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F6E0F1-6EC4-42DB-A84B-54E1DFF4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433CD2-2A80-4B01-BD53-A53B7C6E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CD29D-CFA3-4936-A00C-167F880F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1F3A1-0874-4FB9-B6F7-408BB8D7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A70EF-865C-4522-894D-C5E52327F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4CA3E2-D0D8-44F6-AF23-CE08C484D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FA56DD-FC33-4DEF-9796-B9DE8AFF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925ED7-3A8A-4F28-9099-C0C7C492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F11737-2254-42C1-8AE5-2666C9D2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58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C7BCD-53B2-411D-BA1F-06AF7596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DC9D84-2E57-46FA-A252-6F2FCC1E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5482DF-38F6-4EA5-837B-B4A065CC7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1ABD15-4A95-4004-94CF-3AA52148D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AC39DF-34DD-4FE7-9585-BDD561F6F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7074A5-85F9-474E-AAD8-4B1D9AAA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F61A09-8C53-4DE9-8D31-C327317A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4B8479-EC8D-46AD-8A0D-550FF607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8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0A84F-82AB-4BED-952F-51D11C52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DA5A9E-D568-445C-80A2-ACB6E33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B7211D-F473-429A-A725-158EEF74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FC8669-6DA7-4106-9490-5B04428C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31DB25-8DC9-4CF5-AFCB-FE0FC3CB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2616AC-6CA8-4BD9-985C-C7D7C254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F24F91-CCBB-44A5-B4C8-C18E1D95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12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BA391-99ED-4F50-9910-E7D92992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3E1B1D-28B7-471A-9CFB-D7EE8393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8E4FE3-EA1E-45CD-AB18-F54B7FFD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389C7F-10D7-4731-8C79-C9012F00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D80E53-7744-4C54-B98C-38AE4768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1E2EE-5F9B-4C01-946C-BCEACEE9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358D7-7E66-42E3-9C0B-610AF553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B7952E-FCDF-4373-A023-91AA0C6A0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2072DB-2D4D-4418-AFE6-6D692998C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28E07C-C7D9-4F50-9DBE-683E0073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DFFCAF-1019-4041-9B8E-A61E3DE7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FC75DF-9849-40D6-826B-17FF8B7A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25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18EE03-D992-48CD-B18D-01C7D953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284FAB-602B-4C73-8A76-240088E6D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974AC6-19CB-4B87-88BF-2DEA2293C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C749-E6B6-4379-977F-AA76FC45426B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2BA475-8A18-40A4-BB83-3D7721792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A3BE9C-C3BC-4C41-9959-CAF056805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7A0F-F3BD-4C50-94C7-CD974DE85F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54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691352C-7438-48E5-B5C2-652DB3FA6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8385" y="17652"/>
            <a:ext cx="3540154" cy="66442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3E32351-A984-48DA-AD97-3397A11B6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426" y="350576"/>
            <a:ext cx="2938943" cy="1201387"/>
          </a:xfrm>
        </p:spPr>
        <p:txBody>
          <a:bodyPr anchor="ctr">
            <a:normAutofit/>
          </a:bodyPr>
          <a:lstStyle/>
          <a:p>
            <a:r>
              <a:rPr lang="it-IT" sz="7200" b="1" dirty="0">
                <a:solidFill>
                  <a:srgbClr val="FF0000"/>
                </a:solidFill>
              </a:rPr>
              <a:t>C.</a:t>
            </a:r>
            <a:r>
              <a:rPr lang="it-IT" sz="7200" b="1" dirty="0"/>
              <a:t>O.</a:t>
            </a:r>
            <a:r>
              <a:rPr lang="it-IT" sz="7200" b="1" dirty="0">
                <a:solidFill>
                  <a:schemeClr val="accent1"/>
                </a:solidFill>
              </a:rPr>
              <a:t>S.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39B4088-F381-4A07-A69C-A2966A5C92DC}"/>
              </a:ext>
            </a:extLst>
          </p:cNvPr>
          <p:cNvSpPr/>
          <p:nvPr/>
        </p:nvSpPr>
        <p:spPr>
          <a:xfrm>
            <a:off x="2231472" y="3061982"/>
            <a:ext cx="1644242" cy="21895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E5090B-F393-4439-A378-601FE6A174D0}"/>
              </a:ext>
            </a:extLst>
          </p:cNvPr>
          <p:cNvSpPr txBox="1"/>
          <p:nvPr/>
        </p:nvSpPr>
        <p:spPr>
          <a:xfrm>
            <a:off x="242596" y="3695080"/>
            <a:ext cx="1988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MIETITREBBIA CON ALL’ INTERNO UN MAGNETE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A77EBD-A125-4696-8384-1A056F12F9D5}"/>
              </a:ext>
            </a:extLst>
          </p:cNvPr>
          <p:cNvSpPr txBox="1"/>
          <p:nvPr/>
        </p:nvSpPr>
        <p:spPr>
          <a:xfrm>
            <a:off x="10562253" y="569167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BARRA DI TAGLIO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FDB64AA-3048-49F0-8291-AFD77A79D171}"/>
              </a:ext>
            </a:extLst>
          </p:cNvPr>
          <p:cNvSpPr/>
          <p:nvPr/>
        </p:nvSpPr>
        <p:spPr>
          <a:xfrm rot="10800000">
            <a:off x="8229599" y="569166"/>
            <a:ext cx="2146041" cy="6463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52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19EB5-8E94-4203-8506-6698FADA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 CARRELLI DI OGGI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48B108-E614-4041-913F-E9637E39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59" y="1690688"/>
            <a:ext cx="6940227" cy="4586053"/>
          </a:xfrm>
          <a:prstGeom prst="rect">
            <a:avLst/>
          </a:prstGeom>
        </p:spPr>
      </p:pic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B45E645D-CF79-4642-9B3D-8D6D2122C060}"/>
              </a:ext>
            </a:extLst>
          </p:cNvPr>
          <p:cNvSpPr/>
          <p:nvPr/>
        </p:nvSpPr>
        <p:spPr>
          <a:xfrm>
            <a:off x="3237721" y="5167311"/>
            <a:ext cx="5822302" cy="76695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C24529-5762-46FF-84BD-52566F8600F1}"/>
              </a:ext>
            </a:extLst>
          </p:cNvPr>
          <p:cNvSpPr txBox="1"/>
          <p:nvPr/>
        </p:nvSpPr>
        <p:spPr>
          <a:xfrm>
            <a:off x="5281127" y="5377551"/>
            <a:ext cx="167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MOLTO LUNGHI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E0D722F-DC7E-4E58-928C-0B3AC4B9E1BA}"/>
              </a:ext>
            </a:extLst>
          </p:cNvPr>
          <p:cNvCxnSpPr>
            <a:cxnSpLocks/>
          </p:cNvCxnSpPr>
          <p:nvPr/>
        </p:nvCxnSpPr>
        <p:spPr>
          <a:xfrm>
            <a:off x="1838131" y="4646645"/>
            <a:ext cx="3545632" cy="7464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1E5691-A622-4180-97F3-F4D2E1FEF60A}"/>
              </a:ext>
            </a:extLst>
          </p:cNvPr>
          <p:cNvSpPr txBox="1"/>
          <p:nvPr/>
        </p:nvSpPr>
        <p:spPr>
          <a:xfrm>
            <a:off x="438539" y="4254759"/>
            <a:ext cx="13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UN ASSE FISSO</a:t>
            </a:r>
          </a:p>
        </p:txBody>
      </p:sp>
    </p:spTree>
    <p:extLst>
      <p:ext uri="{BB962C8B-B14F-4D97-AF65-F5344CB8AC3E}">
        <p14:creationId xmlns:p14="http://schemas.microsoft.com/office/powerpoint/2010/main" val="42016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B8263-177A-44FC-B7F4-5EB20D0C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158" y="51272"/>
            <a:ext cx="662511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 NOSTRI CARRELLI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26FC59-FF51-4E70-B14D-9EDFF12F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63" y="2724472"/>
            <a:ext cx="4855464" cy="21808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C3B0A0-E62C-487B-B82C-9CEC2001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3" y="1207071"/>
            <a:ext cx="4741164" cy="9372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200367-30E6-4556-B1A4-F8AD539E9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32" y="5779176"/>
            <a:ext cx="4302252" cy="918972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34FAC70-3756-4A68-AFE0-49FC6B9D0299}"/>
              </a:ext>
            </a:extLst>
          </p:cNvPr>
          <p:cNvSpPr/>
          <p:nvPr/>
        </p:nvSpPr>
        <p:spPr>
          <a:xfrm>
            <a:off x="3917659" y="4177717"/>
            <a:ext cx="922789" cy="402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E2660CA-582C-4975-8B92-D273BD0ACF7B}"/>
              </a:ext>
            </a:extLst>
          </p:cNvPr>
          <p:cNvCxnSpPr>
            <a:cxnSpLocks/>
          </p:cNvCxnSpPr>
          <p:nvPr/>
        </p:nvCxnSpPr>
        <p:spPr>
          <a:xfrm flipH="1" flipV="1">
            <a:off x="3330429" y="2365695"/>
            <a:ext cx="872455" cy="18120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333E3568-55EE-45C1-9365-D488678E18FD}"/>
              </a:ext>
            </a:extLst>
          </p:cNvPr>
          <p:cNvSpPr/>
          <p:nvPr/>
        </p:nvSpPr>
        <p:spPr>
          <a:xfrm>
            <a:off x="5578679" y="4177718"/>
            <a:ext cx="922789" cy="402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5D34A80-2350-4243-9BE6-D66164F5F90B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6366329" y="4521420"/>
            <a:ext cx="2005884" cy="10488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5CC86D5-82F0-482A-BA49-AAEBFE749751}"/>
              </a:ext>
            </a:extLst>
          </p:cNvPr>
          <p:cNvSpPr txBox="1"/>
          <p:nvPr/>
        </p:nvSpPr>
        <p:spPr>
          <a:xfrm>
            <a:off x="1171920" y="1192169"/>
            <a:ext cx="345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Sistema anti-compressione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74B64C-6BBC-4BB9-83C8-7CF63CF6A46A}"/>
              </a:ext>
            </a:extLst>
          </p:cNvPr>
          <p:cNvSpPr txBox="1"/>
          <p:nvPr/>
        </p:nvSpPr>
        <p:spPr>
          <a:xfrm>
            <a:off x="8447713" y="5200958"/>
            <a:ext cx="385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Sistema contro l’eccessiva estensione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A7E3BCC-4379-4F47-AEB5-F087BD80C4EC}"/>
              </a:ext>
            </a:extLst>
          </p:cNvPr>
          <p:cNvSpPr txBox="1"/>
          <p:nvPr/>
        </p:nvSpPr>
        <p:spPr>
          <a:xfrm>
            <a:off x="6690048" y="1293333"/>
            <a:ext cx="40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Sistema meccanico</a:t>
            </a:r>
          </a:p>
        </p:txBody>
      </p:sp>
    </p:spTree>
    <p:extLst>
      <p:ext uri="{BB962C8B-B14F-4D97-AF65-F5344CB8AC3E}">
        <p14:creationId xmlns:p14="http://schemas.microsoft.com/office/powerpoint/2010/main" val="29933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2731F-5B3C-4C9C-B129-58974AF8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024" y="365125"/>
            <a:ext cx="4579776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 NOSTRI CARRELLI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2CC0EA-0FF9-4518-B8F8-96E89803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103" y="1690688"/>
            <a:ext cx="3601617" cy="63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FF0000"/>
                </a:solidFill>
              </a:rPr>
              <a:t>Sistema autonomo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2E7022-A8B0-4ACB-98AC-10196DC4A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6" y="556287"/>
            <a:ext cx="5368102" cy="59913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E45E76-4D01-4FF8-9248-E15D3888D4E5}"/>
              </a:ext>
            </a:extLst>
          </p:cNvPr>
          <p:cNvSpPr txBox="1"/>
          <p:nvPr/>
        </p:nvSpPr>
        <p:spPr>
          <a:xfrm>
            <a:off x="7961622" y="3307222"/>
            <a:ext cx="1772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peso a metà dell’asse permette alle ruote di non sbandare e di seguire le curve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5FAB947-8979-4ACA-B008-DA2D2923D750}"/>
              </a:ext>
            </a:extLst>
          </p:cNvPr>
          <p:cNvCxnSpPr>
            <a:cxnSpLocks/>
          </p:cNvCxnSpPr>
          <p:nvPr/>
        </p:nvCxnSpPr>
        <p:spPr>
          <a:xfrm flipH="1">
            <a:off x="3555050" y="3999432"/>
            <a:ext cx="431562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2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BBF3B-846E-4836-A6A2-767CEBA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293" y="299811"/>
            <a:ext cx="4673082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Sistema di supporto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9E9170-593D-4704-83B0-A535029EB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1" y="2184238"/>
            <a:ext cx="5572125" cy="3571875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98747DD6-C60F-490C-BA0E-5A2AC57DF690}"/>
              </a:ext>
            </a:extLst>
          </p:cNvPr>
          <p:cNvSpPr/>
          <p:nvPr/>
        </p:nvSpPr>
        <p:spPr>
          <a:xfrm>
            <a:off x="3862872" y="2314965"/>
            <a:ext cx="4665307" cy="2519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2BD010-5CC2-4F89-97BE-1EBBB04F32E3}"/>
              </a:ext>
            </a:extLst>
          </p:cNvPr>
          <p:cNvSpPr txBox="1"/>
          <p:nvPr/>
        </p:nvSpPr>
        <p:spPr>
          <a:xfrm>
            <a:off x="9069259" y="29673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sistema costringe a legare le barre di taglio per una maggiore sicurezza</a:t>
            </a:r>
          </a:p>
        </p:txBody>
      </p:sp>
    </p:spTree>
    <p:extLst>
      <p:ext uri="{BB962C8B-B14F-4D97-AF65-F5344CB8AC3E}">
        <p14:creationId xmlns:p14="http://schemas.microsoft.com/office/powerpoint/2010/main" val="12267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9CD2A-D1EA-4F34-A328-AEEBCA1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10" y="355794"/>
            <a:ext cx="4850363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 supporti magnetici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A5D159-8687-4953-B4A0-A8C849FE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2125"/>
            <a:ext cx="10668000" cy="33337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E91F27-A079-4A1D-B93C-DA05A8C750E7}"/>
              </a:ext>
            </a:extLst>
          </p:cNvPr>
          <p:cNvSpPr txBox="1"/>
          <p:nvPr/>
        </p:nvSpPr>
        <p:spPr>
          <a:xfrm>
            <a:off x="1220755" y="5421086"/>
            <a:ext cx="975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 nostri supporti non richiederebbero l’uso di corde e tempo che nel periodo della raccolta è denaro!</a:t>
            </a:r>
          </a:p>
        </p:txBody>
      </p:sp>
    </p:spTree>
    <p:extLst>
      <p:ext uri="{BB962C8B-B14F-4D97-AF65-F5344CB8AC3E}">
        <p14:creationId xmlns:p14="http://schemas.microsoft.com/office/powerpoint/2010/main" val="3204261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97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C.O.S.</vt:lpstr>
      <vt:lpstr>I CARRELLI DI OGGI</vt:lpstr>
      <vt:lpstr>I NOSTRI CARRELLI</vt:lpstr>
      <vt:lpstr>I NOSTRI CARRELLI</vt:lpstr>
      <vt:lpstr>Sistema di supporto</vt:lpstr>
      <vt:lpstr>I supporti magnetici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C.O.S.</dc:title>
  <dc:creator>Nicola</dc:creator>
  <cp:lastModifiedBy>Nicola</cp:lastModifiedBy>
  <cp:revision>8</cp:revision>
  <dcterms:created xsi:type="dcterms:W3CDTF">2018-05-06T18:05:25Z</dcterms:created>
  <dcterms:modified xsi:type="dcterms:W3CDTF">2018-05-07T13:51:30Z</dcterms:modified>
</cp:coreProperties>
</file>