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3716000" cx="24387175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681">
          <p15:clr>
            <a:srgbClr val="000000"/>
          </p15:clr>
        </p15:guide>
        <p15:guide id="2" orient="horz" pos="432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681"/>
        <p:guide pos="43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20" Type="http://schemas.openxmlformats.org/officeDocument/2006/relationships/font" Target="fonts/Ralew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Custom Layout">
  <p:cSld name="10_Custom Layou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idx="2" type="pic"/>
          </p:nvPr>
        </p:nvSpPr>
        <p:spPr>
          <a:xfrm>
            <a:off x="14554200" y="2095500"/>
            <a:ext cx="5887844" cy="6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7_Custom Layout">
  <p:cSld name="47_Custom Layou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idx="2" type="pic"/>
          </p:nvPr>
        </p:nvSpPr>
        <p:spPr>
          <a:xfrm>
            <a:off x="0" y="0"/>
            <a:ext cx="57150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/>
          <p:nvPr>
            <p:ph idx="3" type="pic"/>
          </p:nvPr>
        </p:nvSpPr>
        <p:spPr>
          <a:xfrm>
            <a:off x="12193588" y="0"/>
            <a:ext cx="12193587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/>
          <p:nvPr>
            <p:ph idx="4" type="pic"/>
          </p:nvPr>
        </p:nvSpPr>
        <p:spPr>
          <a:xfrm>
            <a:off x="5715000" y="6858000"/>
            <a:ext cx="12193587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5_Custom Layout">
  <p:cSld name="45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idx="2" type="pic"/>
          </p:nvPr>
        </p:nvSpPr>
        <p:spPr>
          <a:xfrm>
            <a:off x="7048500" y="0"/>
            <a:ext cx="17338675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7_Custom Layout">
  <p:cSld name="37_Custom Layou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13450888" y="3954733"/>
            <a:ext cx="6019800" cy="6019800"/>
          </a:xfrm>
          <a:custGeom>
            <a:pathLst>
              <a:path extrusionOk="0" h="6019800" w="6019800">
                <a:moveTo>
                  <a:pt x="3009900" y="875941"/>
                </a:moveTo>
                <a:cubicBezTo>
                  <a:pt x="1831347" y="875941"/>
                  <a:pt x="875941" y="1831347"/>
                  <a:pt x="875941" y="3009900"/>
                </a:cubicBezTo>
                <a:cubicBezTo>
                  <a:pt x="875941" y="3157219"/>
                  <a:pt x="890869" y="3301052"/>
                  <a:pt x="919295" y="3439967"/>
                </a:cubicBezTo>
                <a:lnTo>
                  <a:pt x="960082" y="3598592"/>
                </a:lnTo>
                <a:lnTo>
                  <a:pt x="971880" y="3644474"/>
                </a:lnTo>
                <a:cubicBezTo>
                  <a:pt x="1242063" y="4513142"/>
                  <a:pt x="2052326" y="5143859"/>
                  <a:pt x="3009900" y="5143859"/>
                </a:cubicBezTo>
                <a:cubicBezTo>
                  <a:pt x="3967474" y="5143859"/>
                  <a:pt x="4777738" y="4513142"/>
                  <a:pt x="5047920" y="3644474"/>
                </a:cubicBezTo>
                <a:lnTo>
                  <a:pt x="5059718" y="3598592"/>
                </a:lnTo>
                <a:lnTo>
                  <a:pt x="5100504" y="3439967"/>
                </a:lnTo>
                <a:cubicBezTo>
                  <a:pt x="5128932" y="3301052"/>
                  <a:pt x="5143860" y="3157219"/>
                  <a:pt x="5143860" y="3009900"/>
                </a:cubicBezTo>
                <a:cubicBezTo>
                  <a:pt x="5143860" y="1831347"/>
                  <a:pt x="4188453" y="875941"/>
                  <a:pt x="3009900" y="875941"/>
                </a:cubicBezTo>
                <a:close/>
                <a:moveTo>
                  <a:pt x="599777" y="0"/>
                </a:moveTo>
                <a:lnTo>
                  <a:pt x="3009900" y="0"/>
                </a:lnTo>
                <a:lnTo>
                  <a:pt x="5420022" y="0"/>
                </a:lnTo>
                <a:cubicBezTo>
                  <a:pt x="5751270" y="0"/>
                  <a:pt x="6019800" y="268529"/>
                  <a:pt x="6019800" y="599777"/>
                </a:cubicBezTo>
                <a:lnTo>
                  <a:pt x="6019800" y="2998815"/>
                </a:lnTo>
                <a:lnTo>
                  <a:pt x="6019576" y="3001038"/>
                </a:lnTo>
                <a:lnTo>
                  <a:pt x="6019800" y="3009900"/>
                </a:lnTo>
                <a:cubicBezTo>
                  <a:pt x="6019800" y="4672222"/>
                  <a:pt x="4672222" y="6019800"/>
                  <a:pt x="3009900" y="6019800"/>
                </a:cubicBezTo>
                <a:cubicBezTo>
                  <a:pt x="1347578" y="6019800"/>
                  <a:pt x="0" y="4672222"/>
                  <a:pt x="0" y="3009900"/>
                </a:cubicBezTo>
                <a:lnTo>
                  <a:pt x="224" y="3001038"/>
                </a:lnTo>
                <a:lnTo>
                  <a:pt x="0" y="2998815"/>
                </a:lnTo>
                <a:lnTo>
                  <a:pt x="0" y="599777"/>
                </a:lnTo>
                <a:cubicBezTo>
                  <a:pt x="0" y="268529"/>
                  <a:pt x="268529" y="0"/>
                  <a:pt x="5997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/>
          <p:nvPr>
            <p:ph idx="2" type="pic"/>
          </p:nvPr>
        </p:nvSpPr>
        <p:spPr>
          <a:xfrm>
            <a:off x="13450888" y="2839325"/>
            <a:ext cx="5663112" cy="8799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2_Custom Layout">
  <p:cSld name="42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>
            <a:off x="3582671" y="4914457"/>
            <a:ext cx="6019800" cy="6019800"/>
          </a:xfrm>
          <a:prstGeom prst="donut">
            <a:avLst>
              <a:gd fmla="val 1455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>
            <p:ph idx="2" type="pic"/>
          </p:nvPr>
        </p:nvSpPr>
        <p:spPr>
          <a:xfrm>
            <a:off x="3670730" y="2514601"/>
            <a:ext cx="6175789" cy="100897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4_Custom Layout">
  <p:cSld name="44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pic"/>
          </p:nvPr>
        </p:nvSpPr>
        <p:spPr>
          <a:xfrm>
            <a:off x="19030950" y="5467350"/>
            <a:ext cx="3429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/>
          <p:nvPr>
            <p:ph idx="3" type="pic"/>
          </p:nvPr>
        </p:nvSpPr>
        <p:spPr>
          <a:xfrm>
            <a:off x="15949384" y="9231086"/>
            <a:ext cx="2022476" cy="20224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8_Custom Layout">
  <p:cSld name="38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-1"/>
            <a:ext cx="9576708" cy="9421002"/>
          </a:xfrm>
          <a:custGeom>
            <a:pathLst>
              <a:path extrusionOk="0" h="7206955" w="7326068">
                <a:moveTo>
                  <a:pt x="5204860" y="0"/>
                </a:moveTo>
                <a:lnTo>
                  <a:pt x="7326068" y="0"/>
                </a:lnTo>
                <a:lnTo>
                  <a:pt x="7318656" y="293165"/>
                </a:lnTo>
                <a:cubicBezTo>
                  <a:pt x="7123438" y="4144387"/>
                  <a:pt x="3939002" y="7206955"/>
                  <a:pt x="39264" y="7206955"/>
                </a:cubicBezTo>
                <a:lnTo>
                  <a:pt x="0" y="7205962"/>
                </a:lnTo>
                <a:lnTo>
                  <a:pt x="0" y="5084753"/>
                </a:lnTo>
                <a:lnTo>
                  <a:pt x="39264" y="5085746"/>
                </a:lnTo>
                <a:cubicBezTo>
                  <a:pt x="2804100" y="5085746"/>
                  <a:pt x="5061802" y="2914446"/>
                  <a:pt x="5200208" y="1840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/>
          <p:nvPr>
            <p:ph idx="2" type="pic"/>
          </p:nvPr>
        </p:nvSpPr>
        <p:spPr>
          <a:xfrm>
            <a:off x="0" y="0"/>
            <a:ext cx="10180353" cy="13189457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9_Custom Layout">
  <p:cSld name="39_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484964" y="5306822"/>
            <a:ext cx="9522608" cy="4438946"/>
          </a:xfrm>
          <a:custGeom>
            <a:pathLst>
              <a:path extrusionOk="0" h="4438946" w="9522608">
                <a:moveTo>
                  <a:pt x="2633943" y="769060"/>
                </a:moveTo>
                <a:cubicBezTo>
                  <a:pt x="1980735" y="769060"/>
                  <a:pt x="1435744" y="1232400"/>
                  <a:pt x="1309703" y="1848347"/>
                </a:cubicBezTo>
                <a:lnTo>
                  <a:pt x="1282241" y="2120762"/>
                </a:lnTo>
                <a:lnTo>
                  <a:pt x="1309703" y="2393176"/>
                </a:lnTo>
                <a:cubicBezTo>
                  <a:pt x="1435744" y="3009124"/>
                  <a:pt x="1980735" y="3472463"/>
                  <a:pt x="2633943" y="3472463"/>
                </a:cubicBezTo>
                <a:lnTo>
                  <a:pt x="7265617" y="3472464"/>
                </a:lnTo>
                <a:cubicBezTo>
                  <a:pt x="8012141" y="3472464"/>
                  <a:pt x="8617319" y="2867286"/>
                  <a:pt x="8617319" y="2120762"/>
                </a:cubicBezTo>
                <a:lnTo>
                  <a:pt x="8617320" y="2120762"/>
                </a:lnTo>
                <a:cubicBezTo>
                  <a:pt x="8617320" y="1374238"/>
                  <a:pt x="8012142" y="769060"/>
                  <a:pt x="7265618" y="769060"/>
                </a:cubicBezTo>
                <a:close/>
                <a:moveTo>
                  <a:pt x="2497713" y="0"/>
                </a:moveTo>
                <a:lnTo>
                  <a:pt x="7401847" y="0"/>
                </a:lnTo>
                <a:cubicBezTo>
                  <a:pt x="8573112" y="0"/>
                  <a:pt x="9522608" y="949497"/>
                  <a:pt x="9522608" y="2120762"/>
                </a:cubicBezTo>
                <a:cubicBezTo>
                  <a:pt x="9522608" y="3292027"/>
                  <a:pt x="8573112" y="4241524"/>
                  <a:pt x="7401847" y="4241524"/>
                </a:cubicBezTo>
                <a:lnTo>
                  <a:pt x="2497713" y="4241524"/>
                </a:lnTo>
                <a:cubicBezTo>
                  <a:pt x="2204897" y="4241524"/>
                  <a:pt x="1925941" y="4182181"/>
                  <a:pt x="1672217" y="4074864"/>
                </a:cubicBezTo>
                <a:lnTo>
                  <a:pt x="1487669" y="3985963"/>
                </a:lnTo>
                <a:lnTo>
                  <a:pt x="1428709" y="4094589"/>
                </a:lnTo>
                <a:cubicBezTo>
                  <a:pt x="1288349" y="4302349"/>
                  <a:pt x="1050651" y="4438946"/>
                  <a:pt x="781050" y="4438946"/>
                </a:cubicBezTo>
                <a:cubicBezTo>
                  <a:pt x="349688" y="4438946"/>
                  <a:pt x="0" y="4089258"/>
                  <a:pt x="0" y="3657896"/>
                </a:cubicBezTo>
                <a:cubicBezTo>
                  <a:pt x="0" y="3334375"/>
                  <a:pt x="196700" y="3056795"/>
                  <a:pt x="477031" y="2938225"/>
                </a:cubicBezTo>
                <a:lnTo>
                  <a:pt x="534178" y="2920485"/>
                </a:lnTo>
                <a:lnTo>
                  <a:pt x="472297" y="2751412"/>
                </a:lnTo>
                <a:cubicBezTo>
                  <a:pt x="410332" y="2552190"/>
                  <a:pt x="376951" y="2340374"/>
                  <a:pt x="376951" y="2120762"/>
                </a:cubicBezTo>
                <a:cubicBezTo>
                  <a:pt x="376951" y="949497"/>
                  <a:pt x="1326448" y="0"/>
                  <a:pt x="2497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/>
          <p:nvPr>
            <p:ph idx="2" type="pic"/>
          </p:nvPr>
        </p:nvSpPr>
        <p:spPr>
          <a:xfrm>
            <a:off x="2709516" y="1827704"/>
            <a:ext cx="9073507" cy="100605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1_Custom Layout">
  <p:cSld name="41_Custom Layou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13124484" y="447104"/>
            <a:ext cx="11262691" cy="12240196"/>
          </a:xfrm>
          <a:custGeom>
            <a:pathLst>
              <a:path extrusionOk="0" h="12240196" w="11262691">
                <a:moveTo>
                  <a:pt x="6120099" y="0"/>
                </a:moveTo>
                <a:cubicBezTo>
                  <a:pt x="8232621" y="0"/>
                  <a:pt x="10095153" y="1070336"/>
                  <a:pt x="11194979" y="2698293"/>
                </a:cubicBezTo>
                <a:lnTo>
                  <a:pt x="11262691" y="2803914"/>
                </a:lnTo>
                <a:lnTo>
                  <a:pt x="11262691" y="9436282"/>
                </a:lnTo>
                <a:lnTo>
                  <a:pt x="11194979" y="9541903"/>
                </a:lnTo>
                <a:cubicBezTo>
                  <a:pt x="10095153" y="11169860"/>
                  <a:pt x="8232621" y="12240196"/>
                  <a:pt x="6120099" y="12240196"/>
                </a:cubicBezTo>
                <a:cubicBezTo>
                  <a:pt x="2740061" y="12240196"/>
                  <a:pt x="0" y="9500135"/>
                  <a:pt x="0" y="6120098"/>
                </a:cubicBezTo>
                <a:cubicBezTo>
                  <a:pt x="0" y="2740061"/>
                  <a:pt x="2740061" y="0"/>
                  <a:pt x="6120099" y="0"/>
                </a:cubicBezTo>
                <a:close/>
                <a:moveTo>
                  <a:pt x="6120099" y="1781071"/>
                </a:moveTo>
                <a:cubicBezTo>
                  <a:pt x="3723719" y="1781071"/>
                  <a:pt x="1781071" y="3723720"/>
                  <a:pt x="1781071" y="6120098"/>
                </a:cubicBezTo>
                <a:cubicBezTo>
                  <a:pt x="1781071" y="8516476"/>
                  <a:pt x="3723719" y="10459125"/>
                  <a:pt x="6120099" y="10459125"/>
                </a:cubicBezTo>
                <a:cubicBezTo>
                  <a:pt x="8516475" y="10459125"/>
                  <a:pt x="10459125" y="8516476"/>
                  <a:pt x="10459125" y="6120098"/>
                </a:cubicBezTo>
                <a:cubicBezTo>
                  <a:pt x="10459125" y="3723720"/>
                  <a:pt x="8516475" y="1781071"/>
                  <a:pt x="6120099" y="17810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/>
          <p:nvPr>
            <p:ph idx="2" type="pic"/>
          </p:nvPr>
        </p:nvSpPr>
        <p:spPr>
          <a:xfrm>
            <a:off x="13563600" y="4"/>
            <a:ext cx="10827256" cy="13715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2_Custom Layout">
  <p:cSld name="32_Custom Layou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pic"/>
          </p:nvPr>
        </p:nvSpPr>
        <p:spPr>
          <a:xfrm>
            <a:off x="11010900" y="2362200"/>
            <a:ext cx="11125200" cy="60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pic"/>
          </p:nvPr>
        </p:nvSpPr>
        <p:spPr>
          <a:xfrm>
            <a:off x="0" y="0"/>
            <a:ext cx="6629399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/>
          <p:nvPr>
            <p:ph idx="3" type="pic"/>
          </p:nvPr>
        </p:nvSpPr>
        <p:spPr>
          <a:xfrm>
            <a:off x="6629399" y="0"/>
            <a:ext cx="44196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/>
          <p:nvPr>
            <p:ph idx="4" type="pic"/>
          </p:nvPr>
        </p:nvSpPr>
        <p:spPr>
          <a:xfrm>
            <a:off x="14820900" y="1828800"/>
            <a:ext cx="5981700" cy="3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Custom Layout">
  <p:cSld name="19_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pic"/>
          </p:nvPr>
        </p:nvSpPr>
        <p:spPr>
          <a:xfrm>
            <a:off x="16154400" y="0"/>
            <a:ext cx="60960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3_Custom Layout">
  <p:cSld name="23_Custom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pic"/>
          </p:nvPr>
        </p:nvSpPr>
        <p:spPr>
          <a:xfrm>
            <a:off x="2581275" y="6858000"/>
            <a:ext cx="12230101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4_Custom Layout">
  <p:cSld name="24_Custom Layou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pic"/>
          </p:nvPr>
        </p:nvSpPr>
        <p:spPr>
          <a:xfrm>
            <a:off x="6629399" y="1"/>
            <a:ext cx="17757774" cy="84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/>
          <p:nvPr>
            <p:ph idx="3" type="pic"/>
          </p:nvPr>
        </p:nvSpPr>
        <p:spPr>
          <a:xfrm>
            <a:off x="13932691" y="7229476"/>
            <a:ext cx="4351339" cy="24574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5_Custom Layout">
  <p:cSld name="25_Custom Layou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pic"/>
          </p:nvPr>
        </p:nvSpPr>
        <p:spPr>
          <a:xfrm>
            <a:off x="9364806" y="2028970"/>
            <a:ext cx="5657562" cy="5657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7_Custom Layout">
  <p:cSld name="27_Custom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pic"/>
          </p:nvPr>
        </p:nvSpPr>
        <p:spPr>
          <a:xfrm>
            <a:off x="3238500" y="2190750"/>
            <a:ext cx="4991100" cy="9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6_Custom Layout">
  <p:cSld name="26_Custom Layou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pic"/>
          </p:nvPr>
        </p:nvSpPr>
        <p:spPr>
          <a:xfrm>
            <a:off x="4364038" y="6362700"/>
            <a:ext cx="15659100" cy="5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8_Custom Layout">
  <p:cSld name="28_Custom Layou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pic"/>
          </p:nvPr>
        </p:nvSpPr>
        <p:spPr>
          <a:xfrm>
            <a:off x="1905002" y="2076450"/>
            <a:ext cx="11429999" cy="9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9_Custom Layout">
  <p:cSld name="29_Custom Layou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pic"/>
          </p:nvPr>
        </p:nvSpPr>
        <p:spPr>
          <a:xfrm>
            <a:off x="0" y="0"/>
            <a:ext cx="12193588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1_Custom Layout">
  <p:cSld name="31_Custom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pic"/>
          </p:nvPr>
        </p:nvSpPr>
        <p:spPr>
          <a:xfrm>
            <a:off x="6421438" y="6858000"/>
            <a:ext cx="11544300" cy="59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3_Custom Layout">
  <p:cSld name="33_Custom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pic"/>
          </p:nvPr>
        </p:nvSpPr>
        <p:spPr>
          <a:xfrm>
            <a:off x="2971800" y="1600200"/>
            <a:ext cx="15506700" cy="6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4_Custom Layout">
  <p:cSld name="34_Custom Layou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idx="2" type="pic"/>
          </p:nvPr>
        </p:nvSpPr>
        <p:spPr>
          <a:xfrm>
            <a:off x="13412788" y="2952750"/>
            <a:ext cx="7810500" cy="78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5_Custom Layout">
  <p:cSld name="35_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pic"/>
          </p:nvPr>
        </p:nvSpPr>
        <p:spPr>
          <a:xfrm>
            <a:off x="8488634" y="2971799"/>
            <a:ext cx="10801350" cy="7772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6_Custom Layout">
  <p:cSld name="36_Custom Layou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pic"/>
          </p:nvPr>
        </p:nvSpPr>
        <p:spPr>
          <a:xfrm>
            <a:off x="12193587" y="2857500"/>
            <a:ext cx="5122862" cy="8515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1_Custom Layout">
  <p:cSld name="11_Custom Layou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pic"/>
          </p:nvPr>
        </p:nvSpPr>
        <p:spPr>
          <a:xfrm>
            <a:off x="0" y="0"/>
            <a:ext cx="24387174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/>
          <p:nvPr>
            <p:ph idx="3" type="pic"/>
          </p:nvPr>
        </p:nvSpPr>
        <p:spPr>
          <a:xfrm>
            <a:off x="10972800" y="8877300"/>
            <a:ext cx="29337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/>
          <p:nvPr>
            <p:ph idx="4" type="pic"/>
          </p:nvPr>
        </p:nvSpPr>
        <p:spPr>
          <a:xfrm>
            <a:off x="14401800" y="7848600"/>
            <a:ext cx="29337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/>
          <p:nvPr>
            <p:ph idx="5" type="pic"/>
          </p:nvPr>
        </p:nvSpPr>
        <p:spPr>
          <a:xfrm>
            <a:off x="17830800" y="8877300"/>
            <a:ext cx="29337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2_Custom Layout">
  <p:cSld name="12_Custom Layou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pic"/>
          </p:nvPr>
        </p:nvSpPr>
        <p:spPr>
          <a:xfrm>
            <a:off x="6248400" y="0"/>
            <a:ext cx="18138775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/>
          <p:nvPr>
            <p:ph idx="3" type="pic"/>
          </p:nvPr>
        </p:nvSpPr>
        <p:spPr>
          <a:xfrm>
            <a:off x="0" y="6858000"/>
            <a:ext cx="18138775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/>
          <p:nvPr>
            <p:ph idx="4" type="pic"/>
          </p:nvPr>
        </p:nvSpPr>
        <p:spPr>
          <a:xfrm>
            <a:off x="0" y="0"/>
            <a:ext cx="6248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/>
          <p:nvPr>
            <p:ph idx="5" type="pic"/>
          </p:nvPr>
        </p:nvSpPr>
        <p:spPr>
          <a:xfrm>
            <a:off x="18138775" y="6858000"/>
            <a:ext cx="62484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3_Custom Layout">
  <p:cSld name="13_Custom Layou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pic"/>
          </p:nvPr>
        </p:nvSpPr>
        <p:spPr>
          <a:xfrm>
            <a:off x="17411698" y="0"/>
            <a:ext cx="6975475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/>
          <p:nvPr>
            <p:ph idx="3" type="pic"/>
          </p:nvPr>
        </p:nvSpPr>
        <p:spPr>
          <a:xfrm>
            <a:off x="822326" y="3048000"/>
            <a:ext cx="30099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/>
          <p:nvPr>
            <p:ph idx="4" type="pic"/>
          </p:nvPr>
        </p:nvSpPr>
        <p:spPr>
          <a:xfrm>
            <a:off x="4213226" y="3048000"/>
            <a:ext cx="30099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/>
          <p:nvPr>
            <p:ph idx="5" type="pic"/>
          </p:nvPr>
        </p:nvSpPr>
        <p:spPr>
          <a:xfrm>
            <a:off x="7604126" y="3048000"/>
            <a:ext cx="30099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3_Custom Layout">
  <p:cSld name="43_Custom Layou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pic"/>
          </p:nvPr>
        </p:nvSpPr>
        <p:spPr>
          <a:xfrm>
            <a:off x="14081125" y="2951889"/>
            <a:ext cx="4259263" cy="7602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6_Custom Layout">
  <p:cSld name="16_Custom Layou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pic"/>
          </p:nvPr>
        </p:nvSpPr>
        <p:spPr>
          <a:xfrm>
            <a:off x="1981200" y="2000249"/>
            <a:ext cx="6858000" cy="9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0_Custom Layout">
  <p:cSld name="50_Custom Layou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pic"/>
          </p:nvPr>
        </p:nvSpPr>
        <p:spPr>
          <a:xfrm>
            <a:off x="915988" y="0"/>
            <a:ext cx="8425232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1_Custom Layout">
  <p:cSld name="21_Custom Layou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pic"/>
          </p:nvPr>
        </p:nvSpPr>
        <p:spPr>
          <a:xfrm>
            <a:off x="16173450" y="7943850"/>
            <a:ext cx="2286000" cy="4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/>
          <p:nvPr>
            <p:ph idx="3" type="pic"/>
          </p:nvPr>
        </p:nvSpPr>
        <p:spPr>
          <a:xfrm>
            <a:off x="13058775" y="3028950"/>
            <a:ext cx="8686800" cy="5772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7_Custom Layout">
  <p:cSld name="17_Custom 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pic"/>
          </p:nvPr>
        </p:nvSpPr>
        <p:spPr>
          <a:xfrm>
            <a:off x="17202002" y="4257674"/>
            <a:ext cx="3810147" cy="6943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0_Custom Layout">
  <p:cSld name="20_Custom Layou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idx="2" type="pic"/>
          </p:nvPr>
        </p:nvSpPr>
        <p:spPr>
          <a:xfrm>
            <a:off x="7048500" y="1962150"/>
            <a:ext cx="103251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8_Custom Layout">
  <p:cSld name="18_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pic"/>
          </p:nvPr>
        </p:nvSpPr>
        <p:spPr>
          <a:xfrm rot="1572791">
            <a:off x="3867463" y="4498190"/>
            <a:ext cx="6135451" cy="64950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Custom Layout">
  <p:cSld name="15_Custom Layou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/>
          <p:nvPr>
            <p:ph idx="3" type="pic"/>
          </p:nvPr>
        </p:nvSpPr>
        <p:spPr>
          <a:xfrm>
            <a:off x="15887700" y="0"/>
            <a:ext cx="5334000" cy="9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ustom Layout">
  <p:cSld name="2_Custom Layou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7391400" y="0"/>
            <a:ext cx="16995775" cy="13716000"/>
          </a:xfrm>
          <a:prstGeom prst="rect">
            <a:avLst/>
          </a:prstGeom>
          <a:solidFill>
            <a:srgbClr val="E1E1E1"/>
          </a:solidFill>
          <a:ln>
            <a:noFill/>
          </a:ln>
          <a:effectLst>
            <a:outerShdw blurRad="1130300" rotWithShape="0" algn="tr" dir="8100000" dist="4064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/>
          <p:nvPr>
            <p:ph idx="2" type="pic"/>
          </p:nvPr>
        </p:nvSpPr>
        <p:spPr>
          <a:xfrm>
            <a:off x="7391400" y="0"/>
            <a:ext cx="16995775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Custom Layout">
  <p:cSld name="3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pic"/>
          </p:nvPr>
        </p:nvSpPr>
        <p:spPr>
          <a:xfrm>
            <a:off x="12193588" y="0"/>
            <a:ext cx="1219358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2_Custom Layout">
  <p:cSld name="22_Custom Layou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pic"/>
          </p:nvPr>
        </p:nvSpPr>
        <p:spPr>
          <a:xfrm>
            <a:off x="3200400" y="2360542"/>
            <a:ext cx="10134600" cy="48784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Custom Layout">
  <p:cSld name="4_Custom Layou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6972300" y="6858000"/>
            <a:ext cx="6858000" cy="4495800"/>
          </a:xfrm>
          <a:prstGeom prst="rect">
            <a:avLst/>
          </a:prstGeom>
          <a:solidFill>
            <a:srgbClr val="E1E1E1"/>
          </a:solidFill>
          <a:ln>
            <a:noFill/>
          </a:ln>
          <a:effectLst>
            <a:outerShdw blurRad="533400" rotWithShape="0" algn="tl" dir="2700000" dist="4699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14478000" y="6858000"/>
            <a:ext cx="6858000" cy="4495800"/>
          </a:xfrm>
          <a:prstGeom prst="rect">
            <a:avLst/>
          </a:prstGeom>
          <a:solidFill>
            <a:srgbClr val="E1E1E1"/>
          </a:solidFill>
          <a:ln>
            <a:noFill/>
          </a:ln>
          <a:effectLst>
            <a:outerShdw blurRad="533400" rotWithShape="0" algn="tl" dir="2700000" dist="4699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>
            <p:ph idx="2" type="pic"/>
          </p:nvPr>
        </p:nvSpPr>
        <p:spPr>
          <a:xfrm>
            <a:off x="6972300" y="6858000"/>
            <a:ext cx="6858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/>
          <p:nvPr>
            <p:ph idx="3" type="pic"/>
          </p:nvPr>
        </p:nvSpPr>
        <p:spPr>
          <a:xfrm>
            <a:off x="14478000" y="6858000"/>
            <a:ext cx="68580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0_Custom Layout">
  <p:cSld name="30_Custom Layou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pic"/>
          </p:nvPr>
        </p:nvSpPr>
        <p:spPr>
          <a:xfrm>
            <a:off x="3241674" y="3575056"/>
            <a:ext cx="4845042" cy="48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/>
          <p:nvPr>
            <p:ph idx="3" type="pic"/>
          </p:nvPr>
        </p:nvSpPr>
        <p:spPr>
          <a:xfrm>
            <a:off x="16300458" y="5334000"/>
            <a:ext cx="4845042" cy="48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/>
          <p:nvPr>
            <p:ph idx="4" type="pic"/>
          </p:nvPr>
        </p:nvSpPr>
        <p:spPr>
          <a:xfrm>
            <a:off x="7613658" y="2278070"/>
            <a:ext cx="9159861" cy="9159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0_Custom Layout">
  <p:cSld name="40_Custom Layou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pic"/>
          </p:nvPr>
        </p:nvSpPr>
        <p:spPr>
          <a:xfrm>
            <a:off x="5430838" y="4343400"/>
            <a:ext cx="109347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/>
          <p:nvPr>
            <p:ph idx="3" type="pic"/>
          </p:nvPr>
        </p:nvSpPr>
        <p:spPr>
          <a:xfrm>
            <a:off x="3126582" y="6798583"/>
            <a:ext cx="4608512" cy="26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Custom Layout">
  <p:cSld name="5_Custom Layou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pic"/>
          </p:nvPr>
        </p:nvSpPr>
        <p:spPr>
          <a:xfrm>
            <a:off x="12193588" y="495300"/>
            <a:ext cx="11430000" cy="12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/>
          <p:nvPr>
            <p:ph idx="3" type="pic"/>
          </p:nvPr>
        </p:nvSpPr>
        <p:spPr>
          <a:xfrm>
            <a:off x="6438900" y="495300"/>
            <a:ext cx="5754688" cy="6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/>
          <p:nvPr>
            <p:ph idx="4" type="pic"/>
          </p:nvPr>
        </p:nvSpPr>
        <p:spPr>
          <a:xfrm>
            <a:off x="763588" y="6858000"/>
            <a:ext cx="5675312" cy="6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Custom Layout">
  <p:cSld name="6_Custom Layou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pic"/>
          </p:nvPr>
        </p:nvSpPr>
        <p:spPr>
          <a:xfrm>
            <a:off x="12193588" y="495300"/>
            <a:ext cx="11430000" cy="12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/>
          <p:nvPr>
            <p:ph idx="3" type="pic"/>
          </p:nvPr>
        </p:nvSpPr>
        <p:spPr>
          <a:xfrm>
            <a:off x="6438900" y="495300"/>
            <a:ext cx="5754688" cy="6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/>
          <p:nvPr>
            <p:ph idx="4" type="pic"/>
          </p:nvPr>
        </p:nvSpPr>
        <p:spPr>
          <a:xfrm>
            <a:off x="763588" y="6858000"/>
            <a:ext cx="5675312" cy="6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Custom Layout">
  <p:cSld name="9_Custom Layou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Custom Layout">
  <p:cSld name="7_Custom Layou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pic"/>
          </p:nvPr>
        </p:nvSpPr>
        <p:spPr>
          <a:xfrm>
            <a:off x="12193588" y="495300"/>
            <a:ext cx="11430000" cy="12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/>
          <p:nvPr>
            <p:ph idx="3" type="pic"/>
          </p:nvPr>
        </p:nvSpPr>
        <p:spPr>
          <a:xfrm>
            <a:off x="6438900" y="495300"/>
            <a:ext cx="5754688" cy="6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/>
          <p:nvPr>
            <p:ph idx="4" type="pic"/>
          </p:nvPr>
        </p:nvSpPr>
        <p:spPr>
          <a:xfrm>
            <a:off x="763588" y="6858000"/>
            <a:ext cx="5675312" cy="6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Custom Layout">
  <p:cSld name="8_Custom Layou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pic"/>
          </p:nvPr>
        </p:nvSpPr>
        <p:spPr>
          <a:xfrm>
            <a:off x="12193588" y="495300"/>
            <a:ext cx="11430000" cy="12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/>
          <p:nvPr>
            <p:ph idx="3" type="pic"/>
          </p:nvPr>
        </p:nvSpPr>
        <p:spPr>
          <a:xfrm>
            <a:off x="6438900" y="495300"/>
            <a:ext cx="5754688" cy="6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/>
          <p:nvPr>
            <p:ph idx="4" type="pic"/>
          </p:nvPr>
        </p:nvSpPr>
        <p:spPr>
          <a:xfrm>
            <a:off x="763588" y="6858000"/>
            <a:ext cx="5675312" cy="6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eneral Slide">
  <p:cSld name="General Slide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Custom Layout">
  <p:cSld name="14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idx="2" type="pic"/>
          </p:nvPr>
        </p:nvSpPr>
        <p:spPr>
          <a:xfrm>
            <a:off x="10694561" y="1033932"/>
            <a:ext cx="9433775" cy="105271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9_Custom Layout">
  <p:cSld name="49_Custom Layou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8_Custom Layout">
  <p:cSld name="48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idx="2" type="pic"/>
          </p:nvPr>
        </p:nvSpPr>
        <p:spPr>
          <a:xfrm>
            <a:off x="1923733" y="933772"/>
            <a:ext cx="11848456" cy="118484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6_Custom Layout">
  <p:cSld name="46_Custom Layou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idx="2" type="pic"/>
          </p:nvPr>
        </p:nvSpPr>
        <p:spPr>
          <a:xfrm>
            <a:off x="9410700" y="0"/>
            <a:ext cx="14976475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theme" Target="../theme/theme1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4172402" y="2854664"/>
            <a:ext cx="16114901" cy="4015115"/>
          </a:xfrm>
          <a:prstGeom prst="rect">
            <a:avLst/>
          </a:prstGeom>
          <a:noFill/>
          <a:ln cap="flat" cmpd="sng" w="190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9823757" y="4148044"/>
            <a:ext cx="10086544" cy="238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00" u="none" cap="none" strike="noStrike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i="0" lang="en-US" sz="8800" u="none" cap="none" strike="noStrike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Mr bin </a:t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9377735" y="6950499"/>
            <a:ext cx="165429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8364685" y="8094241"/>
            <a:ext cx="8458932" cy="1829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D7D7D"/>
                </a:solidFill>
                <a:latin typeface="Raleway"/>
                <a:ea typeface="Raleway"/>
                <a:cs typeface="Raleway"/>
                <a:sym typeface="Raleway"/>
              </a:rPr>
              <a:t>L’elettrodomestico che fa la raccolta differenziata da solo!</a:t>
            </a: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9377735" y="8295485"/>
            <a:ext cx="4830445" cy="815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4625" y="3159600"/>
            <a:ext cx="4830450" cy="340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8977309" y="8463695"/>
            <a:ext cx="11680591" cy="306474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0" rotWithShape="0" algn="tl" dir="2700000" dist="3429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Grazie ad uno spettrofotometro e un software in grado di riconoscere la tipologia di rifiuto, la selezione del cestino corretto verrà effettuata autonomamente.         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8521267" y="5279558"/>
            <a:ext cx="699869" cy="606916"/>
          </a:xfrm>
          <a:custGeom>
            <a:pathLst>
              <a:path extrusionOk="0" h="21600" w="2160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21821480" y="4841502"/>
            <a:ext cx="625171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01</a:t>
            </a:r>
            <a:endParaRPr/>
          </a:p>
        </p:txBody>
      </p:sp>
      <p:sp>
        <p:nvSpPr>
          <p:cNvPr id="237" name="Shape 237"/>
          <p:cNvSpPr txBox="1"/>
          <p:nvPr/>
        </p:nvSpPr>
        <p:spPr>
          <a:xfrm>
            <a:off x="1189136" y="1623770"/>
            <a:ext cx="158451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3E3E3E"/>
                </a:solidFill>
                <a:latin typeface="Raleway"/>
                <a:ea typeface="Raleway"/>
                <a:cs typeface="Raleway"/>
                <a:sym typeface="Raleway"/>
              </a:rPr>
              <a:t>Mr bin sarà un elettrodomestico di dimensioni tali che possa essere integrato negli alloggiamenti standard dei mobili da cucina e con un unico foro per l’inserimento dei rifiuti.</a:t>
            </a:r>
            <a:endParaRPr b="1" sz="7200">
              <a:solidFill>
                <a:srgbClr val="3E3E3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907863" y="1599180"/>
            <a:ext cx="10212388" cy="10258453"/>
          </a:xfrm>
          <a:custGeom>
            <a:pathLst>
              <a:path extrusionOk="0" h="10258453" w="10212388">
                <a:moveTo>
                  <a:pt x="0" y="0"/>
                </a:moveTo>
                <a:lnTo>
                  <a:pt x="10212388" y="0"/>
                </a:lnTo>
                <a:lnTo>
                  <a:pt x="10212388" y="3452497"/>
                </a:lnTo>
                <a:lnTo>
                  <a:pt x="8713361" y="7454215"/>
                </a:lnTo>
                <a:lnTo>
                  <a:pt x="10212388" y="8015744"/>
                </a:lnTo>
                <a:lnTo>
                  <a:pt x="10212388" y="10258453"/>
                </a:lnTo>
                <a:lnTo>
                  <a:pt x="0" y="1025845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270000" rotWithShape="0" algn="tl" dir="2700000" dist="4699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1724161" y="5383408"/>
            <a:ext cx="80070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Smart bin </a:t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3262281" y="7848649"/>
            <a:ext cx="400430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1724158" y="6885487"/>
            <a:ext cx="70806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D7D7D"/>
                </a:solidFill>
                <a:latin typeface="Raleway"/>
                <a:ea typeface="Raleway"/>
                <a:cs typeface="Raleway"/>
                <a:sym typeface="Raleway"/>
              </a:rPr>
              <a:t>Pertanto, si impegna a garantire una corretta suddivisione dei rifiuti al fine di trasformare in valore ciò che è rifiuti in partenza!</a:t>
            </a:r>
            <a:endParaRPr/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80694">
            <a:off x="11356978" y="5210740"/>
            <a:ext cx="7446638" cy="3918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7098831" y="7357159"/>
            <a:ext cx="463616" cy="436262"/>
          </a:xfrm>
          <a:custGeom>
            <a:pathLst>
              <a:path extrusionOk="0" h="21600" w="21508">
                <a:moveTo>
                  <a:pt x="18305" y="17673"/>
                </a:moveTo>
                <a:cubicBezTo>
                  <a:pt x="18305" y="20029"/>
                  <a:pt x="16475" y="21600"/>
                  <a:pt x="14644" y="21600"/>
                </a:cubicBezTo>
                <a:cubicBezTo>
                  <a:pt x="3661" y="21600"/>
                  <a:pt x="3661" y="21600"/>
                  <a:pt x="3661" y="21600"/>
                </a:cubicBezTo>
                <a:cubicBezTo>
                  <a:pt x="1464" y="21600"/>
                  <a:pt x="0" y="20029"/>
                  <a:pt x="0" y="17673"/>
                </a:cubicBezTo>
                <a:cubicBezTo>
                  <a:pt x="0" y="5891"/>
                  <a:pt x="0" y="5891"/>
                  <a:pt x="0" y="5891"/>
                </a:cubicBezTo>
                <a:cubicBezTo>
                  <a:pt x="0" y="3927"/>
                  <a:pt x="1464" y="1964"/>
                  <a:pt x="3661" y="1964"/>
                </a:cubicBezTo>
                <a:cubicBezTo>
                  <a:pt x="6956" y="1964"/>
                  <a:pt x="6956" y="1964"/>
                  <a:pt x="6956" y="1964"/>
                </a:cubicBezTo>
                <a:cubicBezTo>
                  <a:pt x="7322" y="1964"/>
                  <a:pt x="7322" y="1964"/>
                  <a:pt x="7322" y="2356"/>
                </a:cubicBezTo>
                <a:cubicBezTo>
                  <a:pt x="7322" y="2749"/>
                  <a:pt x="7322" y="2749"/>
                  <a:pt x="6956" y="2749"/>
                </a:cubicBezTo>
                <a:cubicBezTo>
                  <a:pt x="6590" y="3142"/>
                  <a:pt x="5858" y="3535"/>
                  <a:pt x="5492" y="3535"/>
                </a:cubicBezTo>
                <a:cubicBezTo>
                  <a:pt x="5125" y="3535"/>
                  <a:pt x="5125" y="3535"/>
                  <a:pt x="5125" y="3535"/>
                </a:cubicBezTo>
                <a:cubicBezTo>
                  <a:pt x="3661" y="3535"/>
                  <a:pt x="3661" y="3535"/>
                  <a:pt x="3661" y="3535"/>
                </a:cubicBezTo>
                <a:cubicBezTo>
                  <a:pt x="2563" y="3535"/>
                  <a:pt x="1464" y="4713"/>
                  <a:pt x="1464" y="5891"/>
                </a:cubicBezTo>
                <a:cubicBezTo>
                  <a:pt x="1464" y="17673"/>
                  <a:pt x="1464" y="17673"/>
                  <a:pt x="1464" y="17673"/>
                </a:cubicBezTo>
                <a:cubicBezTo>
                  <a:pt x="1464" y="18851"/>
                  <a:pt x="2563" y="20029"/>
                  <a:pt x="3661" y="20029"/>
                </a:cubicBezTo>
                <a:cubicBezTo>
                  <a:pt x="14644" y="20029"/>
                  <a:pt x="14644" y="20029"/>
                  <a:pt x="14644" y="20029"/>
                </a:cubicBezTo>
                <a:cubicBezTo>
                  <a:pt x="15742" y="20029"/>
                  <a:pt x="16475" y="18851"/>
                  <a:pt x="16475" y="17673"/>
                </a:cubicBezTo>
                <a:cubicBezTo>
                  <a:pt x="16475" y="14531"/>
                  <a:pt x="16475" y="14531"/>
                  <a:pt x="16475" y="14531"/>
                </a:cubicBezTo>
                <a:cubicBezTo>
                  <a:pt x="16475" y="14531"/>
                  <a:pt x="16841" y="14138"/>
                  <a:pt x="16841" y="14138"/>
                </a:cubicBezTo>
                <a:cubicBezTo>
                  <a:pt x="17207" y="14138"/>
                  <a:pt x="17207" y="13745"/>
                  <a:pt x="17573" y="13745"/>
                </a:cubicBezTo>
                <a:cubicBezTo>
                  <a:pt x="17573" y="13745"/>
                  <a:pt x="17939" y="13353"/>
                  <a:pt x="17939" y="13745"/>
                </a:cubicBezTo>
                <a:cubicBezTo>
                  <a:pt x="18305" y="13745"/>
                  <a:pt x="18305" y="13745"/>
                  <a:pt x="18305" y="14138"/>
                </a:cubicBezTo>
                <a:lnTo>
                  <a:pt x="18305" y="17673"/>
                </a:lnTo>
                <a:close/>
                <a:moveTo>
                  <a:pt x="16475" y="12567"/>
                </a:moveTo>
                <a:cubicBezTo>
                  <a:pt x="16108" y="12567"/>
                  <a:pt x="16108" y="12567"/>
                  <a:pt x="15742" y="12567"/>
                </a:cubicBezTo>
                <a:cubicBezTo>
                  <a:pt x="15742" y="12567"/>
                  <a:pt x="15742" y="12567"/>
                  <a:pt x="15376" y="12567"/>
                </a:cubicBezTo>
                <a:cubicBezTo>
                  <a:pt x="15010" y="12567"/>
                  <a:pt x="15010" y="12175"/>
                  <a:pt x="15010" y="11782"/>
                </a:cubicBezTo>
                <a:cubicBezTo>
                  <a:pt x="15010" y="9033"/>
                  <a:pt x="15010" y="9033"/>
                  <a:pt x="15010" y="9033"/>
                </a:cubicBezTo>
                <a:cubicBezTo>
                  <a:pt x="12814" y="9033"/>
                  <a:pt x="12814" y="9033"/>
                  <a:pt x="12814" y="9033"/>
                </a:cubicBezTo>
                <a:cubicBezTo>
                  <a:pt x="9885" y="9033"/>
                  <a:pt x="8054" y="9818"/>
                  <a:pt x="7322" y="10996"/>
                </a:cubicBezTo>
                <a:cubicBezTo>
                  <a:pt x="6224" y="12175"/>
                  <a:pt x="5858" y="14531"/>
                  <a:pt x="6224" y="17673"/>
                </a:cubicBezTo>
                <a:cubicBezTo>
                  <a:pt x="6224" y="17673"/>
                  <a:pt x="6224" y="18065"/>
                  <a:pt x="5858" y="18065"/>
                </a:cubicBezTo>
                <a:cubicBezTo>
                  <a:pt x="5858" y="18065"/>
                  <a:pt x="5858" y="18065"/>
                  <a:pt x="5858" y="18065"/>
                </a:cubicBezTo>
                <a:cubicBezTo>
                  <a:pt x="5492" y="18065"/>
                  <a:pt x="5492" y="18065"/>
                  <a:pt x="5492" y="18065"/>
                </a:cubicBezTo>
                <a:cubicBezTo>
                  <a:pt x="5492" y="17673"/>
                  <a:pt x="3295" y="14531"/>
                  <a:pt x="3295" y="11782"/>
                </a:cubicBezTo>
                <a:cubicBezTo>
                  <a:pt x="3295" y="7855"/>
                  <a:pt x="4393" y="3535"/>
                  <a:pt x="12814" y="3535"/>
                </a:cubicBezTo>
                <a:cubicBezTo>
                  <a:pt x="15010" y="3535"/>
                  <a:pt x="15010" y="3535"/>
                  <a:pt x="15010" y="3535"/>
                </a:cubicBezTo>
                <a:cubicBezTo>
                  <a:pt x="15010" y="1178"/>
                  <a:pt x="15010" y="1178"/>
                  <a:pt x="15010" y="1178"/>
                </a:cubicBezTo>
                <a:cubicBezTo>
                  <a:pt x="15010" y="785"/>
                  <a:pt x="15010" y="393"/>
                  <a:pt x="15376" y="393"/>
                </a:cubicBezTo>
                <a:cubicBezTo>
                  <a:pt x="15742" y="0"/>
                  <a:pt x="15742" y="0"/>
                  <a:pt x="15742" y="0"/>
                </a:cubicBezTo>
                <a:cubicBezTo>
                  <a:pt x="16108" y="0"/>
                  <a:pt x="16108" y="393"/>
                  <a:pt x="16475" y="393"/>
                </a:cubicBezTo>
                <a:cubicBezTo>
                  <a:pt x="21234" y="5891"/>
                  <a:pt x="21234" y="5891"/>
                  <a:pt x="21234" y="5891"/>
                </a:cubicBezTo>
                <a:cubicBezTo>
                  <a:pt x="21600" y="6284"/>
                  <a:pt x="21600" y="6676"/>
                  <a:pt x="21234" y="7069"/>
                </a:cubicBezTo>
                <a:lnTo>
                  <a:pt x="16475" y="125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16897681" y="5036389"/>
            <a:ext cx="469256" cy="406932"/>
          </a:xfrm>
          <a:custGeom>
            <a:pathLst>
              <a:path extrusionOk="0" h="21600" w="21600">
                <a:moveTo>
                  <a:pt x="21600" y="11012"/>
                </a:moveTo>
                <a:cubicBezTo>
                  <a:pt x="21600" y="11435"/>
                  <a:pt x="21234" y="11859"/>
                  <a:pt x="20868" y="11859"/>
                </a:cubicBezTo>
                <a:cubicBezTo>
                  <a:pt x="7322" y="13553"/>
                  <a:pt x="7322" y="13553"/>
                  <a:pt x="7322" y="13553"/>
                </a:cubicBezTo>
                <a:cubicBezTo>
                  <a:pt x="7322" y="13976"/>
                  <a:pt x="7322" y="14400"/>
                  <a:pt x="7322" y="14824"/>
                </a:cubicBezTo>
                <a:cubicBezTo>
                  <a:pt x="7322" y="15247"/>
                  <a:pt x="7322" y="15247"/>
                  <a:pt x="6956" y="15671"/>
                </a:cubicBezTo>
                <a:cubicBezTo>
                  <a:pt x="19037" y="15671"/>
                  <a:pt x="19037" y="15671"/>
                  <a:pt x="19037" y="15671"/>
                </a:cubicBezTo>
                <a:cubicBezTo>
                  <a:pt x="19769" y="15671"/>
                  <a:pt x="20136" y="16094"/>
                  <a:pt x="20136" y="16518"/>
                </a:cubicBezTo>
                <a:cubicBezTo>
                  <a:pt x="20136" y="17365"/>
                  <a:pt x="19769" y="17788"/>
                  <a:pt x="19037" y="17788"/>
                </a:cubicBezTo>
                <a:cubicBezTo>
                  <a:pt x="5858" y="17788"/>
                  <a:pt x="5858" y="17788"/>
                  <a:pt x="5858" y="17788"/>
                </a:cubicBezTo>
                <a:cubicBezTo>
                  <a:pt x="5492" y="17788"/>
                  <a:pt x="4759" y="17365"/>
                  <a:pt x="4759" y="16518"/>
                </a:cubicBezTo>
                <a:cubicBezTo>
                  <a:pt x="4759" y="16094"/>
                  <a:pt x="5492" y="14824"/>
                  <a:pt x="5858" y="14400"/>
                </a:cubicBezTo>
                <a:cubicBezTo>
                  <a:pt x="3295" y="2118"/>
                  <a:pt x="3295" y="2118"/>
                  <a:pt x="3295" y="2118"/>
                </a:cubicBezTo>
                <a:cubicBezTo>
                  <a:pt x="732" y="2118"/>
                  <a:pt x="732" y="2118"/>
                  <a:pt x="732" y="2118"/>
                </a:cubicBezTo>
                <a:cubicBezTo>
                  <a:pt x="366" y="2118"/>
                  <a:pt x="0" y="1694"/>
                  <a:pt x="0" y="1271"/>
                </a:cubicBezTo>
                <a:cubicBezTo>
                  <a:pt x="0" y="847"/>
                  <a:pt x="366" y="0"/>
                  <a:pt x="732" y="0"/>
                </a:cubicBezTo>
                <a:cubicBezTo>
                  <a:pt x="4027" y="0"/>
                  <a:pt x="4027" y="0"/>
                  <a:pt x="4027" y="0"/>
                </a:cubicBezTo>
                <a:cubicBezTo>
                  <a:pt x="5125" y="0"/>
                  <a:pt x="5125" y="1271"/>
                  <a:pt x="5125" y="2118"/>
                </a:cubicBezTo>
                <a:cubicBezTo>
                  <a:pt x="20868" y="2118"/>
                  <a:pt x="20868" y="2118"/>
                  <a:pt x="20868" y="2118"/>
                </a:cubicBezTo>
                <a:cubicBezTo>
                  <a:pt x="21234" y="2118"/>
                  <a:pt x="21600" y="2541"/>
                  <a:pt x="21600" y="2965"/>
                </a:cubicBezTo>
                <a:lnTo>
                  <a:pt x="21600" y="11012"/>
                </a:lnTo>
                <a:close/>
                <a:moveTo>
                  <a:pt x="6590" y="21600"/>
                </a:moveTo>
                <a:cubicBezTo>
                  <a:pt x="5858" y="21600"/>
                  <a:pt x="4759" y="20753"/>
                  <a:pt x="4759" y="19482"/>
                </a:cubicBezTo>
                <a:cubicBezTo>
                  <a:pt x="4759" y="18635"/>
                  <a:pt x="5858" y="17788"/>
                  <a:pt x="6590" y="17788"/>
                </a:cubicBezTo>
                <a:cubicBezTo>
                  <a:pt x="7688" y="17788"/>
                  <a:pt x="8420" y="18635"/>
                  <a:pt x="8420" y="19482"/>
                </a:cubicBezTo>
                <a:cubicBezTo>
                  <a:pt x="8420" y="20753"/>
                  <a:pt x="7688" y="21600"/>
                  <a:pt x="6590" y="21600"/>
                </a:cubicBezTo>
                <a:close/>
                <a:moveTo>
                  <a:pt x="18305" y="21600"/>
                </a:moveTo>
                <a:cubicBezTo>
                  <a:pt x="17207" y="21600"/>
                  <a:pt x="16475" y="20753"/>
                  <a:pt x="16475" y="19482"/>
                </a:cubicBezTo>
                <a:cubicBezTo>
                  <a:pt x="16475" y="18635"/>
                  <a:pt x="17207" y="17788"/>
                  <a:pt x="18305" y="17788"/>
                </a:cubicBezTo>
                <a:cubicBezTo>
                  <a:pt x="19403" y="17788"/>
                  <a:pt x="20136" y="18635"/>
                  <a:pt x="20136" y="19482"/>
                </a:cubicBezTo>
                <a:cubicBezTo>
                  <a:pt x="20136" y="20753"/>
                  <a:pt x="19403" y="21600"/>
                  <a:pt x="18305" y="216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6897681" y="7357159"/>
            <a:ext cx="469254" cy="436262"/>
          </a:xfrm>
          <a:custGeom>
            <a:pathLst>
              <a:path extrusionOk="0" h="21600" w="21600">
                <a:moveTo>
                  <a:pt x="21600" y="17673"/>
                </a:moveTo>
                <a:cubicBezTo>
                  <a:pt x="21600" y="17673"/>
                  <a:pt x="21600" y="18065"/>
                  <a:pt x="21234" y="18065"/>
                </a:cubicBezTo>
                <a:cubicBezTo>
                  <a:pt x="18305" y="18065"/>
                  <a:pt x="18305" y="18065"/>
                  <a:pt x="18305" y="18065"/>
                </a:cubicBezTo>
                <a:cubicBezTo>
                  <a:pt x="18305" y="20422"/>
                  <a:pt x="18305" y="20422"/>
                  <a:pt x="18305" y="20422"/>
                </a:cubicBezTo>
                <a:cubicBezTo>
                  <a:pt x="18305" y="21207"/>
                  <a:pt x="17573" y="21600"/>
                  <a:pt x="17207" y="21600"/>
                </a:cubicBezTo>
                <a:cubicBezTo>
                  <a:pt x="4393" y="21600"/>
                  <a:pt x="4393" y="21600"/>
                  <a:pt x="4393" y="21600"/>
                </a:cubicBezTo>
                <a:cubicBezTo>
                  <a:pt x="3661" y="21600"/>
                  <a:pt x="3295" y="21207"/>
                  <a:pt x="3295" y="20422"/>
                </a:cubicBezTo>
                <a:cubicBezTo>
                  <a:pt x="3295" y="18065"/>
                  <a:pt x="3295" y="18065"/>
                  <a:pt x="3295" y="18065"/>
                </a:cubicBezTo>
                <a:cubicBezTo>
                  <a:pt x="366" y="18065"/>
                  <a:pt x="366" y="18065"/>
                  <a:pt x="366" y="18065"/>
                </a:cubicBezTo>
                <a:cubicBezTo>
                  <a:pt x="0" y="18065"/>
                  <a:pt x="0" y="17673"/>
                  <a:pt x="0" y="17673"/>
                </a:cubicBezTo>
                <a:cubicBezTo>
                  <a:pt x="0" y="11782"/>
                  <a:pt x="0" y="11782"/>
                  <a:pt x="0" y="11782"/>
                </a:cubicBezTo>
                <a:cubicBezTo>
                  <a:pt x="0" y="10211"/>
                  <a:pt x="1098" y="9033"/>
                  <a:pt x="2563" y="9033"/>
                </a:cubicBezTo>
                <a:cubicBezTo>
                  <a:pt x="3295" y="9033"/>
                  <a:pt x="3295" y="9033"/>
                  <a:pt x="3295" y="9033"/>
                </a:cubicBezTo>
                <a:cubicBezTo>
                  <a:pt x="3295" y="1571"/>
                  <a:pt x="3295" y="1571"/>
                  <a:pt x="3295" y="1571"/>
                </a:cubicBezTo>
                <a:cubicBezTo>
                  <a:pt x="3295" y="785"/>
                  <a:pt x="3661" y="0"/>
                  <a:pt x="4393" y="0"/>
                </a:cubicBezTo>
                <a:cubicBezTo>
                  <a:pt x="13180" y="0"/>
                  <a:pt x="13180" y="0"/>
                  <a:pt x="13180" y="0"/>
                </a:cubicBezTo>
                <a:cubicBezTo>
                  <a:pt x="13912" y="0"/>
                  <a:pt x="15010" y="393"/>
                  <a:pt x="15376" y="1178"/>
                </a:cubicBezTo>
                <a:cubicBezTo>
                  <a:pt x="17573" y="3142"/>
                  <a:pt x="17573" y="3142"/>
                  <a:pt x="17573" y="3142"/>
                </a:cubicBezTo>
                <a:cubicBezTo>
                  <a:pt x="17939" y="3927"/>
                  <a:pt x="18305" y="4713"/>
                  <a:pt x="18305" y="5498"/>
                </a:cubicBezTo>
                <a:cubicBezTo>
                  <a:pt x="18305" y="9033"/>
                  <a:pt x="18305" y="9033"/>
                  <a:pt x="18305" y="9033"/>
                </a:cubicBezTo>
                <a:cubicBezTo>
                  <a:pt x="19037" y="9033"/>
                  <a:pt x="19037" y="9033"/>
                  <a:pt x="19037" y="9033"/>
                </a:cubicBezTo>
                <a:cubicBezTo>
                  <a:pt x="20502" y="9033"/>
                  <a:pt x="21600" y="10211"/>
                  <a:pt x="21600" y="11782"/>
                </a:cubicBezTo>
                <a:lnTo>
                  <a:pt x="21600" y="17673"/>
                </a:lnTo>
                <a:close/>
                <a:moveTo>
                  <a:pt x="16475" y="10996"/>
                </a:moveTo>
                <a:cubicBezTo>
                  <a:pt x="16475" y="5498"/>
                  <a:pt x="16475" y="5498"/>
                  <a:pt x="16475" y="5498"/>
                </a:cubicBezTo>
                <a:cubicBezTo>
                  <a:pt x="14644" y="5498"/>
                  <a:pt x="14644" y="5498"/>
                  <a:pt x="14644" y="5498"/>
                </a:cubicBezTo>
                <a:cubicBezTo>
                  <a:pt x="13912" y="5498"/>
                  <a:pt x="13180" y="5105"/>
                  <a:pt x="13180" y="4320"/>
                </a:cubicBezTo>
                <a:cubicBezTo>
                  <a:pt x="13180" y="1964"/>
                  <a:pt x="13180" y="1964"/>
                  <a:pt x="13180" y="1964"/>
                </a:cubicBezTo>
                <a:cubicBezTo>
                  <a:pt x="4759" y="1964"/>
                  <a:pt x="4759" y="1964"/>
                  <a:pt x="4759" y="1964"/>
                </a:cubicBezTo>
                <a:cubicBezTo>
                  <a:pt x="4759" y="10996"/>
                  <a:pt x="4759" y="10996"/>
                  <a:pt x="4759" y="10996"/>
                </a:cubicBezTo>
                <a:lnTo>
                  <a:pt x="16475" y="10996"/>
                </a:lnTo>
                <a:close/>
                <a:moveTo>
                  <a:pt x="16475" y="20029"/>
                </a:moveTo>
                <a:cubicBezTo>
                  <a:pt x="16475" y="16102"/>
                  <a:pt x="16475" y="16102"/>
                  <a:pt x="16475" y="16102"/>
                </a:cubicBezTo>
                <a:cubicBezTo>
                  <a:pt x="4759" y="16102"/>
                  <a:pt x="4759" y="16102"/>
                  <a:pt x="4759" y="16102"/>
                </a:cubicBezTo>
                <a:cubicBezTo>
                  <a:pt x="4759" y="20029"/>
                  <a:pt x="4759" y="20029"/>
                  <a:pt x="4759" y="20029"/>
                </a:cubicBezTo>
                <a:lnTo>
                  <a:pt x="16475" y="20029"/>
                </a:lnTo>
                <a:close/>
                <a:moveTo>
                  <a:pt x="19037" y="10996"/>
                </a:moveTo>
                <a:cubicBezTo>
                  <a:pt x="18671" y="10996"/>
                  <a:pt x="18305" y="11389"/>
                  <a:pt x="18305" y="11782"/>
                </a:cubicBezTo>
                <a:cubicBezTo>
                  <a:pt x="18305" y="12175"/>
                  <a:pt x="18671" y="12567"/>
                  <a:pt x="19037" y="12567"/>
                </a:cubicBezTo>
                <a:cubicBezTo>
                  <a:pt x="19769" y="12567"/>
                  <a:pt x="20136" y="12175"/>
                  <a:pt x="20136" y="11782"/>
                </a:cubicBezTo>
                <a:cubicBezTo>
                  <a:pt x="20136" y="11389"/>
                  <a:pt x="19769" y="10996"/>
                  <a:pt x="19037" y="109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Shape 161"/>
          <p:cNvCxnSpPr/>
          <p:nvPr/>
        </p:nvCxnSpPr>
        <p:spPr>
          <a:xfrm>
            <a:off x="17112344" y="4072138"/>
            <a:ext cx="517289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" name="Shape 162"/>
          <p:cNvCxnSpPr/>
          <p:nvPr/>
        </p:nvCxnSpPr>
        <p:spPr>
          <a:xfrm>
            <a:off x="17109645" y="6407572"/>
            <a:ext cx="517289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Shape 163"/>
          <p:cNvCxnSpPr/>
          <p:nvPr/>
        </p:nvCxnSpPr>
        <p:spPr>
          <a:xfrm>
            <a:off x="2129947" y="4072138"/>
            <a:ext cx="517289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Shape 164"/>
          <p:cNvCxnSpPr/>
          <p:nvPr/>
        </p:nvCxnSpPr>
        <p:spPr>
          <a:xfrm>
            <a:off x="2127249" y="6407572"/>
            <a:ext cx="517289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5" name="Shape 165"/>
          <p:cNvSpPr/>
          <p:nvPr/>
        </p:nvSpPr>
        <p:spPr>
          <a:xfrm>
            <a:off x="3972816" y="9237850"/>
            <a:ext cx="16441544" cy="262420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38200" rotWithShape="0" algn="tr" dir="8100000" dist="4699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7121562" y="9616941"/>
            <a:ext cx="1049139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Perché è nato Mr bin?</a:t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7978489" y="10878767"/>
            <a:ext cx="84301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La nostra idea è nata dalla constatazione di un problema comune nel fare la raccolta differenziata</a:t>
            </a:r>
            <a:endParaRPr/>
          </a:p>
        </p:txBody>
      </p:sp>
      <p:grpSp>
        <p:nvGrpSpPr>
          <p:cNvPr id="168" name="Shape 168"/>
          <p:cNvGrpSpPr/>
          <p:nvPr/>
        </p:nvGrpSpPr>
        <p:grpSpPr>
          <a:xfrm>
            <a:off x="9455137" y="2227264"/>
            <a:ext cx="5431950" cy="5926307"/>
            <a:chOff x="0" y="0"/>
            <a:chExt cx="7086654" cy="7731588"/>
          </a:xfrm>
        </p:grpSpPr>
        <p:sp>
          <p:nvSpPr>
            <p:cNvPr id="169" name="Shape 169"/>
            <p:cNvSpPr/>
            <p:nvPr/>
          </p:nvSpPr>
          <p:spPr>
            <a:xfrm>
              <a:off x="2746134" y="2316810"/>
              <a:ext cx="2543585" cy="420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Write here</a:t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3575806" y="2317770"/>
              <a:ext cx="3510848" cy="2182693"/>
            </a:xfrm>
            <a:custGeom>
              <a:pathLst>
                <a:path extrusionOk="0" h="21600" w="21600">
                  <a:moveTo>
                    <a:pt x="18639" y="7360"/>
                  </a:moveTo>
                  <a:cubicBezTo>
                    <a:pt x="18340" y="3662"/>
                    <a:pt x="16412" y="814"/>
                    <a:pt x="14071" y="814"/>
                  </a:cubicBezTo>
                  <a:cubicBezTo>
                    <a:pt x="12923" y="814"/>
                    <a:pt x="11913" y="1479"/>
                    <a:pt x="11110" y="2552"/>
                  </a:cubicBezTo>
                  <a:cubicBezTo>
                    <a:pt x="10352" y="999"/>
                    <a:pt x="9182" y="0"/>
                    <a:pt x="7873" y="0"/>
                  </a:cubicBezTo>
                  <a:cubicBezTo>
                    <a:pt x="5899" y="0"/>
                    <a:pt x="4247" y="2219"/>
                    <a:pt x="3856" y="5215"/>
                  </a:cubicBezTo>
                  <a:cubicBezTo>
                    <a:pt x="1699" y="5437"/>
                    <a:pt x="0" y="8285"/>
                    <a:pt x="0" y="11799"/>
                  </a:cubicBezTo>
                  <a:cubicBezTo>
                    <a:pt x="0" y="15460"/>
                    <a:pt x="1859" y="18456"/>
                    <a:pt x="4132" y="18456"/>
                  </a:cubicBezTo>
                  <a:cubicBezTo>
                    <a:pt x="4614" y="18456"/>
                    <a:pt x="5073" y="18308"/>
                    <a:pt x="5509" y="18049"/>
                  </a:cubicBezTo>
                  <a:cubicBezTo>
                    <a:pt x="6267" y="19714"/>
                    <a:pt x="7460" y="20786"/>
                    <a:pt x="8837" y="20786"/>
                  </a:cubicBezTo>
                  <a:cubicBezTo>
                    <a:pt x="9687" y="20786"/>
                    <a:pt x="10467" y="20379"/>
                    <a:pt x="11110" y="19677"/>
                  </a:cubicBezTo>
                  <a:cubicBezTo>
                    <a:pt x="11867" y="20860"/>
                    <a:pt x="12877" y="21600"/>
                    <a:pt x="13979" y="21600"/>
                  </a:cubicBezTo>
                  <a:cubicBezTo>
                    <a:pt x="15632" y="21600"/>
                    <a:pt x="17055" y="20010"/>
                    <a:pt x="17698" y="17753"/>
                  </a:cubicBezTo>
                  <a:cubicBezTo>
                    <a:pt x="17904" y="17827"/>
                    <a:pt x="18111" y="17864"/>
                    <a:pt x="18340" y="17864"/>
                  </a:cubicBezTo>
                  <a:cubicBezTo>
                    <a:pt x="20131" y="17864"/>
                    <a:pt x="21600" y="15497"/>
                    <a:pt x="21600" y="12575"/>
                  </a:cubicBezTo>
                  <a:cubicBezTo>
                    <a:pt x="21600" y="9838"/>
                    <a:pt x="20292" y="7619"/>
                    <a:pt x="18639" y="7360"/>
                  </a:cubicBezTo>
                  <a:close/>
                  <a:moveTo>
                    <a:pt x="18639" y="7360"/>
                  </a:moveTo>
                  <a:cubicBezTo>
                    <a:pt x="18639" y="7360"/>
                    <a:pt x="18639" y="7360"/>
                    <a:pt x="18639" y="7360"/>
                  </a:cubicBezTo>
                </a:path>
              </a:pathLst>
            </a:custGeom>
            <a:solidFill>
              <a:srgbClr val="E6E7E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Shape 171"/>
            <p:cNvGrpSpPr/>
            <p:nvPr/>
          </p:nvGrpSpPr>
          <p:grpSpPr>
            <a:xfrm>
              <a:off x="2429138" y="6374282"/>
              <a:ext cx="1763459" cy="1357306"/>
              <a:chOff x="0" y="0"/>
              <a:chExt cx="1763458" cy="1357305"/>
            </a:xfrm>
          </p:grpSpPr>
          <p:sp>
            <p:nvSpPr>
              <p:cNvPr id="172" name="Shape 172"/>
              <p:cNvSpPr/>
              <p:nvPr/>
            </p:nvSpPr>
            <p:spPr>
              <a:xfrm>
                <a:off x="293909" y="168820"/>
                <a:ext cx="1174621" cy="1186641"/>
              </a:xfrm>
              <a:custGeom>
                <a:pathLst>
                  <a:path extrusionOk="0" h="21600" w="21600">
                    <a:moveTo>
                      <a:pt x="10791" y="0"/>
                    </a:moveTo>
                    <a:lnTo>
                      <a:pt x="0" y="5416"/>
                    </a:lnTo>
                    <a:lnTo>
                      <a:pt x="0" y="16232"/>
                    </a:lnTo>
                    <a:lnTo>
                      <a:pt x="10791" y="21600"/>
                    </a:lnTo>
                    <a:lnTo>
                      <a:pt x="21600" y="16232"/>
                    </a:lnTo>
                    <a:lnTo>
                      <a:pt x="21600" y="5416"/>
                    </a:lnTo>
                    <a:lnTo>
                      <a:pt x="107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Shape 173"/>
              <p:cNvSpPr/>
              <p:nvPr/>
            </p:nvSpPr>
            <p:spPr>
              <a:xfrm>
                <a:off x="293910" y="168818"/>
                <a:ext cx="588837" cy="678332"/>
              </a:xfrm>
              <a:custGeom>
                <a:pathLst>
                  <a:path extrusionOk="0" h="21600" w="21600">
                    <a:moveTo>
                      <a:pt x="21600" y="97"/>
                    </a:moveTo>
                    <a:lnTo>
                      <a:pt x="21525" y="0"/>
                    </a:lnTo>
                    <a:lnTo>
                      <a:pt x="112" y="10849"/>
                    </a:lnTo>
                    <a:lnTo>
                      <a:pt x="0" y="10849"/>
                    </a:lnTo>
                    <a:lnTo>
                      <a:pt x="0" y="10849"/>
                    </a:lnTo>
                    <a:lnTo>
                      <a:pt x="0" y="10849"/>
                    </a:lnTo>
                    <a:lnTo>
                      <a:pt x="112" y="10849"/>
                    </a:lnTo>
                    <a:lnTo>
                      <a:pt x="21525" y="21600"/>
                    </a:lnTo>
                    <a:lnTo>
                      <a:pt x="21600" y="21600"/>
                    </a:lnTo>
                    <a:lnTo>
                      <a:pt x="21600" y="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Shape 174"/>
              <p:cNvSpPr/>
              <p:nvPr/>
            </p:nvSpPr>
            <p:spPr>
              <a:xfrm>
                <a:off x="0" y="0"/>
                <a:ext cx="880712" cy="509512"/>
              </a:xfrm>
              <a:custGeom>
                <a:pathLst>
                  <a:path extrusionOk="0" h="21600" w="21600">
                    <a:moveTo>
                      <a:pt x="0" y="14443"/>
                    </a:moveTo>
                    <a:lnTo>
                      <a:pt x="7208" y="21600"/>
                    </a:lnTo>
                    <a:lnTo>
                      <a:pt x="21600" y="7157"/>
                    </a:lnTo>
                    <a:lnTo>
                      <a:pt x="14442" y="0"/>
                    </a:lnTo>
                    <a:lnTo>
                      <a:pt x="0" y="144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882745" y="0"/>
                <a:ext cx="880713" cy="509512"/>
              </a:xfrm>
              <a:custGeom>
                <a:pathLst>
                  <a:path extrusionOk="0" h="21600" w="21600">
                    <a:moveTo>
                      <a:pt x="21600" y="14443"/>
                    </a:moveTo>
                    <a:lnTo>
                      <a:pt x="14367" y="21600"/>
                    </a:lnTo>
                    <a:lnTo>
                      <a:pt x="0" y="7286"/>
                    </a:lnTo>
                    <a:lnTo>
                      <a:pt x="7158" y="0"/>
                    </a:lnTo>
                    <a:lnTo>
                      <a:pt x="21600" y="1444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293910" y="509510"/>
                <a:ext cx="588837" cy="847795"/>
              </a:xfrm>
              <a:custGeom>
                <a:pathLst>
                  <a:path extrusionOk="0" h="21600" w="21600">
                    <a:moveTo>
                      <a:pt x="112" y="0"/>
                    </a:moveTo>
                    <a:lnTo>
                      <a:pt x="0" y="0"/>
                    </a:lnTo>
                    <a:lnTo>
                      <a:pt x="0" y="14436"/>
                    </a:lnTo>
                    <a:lnTo>
                      <a:pt x="21525" y="21600"/>
                    </a:lnTo>
                    <a:lnTo>
                      <a:pt x="21600" y="21600"/>
                    </a:lnTo>
                    <a:lnTo>
                      <a:pt x="21441" y="857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0" y="509510"/>
                <a:ext cx="882747" cy="509512"/>
              </a:xfrm>
              <a:custGeom>
                <a:pathLst>
                  <a:path extrusionOk="0" h="21600" w="21600">
                    <a:moveTo>
                      <a:pt x="0" y="7157"/>
                    </a:moveTo>
                    <a:lnTo>
                      <a:pt x="7192" y="0"/>
                    </a:lnTo>
                    <a:lnTo>
                      <a:pt x="21600" y="14314"/>
                    </a:lnTo>
                    <a:lnTo>
                      <a:pt x="14408" y="21600"/>
                    </a:lnTo>
                    <a:lnTo>
                      <a:pt x="0" y="715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882745" y="509510"/>
                <a:ext cx="880713" cy="509512"/>
              </a:xfrm>
              <a:custGeom>
                <a:pathLst>
                  <a:path extrusionOk="0" h="21600" w="21600">
                    <a:moveTo>
                      <a:pt x="21600" y="7157"/>
                    </a:moveTo>
                    <a:lnTo>
                      <a:pt x="14367" y="0"/>
                    </a:lnTo>
                    <a:lnTo>
                      <a:pt x="0" y="14314"/>
                    </a:lnTo>
                    <a:lnTo>
                      <a:pt x="7158" y="21600"/>
                    </a:lnTo>
                    <a:lnTo>
                      <a:pt x="21600" y="715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79" name="Shape 179"/>
            <p:cNvCxnSpPr/>
            <p:nvPr/>
          </p:nvCxnSpPr>
          <p:spPr>
            <a:xfrm>
              <a:off x="3308801" y="5074849"/>
              <a:ext cx="1" cy="1853086"/>
            </a:xfrm>
            <a:prstGeom prst="straightConnector1">
              <a:avLst/>
            </a:prstGeom>
            <a:noFill/>
            <a:ln cap="flat" cmpd="sng" w="9525">
              <a:solidFill>
                <a:srgbClr val="A6AAA9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180" name="Shape 180"/>
            <p:cNvCxnSpPr/>
            <p:nvPr/>
          </p:nvCxnSpPr>
          <p:spPr>
            <a:xfrm flipH="1">
              <a:off x="3337984" y="5410015"/>
              <a:ext cx="756319" cy="1510408"/>
            </a:xfrm>
            <a:prstGeom prst="straightConnector1">
              <a:avLst/>
            </a:prstGeom>
            <a:noFill/>
            <a:ln cap="flat" cmpd="sng" w="9525">
              <a:solidFill>
                <a:srgbClr val="A6AAA9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181" name="Shape 181"/>
            <p:cNvCxnSpPr/>
            <p:nvPr/>
          </p:nvCxnSpPr>
          <p:spPr>
            <a:xfrm>
              <a:off x="2556502" y="5410014"/>
              <a:ext cx="735220" cy="1520364"/>
            </a:xfrm>
            <a:prstGeom prst="straightConnector1">
              <a:avLst/>
            </a:prstGeom>
            <a:noFill/>
            <a:ln cap="flat" cmpd="sng" w="9525">
              <a:solidFill>
                <a:srgbClr val="A6AAA9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182" name="Shape 182"/>
            <p:cNvSpPr/>
            <p:nvPr/>
          </p:nvSpPr>
          <p:spPr>
            <a:xfrm>
              <a:off x="3269639" y="6883494"/>
              <a:ext cx="82459" cy="82459"/>
            </a:xfrm>
            <a:prstGeom prst="ellipse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" name="Shape 183"/>
            <p:cNvGrpSpPr/>
            <p:nvPr/>
          </p:nvGrpSpPr>
          <p:grpSpPr>
            <a:xfrm>
              <a:off x="967782" y="0"/>
              <a:ext cx="4698325" cy="5847147"/>
              <a:chOff x="-4076" y="0"/>
              <a:chExt cx="4698325" cy="5847146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2384315" y="0"/>
                <a:ext cx="1826460" cy="5847144"/>
              </a:xfrm>
              <a:custGeom>
                <a:pathLst>
                  <a:path extrusionOk="0" h="21600" w="21600">
                    <a:moveTo>
                      <a:pt x="0" y="21600"/>
                    </a:moveTo>
                    <a:lnTo>
                      <a:pt x="0" y="21600"/>
                    </a:lnTo>
                    <a:lnTo>
                      <a:pt x="635" y="21554"/>
                    </a:lnTo>
                    <a:lnTo>
                      <a:pt x="1173" y="21493"/>
                    </a:lnTo>
                    <a:lnTo>
                      <a:pt x="1710" y="21386"/>
                    </a:lnTo>
                    <a:lnTo>
                      <a:pt x="2199" y="21264"/>
                    </a:lnTo>
                    <a:lnTo>
                      <a:pt x="2199" y="21264"/>
                    </a:lnTo>
                    <a:lnTo>
                      <a:pt x="2639" y="21112"/>
                    </a:lnTo>
                    <a:lnTo>
                      <a:pt x="2981" y="20944"/>
                    </a:lnTo>
                    <a:lnTo>
                      <a:pt x="2981" y="20944"/>
                    </a:lnTo>
                    <a:lnTo>
                      <a:pt x="3176" y="20760"/>
                    </a:lnTo>
                    <a:lnTo>
                      <a:pt x="3323" y="20562"/>
                    </a:lnTo>
                    <a:lnTo>
                      <a:pt x="9285" y="13433"/>
                    </a:lnTo>
                    <a:lnTo>
                      <a:pt x="9285" y="13433"/>
                    </a:lnTo>
                    <a:lnTo>
                      <a:pt x="9676" y="12914"/>
                    </a:lnTo>
                    <a:lnTo>
                      <a:pt x="9676" y="12914"/>
                    </a:lnTo>
                    <a:lnTo>
                      <a:pt x="10018" y="12426"/>
                    </a:lnTo>
                    <a:lnTo>
                      <a:pt x="10311" y="11937"/>
                    </a:lnTo>
                    <a:lnTo>
                      <a:pt x="10605" y="11418"/>
                    </a:lnTo>
                    <a:lnTo>
                      <a:pt x="10800" y="10899"/>
                    </a:lnTo>
                    <a:lnTo>
                      <a:pt x="10947" y="10365"/>
                    </a:lnTo>
                    <a:lnTo>
                      <a:pt x="11044" y="9800"/>
                    </a:lnTo>
                    <a:lnTo>
                      <a:pt x="11142" y="9235"/>
                    </a:lnTo>
                    <a:lnTo>
                      <a:pt x="11142" y="8655"/>
                    </a:lnTo>
                    <a:lnTo>
                      <a:pt x="11142" y="8655"/>
                    </a:lnTo>
                    <a:lnTo>
                      <a:pt x="11093" y="7785"/>
                    </a:lnTo>
                    <a:lnTo>
                      <a:pt x="10947" y="6930"/>
                    </a:lnTo>
                    <a:lnTo>
                      <a:pt x="10653" y="6106"/>
                    </a:lnTo>
                    <a:lnTo>
                      <a:pt x="10507" y="5709"/>
                    </a:lnTo>
                    <a:lnTo>
                      <a:pt x="10311" y="5327"/>
                    </a:lnTo>
                    <a:lnTo>
                      <a:pt x="10067" y="4946"/>
                    </a:lnTo>
                    <a:lnTo>
                      <a:pt x="9823" y="4580"/>
                    </a:lnTo>
                    <a:lnTo>
                      <a:pt x="9529" y="4213"/>
                    </a:lnTo>
                    <a:lnTo>
                      <a:pt x="9236" y="3862"/>
                    </a:lnTo>
                    <a:lnTo>
                      <a:pt x="8894" y="3511"/>
                    </a:lnTo>
                    <a:lnTo>
                      <a:pt x="8552" y="3175"/>
                    </a:lnTo>
                    <a:lnTo>
                      <a:pt x="8161" y="2839"/>
                    </a:lnTo>
                    <a:lnTo>
                      <a:pt x="7721" y="2519"/>
                    </a:lnTo>
                    <a:lnTo>
                      <a:pt x="7721" y="2519"/>
                    </a:lnTo>
                    <a:lnTo>
                      <a:pt x="7330" y="2229"/>
                    </a:lnTo>
                    <a:lnTo>
                      <a:pt x="6939" y="1954"/>
                    </a:lnTo>
                    <a:lnTo>
                      <a:pt x="6500" y="1710"/>
                    </a:lnTo>
                    <a:lnTo>
                      <a:pt x="6060" y="1465"/>
                    </a:lnTo>
                    <a:lnTo>
                      <a:pt x="5620" y="1252"/>
                    </a:lnTo>
                    <a:lnTo>
                      <a:pt x="5131" y="1053"/>
                    </a:lnTo>
                    <a:lnTo>
                      <a:pt x="4691" y="870"/>
                    </a:lnTo>
                    <a:lnTo>
                      <a:pt x="4203" y="702"/>
                    </a:lnTo>
                    <a:lnTo>
                      <a:pt x="3714" y="550"/>
                    </a:lnTo>
                    <a:lnTo>
                      <a:pt x="3225" y="427"/>
                    </a:lnTo>
                    <a:lnTo>
                      <a:pt x="2737" y="321"/>
                    </a:lnTo>
                    <a:lnTo>
                      <a:pt x="2199" y="229"/>
                    </a:lnTo>
                    <a:lnTo>
                      <a:pt x="1662" y="153"/>
                    </a:lnTo>
                    <a:lnTo>
                      <a:pt x="1124" y="92"/>
                    </a:lnTo>
                    <a:lnTo>
                      <a:pt x="586" y="46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684" y="15"/>
                    </a:lnTo>
                    <a:lnTo>
                      <a:pt x="1222" y="31"/>
                    </a:lnTo>
                    <a:lnTo>
                      <a:pt x="1222" y="31"/>
                    </a:lnTo>
                    <a:lnTo>
                      <a:pt x="2199" y="61"/>
                    </a:lnTo>
                    <a:lnTo>
                      <a:pt x="3176" y="107"/>
                    </a:lnTo>
                    <a:lnTo>
                      <a:pt x="4154" y="168"/>
                    </a:lnTo>
                    <a:lnTo>
                      <a:pt x="5131" y="260"/>
                    </a:lnTo>
                    <a:lnTo>
                      <a:pt x="6060" y="351"/>
                    </a:lnTo>
                    <a:lnTo>
                      <a:pt x="6939" y="473"/>
                    </a:lnTo>
                    <a:lnTo>
                      <a:pt x="7868" y="595"/>
                    </a:lnTo>
                    <a:lnTo>
                      <a:pt x="8748" y="748"/>
                    </a:lnTo>
                    <a:lnTo>
                      <a:pt x="9578" y="916"/>
                    </a:lnTo>
                    <a:lnTo>
                      <a:pt x="10458" y="1099"/>
                    </a:lnTo>
                    <a:lnTo>
                      <a:pt x="11240" y="1282"/>
                    </a:lnTo>
                    <a:lnTo>
                      <a:pt x="12071" y="1496"/>
                    </a:lnTo>
                    <a:lnTo>
                      <a:pt x="12852" y="1725"/>
                    </a:lnTo>
                    <a:lnTo>
                      <a:pt x="13634" y="1969"/>
                    </a:lnTo>
                    <a:lnTo>
                      <a:pt x="14367" y="2244"/>
                    </a:lnTo>
                    <a:lnTo>
                      <a:pt x="15100" y="2519"/>
                    </a:lnTo>
                    <a:lnTo>
                      <a:pt x="15100" y="2519"/>
                    </a:lnTo>
                    <a:lnTo>
                      <a:pt x="15931" y="2839"/>
                    </a:lnTo>
                    <a:lnTo>
                      <a:pt x="16664" y="3160"/>
                    </a:lnTo>
                    <a:lnTo>
                      <a:pt x="17348" y="3496"/>
                    </a:lnTo>
                    <a:lnTo>
                      <a:pt x="17984" y="3847"/>
                    </a:lnTo>
                    <a:lnTo>
                      <a:pt x="18570" y="4198"/>
                    </a:lnTo>
                    <a:lnTo>
                      <a:pt x="19108" y="4564"/>
                    </a:lnTo>
                    <a:lnTo>
                      <a:pt x="19548" y="4931"/>
                    </a:lnTo>
                    <a:lnTo>
                      <a:pt x="19987" y="5312"/>
                    </a:lnTo>
                    <a:lnTo>
                      <a:pt x="20378" y="5694"/>
                    </a:lnTo>
                    <a:lnTo>
                      <a:pt x="20720" y="6091"/>
                    </a:lnTo>
                    <a:lnTo>
                      <a:pt x="20965" y="6488"/>
                    </a:lnTo>
                    <a:lnTo>
                      <a:pt x="21209" y="6900"/>
                    </a:lnTo>
                    <a:lnTo>
                      <a:pt x="21405" y="7327"/>
                    </a:lnTo>
                    <a:lnTo>
                      <a:pt x="21502" y="7755"/>
                    </a:lnTo>
                    <a:lnTo>
                      <a:pt x="21600" y="8182"/>
                    </a:lnTo>
                    <a:lnTo>
                      <a:pt x="21600" y="8640"/>
                    </a:lnTo>
                    <a:lnTo>
                      <a:pt x="21600" y="8640"/>
                    </a:lnTo>
                    <a:lnTo>
                      <a:pt x="21600" y="9220"/>
                    </a:lnTo>
                    <a:lnTo>
                      <a:pt x="21453" y="9785"/>
                    </a:lnTo>
                    <a:lnTo>
                      <a:pt x="21209" y="10334"/>
                    </a:lnTo>
                    <a:lnTo>
                      <a:pt x="20916" y="10869"/>
                    </a:lnTo>
                    <a:lnTo>
                      <a:pt x="20525" y="11403"/>
                    </a:lnTo>
                    <a:lnTo>
                      <a:pt x="20036" y="11907"/>
                    </a:lnTo>
                    <a:lnTo>
                      <a:pt x="19450" y="12410"/>
                    </a:lnTo>
                    <a:lnTo>
                      <a:pt x="18814" y="12899"/>
                    </a:lnTo>
                    <a:lnTo>
                      <a:pt x="18814" y="12899"/>
                    </a:lnTo>
                    <a:lnTo>
                      <a:pt x="18033" y="13403"/>
                    </a:lnTo>
                    <a:lnTo>
                      <a:pt x="6695" y="20562"/>
                    </a:lnTo>
                    <a:lnTo>
                      <a:pt x="6695" y="20562"/>
                    </a:lnTo>
                    <a:lnTo>
                      <a:pt x="6646" y="20669"/>
                    </a:lnTo>
                    <a:lnTo>
                      <a:pt x="6500" y="20760"/>
                    </a:lnTo>
                    <a:lnTo>
                      <a:pt x="6304" y="20852"/>
                    </a:lnTo>
                    <a:lnTo>
                      <a:pt x="6109" y="20944"/>
                    </a:lnTo>
                    <a:lnTo>
                      <a:pt x="6109" y="20944"/>
                    </a:lnTo>
                    <a:lnTo>
                      <a:pt x="5815" y="21020"/>
                    </a:lnTo>
                    <a:lnTo>
                      <a:pt x="5473" y="21096"/>
                    </a:lnTo>
                    <a:lnTo>
                      <a:pt x="5082" y="21173"/>
                    </a:lnTo>
                    <a:lnTo>
                      <a:pt x="4643" y="21249"/>
                    </a:lnTo>
                    <a:lnTo>
                      <a:pt x="4643" y="21249"/>
                    </a:lnTo>
                    <a:lnTo>
                      <a:pt x="4203" y="21325"/>
                    </a:lnTo>
                    <a:lnTo>
                      <a:pt x="3714" y="21386"/>
                    </a:lnTo>
                    <a:lnTo>
                      <a:pt x="3225" y="21447"/>
                    </a:lnTo>
                    <a:lnTo>
                      <a:pt x="2688" y="21493"/>
                    </a:lnTo>
                    <a:lnTo>
                      <a:pt x="1564" y="21554"/>
                    </a:lnTo>
                    <a:lnTo>
                      <a:pt x="342" y="21600"/>
                    </a:lnTo>
                    <a:lnTo>
                      <a:pt x="342" y="21600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2384315" y="8265"/>
                <a:ext cx="2309934" cy="5838881"/>
              </a:xfrm>
              <a:custGeom>
                <a:pathLst>
                  <a:path extrusionOk="0" h="21600" w="21600">
                    <a:moveTo>
                      <a:pt x="270" y="21600"/>
                    </a:moveTo>
                    <a:lnTo>
                      <a:pt x="270" y="21600"/>
                    </a:lnTo>
                    <a:lnTo>
                      <a:pt x="1236" y="21554"/>
                    </a:lnTo>
                    <a:lnTo>
                      <a:pt x="2125" y="21493"/>
                    </a:lnTo>
                    <a:lnTo>
                      <a:pt x="2550" y="21447"/>
                    </a:lnTo>
                    <a:lnTo>
                      <a:pt x="2937" y="21386"/>
                    </a:lnTo>
                    <a:lnTo>
                      <a:pt x="3323" y="21325"/>
                    </a:lnTo>
                    <a:lnTo>
                      <a:pt x="3671" y="21248"/>
                    </a:lnTo>
                    <a:lnTo>
                      <a:pt x="3671" y="21248"/>
                    </a:lnTo>
                    <a:lnTo>
                      <a:pt x="4019" y="21172"/>
                    </a:lnTo>
                    <a:lnTo>
                      <a:pt x="4328" y="21096"/>
                    </a:lnTo>
                    <a:lnTo>
                      <a:pt x="4598" y="21019"/>
                    </a:lnTo>
                    <a:lnTo>
                      <a:pt x="4830" y="20943"/>
                    </a:lnTo>
                    <a:lnTo>
                      <a:pt x="4830" y="20943"/>
                    </a:lnTo>
                    <a:lnTo>
                      <a:pt x="4985" y="20851"/>
                    </a:lnTo>
                    <a:lnTo>
                      <a:pt x="5139" y="20759"/>
                    </a:lnTo>
                    <a:lnTo>
                      <a:pt x="5255" y="20668"/>
                    </a:lnTo>
                    <a:lnTo>
                      <a:pt x="5294" y="20561"/>
                    </a:lnTo>
                    <a:lnTo>
                      <a:pt x="14258" y="13391"/>
                    </a:lnTo>
                    <a:lnTo>
                      <a:pt x="14258" y="13391"/>
                    </a:lnTo>
                    <a:lnTo>
                      <a:pt x="14877" y="12887"/>
                    </a:lnTo>
                    <a:lnTo>
                      <a:pt x="14877" y="12887"/>
                    </a:lnTo>
                    <a:lnTo>
                      <a:pt x="15379" y="12397"/>
                    </a:lnTo>
                    <a:lnTo>
                      <a:pt x="15843" y="11893"/>
                    </a:lnTo>
                    <a:lnTo>
                      <a:pt x="16229" y="11389"/>
                    </a:lnTo>
                    <a:lnTo>
                      <a:pt x="16538" y="10854"/>
                    </a:lnTo>
                    <a:lnTo>
                      <a:pt x="16770" y="10318"/>
                    </a:lnTo>
                    <a:lnTo>
                      <a:pt x="16963" y="9768"/>
                    </a:lnTo>
                    <a:lnTo>
                      <a:pt x="17079" y="9203"/>
                    </a:lnTo>
                    <a:lnTo>
                      <a:pt x="17079" y="8622"/>
                    </a:lnTo>
                    <a:lnTo>
                      <a:pt x="17079" y="8622"/>
                    </a:lnTo>
                    <a:lnTo>
                      <a:pt x="17079" y="8163"/>
                    </a:lnTo>
                    <a:lnTo>
                      <a:pt x="17002" y="7735"/>
                    </a:lnTo>
                    <a:lnTo>
                      <a:pt x="16925" y="7307"/>
                    </a:lnTo>
                    <a:lnTo>
                      <a:pt x="16770" y="6879"/>
                    </a:lnTo>
                    <a:lnTo>
                      <a:pt x="16577" y="6466"/>
                    </a:lnTo>
                    <a:lnTo>
                      <a:pt x="16384" y="6069"/>
                    </a:lnTo>
                    <a:lnTo>
                      <a:pt x="16113" y="5671"/>
                    </a:lnTo>
                    <a:lnTo>
                      <a:pt x="15804" y="5289"/>
                    </a:lnTo>
                    <a:lnTo>
                      <a:pt x="15456" y="4907"/>
                    </a:lnTo>
                    <a:lnTo>
                      <a:pt x="15108" y="4540"/>
                    </a:lnTo>
                    <a:lnTo>
                      <a:pt x="14683" y="4173"/>
                    </a:lnTo>
                    <a:lnTo>
                      <a:pt x="14220" y="3822"/>
                    </a:lnTo>
                    <a:lnTo>
                      <a:pt x="13717" y="3470"/>
                    </a:lnTo>
                    <a:lnTo>
                      <a:pt x="13176" y="3134"/>
                    </a:lnTo>
                    <a:lnTo>
                      <a:pt x="12597" y="2813"/>
                    </a:lnTo>
                    <a:lnTo>
                      <a:pt x="11940" y="2492"/>
                    </a:lnTo>
                    <a:lnTo>
                      <a:pt x="11940" y="2492"/>
                    </a:lnTo>
                    <a:lnTo>
                      <a:pt x="11360" y="2217"/>
                    </a:lnTo>
                    <a:lnTo>
                      <a:pt x="10781" y="1941"/>
                    </a:lnTo>
                    <a:lnTo>
                      <a:pt x="10162" y="1697"/>
                    </a:lnTo>
                    <a:lnTo>
                      <a:pt x="9544" y="1468"/>
                    </a:lnTo>
                    <a:lnTo>
                      <a:pt x="8887" y="1254"/>
                    </a:lnTo>
                    <a:lnTo>
                      <a:pt x="8269" y="1070"/>
                    </a:lnTo>
                    <a:lnTo>
                      <a:pt x="7574" y="887"/>
                    </a:lnTo>
                    <a:lnTo>
                      <a:pt x="6917" y="718"/>
                    </a:lnTo>
                    <a:lnTo>
                      <a:pt x="6221" y="566"/>
                    </a:lnTo>
                    <a:lnTo>
                      <a:pt x="5487" y="443"/>
                    </a:lnTo>
                    <a:lnTo>
                      <a:pt x="4791" y="321"/>
                    </a:lnTo>
                    <a:lnTo>
                      <a:pt x="4057" y="229"/>
                    </a:lnTo>
                    <a:lnTo>
                      <a:pt x="3284" y="138"/>
                    </a:lnTo>
                    <a:lnTo>
                      <a:pt x="2512" y="76"/>
                    </a:lnTo>
                    <a:lnTo>
                      <a:pt x="1739" y="31"/>
                    </a:lnTo>
                    <a:lnTo>
                      <a:pt x="966" y="0"/>
                    </a:lnTo>
                    <a:lnTo>
                      <a:pt x="966" y="0"/>
                    </a:lnTo>
                    <a:lnTo>
                      <a:pt x="1971" y="31"/>
                    </a:lnTo>
                    <a:lnTo>
                      <a:pt x="2975" y="76"/>
                    </a:lnTo>
                    <a:lnTo>
                      <a:pt x="3980" y="138"/>
                    </a:lnTo>
                    <a:lnTo>
                      <a:pt x="4946" y="214"/>
                    </a:lnTo>
                    <a:lnTo>
                      <a:pt x="5873" y="306"/>
                    </a:lnTo>
                    <a:lnTo>
                      <a:pt x="6801" y="428"/>
                    </a:lnTo>
                    <a:lnTo>
                      <a:pt x="7728" y="550"/>
                    </a:lnTo>
                    <a:lnTo>
                      <a:pt x="8617" y="703"/>
                    </a:lnTo>
                    <a:lnTo>
                      <a:pt x="9506" y="871"/>
                    </a:lnTo>
                    <a:lnTo>
                      <a:pt x="10356" y="1055"/>
                    </a:lnTo>
                    <a:lnTo>
                      <a:pt x="11206" y="1254"/>
                    </a:lnTo>
                    <a:lnTo>
                      <a:pt x="12017" y="1468"/>
                    </a:lnTo>
                    <a:lnTo>
                      <a:pt x="12829" y="1697"/>
                    </a:lnTo>
                    <a:lnTo>
                      <a:pt x="13640" y="1957"/>
                    </a:lnTo>
                    <a:lnTo>
                      <a:pt x="14374" y="2217"/>
                    </a:lnTo>
                    <a:lnTo>
                      <a:pt x="15147" y="2507"/>
                    </a:lnTo>
                    <a:lnTo>
                      <a:pt x="15147" y="2507"/>
                    </a:lnTo>
                    <a:lnTo>
                      <a:pt x="15920" y="2828"/>
                    </a:lnTo>
                    <a:lnTo>
                      <a:pt x="16654" y="3164"/>
                    </a:lnTo>
                    <a:lnTo>
                      <a:pt x="17350" y="3501"/>
                    </a:lnTo>
                    <a:lnTo>
                      <a:pt x="17968" y="3852"/>
                    </a:lnTo>
                    <a:lnTo>
                      <a:pt x="18547" y="4204"/>
                    </a:lnTo>
                    <a:lnTo>
                      <a:pt x="19050" y="4571"/>
                    </a:lnTo>
                    <a:lnTo>
                      <a:pt x="19552" y="4938"/>
                    </a:lnTo>
                    <a:lnTo>
                      <a:pt x="19977" y="5320"/>
                    </a:lnTo>
                    <a:lnTo>
                      <a:pt x="20364" y="5702"/>
                    </a:lnTo>
                    <a:lnTo>
                      <a:pt x="20673" y="6099"/>
                    </a:lnTo>
                    <a:lnTo>
                      <a:pt x="20943" y="6512"/>
                    </a:lnTo>
                    <a:lnTo>
                      <a:pt x="21175" y="6925"/>
                    </a:lnTo>
                    <a:lnTo>
                      <a:pt x="21368" y="7338"/>
                    </a:lnTo>
                    <a:lnTo>
                      <a:pt x="21484" y="7766"/>
                    </a:lnTo>
                    <a:lnTo>
                      <a:pt x="21561" y="8209"/>
                    </a:lnTo>
                    <a:lnTo>
                      <a:pt x="21600" y="8652"/>
                    </a:lnTo>
                    <a:lnTo>
                      <a:pt x="21600" y="8652"/>
                    </a:lnTo>
                    <a:lnTo>
                      <a:pt x="21523" y="9233"/>
                    </a:lnTo>
                    <a:lnTo>
                      <a:pt x="21407" y="9799"/>
                    </a:lnTo>
                    <a:lnTo>
                      <a:pt x="21214" y="10364"/>
                    </a:lnTo>
                    <a:lnTo>
                      <a:pt x="20904" y="10899"/>
                    </a:lnTo>
                    <a:lnTo>
                      <a:pt x="20518" y="11419"/>
                    </a:lnTo>
                    <a:lnTo>
                      <a:pt x="20286" y="11679"/>
                    </a:lnTo>
                    <a:lnTo>
                      <a:pt x="20054" y="11939"/>
                    </a:lnTo>
                    <a:lnTo>
                      <a:pt x="19784" y="12183"/>
                    </a:lnTo>
                    <a:lnTo>
                      <a:pt x="19475" y="12428"/>
                    </a:lnTo>
                    <a:lnTo>
                      <a:pt x="19166" y="12673"/>
                    </a:lnTo>
                    <a:lnTo>
                      <a:pt x="18818" y="12917"/>
                    </a:lnTo>
                    <a:lnTo>
                      <a:pt x="18818" y="12917"/>
                    </a:lnTo>
                    <a:lnTo>
                      <a:pt x="18431" y="13177"/>
                    </a:lnTo>
                    <a:lnTo>
                      <a:pt x="18006" y="13422"/>
                    </a:lnTo>
                    <a:lnTo>
                      <a:pt x="6762" y="20561"/>
                    </a:lnTo>
                    <a:lnTo>
                      <a:pt x="6762" y="20561"/>
                    </a:lnTo>
                    <a:lnTo>
                      <a:pt x="6685" y="20668"/>
                    </a:lnTo>
                    <a:lnTo>
                      <a:pt x="6530" y="20759"/>
                    </a:lnTo>
                    <a:lnTo>
                      <a:pt x="6376" y="20851"/>
                    </a:lnTo>
                    <a:lnTo>
                      <a:pt x="6144" y="20943"/>
                    </a:lnTo>
                    <a:lnTo>
                      <a:pt x="6144" y="20943"/>
                    </a:lnTo>
                    <a:lnTo>
                      <a:pt x="5873" y="21034"/>
                    </a:lnTo>
                    <a:lnTo>
                      <a:pt x="5526" y="21111"/>
                    </a:lnTo>
                    <a:lnTo>
                      <a:pt x="5139" y="21187"/>
                    </a:lnTo>
                    <a:lnTo>
                      <a:pt x="4714" y="21264"/>
                    </a:lnTo>
                    <a:lnTo>
                      <a:pt x="4714" y="21264"/>
                    </a:lnTo>
                    <a:lnTo>
                      <a:pt x="4212" y="21340"/>
                    </a:lnTo>
                    <a:lnTo>
                      <a:pt x="3748" y="21401"/>
                    </a:lnTo>
                    <a:lnTo>
                      <a:pt x="3207" y="21447"/>
                    </a:lnTo>
                    <a:lnTo>
                      <a:pt x="2666" y="21493"/>
                    </a:lnTo>
                    <a:lnTo>
                      <a:pt x="2125" y="21539"/>
                    </a:lnTo>
                    <a:lnTo>
                      <a:pt x="1507" y="21569"/>
                    </a:lnTo>
                    <a:lnTo>
                      <a:pt x="927" y="21585"/>
                    </a:lnTo>
                    <a:lnTo>
                      <a:pt x="270" y="21600"/>
                    </a:lnTo>
                    <a:lnTo>
                      <a:pt x="270" y="21600"/>
                    </a:lnTo>
                    <a:close/>
                    <a:moveTo>
                      <a:pt x="0" y="2160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64" y="15"/>
                    </a:lnTo>
                    <a:lnTo>
                      <a:pt x="889" y="61"/>
                    </a:lnTo>
                    <a:lnTo>
                      <a:pt x="1314" y="122"/>
                    </a:lnTo>
                    <a:lnTo>
                      <a:pt x="1739" y="199"/>
                    </a:lnTo>
                    <a:lnTo>
                      <a:pt x="2164" y="290"/>
                    </a:lnTo>
                    <a:lnTo>
                      <a:pt x="2550" y="397"/>
                    </a:lnTo>
                    <a:lnTo>
                      <a:pt x="2937" y="520"/>
                    </a:lnTo>
                    <a:lnTo>
                      <a:pt x="3323" y="673"/>
                    </a:lnTo>
                    <a:lnTo>
                      <a:pt x="3709" y="841"/>
                    </a:lnTo>
                    <a:lnTo>
                      <a:pt x="4057" y="1024"/>
                    </a:lnTo>
                    <a:lnTo>
                      <a:pt x="4444" y="1223"/>
                    </a:lnTo>
                    <a:lnTo>
                      <a:pt x="4791" y="1437"/>
                    </a:lnTo>
                    <a:lnTo>
                      <a:pt x="5139" y="1682"/>
                    </a:lnTo>
                    <a:lnTo>
                      <a:pt x="5487" y="1926"/>
                    </a:lnTo>
                    <a:lnTo>
                      <a:pt x="5796" y="2201"/>
                    </a:lnTo>
                    <a:lnTo>
                      <a:pt x="6105" y="2492"/>
                    </a:lnTo>
                    <a:lnTo>
                      <a:pt x="6105" y="2492"/>
                    </a:lnTo>
                    <a:lnTo>
                      <a:pt x="6453" y="2813"/>
                    </a:lnTo>
                    <a:lnTo>
                      <a:pt x="6762" y="3149"/>
                    </a:lnTo>
                    <a:lnTo>
                      <a:pt x="7033" y="3485"/>
                    </a:lnTo>
                    <a:lnTo>
                      <a:pt x="7303" y="3837"/>
                    </a:lnTo>
                    <a:lnTo>
                      <a:pt x="7535" y="4189"/>
                    </a:lnTo>
                    <a:lnTo>
                      <a:pt x="7767" y="4555"/>
                    </a:lnTo>
                    <a:lnTo>
                      <a:pt x="7960" y="4922"/>
                    </a:lnTo>
                    <a:lnTo>
                      <a:pt x="8153" y="5304"/>
                    </a:lnTo>
                    <a:lnTo>
                      <a:pt x="8308" y="5687"/>
                    </a:lnTo>
                    <a:lnTo>
                      <a:pt x="8424" y="6084"/>
                    </a:lnTo>
                    <a:lnTo>
                      <a:pt x="8655" y="6910"/>
                    </a:lnTo>
                    <a:lnTo>
                      <a:pt x="8771" y="7766"/>
                    </a:lnTo>
                    <a:lnTo>
                      <a:pt x="8810" y="8637"/>
                    </a:lnTo>
                    <a:lnTo>
                      <a:pt x="8810" y="8637"/>
                    </a:lnTo>
                    <a:lnTo>
                      <a:pt x="8810" y="9218"/>
                    </a:lnTo>
                    <a:lnTo>
                      <a:pt x="8733" y="9783"/>
                    </a:lnTo>
                    <a:lnTo>
                      <a:pt x="8655" y="10349"/>
                    </a:lnTo>
                    <a:lnTo>
                      <a:pt x="8540" y="10884"/>
                    </a:lnTo>
                    <a:lnTo>
                      <a:pt x="8385" y="11404"/>
                    </a:lnTo>
                    <a:lnTo>
                      <a:pt x="8153" y="11924"/>
                    </a:lnTo>
                    <a:lnTo>
                      <a:pt x="7921" y="12413"/>
                    </a:lnTo>
                    <a:lnTo>
                      <a:pt x="7651" y="12902"/>
                    </a:lnTo>
                    <a:lnTo>
                      <a:pt x="7651" y="12902"/>
                    </a:lnTo>
                    <a:lnTo>
                      <a:pt x="7342" y="13422"/>
                    </a:lnTo>
                    <a:lnTo>
                      <a:pt x="2628" y="20561"/>
                    </a:lnTo>
                    <a:lnTo>
                      <a:pt x="2628" y="20561"/>
                    </a:lnTo>
                    <a:lnTo>
                      <a:pt x="2512" y="20759"/>
                    </a:lnTo>
                    <a:lnTo>
                      <a:pt x="2357" y="20943"/>
                    </a:lnTo>
                    <a:lnTo>
                      <a:pt x="2357" y="20943"/>
                    </a:lnTo>
                    <a:lnTo>
                      <a:pt x="2087" y="21111"/>
                    </a:lnTo>
                    <a:lnTo>
                      <a:pt x="1739" y="21264"/>
                    </a:lnTo>
                    <a:lnTo>
                      <a:pt x="1739" y="21264"/>
                    </a:lnTo>
                    <a:lnTo>
                      <a:pt x="1352" y="21386"/>
                    </a:lnTo>
                    <a:lnTo>
                      <a:pt x="927" y="21493"/>
                    </a:lnTo>
                    <a:lnTo>
                      <a:pt x="502" y="21554"/>
                    </a:lnTo>
                    <a:lnTo>
                      <a:pt x="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Shape 186"/>
              <p:cNvSpPr/>
              <p:nvPr/>
            </p:nvSpPr>
            <p:spPr>
              <a:xfrm>
                <a:off x="479342" y="0"/>
                <a:ext cx="1904974" cy="5847144"/>
              </a:xfrm>
              <a:custGeom>
                <a:pathLst>
                  <a:path extrusionOk="0" h="21600" w="21600">
                    <a:moveTo>
                      <a:pt x="19913" y="21585"/>
                    </a:moveTo>
                    <a:lnTo>
                      <a:pt x="19913" y="21585"/>
                    </a:lnTo>
                    <a:lnTo>
                      <a:pt x="18976" y="21539"/>
                    </a:lnTo>
                    <a:lnTo>
                      <a:pt x="18039" y="21478"/>
                    </a:lnTo>
                    <a:lnTo>
                      <a:pt x="17196" y="21386"/>
                    </a:lnTo>
                    <a:lnTo>
                      <a:pt x="16446" y="21279"/>
                    </a:lnTo>
                    <a:lnTo>
                      <a:pt x="16446" y="21279"/>
                    </a:lnTo>
                    <a:lnTo>
                      <a:pt x="15884" y="21173"/>
                    </a:lnTo>
                    <a:lnTo>
                      <a:pt x="15415" y="21066"/>
                    </a:lnTo>
                    <a:lnTo>
                      <a:pt x="15040" y="20944"/>
                    </a:lnTo>
                    <a:lnTo>
                      <a:pt x="14759" y="20821"/>
                    </a:lnTo>
                    <a:lnTo>
                      <a:pt x="3514" y="13494"/>
                    </a:lnTo>
                    <a:lnTo>
                      <a:pt x="3514" y="13494"/>
                    </a:lnTo>
                    <a:lnTo>
                      <a:pt x="3092" y="13250"/>
                    </a:lnTo>
                    <a:lnTo>
                      <a:pt x="2718" y="13006"/>
                    </a:lnTo>
                    <a:lnTo>
                      <a:pt x="2718" y="13006"/>
                    </a:lnTo>
                    <a:lnTo>
                      <a:pt x="2671" y="12960"/>
                    </a:lnTo>
                    <a:lnTo>
                      <a:pt x="2671" y="12960"/>
                    </a:lnTo>
                    <a:lnTo>
                      <a:pt x="2296" y="12670"/>
                    </a:lnTo>
                    <a:lnTo>
                      <a:pt x="1921" y="12380"/>
                    </a:lnTo>
                    <a:lnTo>
                      <a:pt x="1593" y="12075"/>
                    </a:lnTo>
                    <a:lnTo>
                      <a:pt x="1312" y="11769"/>
                    </a:lnTo>
                    <a:lnTo>
                      <a:pt x="1078" y="11464"/>
                    </a:lnTo>
                    <a:lnTo>
                      <a:pt x="843" y="11159"/>
                    </a:lnTo>
                    <a:lnTo>
                      <a:pt x="656" y="10838"/>
                    </a:lnTo>
                    <a:lnTo>
                      <a:pt x="469" y="10518"/>
                    </a:lnTo>
                    <a:lnTo>
                      <a:pt x="469" y="10518"/>
                    </a:lnTo>
                    <a:lnTo>
                      <a:pt x="281" y="10075"/>
                    </a:lnTo>
                    <a:lnTo>
                      <a:pt x="94" y="9632"/>
                    </a:lnTo>
                    <a:lnTo>
                      <a:pt x="47" y="9174"/>
                    </a:lnTo>
                    <a:lnTo>
                      <a:pt x="0" y="8701"/>
                    </a:lnTo>
                    <a:lnTo>
                      <a:pt x="0" y="8701"/>
                    </a:lnTo>
                    <a:lnTo>
                      <a:pt x="0" y="8258"/>
                    </a:lnTo>
                    <a:lnTo>
                      <a:pt x="94" y="7816"/>
                    </a:lnTo>
                    <a:lnTo>
                      <a:pt x="234" y="7388"/>
                    </a:lnTo>
                    <a:lnTo>
                      <a:pt x="375" y="6976"/>
                    </a:lnTo>
                    <a:lnTo>
                      <a:pt x="609" y="6564"/>
                    </a:lnTo>
                    <a:lnTo>
                      <a:pt x="843" y="6152"/>
                    </a:lnTo>
                    <a:lnTo>
                      <a:pt x="1171" y="5770"/>
                    </a:lnTo>
                    <a:lnTo>
                      <a:pt x="1546" y="5373"/>
                    </a:lnTo>
                    <a:lnTo>
                      <a:pt x="1968" y="4992"/>
                    </a:lnTo>
                    <a:lnTo>
                      <a:pt x="2390" y="4625"/>
                    </a:lnTo>
                    <a:lnTo>
                      <a:pt x="2905" y="4259"/>
                    </a:lnTo>
                    <a:lnTo>
                      <a:pt x="3467" y="3908"/>
                    </a:lnTo>
                    <a:lnTo>
                      <a:pt x="4076" y="3557"/>
                    </a:lnTo>
                    <a:lnTo>
                      <a:pt x="4732" y="3221"/>
                    </a:lnTo>
                    <a:lnTo>
                      <a:pt x="5435" y="2900"/>
                    </a:lnTo>
                    <a:lnTo>
                      <a:pt x="6185" y="2565"/>
                    </a:lnTo>
                    <a:lnTo>
                      <a:pt x="6185" y="2565"/>
                    </a:lnTo>
                    <a:lnTo>
                      <a:pt x="6888" y="2274"/>
                    </a:lnTo>
                    <a:lnTo>
                      <a:pt x="7684" y="2015"/>
                    </a:lnTo>
                    <a:lnTo>
                      <a:pt x="8434" y="1755"/>
                    </a:lnTo>
                    <a:lnTo>
                      <a:pt x="9230" y="1511"/>
                    </a:lnTo>
                    <a:lnTo>
                      <a:pt x="10027" y="1298"/>
                    </a:lnTo>
                    <a:lnTo>
                      <a:pt x="10870" y="1084"/>
                    </a:lnTo>
                    <a:lnTo>
                      <a:pt x="11714" y="901"/>
                    </a:lnTo>
                    <a:lnTo>
                      <a:pt x="12557" y="733"/>
                    </a:lnTo>
                    <a:lnTo>
                      <a:pt x="13447" y="580"/>
                    </a:lnTo>
                    <a:lnTo>
                      <a:pt x="14338" y="458"/>
                    </a:lnTo>
                    <a:lnTo>
                      <a:pt x="15228" y="336"/>
                    </a:lnTo>
                    <a:lnTo>
                      <a:pt x="16165" y="244"/>
                    </a:lnTo>
                    <a:lnTo>
                      <a:pt x="17102" y="153"/>
                    </a:lnTo>
                    <a:lnTo>
                      <a:pt x="18086" y="92"/>
                    </a:lnTo>
                    <a:lnTo>
                      <a:pt x="19070" y="46"/>
                    </a:lnTo>
                    <a:lnTo>
                      <a:pt x="20054" y="15"/>
                    </a:lnTo>
                    <a:lnTo>
                      <a:pt x="20054" y="15"/>
                    </a:lnTo>
                    <a:lnTo>
                      <a:pt x="21178" y="0"/>
                    </a:lnTo>
                    <a:lnTo>
                      <a:pt x="21178" y="0"/>
                    </a:lnTo>
                    <a:lnTo>
                      <a:pt x="21600" y="0"/>
                    </a:lnTo>
                    <a:lnTo>
                      <a:pt x="21600" y="31"/>
                    </a:lnTo>
                    <a:lnTo>
                      <a:pt x="21600" y="31"/>
                    </a:lnTo>
                    <a:lnTo>
                      <a:pt x="21131" y="15"/>
                    </a:lnTo>
                    <a:lnTo>
                      <a:pt x="21131" y="15"/>
                    </a:lnTo>
                    <a:lnTo>
                      <a:pt x="20569" y="31"/>
                    </a:lnTo>
                    <a:lnTo>
                      <a:pt x="20007" y="61"/>
                    </a:lnTo>
                    <a:lnTo>
                      <a:pt x="19445" y="107"/>
                    </a:lnTo>
                    <a:lnTo>
                      <a:pt x="18929" y="183"/>
                    </a:lnTo>
                    <a:lnTo>
                      <a:pt x="18367" y="275"/>
                    </a:lnTo>
                    <a:lnTo>
                      <a:pt x="17852" y="382"/>
                    </a:lnTo>
                    <a:lnTo>
                      <a:pt x="17336" y="504"/>
                    </a:lnTo>
                    <a:lnTo>
                      <a:pt x="16868" y="656"/>
                    </a:lnTo>
                    <a:lnTo>
                      <a:pt x="16352" y="824"/>
                    </a:lnTo>
                    <a:lnTo>
                      <a:pt x="15884" y="1007"/>
                    </a:lnTo>
                    <a:lnTo>
                      <a:pt x="15415" y="1221"/>
                    </a:lnTo>
                    <a:lnTo>
                      <a:pt x="14947" y="1450"/>
                    </a:lnTo>
                    <a:lnTo>
                      <a:pt x="14525" y="1694"/>
                    </a:lnTo>
                    <a:lnTo>
                      <a:pt x="14056" y="1954"/>
                    </a:lnTo>
                    <a:lnTo>
                      <a:pt x="13635" y="2244"/>
                    </a:lnTo>
                    <a:lnTo>
                      <a:pt x="13213" y="2549"/>
                    </a:lnTo>
                    <a:lnTo>
                      <a:pt x="13213" y="2549"/>
                    </a:lnTo>
                    <a:lnTo>
                      <a:pt x="12838" y="2870"/>
                    </a:lnTo>
                    <a:lnTo>
                      <a:pt x="12463" y="3206"/>
                    </a:lnTo>
                    <a:lnTo>
                      <a:pt x="12135" y="3541"/>
                    </a:lnTo>
                    <a:lnTo>
                      <a:pt x="11807" y="3893"/>
                    </a:lnTo>
                    <a:lnTo>
                      <a:pt x="11526" y="4244"/>
                    </a:lnTo>
                    <a:lnTo>
                      <a:pt x="11245" y="4610"/>
                    </a:lnTo>
                    <a:lnTo>
                      <a:pt x="11011" y="4992"/>
                    </a:lnTo>
                    <a:lnTo>
                      <a:pt x="10777" y="5358"/>
                    </a:lnTo>
                    <a:lnTo>
                      <a:pt x="10589" y="5755"/>
                    </a:lnTo>
                    <a:lnTo>
                      <a:pt x="10449" y="6152"/>
                    </a:lnTo>
                    <a:lnTo>
                      <a:pt x="10167" y="6961"/>
                    </a:lnTo>
                    <a:lnTo>
                      <a:pt x="10027" y="7816"/>
                    </a:lnTo>
                    <a:lnTo>
                      <a:pt x="9980" y="8686"/>
                    </a:lnTo>
                    <a:lnTo>
                      <a:pt x="9980" y="8686"/>
                    </a:lnTo>
                    <a:lnTo>
                      <a:pt x="9980" y="9281"/>
                    </a:lnTo>
                    <a:lnTo>
                      <a:pt x="10074" y="9846"/>
                    </a:lnTo>
                    <a:lnTo>
                      <a:pt x="10167" y="10395"/>
                    </a:lnTo>
                    <a:lnTo>
                      <a:pt x="10355" y="10945"/>
                    </a:lnTo>
                    <a:lnTo>
                      <a:pt x="10542" y="11464"/>
                    </a:lnTo>
                    <a:lnTo>
                      <a:pt x="10777" y="11968"/>
                    </a:lnTo>
                    <a:lnTo>
                      <a:pt x="11058" y="12472"/>
                    </a:lnTo>
                    <a:lnTo>
                      <a:pt x="11386" y="12945"/>
                    </a:lnTo>
                    <a:lnTo>
                      <a:pt x="11386" y="12945"/>
                    </a:lnTo>
                    <a:lnTo>
                      <a:pt x="11386" y="12991"/>
                    </a:lnTo>
                    <a:lnTo>
                      <a:pt x="11386" y="12991"/>
                    </a:lnTo>
                    <a:lnTo>
                      <a:pt x="11854" y="13494"/>
                    </a:lnTo>
                    <a:lnTo>
                      <a:pt x="17758" y="20821"/>
                    </a:lnTo>
                    <a:lnTo>
                      <a:pt x="17758" y="20821"/>
                    </a:lnTo>
                    <a:lnTo>
                      <a:pt x="17898" y="20944"/>
                    </a:lnTo>
                    <a:lnTo>
                      <a:pt x="18133" y="21066"/>
                    </a:lnTo>
                    <a:lnTo>
                      <a:pt x="18367" y="21173"/>
                    </a:lnTo>
                    <a:lnTo>
                      <a:pt x="18695" y="21279"/>
                    </a:lnTo>
                    <a:lnTo>
                      <a:pt x="18695" y="21279"/>
                    </a:lnTo>
                    <a:lnTo>
                      <a:pt x="19117" y="21402"/>
                    </a:lnTo>
                    <a:lnTo>
                      <a:pt x="19585" y="21493"/>
                    </a:lnTo>
                    <a:lnTo>
                      <a:pt x="20101" y="21554"/>
                    </a:lnTo>
                    <a:lnTo>
                      <a:pt x="20663" y="21600"/>
                    </a:lnTo>
                    <a:lnTo>
                      <a:pt x="20663" y="21600"/>
                    </a:lnTo>
                    <a:lnTo>
                      <a:pt x="20522" y="21600"/>
                    </a:lnTo>
                    <a:lnTo>
                      <a:pt x="20522" y="21600"/>
                    </a:lnTo>
                    <a:lnTo>
                      <a:pt x="20194" y="21585"/>
                    </a:lnTo>
                    <a:lnTo>
                      <a:pt x="19913" y="21585"/>
                    </a:lnTo>
                    <a:lnTo>
                      <a:pt x="19913" y="2158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-4076" y="4130"/>
                <a:ext cx="2384316" cy="5843012"/>
              </a:xfrm>
              <a:custGeom>
                <a:pathLst>
                  <a:path extrusionOk="0" h="21600" w="21600">
                    <a:moveTo>
                      <a:pt x="21600" y="15"/>
                    </a:moveTo>
                    <a:lnTo>
                      <a:pt x="21600" y="21600"/>
                    </a:lnTo>
                    <a:lnTo>
                      <a:pt x="21600" y="21600"/>
                    </a:lnTo>
                    <a:lnTo>
                      <a:pt x="21338" y="21600"/>
                    </a:lnTo>
                    <a:lnTo>
                      <a:pt x="21338" y="21600"/>
                    </a:lnTo>
                    <a:lnTo>
                      <a:pt x="20851" y="21600"/>
                    </a:lnTo>
                    <a:lnTo>
                      <a:pt x="20851" y="21600"/>
                    </a:lnTo>
                    <a:lnTo>
                      <a:pt x="20402" y="21554"/>
                    </a:lnTo>
                    <a:lnTo>
                      <a:pt x="19990" y="21493"/>
                    </a:lnTo>
                    <a:lnTo>
                      <a:pt x="19616" y="21401"/>
                    </a:lnTo>
                    <a:lnTo>
                      <a:pt x="19279" y="21279"/>
                    </a:lnTo>
                    <a:lnTo>
                      <a:pt x="19279" y="21279"/>
                    </a:lnTo>
                    <a:lnTo>
                      <a:pt x="19017" y="21172"/>
                    </a:lnTo>
                    <a:lnTo>
                      <a:pt x="18830" y="21065"/>
                    </a:lnTo>
                    <a:lnTo>
                      <a:pt x="18643" y="20943"/>
                    </a:lnTo>
                    <a:lnTo>
                      <a:pt x="18530" y="20821"/>
                    </a:lnTo>
                    <a:lnTo>
                      <a:pt x="13814" y="13489"/>
                    </a:lnTo>
                    <a:lnTo>
                      <a:pt x="13814" y="13489"/>
                    </a:lnTo>
                    <a:lnTo>
                      <a:pt x="13439" y="12984"/>
                    </a:lnTo>
                    <a:lnTo>
                      <a:pt x="13439" y="12984"/>
                    </a:lnTo>
                    <a:lnTo>
                      <a:pt x="13439" y="12939"/>
                    </a:lnTo>
                    <a:lnTo>
                      <a:pt x="13439" y="12939"/>
                    </a:lnTo>
                    <a:lnTo>
                      <a:pt x="13177" y="12465"/>
                    </a:lnTo>
                    <a:lnTo>
                      <a:pt x="12953" y="11961"/>
                    </a:lnTo>
                    <a:lnTo>
                      <a:pt x="12765" y="11457"/>
                    </a:lnTo>
                    <a:lnTo>
                      <a:pt x="12616" y="10937"/>
                    </a:lnTo>
                    <a:lnTo>
                      <a:pt x="12466" y="10388"/>
                    </a:lnTo>
                    <a:lnTo>
                      <a:pt x="12391" y="9838"/>
                    </a:lnTo>
                    <a:lnTo>
                      <a:pt x="12316" y="9272"/>
                    </a:lnTo>
                    <a:lnTo>
                      <a:pt x="12316" y="8677"/>
                    </a:lnTo>
                    <a:lnTo>
                      <a:pt x="12316" y="8677"/>
                    </a:lnTo>
                    <a:lnTo>
                      <a:pt x="12354" y="7806"/>
                    </a:lnTo>
                    <a:lnTo>
                      <a:pt x="12466" y="6950"/>
                    </a:lnTo>
                    <a:lnTo>
                      <a:pt x="12690" y="6141"/>
                    </a:lnTo>
                    <a:lnTo>
                      <a:pt x="12803" y="5744"/>
                    </a:lnTo>
                    <a:lnTo>
                      <a:pt x="12953" y="5347"/>
                    </a:lnTo>
                    <a:lnTo>
                      <a:pt x="13140" y="4980"/>
                    </a:lnTo>
                    <a:lnTo>
                      <a:pt x="13327" y="4598"/>
                    </a:lnTo>
                    <a:lnTo>
                      <a:pt x="13551" y="4231"/>
                    </a:lnTo>
                    <a:lnTo>
                      <a:pt x="13776" y="3880"/>
                    </a:lnTo>
                    <a:lnTo>
                      <a:pt x="14038" y="3529"/>
                    </a:lnTo>
                    <a:lnTo>
                      <a:pt x="14300" y="3193"/>
                    </a:lnTo>
                    <a:lnTo>
                      <a:pt x="14600" y="2857"/>
                    </a:lnTo>
                    <a:lnTo>
                      <a:pt x="14899" y="2536"/>
                    </a:lnTo>
                    <a:lnTo>
                      <a:pt x="14899" y="2536"/>
                    </a:lnTo>
                    <a:lnTo>
                      <a:pt x="15236" y="2230"/>
                    </a:lnTo>
                    <a:lnTo>
                      <a:pt x="15573" y="1940"/>
                    </a:lnTo>
                    <a:lnTo>
                      <a:pt x="15947" y="1680"/>
                    </a:lnTo>
                    <a:lnTo>
                      <a:pt x="16284" y="1436"/>
                    </a:lnTo>
                    <a:lnTo>
                      <a:pt x="16659" y="1207"/>
                    </a:lnTo>
                    <a:lnTo>
                      <a:pt x="17033" y="993"/>
                    </a:lnTo>
                    <a:lnTo>
                      <a:pt x="17407" y="810"/>
                    </a:lnTo>
                    <a:lnTo>
                      <a:pt x="17819" y="642"/>
                    </a:lnTo>
                    <a:lnTo>
                      <a:pt x="18193" y="489"/>
                    </a:lnTo>
                    <a:lnTo>
                      <a:pt x="18605" y="367"/>
                    </a:lnTo>
                    <a:lnTo>
                      <a:pt x="19017" y="260"/>
                    </a:lnTo>
                    <a:lnTo>
                      <a:pt x="19466" y="168"/>
                    </a:lnTo>
                    <a:lnTo>
                      <a:pt x="19878" y="92"/>
                    </a:lnTo>
                    <a:lnTo>
                      <a:pt x="20327" y="46"/>
                    </a:lnTo>
                    <a:lnTo>
                      <a:pt x="20776" y="15"/>
                    </a:lnTo>
                    <a:lnTo>
                      <a:pt x="21226" y="0"/>
                    </a:lnTo>
                    <a:lnTo>
                      <a:pt x="21226" y="0"/>
                    </a:lnTo>
                    <a:lnTo>
                      <a:pt x="21600" y="15"/>
                    </a:lnTo>
                    <a:lnTo>
                      <a:pt x="21600" y="15"/>
                    </a:lnTo>
                    <a:close/>
                    <a:moveTo>
                      <a:pt x="20365" y="0"/>
                    </a:moveTo>
                    <a:lnTo>
                      <a:pt x="20365" y="0"/>
                    </a:lnTo>
                    <a:lnTo>
                      <a:pt x="19579" y="31"/>
                    </a:lnTo>
                    <a:lnTo>
                      <a:pt x="18792" y="76"/>
                    </a:lnTo>
                    <a:lnTo>
                      <a:pt x="18006" y="137"/>
                    </a:lnTo>
                    <a:lnTo>
                      <a:pt x="17258" y="229"/>
                    </a:lnTo>
                    <a:lnTo>
                      <a:pt x="16509" y="321"/>
                    </a:lnTo>
                    <a:lnTo>
                      <a:pt x="15798" y="443"/>
                    </a:lnTo>
                    <a:lnTo>
                      <a:pt x="15086" y="565"/>
                    </a:lnTo>
                    <a:lnTo>
                      <a:pt x="14375" y="718"/>
                    </a:lnTo>
                    <a:lnTo>
                      <a:pt x="13701" y="886"/>
                    </a:lnTo>
                    <a:lnTo>
                      <a:pt x="13027" y="1069"/>
                    </a:lnTo>
                    <a:lnTo>
                      <a:pt x="12354" y="1283"/>
                    </a:lnTo>
                    <a:lnTo>
                      <a:pt x="11717" y="1497"/>
                    </a:lnTo>
                    <a:lnTo>
                      <a:pt x="11081" y="1741"/>
                    </a:lnTo>
                    <a:lnTo>
                      <a:pt x="10482" y="2001"/>
                    </a:lnTo>
                    <a:lnTo>
                      <a:pt x="9845" y="2261"/>
                    </a:lnTo>
                    <a:lnTo>
                      <a:pt x="9284" y="2551"/>
                    </a:lnTo>
                    <a:lnTo>
                      <a:pt x="9284" y="2551"/>
                    </a:lnTo>
                    <a:lnTo>
                      <a:pt x="8685" y="2887"/>
                    </a:lnTo>
                    <a:lnTo>
                      <a:pt x="8123" y="3208"/>
                    </a:lnTo>
                    <a:lnTo>
                      <a:pt x="7599" y="3544"/>
                    </a:lnTo>
                    <a:lnTo>
                      <a:pt x="7113" y="3895"/>
                    </a:lnTo>
                    <a:lnTo>
                      <a:pt x="6663" y="4247"/>
                    </a:lnTo>
                    <a:lnTo>
                      <a:pt x="6252" y="4613"/>
                    </a:lnTo>
                    <a:lnTo>
                      <a:pt x="5915" y="4980"/>
                    </a:lnTo>
                    <a:lnTo>
                      <a:pt x="5578" y="5362"/>
                    </a:lnTo>
                    <a:lnTo>
                      <a:pt x="5278" y="5759"/>
                    </a:lnTo>
                    <a:lnTo>
                      <a:pt x="5016" y="6141"/>
                    </a:lnTo>
                    <a:lnTo>
                      <a:pt x="4829" y="6553"/>
                    </a:lnTo>
                    <a:lnTo>
                      <a:pt x="4642" y="6966"/>
                    </a:lnTo>
                    <a:lnTo>
                      <a:pt x="4530" y="7378"/>
                    </a:lnTo>
                    <a:lnTo>
                      <a:pt x="4417" y="7806"/>
                    </a:lnTo>
                    <a:lnTo>
                      <a:pt x="4342" y="8249"/>
                    </a:lnTo>
                    <a:lnTo>
                      <a:pt x="4342" y="8692"/>
                    </a:lnTo>
                    <a:lnTo>
                      <a:pt x="4342" y="8692"/>
                    </a:lnTo>
                    <a:lnTo>
                      <a:pt x="4380" y="9165"/>
                    </a:lnTo>
                    <a:lnTo>
                      <a:pt x="4417" y="9624"/>
                    </a:lnTo>
                    <a:lnTo>
                      <a:pt x="4567" y="10067"/>
                    </a:lnTo>
                    <a:lnTo>
                      <a:pt x="4717" y="10510"/>
                    </a:lnTo>
                    <a:lnTo>
                      <a:pt x="4717" y="10510"/>
                    </a:lnTo>
                    <a:lnTo>
                      <a:pt x="4867" y="10831"/>
                    </a:lnTo>
                    <a:lnTo>
                      <a:pt x="5016" y="11151"/>
                    </a:lnTo>
                    <a:lnTo>
                      <a:pt x="5203" y="11457"/>
                    </a:lnTo>
                    <a:lnTo>
                      <a:pt x="5391" y="11762"/>
                    </a:lnTo>
                    <a:lnTo>
                      <a:pt x="5615" y="12068"/>
                    </a:lnTo>
                    <a:lnTo>
                      <a:pt x="5877" y="12373"/>
                    </a:lnTo>
                    <a:lnTo>
                      <a:pt x="6177" y="12664"/>
                    </a:lnTo>
                    <a:lnTo>
                      <a:pt x="6476" y="12954"/>
                    </a:lnTo>
                    <a:lnTo>
                      <a:pt x="6476" y="12954"/>
                    </a:lnTo>
                    <a:lnTo>
                      <a:pt x="6514" y="13000"/>
                    </a:lnTo>
                    <a:lnTo>
                      <a:pt x="6514" y="13000"/>
                    </a:lnTo>
                    <a:lnTo>
                      <a:pt x="6813" y="13244"/>
                    </a:lnTo>
                    <a:lnTo>
                      <a:pt x="7150" y="13489"/>
                    </a:lnTo>
                    <a:lnTo>
                      <a:pt x="16134" y="20821"/>
                    </a:lnTo>
                    <a:lnTo>
                      <a:pt x="16134" y="20821"/>
                    </a:lnTo>
                    <a:lnTo>
                      <a:pt x="16359" y="20943"/>
                    </a:lnTo>
                    <a:lnTo>
                      <a:pt x="16659" y="21065"/>
                    </a:lnTo>
                    <a:lnTo>
                      <a:pt x="17033" y="21172"/>
                    </a:lnTo>
                    <a:lnTo>
                      <a:pt x="17482" y="21279"/>
                    </a:lnTo>
                    <a:lnTo>
                      <a:pt x="17482" y="21279"/>
                    </a:lnTo>
                    <a:lnTo>
                      <a:pt x="18081" y="21386"/>
                    </a:lnTo>
                    <a:lnTo>
                      <a:pt x="18755" y="21478"/>
                    </a:lnTo>
                    <a:lnTo>
                      <a:pt x="19504" y="21539"/>
                    </a:lnTo>
                    <a:lnTo>
                      <a:pt x="20252" y="21585"/>
                    </a:lnTo>
                    <a:lnTo>
                      <a:pt x="20252" y="21585"/>
                    </a:lnTo>
                    <a:lnTo>
                      <a:pt x="19204" y="21539"/>
                    </a:lnTo>
                    <a:lnTo>
                      <a:pt x="18231" y="21478"/>
                    </a:lnTo>
                    <a:lnTo>
                      <a:pt x="17332" y="21386"/>
                    </a:lnTo>
                    <a:lnTo>
                      <a:pt x="16509" y="21264"/>
                    </a:lnTo>
                    <a:lnTo>
                      <a:pt x="16509" y="21264"/>
                    </a:lnTo>
                    <a:lnTo>
                      <a:pt x="15947" y="21157"/>
                    </a:lnTo>
                    <a:lnTo>
                      <a:pt x="15498" y="21050"/>
                    </a:lnTo>
                    <a:lnTo>
                      <a:pt x="15086" y="20943"/>
                    </a:lnTo>
                    <a:lnTo>
                      <a:pt x="14824" y="20821"/>
                    </a:lnTo>
                    <a:lnTo>
                      <a:pt x="3519" y="13458"/>
                    </a:lnTo>
                    <a:lnTo>
                      <a:pt x="3519" y="13458"/>
                    </a:lnTo>
                    <a:lnTo>
                      <a:pt x="2733" y="12969"/>
                    </a:lnTo>
                    <a:lnTo>
                      <a:pt x="2733" y="12969"/>
                    </a:lnTo>
                    <a:lnTo>
                      <a:pt x="2695" y="12923"/>
                    </a:lnTo>
                    <a:lnTo>
                      <a:pt x="2695" y="12923"/>
                    </a:lnTo>
                    <a:lnTo>
                      <a:pt x="2358" y="12679"/>
                    </a:lnTo>
                    <a:lnTo>
                      <a:pt x="2059" y="12450"/>
                    </a:lnTo>
                    <a:lnTo>
                      <a:pt x="1797" y="12190"/>
                    </a:lnTo>
                    <a:lnTo>
                      <a:pt x="1535" y="11946"/>
                    </a:lnTo>
                    <a:lnTo>
                      <a:pt x="1273" y="11686"/>
                    </a:lnTo>
                    <a:lnTo>
                      <a:pt x="1048" y="11426"/>
                    </a:lnTo>
                    <a:lnTo>
                      <a:pt x="861" y="11167"/>
                    </a:lnTo>
                    <a:lnTo>
                      <a:pt x="674" y="10907"/>
                    </a:lnTo>
                    <a:lnTo>
                      <a:pt x="524" y="10632"/>
                    </a:lnTo>
                    <a:lnTo>
                      <a:pt x="374" y="10372"/>
                    </a:lnTo>
                    <a:lnTo>
                      <a:pt x="150" y="9807"/>
                    </a:lnTo>
                    <a:lnTo>
                      <a:pt x="37" y="9242"/>
                    </a:lnTo>
                    <a:lnTo>
                      <a:pt x="0" y="8661"/>
                    </a:lnTo>
                    <a:lnTo>
                      <a:pt x="0" y="8661"/>
                    </a:lnTo>
                    <a:lnTo>
                      <a:pt x="0" y="8234"/>
                    </a:lnTo>
                    <a:lnTo>
                      <a:pt x="75" y="7806"/>
                    </a:lnTo>
                    <a:lnTo>
                      <a:pt x="187" y="7393"/>
                    </a:lnTo>
                    <a:lnTo>
                      <a:pt x="374" y="6996"/>
                    </a:lnTo>
                    <a:lnTo>
                      <a:pt x="374" y="6996"/>
                    </a:lnTo>
                    <a:lnTo>
                      <a:pt x="524" y="6676"/>
                    </a:lnTo>
                    <a:lnTo>
                      <a:pt x="711" y="6370"/>
                    </a:lnTo>
                    <a:lnTo>
                      <a:pt x="936" y="6064"/>
                    </a:lnTo>
                    <a:lnTo>
                      <a:pt x="1160" y="5759"/>
                    </a:lnTo>
                    <a:lnTo>
                      <a:pt x="1423" y="5469"/>
                    </a:lnTo>
                    <a:lnTo>
                      <a:pt x="1722" y="5179"/>
                    </a:lnTo>
                    <a:lnTo>
                      <a:pt x="2059" y="4888"/>
                    </a:lnTo>
                    <a:lnTo>
                      <a:pt x="2396" y="4613"/>
                    </a:lnTo>
                    <a:lnTo>
                      <a:pt x="2770" y="4323"/>
                    </a:lnTo>
                    <a:lnTo>
                      <a:pt x="3182" y="4063"/>
                    </a:lnTo>
                    <a:lnTo>
                      <a:pt x="3631" y="3788"/>
                    </a:lnTo>
                    <a:lnTo>
                      <a:pt x="4080" y="3529"/>
                    </a:lnTo>
                    <a:lnTo>
                      <a:pt x="4567" y="3269"/>
                    </a:lnTo>
                    <a:lnTo>
                      <a:pt x="5091" y="3009"/>
                    </a:lnTo>
                    <a:lnTo>
                      <a:pt x="5653" y="2765"/>
                    </a:lnTo>
                    <a:lnTo>
                      <a:pt x="6214" y="2521"/>
                    </a:lnTo>
                    <a:lnTo>
                      <a:pt x="6214" y="2521"/>
                    </a:lnTo>
                    <a:lnTo>
                      <a:pt x="6963" y="2230"/>
                    </a:lnTo>
                    <a:lnTo>
                      <a:pt x="7712" y="1955"/>
                    </a:lnTo>
                    <a:lnTo>
                      <a:pt x="8535" y="1696"/>
                    </a:lnTo>
                    <a:lnTo>
                      <a:pt x="9321" y="1466"/>
                    </a:lnTo>
                    <a:lnTo>
                      <a:pt x="10145" y="1237"/>
                    </a:lnTo>
                    <a:lnTo>
                      <a:pt x="10968" y="1039"/>
                    </a:lnTo>
                    <a:lnTo>
                      <a:pt x="11829" y="855"/>
                    </a:lnTo>
                    <a:lnTo>
                      <a:pt x="12728" y="687"/>
                    </a:lnTo>
                    <a:lnTo>
                      <a:pt x="13626" y="535"/>
                    </a:lnTo>
                    <a:lnTo>
                      <a:pt x="14525" y="412"/>
                    </a:lnTo>
                    <a:lnTo>
                      <a:pt x="15461" y="290"/>
                    </a:lnTo>
                    <a:lnTo>
                      <a:pt x="16397" y="199"/>
                    </a:lnTo>
                    <a:lnTo>
                      <a:pt x="17370" y="122"/>
                    </a:lnTo>
                    <a:lnTo>
                      <a:pt x="18343" y="61"/>
                    </a:lnTo>
                    <a:lnTo>
                      <a:pt x="19354" y="31"/>
                    </a:lnTo>
                    <a:lnTo>
                      <a:pt x="20365" y="0"/>
                    </a:lnTo>
                    <a:lnTo>
                      <a:pt x="203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8" name="Shape 188"/>
            <p:cNvSpPr/>
            <p:nvPr/>
          </p:nvSpPr>
          <p:spPr>
            <a:xfrm>
              <a:off x="0" y="1916555"/>
              <a:ext cx="2384316" cy="1482329"/>
            </a:xfrm>
            <a:custGeom>
              <a:pathLst>
                <a:path extrusionOk="0" h="21600" w="21600">
                  <a:moveTo>
                    <a:pt x="18639" y="7360"/>
                  </a:moveTo>
                  <a:cubicBezTo>
                    <a:pt x="18340" y="3662"/>
                    <a:pt x="16412" y="814"/>
                    <a:pt x="14071" y="814"/>
                  </a:cubicBezTo>
                  <a:cubicBezTo>
                    <a:pt x="12923" y="814"/>
                    <a:pt x="11913" y="1479"/>
                    <a:pt x="11110" y="2552"/>
                  </a:cubicBezTo>
                  <a:cubicBezTo>
                    <a:pt x="10352" y="999"/>
                    <a:pt x="9182" y="0"/>
                    <a:pt x="7873" y="0"/>
                  </a:cubicBezTo>
                  <a:cubicBezTo>
                    <a:pt x="5899" y="0"/>
                    <a:pt x="4247" y="2219"/>
                    <a:pt x="3856" y="5215"/>
                  </a:cubicBezTo>
                  <a:cubicBezTo>
                    <a:pt x="1699" y="5437"/>
                    <a:pt x="0" y="8285"/>
                    <a:pt x="0" y="11799"/>
                  </a:cubicBezTo>
                  <a:cubicBezTo>
                    <a:pt x="0" y="15460"/>
                    <a:pt x="1859" y="18456"/>
                    <a:pt x="4132" y="18456"/>
                  </a:cubicBezTo>
                  <a:cubicBezTo>
                    <a:pt x="4614" y="18456"/>
                    <a:pt x="5073" y="18308"/>
                    <a:pt x="5509" y="18049"/>
                  </a:cubicBezTo>
                  <a:cubicBezTo>
                    <a:pt x="6267" y="19714"/>
                    <a:pt x="7460" y="20786"/>
                    <a:pt x="8837" y="20786"/>
                  </a:cubicBezTo>
                  <a:cubicBezTo>
                    <a:pt x="9687" y="20786"/>
                    <a:pt x="10467" y="20379"/>
                    <a:pt x="11110" y="19677"/>
                  </a:cubicBezTo>
                  <a:cubicBezTo>
                    <a:pt x="11867" y="20860"/>
                    <a:pt x="12877" y="21600"/>
                    <a:pt x="13979" y="21600"/>
                  </a:cubicBezTo>
                  <a:cubicBezTo>
                    <a:pt x="15632" y="21600"/>
                    <a:pt x="17055" y="20010"/>
                    <a:pt x="17698" y="17753"/>
                  </a:cubicBezTo>
                  <a:cubicBezTo>
                    <a:pt x="17904" y="17827"/>
                    <a:pt x="18111" y="17864"/>
                    <a:pt x="18340" y="17864"/>
                  </a:cubicBezTo>
                  <a:cubicBezTo>
                    <a:pt x="20131" y="17864"/>
                    <a:pt x="21600" y="15497"/>
                    <a:pt x="21600" y="12575"/>
                  </a:cubicBezTo>
                  <a:cubicBezTo>
                    <a:pt x="21600" y="9838"/>
                    <a:pt x="20292" y="7619"/>
                    <a:pt x="18639" y="7360"/>
                  </a:cubicBezTo>
                  <a:close/>
                  <a:moveTo>
                    <a:pt x="18639" y="7360"/>
                  </a:moveTo>
                  <a:cubicBezTo>
                    <a:pt x="18639" y="7360"/>
                    <a:pt x="18639" y="7360"/>
                    <a:pt x="18639" y="7360"/>
                  </a:cubicBezTo>
                </a:path>
              </a:pathLst>
            </a:custGeom>
            <a:solidFill>
              <a:srgbClr val="E6E7E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861" y="200989"/>
            <a:ext cx="23862502" cy="1333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86" y="60223"/>
            <a:ext cx="24199953" cy="13763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6086475" y="1565589"/>
            <a:ext cx="17459325" cy="5292411"/>
          </a:xfrm>
          <a:prstGeom prst="rect">
            <a:avLst/>
          </a:prstGeom>
          <a:noFill/>
          <a:ln cap="flat" cmpd="sng" w="190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Shape 204"/>
          <p:cNvCxnSpPr/>
          <p:nvPr/>
        </p:nvCxnSpPr>
        <p:spPr>
          <a:xfrm>
            <a:off x="0" y="9972674"/>
            <a:ext cx="6086475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5" name="Shape 205"/>
          <p:cNvSpPr txBox="1"/>
          <p:nvPr/>
        </p:nvSpPr>
        <p:spPr>
          <a:xfrm>
            <a:off x="6675579" y="2652311"/>
            <a:ext cx="6920572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 u="sng">
                <a:solidFill>
                  <a:srgbClr val="7D7D7D"/>
                </a:solidFill>
                <a:latin typeface="Raleway"/>
                <a:ea typeface="Raleway"/>
                <a:cs typeface="Raleway"/>
                <a:sym typeface="Raleway"/>
              </a:rPr>
              <a:t>Ma la vera domanda è: Mr Bin o Mr.Bean?</a:t>
            </a:r>
            <a:endParaRPr/>
          </a:p>
        </p:txBody>
      </p:sp>
      <p:sp>
        <p:nvSpPr>
          <p:cNvPr id="206" name="Shape 206"/>
          <p:cNvSpPr txBox="1"/>
          <p:nvPr/>
        </p:nvSpPr>
        <p:spPr>
          <a:xfrm flipH="1">
            <a:off x="6008434" y="9295591"/>
            <a:ext cx="8647432" cy="1930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D7D7D"/>
                </a:solidFill>
                <a:latin typeface="Raleway"/>
                <a:ea typeface="Raleway"/>
                <a:cs typeface="Raleway"/>
                <a:sym typeface="Raleway"/>
              </a:rPr>
              <a:t>Mr Bin è un dibone Smart che aiuta gli utenti nella raccolta differenziata. È in grado di dividere i rifiuti autonomamente e successivamente di comprimerli!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7D7D7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0383" y="-175402"/>
            <a:ext cx="24605370" cy="140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393" y="295848"/>
            <a:ext cx="23771908" cy="13168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324" y="225160"/>
            <a:ext cx="24154412" cy="1330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11615916" y="5968960"/>
            <a:ext cx="6229350" cy="5886450"/>
          </a:xfrm>
          <a:prstGeom prst="rect">
            <a:avLst/>
          </a:prstGeom>
          <a:noFill/>
          <a:ln cap="flat" cmpd="sng" w="190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/>
          <p:nvPr/>
        </p:nvSpPr>
        <p:spPr>
          <a:xfrm flipH="1">
            <a:off x="2096001" y="9576775"/>
            <a:ext cx="81444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D7D7D"/>
                </a:solidFill>
                <a:latin typeface="Raleway"/>
                <a:ea typeface="Raleway"/>
                <a:cs typeface="Raleway"/>
                <a:sym typeface="Raleway"/>
              </a:rPr>
              <a:t>Offriamo prodotti semplici e di facile utilizzo che costituiscono un grandissimo ausilio nello smistamento dei rifiuti in modo da aiutarne il riciclaggio.</a:t>
            </a:r>
            <a:endParaRPr/>
          </a:p>
        </p:txBody>
      </p:sp>
      <p:sp>
        <p:nvSpPr>
          <p:cNvPr id="228" name="Shape 228"/>
          <p:cNvSpPr txBox="1"/>
          <p:nvPr/>
        </p:nvSpPr>
        <p:spPr>
          <a:xfrm>
            <a:off x="801975" y="2609927"/>
            <a:ext cx="9438414" cy="6883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Smart bin è una cooperativa nata per favorire l’ormai indispensabile raccolta differenziata </a:t>
            </a:r>
            <a:endParaRPr/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5823" y="6329673"/>
            <a:ext cx="5323292" cy="532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Parto">
      <a:dk1>
        <a:srgbClr val="171717"/>
      </a:dk1>
      <a:lt1>
        <a:srgbClr val="FBFBFB"/>
      </a:lt1>
      <a:dk2>
        <a:srgbClr val="10141A"/>
      </a:dk2>
      <a:lt2>
        <a:srgbClr val="E7E6E6"/>
      </a:lt2>
      <a:accent1>
        <a:srgbClr val="FFC206"/>
      </a:accent1>
      <a:accent2>
        <a:srgbClr val="7F7F7F"/>
      </a:accent2>
      <a:accent3>
        <a:srgbClr val="A5A5A5"/>
      </a:accent3>
      <a:accent4>
        <a:srgbClr val="FFC000"/>
      </a:accent4>
      <a:accent5>
        <a:srgbClr val="262626"/>
      </a:accent5>
      <a:accent6>
        <a:srgbClr val="3A383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