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7175" cy="13716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Raleway" charset="0"/>
      <p:regular r:id="rId12"/>
      <p:bold r:id="rId13"/>
      <p:italic r:id="rId14"/>
      <p:boldItalic r:id="rId15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BB27D-D71F-4E4C-A5C0-B65ABB570634}">
  <a:tblStyle styleId="{39EBB27D-D71F-4E4C-A5C0-B65ABB570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744" y="-10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7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Shape 5"/>
          <p:cNvSpPr>
            <a:spLocks noGrp="1" noRo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69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62470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1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4FFC7DC-48C5-4247-8E68-1350E99BF50E}" type="slidenum">
              <a:rPr lang="en-US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15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400"/>
            </a:pPr>
            <a:endParaRPr lang="it-IT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4514" name="Shape 158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16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400"/>
            </a:pPr>
            <a:endParaRPr lang="it-IT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6562" name="Shape 168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17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400"/>
            </a:pPr>
            <a:endParaRPr lang="it-IT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8610" name="Shape 178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18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400"/>
            </a:pPr>
            <a:endParaRPr lang="it-IT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0658" name="Shape 188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15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400"/>
            </a:pPr>
            <a:endParaRPr lang="it-IT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2706" name="Shape 216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0" y="0"/>
            <a:ext cx="10723196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pic" idx="3"/>
          </p:nvPr>
        </p:nvSpPr>
        <p:spPr>
          <a:xfrm>
            <a:off x="13663980" y="2119312"/>
            <a:ext cx="7789863" cy="947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14419506" y="1863725"/>
            <a:ext cx="7702550" cy="9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0" y="0"/>
            <a:ext cx="16071849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0" y="3006725"/>
            <a:ext cx="12193588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512888" y="6857999"/>
            <a:ext cx="21347112" cy="567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0"/>
          <p:cNvSpPr>
            <a:spLocks noChangeArrowheads="1"/>
          </p:cNvSpPr>
          <p:nvPr/>
        </p:nvSpPr>
        <p:spPr bwMode="auto">
          <a:xfrm>
            <a:off x="0" y="0"/>
            <a:ext cx="9953625" cy="137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6724650" y="2919412"/>
            <a:ext cx="6323135" cy="787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76413" y="2206625"/>
            <a:ext cx="9301162" cy="930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pic" idx="3"/>
          </p:nvPr>
        </p:nvSpPr>
        <p:spPr>
          <a:xfrm>
            <a:off x="3112294" y="3543300"/>
            <a:ext cx="66294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3324225" y="2761456"/>
            <a:ext cx="8193088" cy="8193087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12193587" y="2989262"/>
            <a:ext cx="7737475" cy="773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0" y="6858000"/>
            <a:ext cx="1219358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8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1811338" y="0"/>
            <a:ext cx="8774112" cy="875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0252075" y="3990975"/>
            <a:ext cx="14135100" cy="802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2022842" y="2224087"/>
            <a:ext cx="9266237" cy="92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13098096" y="2224087"/>
            <a:ext cx="9266237" cy="92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2074863" y="1284288"/>
            <a:ext cx="5222875" cy="625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pic" idx="3"/>
          </p:nvPr>
        </p:nvSpPr>
        <p:spPr>
          <a:xfrm>
            <a:off x="4923571" y="5803533"/>
            <a:ext cx="5222875" cy="625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pic" idx="4"/>
          </p:nvPr>
        </p:nvSpPr>
        <p:spPr>
          <a:xfrm>
            <a:off x="11007848" y="2304195"/>
            <a:ext cx="5222875" cy="625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6951325" y="0"/>
            <a:ext cx="743585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pic" idx="3"/>
          </p:nvPr>
        </p:nvSpPr>
        <p:spPr>
          <a:xfrm>
            <a:off x="0" y="2286000"/>
            <a:ext cx="12193587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0" y="3358662"/>
            <a:ext cx="16424031" cy="103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955675" y="1239837"/>
            <a:ext cx="11237912" cy="1123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2756754" y="3040123"/>
            <a:ext cx="7635754" cy="7635754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4"/>
          <p:cNvSpPr>
            <a:spLocks noChangeArrowheads="1"/>
          </p:cNvSpPr>
          <p:nvPr/>
        </p:nvSpPr>
        <p:spPr bwMode="auto">
          <a:xfrm>
            <a:off x="12193588" y="0"/>
            <a:ext cx="12193587" cy="137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6875463" y="1934369"/>
            <a:ext cx="5995987" cy="984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87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7523527" y="2187940"/>
            <a:ext cx="9340120" cy="9340120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Arrowheads="1"/>
          </p:cNvSpPr>
          <p:nvPr/>
        </p:nvSpPr>
        <p:spPr bwMode="auto">
          <a:xfrm>
            <a:off x="16846550" y="0"/>
            <a:ext cx="7540625" cy="137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0" y="0"/>
            <a:ext cx="168465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0" y="0"/>
            <a:ext cx="1855152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6"/>
          <p:cNvSpPr>
            <a:spLocks noChangeArrowheads="1"/>
          </p:cNvSpPr>
          <p:nvPr/>
        </p:nvSpPr>
        <p:spPr bwMode="auto">
          <a:xfrm>
            <a:off x="0" y="0"/>
            <a:ext cx="6943725" cy="137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6944518" y="0"/>
            <a:ext cx="10498138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0" y="0"/>
            <a:ext cx="14138276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>
            <a:spLocks noChangeArrowheads="1"/>
          </p:cNvSpPr>
          <p:nvPr/>
        </p:nvSpPr>
        <p:spPr bwMode="auto">
          <a:xfrm>
            <a:off x="0" y="0"/>
            <a:ext cx="5573713" cy="137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5573713" y="0"/>
            <a:ext cx="661987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pic" idx="3"/>
          </p:nvPr>
        </p:nvSpPr>
        <p:spPr>
          <a:xfrm>
            <a:off x="8570913" y="3235325"/>
            <a:ext cx="7245350" cy="7245350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1054099" y="1160463"/>
            <a:ext cx="22278975" cy="569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9670255" y="4334669"/>
            <a:ext cx="5046662" cy="504666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441817" y="1617785"/>
            <a:ext cx="6858122" cy="120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6740553" y="35169"/>
            <a:ext cx="5750171" cy="682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2760663" y="1652588"/>
            <a:ext cx="4976812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pic" idx="3"/>
          </p:nvPr>
        </p:nvSpPr>
        <p:spPr>
          <a:xfrm>
            <a:off x="9705181" y="7332419"/>
            <a:ext cx="4976812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pic" idx="4"/>
          </p:nvPr>
        </p:nvSpPr>
        <p:spPr>
          <a:xfrm>
            <a:off x="16649700" y="1652588"/>
            <a:ext cx="4976812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>
  <p:cSld name="51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>
            <a:spLocks noChangeArrowheads="1"/>
          </p:cNvSpPr>
          <p:nvPr/>
        </p:nvSpPr>
        <p:spPr bwMode="auto">
          <a:xfrm>
            <a:off x="0" y="0"/>
            <a:ext cx="8247063" cy="1371600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>
            <a:off x="8247063" y="0"/>
            <a:ext cx="10463212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06" name="Shape 106"/>
          <p:cNvSpPr>
            <a:spLocks noGrp="1"/>
          </p:cNvSpPr>
          <p:nvPr>
            <p:ph type="pic" idx="3"/>
          </p:nvPr>
        </p:nvSpPr>
        <p:spPr>
          <a:xfrm>
            <a:off x="1090612" y="6858000"/>
            <a:ext cx="6065837" cy="304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9"/>
          <p:cNvSpPr>
            <a:spLocks noChangeArrowheads="1"/>
          </p:cNvSpPr>
          <p:nvPr/>
        </p:nvSpPr>
        <p:spPr bwMode="auto">
          <a:xfrm>
            <a:off x="0" y="0"/>
            <a:ext cx="8035925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8035925" y="0"/>
            <a:ext cx="1635125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Custom Layout">
  <p:cSld name="54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16986250" y="0"/>
            <a:ext cx="740092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12" name="Shape 112"/>
          <p:cNvSpPr>
            <a:spLocks noGrp="1"/>
          </p:cNvSpPr>
          <p:nvPr>
            <p:ph type="pic" idx="3"/>
          </p:nvPr>
        </p:nvSpPr>
        <p:spPr>
          <a:xfrm>
            <a:off x="2039694" y="1987184"/>
            <a:ext cx="7772522" cy="48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Custom Layout">
  <p:cSld name="55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4"/>
          <p:cNvSpPr>
            <a:spLocks noChangeArrowheads="1"/>
          </p:cNvSpPr>
          <p:nvPr/>
        </p:nvSpPr>
        <p:spPr bwMode="auto">
          <a:xfrm>
            <a:off x="0" y="9917113"/>
            <a:ext cx="24387175" cy="3798887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899872" y="1512888"/>
            <a:ext cx="6858000" cy="1081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pic" idx="3"/>
          </p:nvPr>
        </p:nvSpPr>
        <p:spPr>
          <a:xfrm>
            <a:off x="9935797" y="8071339"/>
            <a:ext cx="3394075" cy="42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pic" idx="4"/>
          </p:nvPr>
        </p:nvSpPr>
        <p:spPr>
          <a:xfrm>
            <a:off x="14507797" y="8071339"/>
            <a:ext cx="3394075" cy="42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pic" idx="5"/>
          </p:nvPr>
        </p:nvSpPr>
        <p:spPr>
          <a:xfrm>
            <a:off x="19079797" y="8071339"/>
            <a:ext cx="3394075" cy="425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9008727" y="2919413"/>
            <a:ext cx="3183792" cy="729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pic" idx="3"/>
          </p:nvPr>
        </p:nvSpPr>
        <p:spPr>
          <a:xfrm rot="3565332">
            <a:off x="15046792" y="4895600"/>
            <a:ext cx="2578470" cy="69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 Layout">
  <p:cSld name="40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3605213" y="2847975"/>
            <a:ext cx="4008437" cy="83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14876463" y="3744913"/>
            <a:ext cx="3692525" cy="65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pic" idx="3"/>
          </p:nvPr>
        </p:nvSpPr>
        <p:spPr>
          <a:xfrm>
            <a:off x="18335481" y="8107119"/>
            <a:ext cx="1618149" cy="203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7402390" y="5486400"/>
            <a:ext cx="9583738" cy="596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 Layout">
  <p:cSld name="43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2039938" y="5029200"/>
            <a:ext cx="10153650" cy="69992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 rot="2700131">
            <a:off x="12249456" y="3613057"/>
            <a:ext cx="3953341" cy="85299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pic" idx="3"/>
          </p:nvPr>
        </p:nvSpPr>
        <p:spPr>
          <a:xfrm rot="2700131">
            <a:off x="13251779" y="-4124173"/>
            <a:ext cx="3953341" cy="85299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pic" idx="4"/>
          </p:nvPr>
        </p:nvSpPr>
        <p:spPr>
          <a:xfrm rot="2700131">
            <a:off x="19037118" y="-3104264"/>
            <a:ext cx="3953341" cy="85299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pic" idx="5"/>
          </p:nvPr>
        </p:nvSpPr>
        <p:spPr>
          <a:xfrm rot="2700131">
            <a:off x="19863593" y="2918504"/>
            <a:ext cx="3953341" cy="85299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9372600" y="7051675"/>
            <a:ext cx="608488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7931150" y="0"/>
            <a:ext cx="1645602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2285388" y="1512277"/>
            <a:ext cx="4765675" cy="101199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pic" idx="3"/>
          </p:nvPr>
        </p:nvSpPr>
        <p:spPr>
          <a:xfrm>
            <a:off x="7227888" y="2497138"/>
            <a:ext cx="4219575" cy="87042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6364288" y="5754688"/>
            <a:ext cx="7064375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Custom Layout">
  <p:cSld name="48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14120813" y="3692525"/>
            <a:ext cx="4483100" cy="8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 Layout">
  <p:cSld name="49_Custom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pic" idx="2"/>
          </p:nvPr>
        </p:nvSpPr>
        <p:spPr>
          <a:xfrm rot="-1280325">
            <a:off x="2686549" y="3023778"/>
            <a:ext cx="6885105" cy="31998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1"/>
          <p:cNvSpPr>
            <a:spLocks noChangeArrowheads="1"/>
          </p:cNvSpPr>
          <p:nvPr/>
        </p:nvSpPr>
        <p:spPr bwMode="auto">
          <a:xfrm>
            <a:off x="15738475" y="0"/>
            <a:ext cx="8648700" cy="13716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it-IT" sz="36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9231191" y="1512887"/>
            <a:ext cx="10269538" cy="1026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pic" idx="2"/>
          </p:nvPr>
        </p:nvSpPr>
        <p:spPr>
          <a:xfrm>
            <a:off x="0" y="6858000"/>
            <a:ext cx="2438717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1741365" y="1178170"/>
            <a:ext cx="8861425" cy="1135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0" y="2074862"/>
            <a:ext cx="24387174" cy="956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1529617" y="0"/>
            <a:ext cx="18007012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7332786" y="0"/>
            <a:ext cx="17054390" cy="810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67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68" r:id="rId28"/>
    <p:sldLayoutId id="2147483743" r:id="rId29"/>
    <p:sldLayoutId id="2147483744" r:id="rId30"/>
    <p:sldLayoutId id="2147483769" r:id="rId31"/>
    <p:sldLayoutId id="2147483745" r:id="rId32"/>
    <p:sldLayoutId id="2147483770" r:id="rId33"/>
    <p:sldLayoutId id="2147483746" r:id="rId34"/>
    <p:sldLayoutId id="2147483771" r:id="rId35"/>
    <p:sldLayoutId id="2147483747" r:id="rId36"/>
    <p:sldLayoutId id="2147483748" r:id="rId37"/>
    <p:sldLayoutId id="2147483749" r:id="rId38"/>
    <p:sldLayoutId id="2147483772" r:id="rId39"/>
    <p:sldLayoutId id="2147483773" r:id="rId40"/>
    <p:sldLayoutId id="2147483750" r:id="rId41"/>
    <p:sldLayoutId id="2147483774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  <p:sldLayoutId id="2147483762" r:id="rId54"/>
    <p:sldLayoutId id="2147483763" r:id="rId55"/>
    <p:sldLayoutId id="2147483764" r:id="rId56"/>
    <p:sldLayoutId id="2147483775" r:id="rId57"/>
    <p:sldLayoutId id="2147483765" r:id="rId58"/>
    <p:sldLayoutId id="2147483766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160"/>
          <p:cNvSpPr txBox="1">
            <a:spLocks noChangeArrowheads="1"/>
          </p:cNvSpPr>
          <p:nvPr/>
        </p:nvSpPr>
        <p:spPr bwMode="auto">
          <a:xfrm>
            <a:off x="14992350" y="2871788"/>
            <a:ext cx="8767763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7200" b="1">
                <a:solidFill>
                  <a:srgbClr val="3F3F3F"/>
                </a:solidFill>
                <a:latin typeface="Raleway" charset="0"/>
                <a:sym typeface="Raleway" charset="0"/>
              </a:rPr>
              <a:t>Il negozio per tutti… natura compresa! </a:t>
            </a:r>
            <a:endParaRPr lang="it-IT"/>
          </a:p>
        </p:txBody>
      </p:sp>
      <p:sp>
        <p:nvSpPr>
          <p:cNvPr id="63490" name="Shape 161"/>
          <p:cNvSpPr txBox="1">
            <a:spLocks noChangeArrowheads="1"/>
          </p:cNvSpPr>
          <p:nvPr/>
        </p:nvSpPr>
        <p:spPr bwMode="auto">
          <a:xfrm flipH="1">
            <a:off x="15479713" y="9967913"/>
            <a:ext cx="5592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it-IT" sz="2200">
              <a:solidFill>
                <a:srgbClr val="7F7F7F"/>
              </a:solidFill>
              <a:latin typeface="Raleway" charset="0"/>
              <a:sym typeface="Raleway" charset="0"/>
            </a:endParaRPr>
          </a:p>
        </p:txBody>
      </p:sp>
      <p:pic>
        <p:nvPicPr>
          <p:cNvPr id="63491" name="Shape 162"/>
          <p:cNvPicPr preferRelativeResize="0">
            <a:picLocks noChangeAspect="1" noChangeArrowheads="1"/>
          </p:cNvPicPr>
          <p:nvPr/>
        </p:nvPicPr>
        <p:blipFill>
          <a:blip r:embed="rId3"/>
          <a:srcRect t="195509" b="-195509"/>
          <a:stretch>
            <a:fillRect/>
          </a:stretch>
        </p:blipFill>
        <p:spPr bwMode="auto">
          <a:xfrm>
            <a:off x="11866563" y="8467725"/>
            <a:ext cx="441325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Shape 163"/>
          <p:cNvPicPr preferRelativeResize="0">
            <a:picLocks noChangeAspect="1" noChangeArrowheads="1"/>
          </p:cNvPicPr>
          <p:nvPr/>
        </p:nvPicPr>
        <p:blipFill>
          <a:blip r:embed="rId3"/>
          <a:srcRect l="-2061" t="11452" r="9143" b="-23396"/>
          <a:stretch>
            <a:fillRect/>
          </a:stretch>
        </p:blipFill>
        <p:spPr bwMode="auto">
          <a:xfrm>
            <a:off x="0" y="352425"/>
            <a:ext cx="13312775" cy="841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Shape 164"/>
          <p:cNvPicPr preferRelativeResize="0">
            <a:picLocks noChangeAspect="1" noChangeArrowheads="1"/>
          </p:cNvPicPr>
          <p:nvPr/>
        </p:nvPicPr>
        <p:blipFill>
          <a:blip r:embed="rId4"/>
          <a:srcRect l="-2010"/>
          <a:stretch>
            <a:fillRect/>
          </a:stretch>
        </p:blipFill>
        <p:spPr bwMode="auto">
          <a:xfrm>
            <a:off x="13535025" y="6030913"/>
            <a:ext cx="995838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Shape 165"/>
          <p:cNvSpPr txBox="1">
            <a:spLocks noChangeArrowheads="1"/>
          </p:cNvSpPr>
          <p:nvPr/>
        </p:nvSpPr>
        <p:spPr bwMode="auto">
          <a:xfrm>
            <a:off x="2743200" y="7186613"/>
            <a:ext cx="9958388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36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Linda Drei</a:t>
            </a:r>
            <a:endParaRPr lang="it-IT" sz="3600" b="1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36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Alice Barbieri</a:t>
            </a:r>
            <a:endParaRPr lang="it-IT" sz="3600" b="1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Luigi Morra</a:t>
            </a:r>
            <a:endParaRPr lang="it-IT" sz="3600" b="1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36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Chiara Minganti    </a:t>
            </a:r>
            <a:r>
              <a:rPr lang="en-US" sz="30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3000" b="1" i="1"/>
              <a:t>                 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587375" y="758825"/>
            <a:ext cx="954088" cy="1277461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9600" b="1" kern="0">
                <a:solidFill>
                  <a:srgbClr val="1B1B1B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-US" sz="8800" b="1" i="1" kern="0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CONOM</a:t>
            </a:r>
            <a:endParaRPr sz="8800" b="1" i="1" kern="0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8800" b="1" i="1" kern="0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endParaRPr sz="8800" b="1" i="1" kern="0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8800" b="1" i="1" kern="0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CO</a:t>
            </a:r>
            <a:endParaRPr sz="8800" b="1" i="1" kern="0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800" b="1" kern="0"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38" name="Shape 171"/>
          <p:cNvSpPr txBox="1">
            <a:spLocks noChangeArrowheads="1"/>
          </p:cNvSpPr>
          <p:nvPr/>
        </p:nvSpPr>
        <p:spPr bwMode="auto">
          <a:xfrm>
            <a:off x="1693863" y="758825"/>
            <a:ext cx="128492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8800" b="1" i="1">
                <a:solidFill>
                  <a:srgbClr val="134F5C"/>
                </a:solidFill>
                <a:latin typeface="Raleway" charset="0"/>
                <a:sym typeface="Raleway" charset="0"/>
              </a:rPr>
              <a:t>C O S O S T E N I B I L E</a:t>
            </a:r>
            <a:endParaRPr lang="it-IT" sz="8800" b="1" i="1">
              <a:solidFill>
                <a:srgbClr val="134F5C"/>
              </a:solidFill>
              <a:latin typeface="Raleway" charset="0"/>
              <a:sym typeface="Raleway" charset="0"/>
            </a:endParaRPr>
          </a:p>
        </p:txBody>
      </p:sp>
      <p:pic>
        <p:nvPicPr>
          <p:cNvPr id="65539" name="Shape 172"/>
          <p:cNvPicPr preferRelativeResize="0">
            <a:picLocks noChangeAspect="1" noChangeArrowheads="1"/>
          </p:cNvPicPr>
          <p:nvPr/>
        </p:nvPicPr>
        <p:blipFill>
          <a:blip r:embed="rId3"/>
          <a:srcRect b="2286"/>
          <a:stretch>
            <a:fillRect/>
          </a:stretch>
        </p:blipFill>
        <p:spPr bwMode="auto">
          <a:xfrm>
            <a:off x="14085888" y="5516563"/>
            <a:ext cx="88280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Shape 173"/>
          <p:cNvPicPr preferRelativeResize="0">
            <a:picLocks noChangeAspect="1" noChangeArrowheads="1"/>
          </p:cNvPicPr>
          <p:nvPr/>
        </p:nvPicPr>
        <p:blipFill>
          <a:blip r:embed="rId4"/>
          <a:srcRect l="-1913" r="-4958" b="-1358"/>
          <a:stretch>
            <a:fillRect/>
          </a:stretch>
        </p:blipFill>
        <p:spPr bwMode="auto">
          <a:xfrm>
            <a:off x="2822575" y="3025775"/>
            <a:ext cx="8180388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Shape 174"/>
          <p:cNvSpPr txBox="1">
            <a:spLocks noChangeArrowheads="1"/>
          </p:cNvSpPr>
          <p:nvPr/>
        </p:nvSpPr>
        <p:spPr bwMode="auto">
          <a:xfrm>
            <a:off x="2174875" y="11023600"/>
            <a:ext cx="102425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/>
              <a:t>        </a:t>
            </a:r>
            <a:r>
              <a:rPr lang="en-US" sz="4800" b="1"/>
              <a:t>Bassi prezzi, alta qualità.</a:t>
            </a:r>
            <a:endParaRPr lang="it-IT" sz="4800" b="1"/>
          </a:p>
        </p:txBody>
      </p:sp>
      <p:sp>
        <p:nvSpPr>
          <p:cNvPr id="65542" name="Shape 175"/>
          <p:cNvSpPr txBox="1">
            <a:spLocks noChangeArrowheads="1"/>
          </p:cNvSpPr>
          <p:nvPr/>
        </p:nvSpPr>
        <p:spPr bwMode="auto">
          <a:xfrm>
            <a:off x="16005175" y="2500313"/>
            <a:ext cx="92948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800" b="1"/>
              <a:t>Senza imballaggi,                         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4800" b="1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800" b="1"/>
              <a:t>Addio plastica!</a:t>
            </a:r>
            <a:endParaRPr lang="it-IT" sz="4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180"/>
          <p:cNvSpPr txBox="1">
            <a:spLocks noChangeArrowheads="1"/>
          </p:cNvSpPr>
          <p:nvPr/>
        </p:nvSpPr>
        <p:spPr bwMode="auto">
          <a:xfrm>
            <a:off x="1179513" y="7859713"/>
            <a:ext cx="64404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 i="1">
                <a:latin typeface="Raleway" charset="0"/>
                <a:sym typeface="Raleway" charset="0"/>
              </a:rPr>
              <a:t>Cartelli illustrativi per informare</a:t>
            </a:r>
            <a:r>
              <a:rPr lang="en-US" sz="3000" b="1" i="1">
                <a:latin typeface="Raleway" charset="0"/>
                <a:sym typeface="Raleway" charset="0"/>
              </a:rPr>
              <a:t> </a:t>
            </a:r>
            <a:endParaRPr lang="it-IT" b="1" i="1"/>
          </a:p>
        </p:txBody>
      </p:sp>
      <p:sp>
        <p:nvSpPr>
          <p:cNvPr id="67586" name="Shape 181"/>
          <p:cNvSpPr txBox="1">
            <a:spLocks noChangeArrowheads="1"/>
          </p:cNvSpPr>
          <p:nvPr/>
        </p:nvSpPr>
        <p:spPr bwMode="auto">
          <a:xfrm flipH="1">
            <a:off x="8197850" y="4829175"/>
            <a:ext cx="74072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3600" b="1" i="1">
                <a:latin typeface="Raleway" charset="0"/>
                <a:sym typeface="Raleway" charset="0"/>
              </a:rPr>
              <a:t>Attività didattiche per imparare a proteggere l’ambiente nel nostro piccolo</a:t>
            </a:r>
            <a:endParaRPr lang="it-IT" sz="3600" b="1" i="1">
              <a:latin typeface="Raleway" charset="0"/>
              <a:sym typeface="Raleway" charset="0"/>
            </a:endParaRPr>
          </a:p>
        </p:txBody>
      </p:sp>
      <p:pic>
        <p:nvPicPr>
          <p:cNvPr id="67587" name="Shape 1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7163" y="2262188"/>
            <a:ext cx="62388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Shape 183"/>
          <p:cNvSpPr txBox="1">
            <a:spLocks noChangeArrowheads="1"/>
          </p:cNvSpPr>
          <p:nvPr/>
        </p:nvSpPr>
        <p:spPr bwMode="auto">
          <a:xfrm>
            <a:off x="16162338" y="7521575"/>
            <a:ext cx="76041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 i="1"/>
              <a:t>Lezioni con esperti per sensibilizzare</a:t>
            </a:r>
            <a:endParaRPr lang="it-IT" sz="3600" b="1" i="1"/>
          </a:p>
        </p:txBody>
      </p:sp>
      <p:pic>
        <p:nvPicPr>
          <p:cNvPr id="67589" name="Shape 18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9213" y="7897813"/>
            <a:ext cx="6048375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Shape 18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9563" y="2495550"/>
            <a:ext cx="5695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5654675" y="722313"/>
            <a:ext cx="113331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200" b="1"/>
              <a:t>IMPARARE INSIEME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190"/>
          <p:cNvSpPr txBox="1">
            <a:spLocks noChangeArrowheads="1"/>
          </p:cNvSpPr>
          <p:nvPr/>
        </p:nvSpPr>
        <p:spPr bwMode="auto">
          <a:xfrm>
            <a:off x="14044613" y="3846513"/>
            <a:ext cx="90932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6000" b="1">
                <a:solidFill>
                  <a:srgbClr val="3F3F3F"/>
                </a:solidFill>
                <a:latin typeface="Raleway" charset="0"/>
                <a:sym typeface="Raleway" charset="0"/>
              </a:rPr>
              <a:t> </a:t>
            </a:r>
            <a:endParaRPr lang="it-IT"/>
          </a:p>
        </p:txBody>
      </p:sp>
      <p:graphicFrame>
        <p:nvGraphicFramePr>
          <p:cNvPr id="191" name="Shape 191"/>
          <p:cNvGraphicFramePr/>
          <p:nvPr/>
        </p:nvGraphicFramePr>
        <p:xfrm>
          <a:off x="646113" y="2713038"/>
          <a:ext cx="23093362" cy="10428287"/>
        </p:xfrm>
        <a:graphic>
          <a:graphicData uri="http://schemas.openxmlformats.org/drawingml/2006/table">
            <a:tbl>
              <a:tblPr>
                <a:noFill/>
                <a:tableStyleId>{39EBB27D-D71F-4E4C-A5C0-B65ABB570634}</a:tableStyleId>
              </a:tblPr>
              <a:tblGrid>
                <a:gridCol w="4618675"/>
                <a:gridCol w="4618675"/>
                <a:gridCol w="4618675"/>
                <a:gridCol w="4618675"/>
                <a:gridCol w="4618675"/>
              </a:tblGrid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NaturaSì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Coop alleanza3.0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Famila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On Tap</a:t>
                      </a:r>
                      <a:endParaRPr sz="3600" b="1" i="1"/>
                    </a:p>
                  </a:txBody>
                  <a:tcPr marL="91425" marR="91425" marT="91425" marB="91425"/>
                </a:tc>
              </a:tr>
              <a:tr h="18386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Prezzo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8112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Qualità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6546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Ecosostenibile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6546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Educazione ed informazione 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7539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/>
                        <a:t>Didattica</a:t>
                      </a:r>
                      <a:endParaRPr sz="36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9678" name="Shape 192"/>
          <p:cNvSpPr txBox="1">
            <a:spLocks noChangeArrowheads="1"/>
          </p:cNvSpPr>
          <p:nvPr/>
        </p:nvSpPr>
        <p:spPr bwMode="auto">
          <a:xfrm>
            <a:off x="3221038" y="642938"/>
            <a:ext cx="18727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7200" b="1"/>
              <a:t>CONCORRENTI? NON LI TEMIAMO!</a:t>
            </a:r>
            <a:endParaRPr lang="it-IT" sz="9600" b="1"/>
          </a:p>
        </p:txBody>
      </p:sp>
      <p:sp>
        <p:nvSpPr>
          <p:cNvPr id="69679" name="Shape 193"/>
          <p:cNvSpPr txBox="1">
            <a:spLocks noChangeArrowheads="1"/>
          </p:cNvSpPr>
          <p:nvPr/>
        </p:nvSpPr>
        <p:spPr bwMode="auto">
          <a:xfrm>
            <a:off x="3608388" y="14103350"/>
            <a:ext cx="171735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pic>
        <p:nvPicPr>
          <p:cNvPr id="69680" name="Shape 19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4579938"/>
            <a:ext cx="2197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Shape 19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8" y="9852025"/>
            <a:ext cx="24114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2" name="Shape 19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8" y="11536363"/>
            <a:ext cx="24114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3" name="Shape 19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14688" y="6477000"/>
            <a:ext cx="219551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4" name="Shape 19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6738" y="8128000"/>
            <a:ext cx="24114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5" name="Shape 19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11366500"/>
            <a:ext cx="2016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6" name="Shape 20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35350" y="9640888"/>
            <a:ext cx="17541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7" name="Shape 20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6463" y="11376025"/>
            <a:ext cx="17319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8" name="Shape 20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313" y="6378575"/>
            <a:ext cx="15636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9" name="Shape 20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00" y="8213725"/>
            <a:ext cx="1373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0" name="Shape 20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2538" y="4584700"/>
            <a:ext cx="1562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1" name="Shape 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7788" y="6423025"/>
            <a:ext cx="15636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2" name="Shape 2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9063" y="8261350"/>
            <a:ext cx="1373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3" name="Shape 20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81963" y="4449763"/>
            <a:ext cx="15636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4" name="Shape 20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6575" y="6521450"/>
            <a:ext cx="1373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5" name="Shape 20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00" y="8396288"/>
            <a:ext cx="1373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6" name="Shape 2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5588" y="9963150"/>
            <a:ext cx="1373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7" name="Shape 2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5588" y="11688763"/>
            <a:ext cx="1373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8" name="Shape 21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14688" y="4373563"/>
            <a:ext cx="17319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9" name="Shape 2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9640888"/>
            <a:ext cx="20145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19"/>
          <p:cNvSpPr txBox="1">
            <a:spLocks noChangeArrowheads="1"/>
          </p:cNvSpPr>
          <p:nvPr/>
        </p:nvSpPr>
        <p:spPr bwMode="auto">
          <a:xfrm>
            <a:off x="993775" y="2917825"/>
            <a:ext cx="646906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9600" b="1">
                <a:solidFill>
                  <a:srgbClr val="3F3F3F"/>
                </a:solidFill>
                <a:latin typeface="Raleway" charset="0"/>
                <a:sym typeface="Raleway" charset="0"/>
              </a:rPr>
              <a:t>INSiEME</a:t>
            </a:r>
            <a:endParaRPr lang="it-IT" sz="9600" b="1">
              <a:solidFill>
                <a:srgbClr val="3F3F3F"/>
              </a:solidFill>
              <a:latin typeface="Raleway" charset="0"/>
              <a:sym typeface="Raleway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9600" b="1">
                <a:solidFill>
                  <a:srgbClr val="3F3F3F"/>
                </a:solidFill>
                <a:latin typeface="Raleway" charset="0"/>
                <a:sym typeface="Raleway" charset="0"/>
              </a:rPr>
              <a:t>PER UN FUTURO</a:t>
            </a:r>
            <a:endParaRPr lang="it-IT" sz="9600" b="1">
              <a:solidFill>
                <a:srgbClr val="3F3F3F"/>
              </a:solidFill>
              <a:latin typeface="Raleway" charset="0"/>
              <a:sym typeface="Raleway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9600" b="1">
                <a:solidFill>
                  <a:srgbClr val="3F3F3F"/>
                </a:solidFill>
                <a:latin typeface="Raleway" charset="0"/>
                <a:sym typeface="Raleway" charset="0"/>
              </a:rPr>
              <a:t>MiGliORE</a:t>
            </a:r>
            <a:endParaRPr lang="it-IT" sz="9600" b="1"/>
          </a:p>
        </p:txBody>
      </p:sp>
      <p:sp>
        <p:nvSpPr>
          <p:cNvPr id="71682" name="Shape 220"/>
          <p:cNvSpPr txBox="1">
            <a:spLocks noChangeArrowheads="1"/>
          </p:cNvSpPr>
          <p:nvPr/>
        </p:nvSpPr>
        <p:spPr bwMode="auto">
          <a:xfrm>
            <a:off x="4203700" y="1031875"/>
            <a:ext cx="12695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>
                <a:solidFill>
                  <a:srgbClr val="3F3F3F"/>
                </a:solidFill>
                <a:latin typeface="Raleway" charset="0"/>
                <a:sym typeface="Raleway" charset="0"/>
              </a:rPr>
              <a:t>TEAM ON TAP </a:t>
            </a:r>
            <a:endParaRPr lang="it-IT"/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0" y="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0" y="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89" name="Text Box 12"/>
          <p:cNvSpPr txBox="1">
            <a:spLocks noChangeArrowheads="1"/>
          </p:cNvSpPr>
          <p:nvPr/>
        </p:nvSpPr>
        <p:spPr bwMode="auto">
          <a:xfrm>
            <a:off x="10529888" y="4932363"/>
            <a:ext cx="9228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71690" name="Rectangle 13"/>
          <p:cNvSpPr>
            <a:spLocks noChangeArrowheads="1"/>
          </p:cNvSpPr>
          <p:nvPr/>
        </p:nvSpPr>
        <p:spPr bwMode="auto">
          <a:xfrm>
            <a:off x="0" y="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91" name="Rectangle 14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92" name="Rectangle 15"/>
          <p:cNvSpPr>
            <a:spLocks noChangeArrowheads="1"/>
          </p:cNvSpPr>
          <p:nvPr/>
        </p:nvSpPr>
        <p:spPr bwMode="auto">
          <a:xfrm>
            <a:off x="0" y="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93" name="Rectangle 16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94" name="Rectangle 17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95" name="Rectangle 18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sp>
        <p:nvSpPr>
          <p:cNvPr id="71696" name="Rectangle 19"/>
          <p:cNvSpPr>
            <a:spLocks noChangeArrowheads="1"/>
          </p:cNvSpPr>
          <p:nvPr/>
        </p:nvSpPr>
        <p:spPr bwMode="auto">
          <a:xfrm>
            <a:off x="12052300" y="6705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/>
              <a:t>  </a:t>
            </a:r>
          </a:p>
        </p:txBody>
      </p:sp>
      <p:pic>
        <p:nvPicPr>
          <p:cNvPr id="71698" name="Picture 18" descr="IMG-20180424-WA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153035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ral đen trắng lá cây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5F5F5F"/>
      </a:accent1>
      <a:accent2>
        <a:srgbClr val="000000"/>
      </a:accent2>
      <a:accent3>
        <a:srgbClr val="6D6D6D"/>
      </a:accent3>
      <a:accent4>
        <a:srgbClr val="B3B3B3"/>
      </a:accent4>
      <a:accent5>
        <a:srgbClr val="DFDEDB"/>
      </a:accent5>
      <a:accent6>
        <a:srgbClr val="EBEBEB"/>
      </a:accent6>
      <a:hlink>
        <a:srgbClr val="E7E7E7"/>
      </a:hlink>
      <a:folHlink>
        <a:srgbClr val="D878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PresentationFormat>Personalizzato</PresentationFormat>
  <Paragraphs>45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10</vt:i4>
      </vt:variant>
      <vt:variant>
        <vt:lpstr>Titoli diapositive</vt:lpstr>
      </vt:variant>
      <vt:variant>
        <vt:i4>5</vt:i4>
      </vt:variant>
    </vt:vector>
  </HeadingPairs>
  <TitlesOfParts>
    <vt:vector size="19" baseType="lpstr">
      <vt:lpstr>Arial</vt:lpstr>
      <vt:lpstr>Calibri</vt:lpstr>
      <vt:lpstr>Raleway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linda.drei@hotmail.com</cp:lastModifiedBy>
  <cp:revision>2</cp:revision>
  <dcterms:modified xsi:type="dcterms:W3CDTF">2018-05-03T21:34:07Z</dcterms:modified>
</cp:coreProperties>
</file>