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Merriweather" panose="020B0604020202020204" charset="0"/>
      <p:regular r:id="rId18"/>
      <p:bold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0956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70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61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39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99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25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71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43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1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715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72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7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f87997393_0_787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#slide=id.g1f87997393_0_787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#slide=id.g1f87997393_0_787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2" name="Shape 62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3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 descr="offset_comp_343059.jpg"/>
          <p:cNvPicPr preferRelativeResize="0"/>
          <p:nvPr/>
        </p:nvPicPr>
        <p:blipFill rotWithShape="1">
          <a:blip r:embed="rId2">
            <a:alphaModFix amt="80000"/>
          </a:blip>
          <a:srcRect l="30474" t="11955" r="30474" b="25870"/>
          <a:stretch/>
        </p:blipFill>
        <p:spPr>
          <a:xfrm rot="-5400000">
            <a:off x="113630" y="-105700"/>
            <a:ext cx="5142300" cy="5364300"/>
          </a:xfrm>
          <a:prstGeom prst="diagStripe">
            <a:avLst>
              <a:gd name="adj" fmla="val 50343"/>
            </a:avLst>
          </a:prstGeom>
          <a:noFill/>
          <a:ln>
            <a:noFill/>
          </a:ln>
        </p:spPr>
      </p:pic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87" name="Shape 87">
            <a:hlinkClick r:id="rId3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>
            <a:hlinkClick r:id="rId3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>
            <a:hlinkClick r:id="rId3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>
            <a:hlinkClick r:id="rId3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Shape 9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2" name="Shape 9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1">
  <p:cSld name="TITLE_AND_BODY_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" name="Shape 98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>
            <a:hlinkClick r:id="rId2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>
            <a:hlinkClick r:id="rId2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>
            <a:hlinkClick r:id="rId2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3" name="Shape 10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Shape 105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2">
  <p:cSld name="TITLE_AND_BODY_2_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>
            <a:hlinkClick r:id="rId2"/>
          </p:cNvPr>
          <p:cNvSpPr/>
          <p:nvPr/>
        </p:nvSpPr>
        <p:spPr>
          <a:xfrm>
            <a:off x="0" y="0"/>
            <a:ext cx="632700" cy="5886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>
            <a:hlinkClick r:id="rId2"/>
          </p:cNvPr>
          <p:cNvSpPr/>
          <p:nvPr/>
        </p:nvSpPr>
        <p:spPr>
          <a:xfrm>
            <a:off x="212050" y="221751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>
            <a:hlinkClick r:id="rId2"/>
          </p:cNvPr>
          <p:cNvSpPr/>
          <p:nvPr/>
        </p:nvSpPr>
        <p:spPr>
          <a:xfrm>
            <a:off x="212050" y="284225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>
            <a:hlinkClick r:id="rId2"/>
          </p:cNvPr>
          <p:cNvSpPr/>
          <p:nvPr/>
        </p:nvSpPr>
        <p:spPr>
          <a:xfrm>
            <a:off x="212050" y="346699"/>
            <a:ext cx="219600" cy="18900"/>
          </a:xfrm>
          <a:prstGeom prst="rect">
            <a:avLst/>
          </a:prstGeom>
          <a:solidFill>
            <a:srgbClr val="55688B">
              <a:alpha val="35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Shape 11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15" name="Shape 1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Shape 117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maccaferri00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sarinapirrone@libero.it" TargetMode="External"/><Relationship Id="rId4" Type="http://schemas.openxmlformats.org/officeDocument/2006/relationships/hyperlink" Target="mailto:elenatombarelli@icloud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2911950" y="3757225"/>
            <a:ext cx="60063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u="sng">
                <a:solidFill>
                  <a:schemeClr val="lt1"/>
                </a:solidFill>
                <a:hlinkClick r:id="rId3"/>
              </a:rPr>
              <a:t>angela.maccaferri00@gmail.com</a:t>
            </a:r>
            <a:r>
              <a:rPr lang="it" sz="1400">
                <a:solidFill>
                  <a:schemeClr val="lt1"/>
                </a:solidFill>
              </a:rPr>
              <a:t>                            +39 338 642 5121</a:t>
            </a:r>
            <a:endParaRPr sz="1400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u="sng">
                <a:solidFill>
                  <a:schemeClr val="lt1"/>
                </a:solidFill>
                <a:hlinkClick r:id="rId4"/>
              </a:rPr>
              <a:t>elenatombarelli@icloud.com</a:t>
            </a:r>
            <a:r>
              <a:rPr lang="it" sz="1400">
                <a:solidFill>
                  <a:schemeClr val="lt1"/>
                </a:solidFill>
              </a:rPr>
              <a:t>                                     +39 334 710 5400</a:t>
            </a:r>
            <a:endParaRPr sz="1400">
              <a:solidFill>
                <a:schemeClr val="lt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 u="sng">
                <a:solidFill>
                  <a:schemeClr val="lt1"/>
                </a:solidFill>
                <a:hlinkClick r:id="rId5"/>
              </a:rPr>
              <a:t>sarinapirrone@libero.it</a:t>
            </a:r>
            <a:r>
              <a:rPr lang="it" sz="1400">
                <a:solidFill>
                  <a:schemeClr val="lt1"/>
                </a:solidFill>
              </a:rPr>
              <a:t>                                                +39 393 130 9182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5765375" y="381249"/>
            <a:ext cx="3083700" cy="1766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Maccaferri Angela 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Tombarelli Elena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Pirrone Sara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 Liceo Economico e Sociale Alessandro da Imola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3232351" cy="215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4264175" cy="29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4128675" y="4855200"/>
            <a:ext cx="5743200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Cosa rende unico il nostro prodotto?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4393925" y="680425"/>
            <a:ext cx="6642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-Tempestività dell’intervento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-Informazione del guasto in via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automatica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-Affidabilità tecnica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-Prodotto con materiali ecosostenibili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38375" y="345950"/>
            <a:ext cx="66426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Cosa rende unico </a:t>
            </a:r>
            <a:endParaRPr sz="30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il nostro prodotto?</a:t>
            </a:r>
            <a:endParaRPr sz="30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 descr="Risultato immagine per perdite d'acqua " title="Visualizza immagine di origi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150" y="1731000"/>
            <a:ext cx="2455575" cy="2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 idx="4294967295"/>
          </p:nvPr>
        </p:nvSpPr>
        <p:spPr>
          <a:xfrm>
            <a:off x="618013" y="451925"/>
            <a:ext cx="8046900" cy="12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latin typeface="Calibri"/>
                <a:ea typeface="Calibri"/>
                <a:cs typeface="Calibri"/>
                <a:sym typeface="Calibri"/>
              </a:rPr>
              <a:t>Grazie per la Vostra attenzione</a:t>
            </a: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600" y="1537450"/>
            <a:ext cx="2959800" cy="33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23142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PROBLEM:</a:t>
            </a: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500" y="2105594"/>
            <a:ext cx="2314200" cy="286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Risultati immagini per lavatrice rott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5425" y="194734"/>
            <a:ext cx="2314200" cy="288614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685000" y="1357975"/>
            <a:ext cx="2884200" cy="26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Il nostro problema è quello di intercettare le perdite d’acqua, che potrebbero portare seri danni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6771800" y="500925"/>
            <a:ext cx="23796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sia ad impianti domestici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4915125" y="3497125"/>
            <a:ext cx="2070900" cy="6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Calibri"/>
                <a:ea typeface="Calibri"/>
                <a:cs typeface="Calibri"/>
                <a:sym typeface="Calibri"/>
              </a:rPr>
              <a:t>che ad aziende o centri sportivi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 idx="4294967295"/>
          </p:nvPr>
        </p:nvSpPr>
        <p:spPr>
          <a:xfrm>
            <a:off x="819100" y="137600"/>
            <a:ext cx="71673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/>
              <a:t>Comprensione</a:t>
            </a:r>
            <a:r>
              <a:rPr lang="it" sz="3600" b="1">
                <a:solidFill>
                  <a:srgbClr val="9FC5E8"/>
                </a:solidFill>
              </a:rPr>
              <a:t> </a:t>
            </a:r>
            <a:r>
              <a:rPr lang="it" sz="3600" b="1">
                <a:solidFill>
                  <a:schemeClr val="dk1"/>
                </a:solidFill>
              </a:rPr>
              <a:t>del problema: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342150" y="16505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915250" y="1854297"/>
            <a:ext cx="3041100" cy="14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statistiche affermano che  in un anno 1 lavatrice su 10 si rompe provocando perdite.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400">
                <a:solidFill>
                  <a:srgbClr val="FFFFFF"/>
                </a:solidFill>
              </a:rPr>
              <a:t>L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572000" y="1345569"/>
            <a:ext cx="7329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6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4294967295"/>
          </p:nvPr>
        </p:nvSpPr>
        <p:spPr>
          <a:xfrm>
            <a:off x="5221975" y="1514150"/>
            <a:ext cx="35955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Il guasto di impianti idraulici con conseguente perdita può essere estremamente oneroso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Risultati immagini per donna in spiaggia che usa il cellular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25" y="685050"/>
            <a:ext cx="3100650" cy="155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23136"/>
          <a:stretch/>
        </p:blipFill>
        <p:spPr>
          <a:xfrm>
            <a:off x="5795400" y="179625"/>
            <a:ext cx="2650465" cy="33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 descr="Risultati immagini per idraulico che chiude la perdit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80300" y="2906955"/>
            <a:ext cx="3100650" cy="206896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 rot="10800000">
            <a:off x="5726100" y="3790400"/>
            <a:ext cx="971100" cy="996300"/>
          </a:xfrm>
          <a:prstGeom prst="bentArrow">
            <a:avLst>
              <a:gd name="adj1" fmla="val 19508"/>
              <a:gd name="adj2" fmla="val 28642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140038" y="1324325"/>
            <a:ext cx="1261200" cy="42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506150" y="74550"/>
            <a:ext cx="48951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Il funzionamento: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216775" y="34760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Calibri"/>
                <a:ea typeface="Calibri"/>
                <a:cs typeface="Calibri"/>
                <a:sym typeface="Calibri"/>
              </a:rPr>
              <a:t>Obiettivo del progetto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0" y="852525"/>
            <a:ext cx="4318500" cy="176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Quest’idea nasce dalla considerazione che un’immediata rilevazione delle perdite può ridurre significativamente i danni ed i costi di ripristino.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 soluzione proposta consente di rendere disponibile una strumentazione che, con costi relativamente contenuti, risolva o riduca significativamente le problematiche connesse a perdite di fluidi</a:t>
            </a:r>
            <a:r>
              <a:rPr lang="it" sz="1800" b="1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Calibri"/>
                <a:ea typeface="Calibri"/>
                <a:cs typeface="Calibri"/>
                <a:sym typeface="Calibri"/>
              </a:rPr>
              <a:t>Pubblico target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11725" y="1422750"/>
            <a:ext cx="3127500" cy="229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7E7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prodotto è rivolto principalmente ad </a:t>
            </a:r>
            <a:r>
              <a:rPr lang="it" sz="18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aziende manifatturiere e commerciali, edilizia civile, impianti sportivi, con l’esigenza di evitare o ridurre i danni sia alla struttura che a terzi.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Shape 169" descr="Group of People Reading Book Sitting On Chai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8874" y="1422750"/>
            <a:ext cx="4385753" cy="29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subTitle" idx="4294967295"/>
          </p:nvPr>
        </p:nvSpPr>
        <p:spPr>
          <a:xfrm>
            <a:off x="382500" y="355625"/>
            <a:ext cx="41895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Angela Maccaferri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4294967295"/>
          </p:nvPr>
        </p:nvSpPr>
        <p:spPr>
          <a:xfrm>
            <a:off x="690150" y="1508388"/>
            <a:ext cx="6267300" cy="13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Angela sa essere rispettata dagli altri, presenta delle buone capacità organizzative, riesce a comunicare con fermezza con gli altri con estrema versatilità.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base a queste caratteristiche è stata destinata alla gestione amministrativa.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6889000" y="4245790"/>
            <a:ext cx="1061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Inserisci qui il testo 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8775" y="0"/>
            <a:ext cx="1945224" cy="259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subTitle" idx="4294967295"/>
          </p:nvPr>
        </p:nvSpPr>
        <p:spPr>
          <a:xfrm>
            <a:off x="555500" y="469300"/>
            <a:ext cx="41895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Sara Pirrone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4294967295"/>
          </p:nvPr>
        </p:nvSpPr>
        <p:spPr>
          <a:xfrm>
            <a:off x="802475" y="1724500"/>
            <a:ext cx="5609700" cy="12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Sara ha una mentalità creativa e pratica, per questo motivo è stata scelta come addetta alla pubblicità, utilizzando sia il punto di vista creativo sia il punto di vista  psicologico per  convincere gli spettatori a comprare il prodotto.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l="12552" r="56352" b="34891"/>
          <a:stretch/>
        </p:blipFill>
        <p:spPr>
          <a:xfrm>
            <a:off x="7459250" y="0"/>
            <a:ext cx="1684752" cy="247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it" sz="3600">
                <a:latin typeface="Calibri"/>
                <a:ea typeface="Calibri"/>
                <a:cs typeface="Calibri"/>
                <a:sym typeface="Calibri"/>
              </a:rPr>
              <a:t>Elena Tombarelli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776" y="0"/>
            <a:ext cx="2612226" cy="187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539900" y="2166000"/>
            <a:ext cx="6954600" cy="19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Elena ha una mentalità molto pratica, comprende facilmente processi logici e meccanici, riconosce con facilità i bisogni dei clienti e le relative problematiche.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Per questi motivi è stata destinata all’attività produttiva.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360</Words>
  <Application>Microsoft Office PowerPoint</Application>
  <PresentationFormat>Presentazione su schermo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Roboto</vt:lpstr>
      <vt:lpstr>Merriweather</vt:lpstr>
      <vt:lpstr>Montserrat</vt:lpstr>
      <vt:lpstr>Arial</vt:lpstr>
      <vt:lpstr>Calibri</vt:lpstr>
      <vt:lpstr>Lato</vt:lpstr>
      <vt:lpstr>Paradigm</vt:lpstr>
      <vt:lpstr>angela.maccaferri00@gmail.com                            +39 338 642 5121 elenatombarelli@icloud.com                                     +39 334 710 5400 sarinapirrone@libero.it                                                +39 393 130 9182</vt:lpstr>
      <vt:lpstr>PROBLEM:</vt:lpstr>
      <vt:lpstr>Comprensione del problema:</vt:lpstr>
      <vt:lpstr>Presentazione standard di PowerPoint</vt:lpstr>
      <vt:lpstr>Obiettivo del progetto</vt:lpstr>
      <vt:lpstr>Pubblico target</vt:lpstr>
      <vt:lpstr>Presentazione standard di PowerPoint</vt:lpstr>
      <vt:lpstr>Presentazione standard di PowerPoint</vt:lpstr>
      <vt:lpstr>Elena Tombarelli</vt:lpstr>
      <vt:lpstr>Presentazione standard di PowerPoint</vt:lpstr>
      <vt:lpstr>Grazie per la Vostra 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angela.maccaferri00@gmail.com                            +39 338 642 5121 elenatombarelli@icloud.com                                     +39 334 710 5400 sarinapirrone@libero.it                                                +39 393 130 9182</dc:title>
  <dc:creator>Maccaferri Andrea</dc:creator>
  <cp:lastModifiedBy>Cinzia CR. Roncassaglia</cp:lastModifiedBy>
  <cp:revision>3</cp:revision>
  <dcterms:modified xsi:type="dcterms:W3CDTF">2018-05-07T08:29:50Z</dcterms:modified>
</cp:coreProperties>
</file>