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5" r:id="rId1"/>
  </p:sldMasterIdLst>
  <p:notesMasterIdLst>
    <p:notesMasterId r:id="rId14"/>
  </p:notesMasterIdLst>
  <p:sldIdLst>
    <p:sldId id="257" r:id="rId2"/>
    <p:sldId id="294" r:id="rId3"/>
    <p:sldId id="308" r:id="rId4"/>
    <p:sldId id="276" r:id="rId5"/>
    <p:sldId id="258" r:id="rId6"/>
    <p:sldId id="312" r:id="rId7"/>
    <p:sldId id="319" r:id="rId8"/>
    <p:sldId id="325" r:id="rId9"/>
    <p:sldId id="351" r:id="rId10"/>
    <p:sldId id="263" r:id="rId11"/>
    <p:sldId id="278" r:id="rId12"/>
    <p:sldId id="261" r:id="rId13"/>
  </p:sldIdLst>
  <p:sldSz cx="24387175" cy="13716000"/>
  <p:notesSz cx="6858000" cy="9144000"/>
  <p:embeddedFontLst>
    <p:embeddedFont>
      <p:font typeface="Raleway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768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34" d="100"/>
          <a:sy n="34" d="100"/>
        </p:scale>
        <p:origin x="-786" y="-10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Shape 9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Shape 9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Shape 15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Shape 15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Shape 18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Shape 3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Shape 3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idx="2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Custom Layout">
  <p:cSld name="53_Custom Layou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5738231" y="0"/>
            <a:ext cx="8648944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pic" idx="2"/>
          </p:nvPr>
        </p:nvSpPr>
        <p:spPr>
          <a:xfrm>
            <a:off x="9231191" y="1512887"/>
            <a:ext cx="10269538" cy="1026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pic" idx="2"/>
          </p:nvPr>
        </p:nvSpPr>
        <p:spPr>
          <a:xfrm>
            <a:off x="0" y="6858000"/>
            <a:ext cx="2438717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8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7931150" y="0"/>
            <a:ext cx="16456025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0" y="2074862"/>
            <a:ext cx="24387174" cy="956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1811338" y="0"/>
            <a:ext cx="8774112" cy="875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2022842" y="2224087"/>
            <a:ext cx="9266237" cy="926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13098096" y="2224087"/>
            <a:ext cx="9266237" cy="926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2760663" y="1652588"/>
            <a:ext cx="4976812" cy="49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3"/>
          </p:nvPr>
        </p:nvSpPr>
        <p:spPr>
          <a:xfrm>
            <a:off x="9705181" y="7332419"/>
            <a:ext cx="4976812" cy="49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4"/>
          </p:nvPr>
        </p:nvSpPr>
        <p:spPr>
          <a:xfrm>
            <a:off x="16649700" y="1652588"/>
            <a:ext cx="4976812" cy="49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Custom Layout">
  <p:cSld name="48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14120813" y="3692525"/>
            <a:ext cx="4483100" cy="8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67" r:id="rId5"/>
    <p:sldLayoutId id="2147483669" r:id="rId6"/>
    <p:sldLayoutId id="2147483674" r:id="rId7"/>
    <p:sldLayoutId id="2147483685" r:id="rId8"/>
    <p:sldLayoutId id="2147483699" r:id="rId9"/>
    <p:sldLayoutId id="2147483701" r:id="rId10"/>
    <p:sldLayoutId id="2147483702" r:id="rId11"/>
    <p:sldLayoutId id="2147483704" r:id="rId12"/>
    <p:sldLayoutId id="2147483705" r:id="rId13"/>
    <p:sldLayoutId id="2147483706" r:id="rId1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7681">
          <p15:clr>
            <a:srgbClr val="F26B43"/>
          </p15:clr>
        </p15:guide>
        <p15:guide id="2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2912630" y="3740726"/>
            <a:ext cx="18866715" cy="241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dirty="0" smtClean="0">
                <a:solidFill>
                  <a:schemeClr val="bg2"/>
                </a:solidFill>
                <a:latin typeface="Raleway"/>
                <a:sym typeface="Raleway"/>
              </a:rPr>
              <a:t>BLACK-OPTION</a:t>
            </a:r>
            <a:endParaRPr sz="15000" dirty="0">
              <a:solidFill>
                <a:schemeClr val="bg2"/>
              </a:solidFill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9071489" y="6001618"/>
            <a:ext cx="5757206" cy="71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2"/>
                </a:solidFill>
                <a:latin typeface="Raleway"/>
                <a:sym typeface="Raleway"/>
              </a:rPr>
              <a:t>Food Supplements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768945" y="8589818"/>
            <a:ext cx="8146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i="1" dirty="0" smtClean="0">
                <a:latin typeface="Raleway" charset="0"/>
              </a:rPr>
              <a:t>Istituto Tecnico-Agrario “Scarabelli”</a:t>
            </a:r>
          </a:p>
          <a:p>
            <a:pPr algn="r"/>
            <a:r>
              <a:rPr lang="es-ES" sz="3600" i="1" dirty="0" smtClean="0">
                <a:latin typeface="Raleway" charset="0"/>
              </a:rPr>
              <a:t>Classe 4D</a:t>
            </a:r>
          </a:p>
          <a:p>
            <a:pPr algn="r"/>
            <a:r>
              <a:rPr lang="es-ES" sz="3600" b="1" i="1" dirty="0" smtClean="0">
                <a:latin typeface="Raleway" charset="0"/>
              </a:rPr>
              <a:t>Chiara Guadagnini</a:t>
            </a:r>
          </a:p>
          <a:p>
            <a:pPr algn="r"/>
            <a:r>
              <a:rPr lang="es-ES" sz="3600" b="1" i="1" dirty="0" smtClean="0">
                <a:latin typeface="Raleway" charset="0"/>
              </a:rPr>
              <a:t>Federica Pelliconi</a:t>
            </a:r>
          </a:p>
          <a:p>
            <a:pPr algn="r"/>
            <a:r>
              <a:rPr lang="es-ES" sz="3600" b="1" i="1" dirty="0" smtClean="0">
                <a:latin typeface="Raleway" charset="0"/>
              </a:rPr>
              <a:t>Irene Salaroli</a:t>
            </a:r>
          </a:p>
          <a:p>
            <a:pPr algn="r"/>
            <a:r>
              <a:rPr lang="es-ES" sz="3600" b="1" i="1" dirty="0" smtClean="0">
                <a:latin typeface="Raleway" charset="0"/>
              </a:rPr>
              <a:t>Sofia Tampieri</a:t>
            </a:r>
          </a:p>
          <a:p>
            <a:pPr algn="r"/>
            <a:r>
              <a:rPr lang="es-ES" sz="3600" i="1" dirty="0" smtClean="0">
                <a:latin typeface="Raleway" charset="0"/>
              </a:rPr>
              <a:t>Docente referente: Roberta Giacometti</a:t>
            </a:r>
          </a:p>
        </p:txBody>
      </p:sp>
      <p:pic>
        <p:nvPicPr>
          <p:cNvPr id="206850" name="Picture 2" descr="Risultati immagini per integratori alimenta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49441"/>
            <a:ext cx="10168321" cy="6766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1587" y="2074863"/>
            <a:ext cx="24384000" cy="9566275"/>
          </a:xfrm>
          <a:custGeom>
            <a:avLst/>
            <a:gdLst/>
            <a:ahLst/>
            <a:cxnLst/>
            <a:rect l="0" t="0" r="0" b="0"/>
            <a:pathLst>
              <a:path w="24384001" h="9566275" extrusionOk="0">
                <a:moveTo>
                  <a:pt x="0" y="0"/>
                </a:moveTo>
                <a:lnTo>
                  <a:pt x="24384001" y="0"/>
                </a:lnTo>
                <a:lnTo>
                  <a:pt x="24384001" y="9566275"/>
                </a:lnTo>
                <a:lnTo>
                  <a:pt x="0" y="9566275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Shape 372"/>
          <p:cNvSpPr txBox="1"/>
          <p:nvPr/>
        </p:nvSpPr>
        <p:spPr>
          <a:xfrm>
            <a:off x="6888156" y="735896"/>
            <a:ext cx="10928790" cy="148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Grandi</a:t>
            </a:r>
            <a:r>
              <a:rPr lang="en-US" sz="80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Caratteristiche</a:t>
            </a:r>
            <a:r>
              <a:rPr lang="en-US" sz="80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8000" dirty="0">
              <a:solidFill>
                <a:schemeClr val="bg2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63782" y="2521526"/>
          <a:ext cx="16653162" cy="1087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154"/>
                <a:gridCol w="3147752"/>
                <a:gridCol w="3147752"/>
                <a:gridCol w="3147752"/>
                <a:gridCol w="3147752"/>
              </a:tblGrid>
              <a:tr h="1142449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Insect Card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Whey Protein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Protein Works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Food Spring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93586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Proteine derivanti da insetti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93586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Sviluppo</a:t>
                      </a:r>
                      <a:r>
                        <a:rPr lang="es-ES" sz="3200" baseline="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 e lunga tenuta muscolare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4939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Nessuno sfruttamento degli animali da stalla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42449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Ecosostenibile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?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93586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Ampia scelta di gusti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42449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Nessuno spreco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42449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Made in Italy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?</a:t>
                      </a:r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000" b="1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×</a:t>
                      </a:r>
                    </a:p>
                    <a:p>
                      <a:pPr algn="ctr"/>
                      <a:endParaRPr lang="es-ES" sz="4000" b="1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9257818" y="2410688"/>
          <a:ext cx="3004464" cy="1094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464"/>
              </a:tblGrid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BLACK</a:t>
                      </a:r>
                      <a:r>
                        <a:rPr lang="es-ES" sz="3200" baseline="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 OPTION</a:t>
                      </a:r>
                      <a:endParaRPr lang="es-ES" sz="3200" dirty="0">
                        <a:solidFill>
                          <a:schemeClr val="bg2"/>
                        </a:solidFill>
                        <a:latin typeface="Raleway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81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solidFill>
                            <a:schemeClr val="bg2"/>
                          </a:solidFill>
                          <a:latin typeface="Raleway" charset="0"/>
                        </a:rPr>
                        <a:t>√</a:t>
                      </a:r>
                      <a:endParaRPr lang="es-ES" sz="4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hape 1903"/>
          <p:cNvCxnSpPr/>
          <p:nvPr/>
        </p:nvCxnSpPr>
        <p:spPr>
          <a:xfrm>
            <a:off x="5688981" y="1343422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Shape 1903"/>
          <p:cNvCxnSpPr/>
          <p:nvPr/>
        </p:nvCxnSpPr>
        <p:spPr>
          <a:xfrm>
            <a:off x="18074944" y="1454258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/>
        </p:nvSpPr>
        <p:spPr>
          <a:xfrm>
            <a:off x="6478354" y="0"/>
            <a:ext cx="10972800" cy="566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 txBox="1"/>
          <p:nvPr/>
        </p:nvSpPr>
        <p:spPr>
          <a:xfrm>
            <a:off x="7980218" y="1662545"/>
            <a:ext cx="7536873" cy="360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bg2"/>
                </a:solidFill>
                <a:latin typeface="Raleway"/>
                <a:sym typeface="Raleway"/>
              </a:rPr>
              <a:t>AGENZIA CREATIVA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2"/>
                </a:solidFill>
                <a:latin typeface="Raleway"/>
                <a:sym typeface="Raleway"/>
              </a:rPr>
              <a:t>BLACK OPTION</a:t>
            </a:r>
          </a:p>
        </p:txBody>
      </p:sp>
      <p:sp>
        <p:nvSpPr>
          <p:cNvPr id="545" name="Shape 545"/>
          <p:cNvSpPr/>
          <p:nvPr/>
        </p:nvSpPr>
        <p:spPr>
          <a:xfrm>
            <a:off x="11352726" y="8233570"/>
            <a:ext cx="1667436" cy="51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720"/>
          <p:cNvSpPr/>
          <p:nvPr/>
        </p:nvSpPr>
        <p:spPr>
          <a:xfrm>
            <a:off x="947623" y="4655128"/>
            <a:ext cx="4976812" cy="3657599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720"/>
          <p:cNvSpPr/>
          <p:nvPr/>
        </p:nvSpPr>
        <p:spPr>
          <a:xfrm>
            <a:off x="5907550" y="9171710"/>
            <a:ext cx="4976812" cy="3657599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720"/>
          <p:cNvSpPr/>
          <p:nvPr/>
        </p:nvSpPr>
        <p:spPr>
          <a:xfrm>
            <a:off x="13278168" y="9171711"/>
            <a:ext cx="4976812" cy="3657599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720"/>
          <p:cNvSpPr/>
          <p:nvPr/>
        </p:nvSpPr>
        <p:spPr>
          <a:xfrm>
            <a:off x="18265805" y="4682837"/>
            <a:ext cx="4976812" cy="3657599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08364" y="5153891"/>
            <a:ext cx="279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Raleway" charset="0"/>
              </a:rPr>
              <a:t>Chiara Guadagnini</a:t>
            </a:r>
            <a:endParaRPr lang="es-ES" sz="3600" dirty="0">
              <a:latin typeface="Raleway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040583" y="9531928"/>
            <a:ext cx="2687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Raleway" charset="0"/>
              </a:rPr>
              <a:t>Federica Pelliconi</a:t>
            </a:r>
            <a:endParaRPr lang="es-ES" sz="3600" dirty="0">
              <a:latin typeface="Raleway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660582" y="9587345"/>
            <a:ext cx="26600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Raleway" charset="0"/>
              </a:rPr>
              <a:t>Irene </a:t>
            </a:r>
            <a:r>
              <a:rPr lang="es-ES" sz="3600" dirty="0" smtClean="0">
                <a:latin typeface="Raleway" charset="0"/>
              </a:rPr>
              <a:t>Salaroli</a:t>
            </a:r>
            <a:endParaRPr lang="es-ES" sz="3600" dirty="0">
              <a:latin typeface="Raleway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8565091" y="5126182"/>
            <a:ext cx="2355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Raleway" charset="0"/>
              </a:rPr>
              <a:t>Sofia Tampieri</a:t>
            </a:r>
            <a:endParaRPr lang="es-ES" sz="4000" dirty="0">
              <a:latin typeface="Raleway" charset="0"/>
            </a:endParaRPr>
          </a:p>
        </p:txBody>
      </p:sp>
      <p:pic>
        <p:nvPicPr>
          <p:cNvPr id="16" name="Immagine 15" descr="Chi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412" y="4821382"/>
            <a:ext cx="1772498" cy="2299854"/>
          </a:xfrm>
          <a:prstGeom prst="rect">
            <a:avLst/>
          </a:prstGeom>
        </p:spPr>
      </p:pic>
      <p:pic>
        <p:nvPicPr>
          <p:cNvPr id="17" name="Immagine 16" descr="Fe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546" y="9337964"/>
            <a:ext cx="1344336" cy="1843041"/>
          </a:xfrm>
          <a:prstGeom prst="rect">
            <a:avLst/>
          </a:prstGeom>
        </p:spPr>
      </p:pic>
      <p:pic>
        <p:nvPicPr>
          <p:cNvPr id="18" name="Immagine 17" descr="Ire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5700" y="9374451"/>
            <a:ext cx="1711245" cy="2235658"/>
          </a:xfrm>
          <a:prstGeom prst="rect">
            <a:avLst/>
          </a:prstGeom>
        </p:spPr>
      </p:pic>
      <p:pic>
        <p:nvPicPr>
          <p:cNvPr id="19" name="Immagine 18" descr="Sof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5362" y="4839583"/>
            <a:ext cx="1653802" cy="2420199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012873" y="10972799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Raleway" charset="0"/>
              </a:rPr>
              <a:t>AMMINISTRATRICE, WEB DESIGNER </a:t>
            </a:r>
          </a:p>
          <a:p>
            <a:pPr algn="ctr"/>
            <a:r>
              <a:rPr lang="es-ES" sz="2800" b="1" dirty="0" smtClean="0">
                <a:latin typeface="Raleway" charset="0"/>
              </a:rPr>
              <a:t>&amp;</a:t>
            </a:r>
          </a:p>
          <a:p>
            <a:pPr algn="ctr"/>
            <a:r>
              <a:rPr lang="es-ES" sz="2800" b="1" dirty="0" smtClean="0">
                <a:latin typeface="Raleway" charset="0"/>
              </a:rPr>
              <a:t>PUBLIC RELATION</a:t>
            </a:r>
            <a:endParaRPr lang="es-ES" sz="2800" b="1" dirty="0">
              <a:latin typeface="Raleway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36073" y="7038109"/>
            <a:ext cx="387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Raleway" charset="0"/>
              </a:rPr>
              <a:t>CONTABILE AZIENDALE</a:t>
            </a:r>
            <a:endParaRPr lang="es-ES" sz="2800" b="1" dirty="0">
              <a:latin typeface="Raleway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187054" y="11831783"/>
            <a:ext cx="288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Raleway" charset="0"/>
              </a:rPr>
              <a:t>OPERATRICE</a:t>
            </a:r>
            <a:endParaRPr lang="es-ES" sz="2800" b="1" dirty="0">
              <a:latin typeface="Raleway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299381" y="7495311"/>
            <a:ext cx="288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Raleway" charset="0"/>
              </a:rPr>
              <a:t>OPERATRICE</a:t>
            </a:r>
            <a:endParaRPr lang="es-ES" sz="2800" b="1" dirty="0">
              <a:latin typeface="Raleway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1191491" y="2355273"/>
            <a:ext cx="12912436" cy="243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it-IT" sz="6600" dirty="0" smtClean="0">
                <a:latin typeface="Raleway" charset="0"/>
              </a:rPr>
              <a:t>Non inquinare, i pianeti buoni sono difficili da trovare.</a:t>
            </a:r>
            <a:endParaRPr lang="en-US" sz="6600" b="1" dirty="0" smtClean="0">
              <a:solidFill>
                <a:srgbClr val="3F3F3F"/>
              </a:solidFill>
              <a:latin typeface="Raleway" charset="0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/>
          </a:p>
        </p:txBody>
      </p:sp>
      <p:sp>
        <p:nvSpPr>
          <p:cNvPr id="6" name="Shape 720"/>
          <p:cNvSpPr/>
          <p:nvPr/>
        </p:nvSpPr>
        <p:spPr>
          <a:xfrm>
            <a:off x="975333" y="1080654"/>
            <a:ext cx="13461104" cy="4765963"/>
          </a:xfrm>
          <a:prstGeom prst="rect">
            <a:avLst/>
          </a:prstGeom>
          <a:noFill/>
          <a:ln w="12700" cap="flat" cmpd="sng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0" name="AutoShape 2" descr="Risultati immagini per natura e inset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magine 7" descr="granch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035" y="6623011"/>
            <a:ext cx="14407140" cy="70929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19507200" y="12773891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 smtClean="0">
                <a:latin typeface="Raleway" charset="0"/>
              </a:rPr>
              <a:t>Grazie per l’attenzione.</a:t>
            </a:r>
            <a:endParaRPr lang="es-ES" sz="3200" dirty="0">
              <a:latin typeface="Raleway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/>
        </p:nvSpPr>
        <p:spPr>
          <a:xfrm>
            <a:off x="2760664" y="1652588"/>
            <a:ext cx="4976813" cy="4976812"/>
          </a:xfrm>
          <a:custGeom>
            <a:avLst/>
            <a:gdLst/>
            <a:ahLst/>
            <a:cxnLst/>
            <a:rect l="0" t="0" r="0" b="0"/>
            <a:pathLst>
              <a:path w="4976813" h="4976812" extrusionOk="0">
                <a:moveTo>
                  <a:pt x="0" y="0"/>
                </a:moveTo>
                <a:lnTo>
                  <a:pt x="4976813" y="0"/>
                </a:lnTo>
                <a:lnTo>
                  <a:pt x="4976813" y="4976812"/>
                </a:lnTo>
                <a:lnTo>
                  <a:pt x="0" y="4976812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3" name="Shape 713"/>
          <p:cNvSpPr txBox="1"/>
          <p:nvPr/>
        </p:nvSpPr>
        <p:spPr>
          <a:xfrm>
            <a:off x="9836728" y="10032913"/>
            <a:ext cx="4405745" cy="99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 smtClean="0">
                <a:latin typeface="Raleway" charset="0"/>
              </a:rPr>
              <a:t>Processo produttivo indefinito</a:t>
            </a:r>
            <a:endParaRPr sz="3000" dirty="0">
              <a:latin typeface="Raleway" charset="0"/>
            </a:endParaRPr>
          </a:p>
        </p:txBody>
      </p:sp>
      <p:sp>
        <p:nvSpPr>
          <p:cNvPr id="715" name="Shape 715"/>
          <p:cNvSpPr txBox="1"/>
          <p:nvPr/>
        </p:nvSpPr>
        <p:spPr>
          <a:xfrm>
            <a:off x="17013382" y="10058399"/>
            <a:ext cx="4267199" cy="119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Sfruttamento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animali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da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stalla</a:t>
            </a:r>
            <a:endParaRPr dirty="0"/>
          </a:p>
        </p:txBody>
      </p:sp>
      <p:sp>
        <p:nvSpPr>
          <p:cNvPr id="717" name="Shape 717"/>
          <p:cNvSpPr txBox="1"/>
          <p:nvPr/>
        </p:nvSpPr>
        <p:spPr>
          <a:xfrm>
            <a:off x="10030691" y="4017817"/>
            <a:ext cx="4184073" cy="105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Sfruttamento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del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substrato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nutritivo</a:t>
            </a:r>
            <a:endParaRPr dirty="0"/>
          </a:p>
        </p:txBody>
      </p:sp>
      <p:sp>
        <p:nvSpPr>
          <p:cNvPr id="719" name="Shape 719"/>
          <p:cNvSpPr/>
          <p:nvPr/>
        </p:nvSpPr>
        <p:spPr>
          <a:xfrm>
            <a:off x="9705181" y="2133599"/>
            <a:ext cx="4976812" cy="3629891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2707149" y="7730836"/>
            <a:ext cx="4976812" cy="3580866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16649700" y="7703127"/>
            <a:ext cx="4976812" cy="3740729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16649697" y="2050472"/>
            <a:ext cx="4976813" cy="3768437"/>
          </a:xfrm>
          <a:custGeom>
            <a:avLst/>
            <a:gdLst/>
            <a:ahLst/>
            <a:cxnLst/>
            <a:rect l="0" t="0" r="0" b="0"/>
            <a:pathLst>
              <a:path w="4976813" h="4976812" extrusionOk="0">
                <a:moveTo>
                  <a:pt x="0" y="0"/>
                </a:moveTo>
                <a:lnTo>
                  <a:pt x="4976813" y="0"/>
                </a:lnTo>
                <a:lnTo>
                  <a:pt x="4976813" y="4976812"/>
                </a:lnTo>
                <a:lnTo>
                  <a:pt x="0" y="4976812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3" name="Shape 723"/>
          <p:cNvSpPr/>
          <p:nvPr/>
        </p:nvSpPr>
        <p:spPr>
          <a:xfrm>
            <a:off x="9696998" y="7332419"/>
            <a:ext cx="4976813" cy="4976812"/>
          </a:xfrm>
          <a:custGeom>
            <a:avLst/>
            <a:gdLst/>
            <a:ahLst/>
            <a:cxnLst/>
            <a:rect l="0" t="0" r="0" b="0"/>
            <a:pathLst>
              <a:path w="4976813" h="4976812" extrusionOk="0">
                <a:moveTo>
                  <a:pt x="0" y="0"/>
                </a:moveTo>
                <a:lnTo>
                  <a:pt x="4976813" y="0"/>
                </a:lnTo>
                <a:lnTo>
                  <a:pt x="4976813" y="4976812"/>
                </a:lnTo>
                <a:lnTo>
                  <a:pt x="0" y="4976812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Shape 720"/>
          <p:cNvSpPr/>
          <p:nvPr/>
        </p:nvSpPr>
        <p:spPr>
          <a:xfrm>
            <a:off x="2610168" y="2105892"/>
            <a:ext cx="4976812" cy="3657599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717"/>
          <p:cNvSpPr txBox="1"/>
          <p:nvPr/>
        </p:nvSpPr>
        <p:spPr>
          <a:xfrm>
            <a:off x="3089563" y="4253344"/>
            <a:ext cx="4184073" cy="105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Energia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da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agenti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chimici</a:t>
            </a:r>
            <a:endParaRPr dirty="0"/>
          </a:p>
        </p:txBody>
      </p:sp>
      <p:sp>
        <p:nvSpPr>
          <p:cNvPr id="20" name="Shape 721"/>
          <p:cNvSpPr/>
          <p:nvPr/>
        </p:nvSpPr>
        <p:spPr>
          <a:xfrm>
            <a:off x="16608137" y="2050473"/>
            <a:ext cx="4976812" cy="3740727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715"/>
          <p:cNvSpPr txBox="1"/>
          <p:nvPr/>
        </p:nvSpPr>
        <p:spPr>
          <a:xfrm>
            <a:off x="16971818" y="4419599"/>
            <a:ext cx="4267199" cy="78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 smtClean="0">
                <a:latin typeface="Raleway" charset="0"/>
              </a:rPr>
              <a:t>Emissioni di gas metano</a:t>
            </a:r>
            <a:endParaRPr sz="3000" dirty="0">
              <a:latin typeface="Raleway" charset="0"/>
            </a:endParaRPr>
          </a:p>
        </p:txBody>
      </p:sp>
      <p:sp>
        <p:nvSpPr>
          <p:cNvPr id="23" name="Shape 720"/>
          <p:cNvSpPr/>
          <p:nvPr/>
        </p:nvSpPr>
        <p:spPr>
          <a:xfrm>
            <a:off x="9537439" y="7744690"/>
            <a:ext cx="4976812" cy="3671455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713"/>
          <p:cNvSpPr txBox="1"/>
          <p:nvPr/>
        </p:nvSpPr>
        <p:spPr>
          <a:xfrm>
            <a:off x="3117273" y="9991349"/>
            <a:ext cx="4405745" cy="52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Nessuna</a:t>
            </a:r>
            <a:r>
              <a:rPr lang="en-US" sz="3000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dirty="0" err="1" smtClean="0">
                <a:solidFill>
                  <a:srgbClr val="3F3F3F"/>
                </a:solidFill>
                <a:latin typeface="Raleway"/>
                <a:sym typeface="Raleway"/>
              </a:rPr>
              <a:t>ecosostenibilità</a:t>
            </a:r>
            <a:endParaRPr dirty="0"/>
          </a:p>
        </p:txBody>
      </p:sp>
      <p:sp>
        <p:nvSpPr>
          <p:cNvPr id="26" name="Shape 4343"/>
          <p:cNvSpPr/>
          <p:nvPr/>
        </p:nvSpPr>
        <p:spPr>
          <a:xfrm>
            <a:off x="4779165" y="3075709"/>
            <a:ext cx="707233" cy="648335"/>
          </a:xfrm>
          <a:custGeom>
            <a:avLst/>
            <a:gdLst/>
            <a:ahLst/>
            <a:cxnLst/>
            <a:rect l="0" t="0" r="0" b="0"/>
            <a:pathLst>
              <a:path w="21185" h="21191" extrusionOk="0">
                <a:moveTo>
                  <a:pt x="19938" y="6464"/>
                </a:moveTo>
                <a:cubicBezTo>
                  <a:pt x="17280" y="9082"/>
                  <a:pt x="17280" y="9082"/>
                  <a:pt x="17280" y="9082"/>
                </a:cubicBezTo>
                <a:cubicBezTo>
                  <a:pt x="18609" y="10391"/>
                  <a:pt x="18609" y="10391"/>
                  <a:pt x="18609" y="10391"/>
                </a:cubicBezTo>
                <a:cubicBezTo>
                  <a:pt x="18942" y="10391"/>
                  <a:pt x="18942" y="10718"/>
                  <a:pt x="18609" y="10718"/>
                </a:cubicBezTo>
                <a:cubicBezTo>
                  <a:pt x="16283" y="13336"/>
                  <a:pt x="16283" y="13336"/>
                  <a:pt x="16283" y="13336"/>
                </a:cubicBezTo>
                <a:cubicBezTo>
                  <a:pt x="15951" y="13336"/>
                  <a:pt x="15618" y="13336"/>
                  <a:pt x="15618" y="13336"/>
                </a:cubicBezTo>
                <a:cubicBezTo>
                  <a:pt x="14289" y="12027"/>
                  <a:pt x="14289" y="12027"/>
                  <a:pt x="14289" y="12027"/>
                </a:cubicBezTo>
                <a:cubicBezTo>
                  <a:pt x="7311" y="19227"/>
                  <a:pt x="7311" y="19227"/>
                  <a:pt x="7311" y="19227"/>
                </a:cubicBezTo>
                <a:cubicBezTo>
                  <a:pt x="6978" y="19555"/>
                  <a:pt x="6646" y="19555"/>
                  <a:pt x="5982" y="19555"/>
                </a:cubicBezTo>
                <a:cubicBezTo>
                  <a:pt x="3655" y="19555"/>
                  <a:pt x="3655" y="19555"/>
                  <a:pt x="3655" y="19555"/>
                </a:cubicBezTo>
                <a:cubicBezTo>
                  <a:pt x="665" y="21191"/>
                  <a:pt x="665" y="21191"/>
                  <a:pt x="665" y="21191"/>
                </a:cubicBezTo>
                <a:cubicBezTo>
                  <a:pt x="0" y="20209"/>
                  <a:pt x="0" y="20209"/>
                  <a:pt x="0" y="20209"/>
                </a:cubicBezTo>
                <a:cubicBezTo>
                  <a:pt x="1329" y="17264"/>
                  <a:pt x="1329" y="17264"/>
                  <a:pt x="1329" y="17264"/>
                </a:cubicBezTo>
                <a:cubicBezTo>
                  <a:pt x="1329" y="14973"/>
                  <a:pt x="1329" y="14973"/>
                  <a:pt x="1329" y="14973"/>
                </a:cubicBezTo>
                <a:cubicBezTo>
                  <a:pt x="1329" y="14646"/>
                  <a:pt x="1662" y="14318"/>
                  <a:pt x="1994" y="13991"/>
                </a:cubicBezTo>
                <a:cubicBezTo>
                  <a:pt x="8972" y="6791"/>
                  <a:pt x="8972" y="6791"/>
                  <a:pt x="8972" y="6791"/>
                </a:cubicBezTo>
                <a:cubicBezTo>
                  <a:pt x="7643" y="5482"/>
                  <a:pt x="7643" y="5482"/>
                  <a:pt x="7643" y="5482"/>
                </a:cubicBezTo>
                <a:cubicBezTo>
                  <a:pt x="7643" y="5482"/>
                  <a:pt x="7643" y="5155"/>
                  <a:pt x="7643" y="5155"/>
                </a:cubicBezTo>
                <a:cubicBezTo>
                  <a:pt x="10302" y="2536"/>
                  <a:pt x="10302" y="2536"/>
                  <a:pt x="10302" y="2536"/>
                </a:cubicBezTo>
                <a:cubicBezTo>
                  <a:pt x="10302" y="2536"/>
                  <a:pt x="10634" y="2536"/>
                  <a:pt x="10966" y="2536"/>
                </a:cubicBezTo>
                <a:cubicBezTo>
                  <a:pt x="11963" y="3846"/>
                  <a:pt x="11963" y="3846"/>
                  <a:pt x="11963" y="3846"/>
                </a:cubicBezTo>
                <a:cubicBezTo>
                  <a:pt x="14622" y="1227"/>
                  <a:pt x="14622" y="1227"/>
                  <a:pt x="14622" y="1227"/>
                </a:cubicBezTo>
                <a:cubicBezTo>
                  <a:pt x="16283" y="-409"/>
                  <a:pt x="18609" y="-409"/>
                  <a:pt x="19938" y="1227"/>
                </a:cubicBezTo>
                <a:cubicBezTo>
                  <a:pt x="21600" y="2536"/>
                  <a:pt x="21600" y="5155"/>
                  <a:pt x="19938" y="6464"/>
                </a:cubicBezTo>
                <a:close/>
                <a:moveTo>
                  <a:pt x="12960" y="10718"/>
                </a:moveTo>
                <a:cubicBezTo>
                  <a:pt x="10634" y="8427"/>
                  <a:pt x="10634" y="8427"/>
                  <a:pt x="10634" y="8427"/>
                </a:cubicBezTo>
                <a:cubicBezTo>
                  <a:pt x="3655" y="14973"/>
                  <a:pt x="3655" y="14973"/>
                  <a:pt x="3655" y="14973"/>
                </a:cubicBezTo>
                <a:cubicBezTo>
                  <a:pt x="3655" y="17264"/>
                  <a:pt x="3655" y="17264"/>
                  <a:pt x="3655" y="17264"/>
                </a:cubicBezTo>
                <a:cubicBezTo>
                  <a:pt x="5982" y="17264"/>
                  <a:pt x="5982" y="17264"/>
                  <a:pt x="5982" y="17264"/>
                </a:cubicBezTo>
                <a:lnTo>
                  <a:pt x="12960" y="10718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4369"/>
          <p:cNvSpPr/>
          <p:nvPr/>
        </p:nvSpPr>
        <p:spPr>
          <a:xfrm>
            <a:off x="11891797" y="3020290"/>
            <a:ext cx="798967" cy="575841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9244"/>
                </a:moveTo>
                <a:cubicBezTo>
                  <a:pt x="21600" y="20422"/>
                  <a:pt x="20965" y="21600"/>
                  <a:pt x="20012" y="21600"/>
                </a:cubicBezTo>
                <a:cubicBezTo>
                  <a:pt x="1588" y="21600"/>
                  <a:pt x="1588" y="21600"/>
                  <a:pt x="1588" y="21600"/>
                </a:cubicBezTo>
                <a:cubicBezTo>
                  <a:pt x="635" y="21600"/>
                  <a:pt x="0" y="20422"/>
                  <a:pt x="0" y="19244"/>
                </a:cubicBezTo>
                <a:cubicBezTo>
                  <a:pt x="0" y="1964"/>
                  <a:pt x="0" y="1964"/>
                  <a:pt x="0" y="1964"/>
                </a:cubicBezTo>
                <a:cubicBezTo>
                  <a:pt x="0" y="785"/>
                  <a:pt x="635" y="0"/>
                  <a:pt x="1588" y="0"/>
                </a:cubicBezTo>
                <a:cubicBezTo>
                  <a:pt x="20012" y="0"/>
                  <a:pt x="20012" y="0"/>
                  <a:pt x="20012" y="0"/>
                </a:cubicBezTo>
                <a:cubicBezTo>
                  <a:pt x="20965" y="0"/>
                  <a:pt x="21600" y="785"/>
                  <a:pt x="21600" y="1964"/>
                </a:cubicBezTo>
                <a:lnTo>
                  <a:pt x="21600" y="19244"/>
                </a:lnTo>
                <a:close/>
                <a:moveTo>
                  <a:pt x="1588" y="1571"/>
                </a:moveTo>
                <a:cubicBezTo>
                  <a:pt x="1588" y="1571"/>
                  <a:pt x="1271" y="1964"/>
                  <a:pt x="1271" y="1964"/>
                </a:cubicBezTo>
                <a:cubicBezTo>
                  <a:pt x="1271" y="19244"/>
                  <a:pt x="1271" y="19244"/>
                  <a:pt x="1271" y="19244"/>
                </a:cubicBezTo>
                <a:cubicBezTo>
                  <a:pt x="1271" y="19244"/>
                  <a:pt x="1588" y="19636"/>
                  <a:pt x="1588" y="19636"/>
                </a:cubicBezTo>
                <a:cubicBezTo>
                  <a:pt x="20012" y="19636"/>
                  <a:pt x="20012" y="19636"/>
                  <a:pt x="20012" y="19636"/>
                </a:cubicBezTo>
                <a:cubicBezTo>
                  <a:pt x="20012" y="19636"/>
                  <a:pt x="20329" y="19244"/>
                  <a:pt x="20329" y="19244"/>
                </a:cubicBezTo>
                <a:cubicBezTo>
                  <a:pt x="20329" y="1964"/>
                  <a:pt x="20329" y="1964"/>
                  <a:pt x="20329" y="1964"/>
                </a:cubicBezTo>
                <a:cubicBezTo>
                  <a:pt x="20329" y="1964"/>
                  <a:pt x="20012" y="1571"/>
                  <a:pt x="20012" y="1571"/>
                </a:cubicBezTo>
                <a:lnTo>
                  <a:pt x="1588" y="1571"/>
                </a:lnTo>
                <a:close/>
                <a:moveTo>
                  <a:pt x="5082" y="9033"/>
                </a:moveTo>
                <a:cubicBezTo>
                  <a:pt x="3812" y="9033"/>
                  <a:pt x="2859" y="7855"/>
                  <a:pt x="2859" y="6284"/>
                </a:cubicBezTo>
                <a:cubicBezTo>
                  <a:pt x="2859" y="4713"/>
                  <a:pt x="3812" y="3535"/>
                  <a:pt x="5082" y="3535"/>
                </a:cubicBezTo>
                <a:cubicBezTo>
                  <a:pt x="6353" y="3535"/>
                  <a:pt x="7306" y="4713"/>
                  <a:pt x="7306" y="6284"/>
                </a:cubicBezTo>
                <a:cubicBezTo>
                  <a:pt x="7306" y="7855"/>
                  <a:pt x="6353" y="9033"/>
                  <a:pt x="5082" y="9033"/>
                </a:cubicBezTo>
                <a:close/>
                <a:moveTo>
                  <a:pt x="18741" y="17673"/>
                </a:moveTo>
                <a:cubicBezTo>
                  <a:pt x="2859" y="17673"/>
                  <a:pt x="2859" y="17673"/>
                  <a:pt x="2859" y="17673"/>
                </a:cubicBezTo>
                <a:cubicBezTo>
                  <a:pt x="2859" y="15316"/>
                  <a:pt x="2859" y="15316"/>
                  <a:pt x="2859" y="15316"/>
                </a:cubicBezTo>
                <a:cubicBezTo>
                  <a:pt x="6353" y="10604"/>
                  <a:pt x="6353" y="10604"/>
                  <a:pt x="6353" y="10604"/>
                </a:cubicBezTo>
                <a:cubicBezTo>
                  <a:pt x="8259" y="12960"/>
                  <a:pt x="8259" y="12960"/>
                  <a:pt x="8259" y="12960"/>
                </a:cubicBezTo>
                <a:cubicBezTo>
                  <a:pt x="13976" y="5891"/>
                  <a:pt x="13976" y="5891"/>
                  <a:pt x="13976" y="5891"/>
                </a:cubicBezTo>
                <a:cubicBezTo>
                  <a:pt x="18741" y="11389"/>
                  <a:pt x="18741" y="11389"/>
                  <a:pt x="18741" y="11389"/>
                </a:cubicBezTo>
                <a:lnTo>
                  <a:pt x="18741" y="1767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4386"/>
          <p:cNvSpPr/>
          <p:nvPr/>
        </p:nvSpPr>
        <p:spPr>
          <a:xfrm>
            <a:off x="4904510" y="8700655"/>
            <a:ext cx="697595" cy="777967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0800" y="15525"/>
                </a:moveTo>
                <a:cubicBezTo>
                  <a:pt x="8640" y="19237"/>
                  <a:pt x="4752" y="21600"/>
                  <a:pt x="432" y="21600"/>
                </a:cubicBezTo>
                <a:cubicBezTo>
                  <a:pt x="0" y="21600"/>
                  <a:pt x="0" y="21262"/>
                  <a:pt x="0" y="20925"/>
                </a:cubicBezTo>
                <a:cubicBezTo>
                  <a:pt x="0" y="20587"/>
                  <a:pt x="0" y="20587"/>
                  <a:pt x="432" y="20587"/>
                </a:cubicBezTo>
                <a:cubicBezTo>
                  <a:pt x="4320" y="20587"/>
                  <a:pt x="7344" y="18562"/>
                  <a:pt x="9504" y="15525"/>
                </a:cubicBezTo>
                <a:cubicBezTo>
                  <a:pt x="7344" y="16200"/>
                  <a:pt x="2592" y="16875"/>
                  <a:pt x="432" y="12150"/>
                </a:cubicBezTo>
                <a:cubicBezTo>
                  <a:pt x="6480" y="10125"/>
                  <a:pt x="9504" y="12487"/>
                  <a:pt x="10368" y="13837"/>
                </a:cubicBezTo>
                <a:cubicBezTo>
                  <a:pt x="10800" y="12825"/>
                  <a:pt x="11232" y="11812"/>
                  <a:pt x="11664" y="10463"/>
                </a:cubicBezTo>
                <a:cubicBezTo>
                  <a:pt x="11664" y="10463"/>
                  <a:pt x="3888" y="11475"/>
                  <a:pt x="3024" y="6075"/>
                </a:cubicBezTo>
                <a:cubicBezTo>
                  <a:pt x="9936" y="4050"/>
                  <a:pt x="11664" y="9450"/>
                  <a:pt x="11664" y="9450"/>
                </a:cubicBezTo>
                <a:cubicBezTo>
                  <a:pt x="11664" y="8775"/>
                  <a:pt x="12096" y="7088"/>
                  <a:pt x="12096" y="7088"/>
                </a:cubicBezTo>
                <a:cubicBezTo>
                  <a:pt x="12096" y="7088"/>
                  <a:pt x="6048" y="4050"/>
                  <a:pt x="9936" y="0"/>
                </a:cubicBezTo>
                <a:cubicBezTo>
                  <a:pt x="16848" y="1688"/>
                  <a:pt x="13392" y="7088"/>
                  <a:pt x="13392" y="7088"/>
                </a:cubicBezTo>
                <a:cubicBezTo>
                  <a:pt x="13392" y="7088"/>
                  <a:pt x="13392" y="8100"/>
                  <a:pt x="13392" y="8438"/>
                </a:cubicBezTo>
                <a:cubicBezTo>
                  <a:pt x="13392" y="8438"/>
                  <a:pt x="15984" y="4725"/>
                  <a:pt x="20736" y="6075"/>
                </a:cubicBezTo>
                <a:cubicBezTo>
                  <a:pt x="20736" y="11812"/>
                  <a:pt x="12960" y="10800"/>
                  <a:pt x="12960" y="10800"/>
                </a:cubicBezTo>
                <a:cubicBezTo>
                  <a:pt x="12528" y="11812"/>
                  <a:pt x="12528" y="13162"/>
                  <a:pt x="11664" y="14175"/>
                </a:cubicBezTo>
                <a:cubicBezTo>
                  <a:pt x="11664" y="14175"/>
                  <a:pt x="16416" y="10125"/>
                  <a:pt x="21600" y="13162"/>
                </a:cubicBezTo>
                <a:cubicBezTo>
                  <a:pt x="18576" y="19237"/>
                  <a:pt x="10800" y="15525"/>
                  <a:pt x="10800" y="15525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4516"/>
          <p:cNvSpPr/>
          <p:nvPr/>
        </p:nvSpPr>
        <p:spPr>
          <a:xfrm>
            <a:off x="11768292" y="8811491"/>
            <a:ext cx="562254" cy="523941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120" y="18240"/>
                </a:moveTo>
                <a:cubicBezTo>
                  <a:pt x="18720" y="21120"/>
                  <a:pt x="18720" y="21120"/>
                  <a:pt x="1872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632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5280" y="21120"/>
                  <a:pt x="4800" y="21600"/>
                  <a:pt x="4320" y="21600"/>
                </a:cubicBezTo>
                <a:cubicBezTo>
                  <a:pt x="384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840" y="0"/>
                  <a:pt x="4320" y="0"/>
                </a:cubicBezTo>
                <a:cubicBezTo>
                  <a:pt x="4800" y="0"/>
                  <a:pt x="528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6320" y="480"/>
                  <a:pt x="16320" y="480"/>
                  <a:pt x="1632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72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600" y="2880"/>
                  <a:pt x="21600" y="3360"/>
                  <a:pt x="21600" y="3840"/>
                </a:cubicBezTo>
                <a:cubicBezTo>
                  <a:pt x="21600" y="4320"/>
                  <a:pt x="21600" y="4800"/>
                  <a:pt x="21120" y="5280"/>
                </a:cubicBezTo>
                <a:cubicBezTo>
                  <a:pt x="15840" y="10560"/>
                  <a:pt x="15840" y="10560"/>
                  <a:pt x="1584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600" y="16320"/>
                  <a:pt x="21600" y="16800"/>
                  <a:pt x="21600" y="17280"/>
                </a:cubicBezTo>
                <a:cubicBezTo>
                  <a:pt x="21600" y="17760"/>
                  <a:pt x="21600" y="18240"/>
                  <a:pt x="21120" y="1824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4330"/>
          <p:cNvSpPr/>
          <p:nvPr/>
        </p:nvSpPr>
        <p:spPr>
          <a:xfrm>
            <a:off x="18931497" y="8811491"/>
            <a:ext cx="437157" cy="686210"/>
          </a:xfrm>
          <a:custGeom>
            <a:avLst/>
            <a:gdLst/>
            <a:ahLst/>
            <a:cxnLst/>
            <a:rect l="0" t="0" r="0" b="0"/>
            <a:pathLst>
              <a:path w="21441" h="21600" extrusionOk="0">
                <a:moveTo>
                  <a:pt x="13182" y="19237"/>
                </a:moveTo>
                <a:cubicBezTo>
                  <a:pt x="13182" y="21262"/>
                  <a:pt x="13182" y="21262"/>
                  <a:pt x="13182" y="21262"/>
                </a:cubicBezTo>
                <a:cubicBezTo>
                  <a:pt x="13182" y="21262"/>
                  <a:pt x="12547" y="21600"/>
                  <a:pt x="12547" y="21600"/>
                </a:cubicBezTo>
                <a:cubicBezTo>
                  <a:pt x="9370" y="21600"/>
                  <a:pt x="9370" y="21600"/>
                  <a:pt x="9370" y="21600"/>
                </a:cubicBezTo>
                <a:cubicBezTo>
                  <a:pt x="8735" y="21600"/>
                  <a:pt x="8735" y="21262"/>
                  <a:pt x="8735" y="21262"/>
                </a:cubicBezTo>
                <a:cubicBezTo>
                  <a:pt x="8735" y="19237"/>
                  <a:pt x="8735" y="19237"/>
                  <a:pt x="8735" y="19237"/>
                </a:cubicBezTo>
                <a:cubicBezTo>
                  <a:pt x="3017" y="18562"/>
                  <a:pt x="476" y="16875"/>
                  <a:pt x="476" y="16875"/>
                </a:cubicBezTo>
                <a:cubicBezTo>
                  <a:pt x="-159" y="16875"/>
                  <a:pt x="-159" y="16537"/>
                  <a:pt x="476" y="16537"/>
                </a:cubicBezTo>
                <a:cubicBezTo>
                  <a:pt x="2382" y="14850"/>
                  <a:pt x="2382" y="14850"/>
                  <a:pt x="2382" y="14850"/>
                </a:cubicBezTo>
                <a:cubicBezTo>
                  <a:pt x="2382" y="14850"/>
                  <a:pt x="3017" y="14512"/>
                  <a:pt x="3017" y="14512"/>
                </a:cubicBezTo>
                <a:cubicBezTo>
                  <a:pt x="3017" y="14512"/>
                  <a:pt x="3653" y="14850"/>
                  <a:pt x="3653" y="14850"/>
                </a:cubicBezTo>
                <a:cubicBezTo>
                  <a:pt x="3653" y="14850"/>
                  <a:pt x="6829" y="16537"/>
                  <a:pt x="10641" y="16537"/>
                </a:cubicBezTo>
                <a:cubicBezTo>
                  <a:pt x="13182" y="16537"/>
                  <a:pt x="15723" y="15862"/>
                  <a:pt x="15723" y="14512"/>
                </a:cubicBezTo>
                <a:cubicBezTo>
                  <a:pt x="15723" y="13162"/>
                  <a:pt x="12547" y="12825"/>
                  <a:pt x="10006" y="12150"/>
                </a:cubicBezTo>
                <a:cubicBezTo>
                  <a:pt x="5559" y="11137"/>
                  <a:pt x="476" y="10125"/>
                  <a:pt x="476" y="7088"/>
                </a:cubicBezTo>
                <a:cubicBezTo>
                  <a:pt x="476" y="4725"/>
                  <a:pt x="3653" y="3038"/>
                  <a:pt x="8735" y="2700"/>
                </a:cubicBezTo>
                <a:cubicBezTo>
                  <a:pt x="8735" y="338"/>
                  <a:pt x="8735" y="338"/>
                  <a:pt x="8735" y="338"/>
                </a:cubicBezTo>
                <a:cubicBezTo>
                  <a:pt x="8735" y="0"/>
                  <a:pt x="8735" y="0"/>
                  <a:pt x="9370" y="0"/>
                </a:cubicBezTo>
                <a:cubicBezTo>
                  <a:pt x="12547" y="0"/>
                  <a:pt x="12547" y="0"/>
                  <a:pt x="12547" y="0"/>
                </a:cubicBezTo>
                <a:cubicBezTo>
                  <a:pt x="12547" y="0"/>
                  <a:pt x="13182" y="0"/>
                  <a:pt x="13182" y="338"/>
                </a:cubicBezTo>
                <a:cubicBezTo>
                  <a:pt x="13182" y="2363"/>
                  <a:pt x="13182" y="2363"/>
                  <a:pt x="13182" y="2363"/>
                </a:cubicBezTo>
                <a:cubicBezTo>
                  <a:pt x="17629" y="2700"/>
                  <a:pt x="20170" y="4050"/>
                  <a:pt x="20170" y="4050"/>
                </a:cubicBezTo>
                <a:cubicBezTo>
                  <a:pt x="20806" y="4388"/>
                  <a:pt x="20806" y="4388"/>
                  <a:pt x="20170" y="4725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7629" y="6413"/>
                  <a:pt x="17629" y="6413"/>
                  <a:pt x="17629" y="6413"/>
                </a:cubicBezTo>
                <a:cubicBezTo>
                  <a:pt x="17629" y="6413"/>
                  <a:pt x="14453" y="5063"/>
                  <a:pt x="11276" y="5063"/>
                </a:cubicBezTo>
                <a:cubicBezTo>
                  <a:pt x="8100" y="5063"/>
                  <a:pt x="6194" y="6075"/>
                  <a:pt x="6194" y="7088"/>
                </a:cubicBezTo>
                <a:cubicBezTo>
                  <a:pt x="6194" y="8438"/>
                  <a:pt x="9370" y="8775"/>
                  <a:pt x="12547" y="9450"/>
                </a:cubicBezTo>
                <a:cubicBezTo>
                  <a:pt x="16359" y="10463"/>
                  <a:pt x="21441" y="11475"/>
                  <a:pt x="21441" y="14175"/>
                </a:cubicBezTo>
                <a:cubicBezTo>
                  <a:pt x="21441" y="16875"/>
                  <a:pt x="17629" y="18562"/>
                  <a:pt x="13182" y="1923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4285"/>
          <p:cNvSpPr/>
          <p:nvPr/>
        </p:nvSpPr>
        <p:spPr>
          <a:xfrm>
            <a:off x="18872029" y="3186545"/>
            <a:ext cx="524334" cy="67065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0136" y="18562"/>
                </a:moveTo>
                <a:cubicBezTo>
                  <a:pt x="14278" y="18562"/>
                  <a:pt x="14278" y="18562"/>
                  <a:pt x="14278" y="18562"/>
                </a:cubicBezTo>
                <a:cubicBezTo>
                  <a:pt x="14278" y="20250"/>
                  <a:pt x="12814" y="21600"/>
                  <a:pt x="10983" y="21600"/>
                </a:cubicBezTo>
                <a:cubicBezTo>
                  <a:pt x="9153" y="21600"/>
                  <a:pt x="7688" y="20250"/>
                  <a:pt x="7688" y="18562"/>
                </a:cubicBezTo>
                <a:cubicBezTo>
                  <a:pt x="1831" y="18562"/>
                  <a:pt x="1831" y="18562"/>
                  <a:pt x="1831" y="18562"/>
                </a:cubicBezTo>
                <a:cubicBezTo>
                  <a:pt x="732" y="18562"/>
                  <a:pt x="0" y="17887"/>
                  <a:pt x="0" y="16875"/>
                </a:cubicBezTo>
                <a:cubicBezTo>
                  <a:pt x="1831" y="15525"/>
                  <a:pt x="4027" y="12825"/>
                  <a:pt x="4027" y="6750"/>
                </a:cubicBezTo>
                <a:cubicBezTo>
                  <a:pt x="4027" y="4388"/>
                  <a:pt x="6224" y="2025"/>
                  <a:pt x="9885" y="1688"/>
                </a:cubicBezTo>
                <a:cubicBezTo>
                  <a:pt x="9519" y="1350"/>
                  <a:pt x="9519" y="1350"/>
                  <a:pt x="9519" y="1013"/>
                </a:cubicBezTo>
                <a:cubicBezTo>
                  <a:pt x="9519" y="338"/>
                  <a:pt x="10251" y="0"/>
                  <a:pt x="10983" y="0"/>
                </a:cubicBezTo>
                <a:cubicBezTo>
                  <a:pt x="11715" y="0"/>
                  <a:pt x="12081" y="338"/>
                  <a:pt x="12081" y="1013"/>
                </a:cubicBezTo>
                <a:cubicBezTo>
                  <a:pt x="12081" y="1350"/>
                  <a:pt x="12081" y="1350"/>
                  <a:pt x="12081" y="1688"/>
                </a:cubicBezTo>
                <a:cubicBezTo>
                  <a:pt x="15376" y="2025"/>
                  <a:pt x="17573" y="4388"/>
                  <a:pt x="17573" y="6750"/>
                </a:cubicBezTo>
                <a:cubicBezTo>
                  <a:pt x="17573" y="12825"/>
                  <a:pt x="19769" y="15525"/>
                  <a:pt x="21600" y="16875"/>
                </a:cubicBezTo>
                <a:cubicBezTo>
                  <a:pt x="21600" y="17887"/>
                  <a:pt x="20868" y="18562"/>
                  <a:pt x="20136" y="18562"/>
                </a:cubicBezTo>
                <a:close/>
                <a:moveTo>
                  <a:pt x="10983" y="20250"/>
                </a:moveTo>
                <a:cubicBezTo>
                  <a:pt x="9885" y="20250"/>
                  <a:pt x="9153" y="19237"/>
                  <a:pt x="9153" y="18562"/>
                </a:cubicBezTo>
                <a:cubicBezTo>
                  <a:pt x="9153" y="18225"/>
                  <a:pt x="8786" y="18225"/>
                  <a:pt x="8786" y="18225"/>
                </a:cubicBezTo>
                <a:cubicBezTo>
                  <a:pt x="8786" y="18225"/>
                  <a:pt x="8420" y="18225"/>
                  <a:pt x="8420" y="18562"/>
                </a:cubicBezTo>
                <a:cubicBezTo>
                  <a:pt x="8420" y="19575"/>
                  <a:pt x="9519" y="20587"/>
                  <a:pt x="10983" y="20587"/>
                </a:cubicBezTo>
                <a:cubicBezTo>
                  <a:pt x="10983" y="20587"/>
                  <a:pt x="10983" y="20587"/>
                  <a:pt x="10983" y="20250"/>
                </a:cubicBezTo>
                <a:cubicBezTo>
                  <a:pt x="10983" y="20250"/>
                  <a:pt x="10983" y="20250"/>
                  <a:pt x="10983" y="2025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717"/>
          <p:cNvSpPr txBox="1"/>
          <p:nvPr/>
        </p:nvSpPr>
        <p:spPr>
          <a:xfrm>
            <a:off x="6123709" y="6206837"/>
            <a:ext cx="12385964" cy="85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1" dirty="0" smtClean="0">
                <a:latin typeface="Raleway" charset="0"/>
              </a:rPr>
              <a:t>Integratori Alimentari</a:t>
            </a:r>
            <a:endParaRPr sz="8000" b="1" dirty="0">
              <a:latin typeface="Raleway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/>
          <p:nvPr/>
        </p:nvSpPr>
        <p:spPr>
          <a:xfrm>
            <a:off x="14120814" y="3692525"/>
            <a:ext cx="4483099" cy="8089900"/>
          </a:xfrm>
          <a:custGeom>
            <a:avLst/>
            <a:gdLst/>
            <a:ahLst/>
            <a:cxnLst/>
            <a:rect l="0" t="0" r="0" b="0"/>
            <a:pathLst>
              <a:path w="4483099" h="8089900" extrusionOk="0">
                <a:moveTo>
                  <a:pt x="0" y="0"/>
                </a:moveTo>
                <a:lnTo>
                  <a:pt x="4483099" y="0"/>
                </a:lnTo>
                <a:lnTo>
                  <a:pt x="4483099" y="8089900"/>
                </a:lnTo>
                <a:lnTo>
                  <a:pt x="0" y="80899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7" name="Shape 917"/>
          <p:cNvSpPr txBox="1"/>
          <p:nvPr/>
        </p:nvSpPr>
        <p:spPr>
          <a:xfrm>
            <a:off x="4959927" y="3649907"/>
            <a:ext cx="384501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32Mil+</a:t>
            </a:r>
            <a:endParaRPr dirty="0"/>
          </a:p>
        </p:txBody>
      </p:sp>
      <p:sp>
        <p:nvSpPr>
          <p:cNvPr id="918" name="Shape 918"/>
          <p:cNvSpPr txBox="1"/>
          <p:nvPr/>
        </p:nvSpPr>
        <p:spPr>
          <a:xfrm>
            <a:off x="9345322" y="4133291"/>
            <a:ext cx="8665587" cy="60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3F3F3F"/>
                </a:solidFill>
                <a:latin typeface="Raleway"/>
                <a:sym typeface="Raleway"/>
              </a:rPr>
              <a:t>ITALIANI </a:t>
            </a:r>
            <a:r>
              <a:rPr lang="en-US" sz="3000" b="1" dirty="0" err="1" smtClean="0">
                <a:solidFill>
                  <a:srgbClr val="3F3F3F"/>
                </a:solidFill>
                <a:latin typeface="Raleway"/>
                <a:sym typeface="Raleway"/>
              </a:rPr>
              <a:t>che</a:t>
            </a:r>
            <a:r>
              <a:rPr lang="en-US" sz="3000" b="1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b="1" dirty="0" err="1" smtClean="0">
                <a:solidFill>
                  <a:srgbClr val="3F3F3F"/>
                </a:solidFill>
                <a:latin typeface="Raleway"/>
                <a:sym typeface="Raleway"/>
              </a:rPr>
              <a:t>utilizzano</a:t>
            </a:r>
            <a:r>
              <a:rPr lang="en-US" sz="3000" b="1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b="1" dirty="0" err="1" smtClean="0">
                <a:solidFill>
                  <a:srgbClr val="3F3F3F"/>
                </a:solidFill>
                <a:latin typeface="Raleway"/>
                <a:sym typeface="Raleway"/>
              </a:rPr>
              <a:t>integratori</a:t>
            </a:r>
            <a:r>
              <a:rPr lang="en-US" sz="3000" b="1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b="1" dirty="0" err="1" smtClean="0">
                <a:solidFill>
                  <a:srgbClr val="3F3F3F"/>
                </a:solidFill>
                <a:latin typeface="Raleway"/>
                <a:sym typeface="Raleway"/>
              </a:rPr>
              <a:t>alimentari</a:t>
            </a:r>
            <a:endParaRPr b="1" dirty="0"/>
          </a:p>
        </p:txBody>
      </p:sp>
      <p:sp>
        <p:nvSpPr>
          <p:cNvPr id="920" name="Shape 920"/>
          <p:cNvSpPr txBox="1"/>
          <p:nvPr/>
        </p:nvSpPr>
        <p:spPr>
          <a:xfrm>
            <a:off x="5209310" y="7688945"/>
            <a:ext cx="393469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+85%</a:t>
            </a:r>
            <a:endParaRPr dirty="0"/>
          </a:p>
        </p:txBody>
      </p:sp>
      <p:sp>
        <p:nvSpPr>
          <p:cNvPr id="921" name="Shape 921"/>
          <p:cNvSpPr txBox="1"/>
          <p:nvPr/>
        </p:nvSpPr>
        <p:spPr>
          <a:xfrm>
            <a:off x="9373031" y="8201891"/>
            <a:ext cx="9746241" cy="49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 smtClean="0">
                <a:solidFill>
                  <a:srgbClr val="3F3F3F"/>
                </a:solidFill>
                <a:latin typeface="Raleway"/>
                <a:sym typeface="Raleway"/>
              </a:rPr>
              <a:t>Utilizzano</a:t>
            </a:r>
            <a:r>
              <a:rPr lang="en-US" sz="3000" b="1" dirty="0" smtClean="0">
                <a:solidFill>
                  <a:srgbClr val="3F3F3F"/>
                </a:solidFill>
                <a:latin typeface="Raleway"/>
                <a:sym typeface="Raleway"/>
              </a:rPr>
              <a:t> </a:t>
            </a:r>
            <a:r>
              <a:rPr lang="en-US" sz="3000" b="1" dirty="0" err="1" smtClean="0">
                <a:solidFill>
                  <a:srgbClr val="3F3F3F"/>
                </a:solidFill>
                <a:latin typeface="Raleway"/>
                <a:sym typeface="Raleway"/>
              </a:rPr>
              <a:t>integratori</a:t>
            </a:r>
            <a:r>
              <a:rPr lang="en-US" sz="3000" b="1" dirty="0" smtClean="0">
                <a:solidFill>
                  <a:srgbClr val="3F3F3F"/>
                </a:solidFill>
                <a:latin typeface="Raleway"/>
                <a:sym typeface="Raleway"/>
              </a:rPr>
              <a:t> con PRODOTTI CHIMICI</a:t>
            </a:r>
            <a:endParaRPr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1811338" y="0"/>
            <a:ext cx="8774112" cy="8756650"/>
          </a:xfrm>
          <a:custGeom>
            <a:avLst/>
            <a:gdLst/>
            <a:ahLst/>
            <a:cxnLst/>
            <a:rect l="0" t="0" r="0" b="0"/>
            <a:pathLst>
              <a:path w="8774112" h="8756650" extrusionOk="0">
                <a:moveTo>
                  <a:pt x="0" y="0"/>
                </a:moveTo>
                <a:lnTo>
                  <a:pt x="8774112" y="0"/>
                </a:lnTo>
                <a:lnTo>
                  <a:pt x="8774112" y="8756650"/>
                </a:lnTo>
                <a:lnTo>
                  <a:pt x="0" y="875665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Shape 514"/>
          <p:cNvSpPr/>
          <p:nvPr/>
        </p:nvSpPr>
        <p:spPr>
          <a:xfrm>
            <a:off x="10585450" y="3075709"/>
            <a:ext cx="13801725" cy="8700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 txBox="1"/>
          <p:nvPr/>
        </p:nvSpPr>
        <p:spPr>
          <a:xfrm>
            <a:off x="12993079" y="6345382"/>
            <a:ext cx="8121248" cy="254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bg2"/>
                </a:solidFill>
                <a:latin typeface="Raleway"/>
                <a:sym typeface="Raleway"/>
              </a:rPr>
              <a:t>INTEGRATORI ALIMENTARI</a:t>
            </a:r>
            <a:endParaRPr sz="8000" dirty="0">
              <a:solidFill>
                <a:schemeClr val="bg2"/>
              </a:solidFill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13046866" y="5380242"/>
            <a:ext cx="3903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2"/>
                </a:solidFill>
                <a:latin typeface="Raleway"/>
                <a:sym typeface="Raleway"/>
              </a:rPr>
              <a:t>BLACK OPTION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13131625" y="9185863"/>
            <a:ext cx="4518211" cy="4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2"/>
                </a:solidFill>
                <a:latin typeface="Raleway"/>
                <a:sym typeface="Raleway"/>
              </a:rPr>
              <a:t>a base </a:t>
            </a:r>
            <a:r>
              <a:rPr lang="en-US" sz="3600" dirty="0" err="1" smtClean="0">
                <a:solidFill>
                  <a:schemeClr val="bg2"/>
                </a:solidFill>
                <a:latin typeface="Raleway"/>
                <a:sym typeface="Raleway"/>
              </a:rPr>
              <a:t>di</a:t>
            </a:r>
            <a:r>
              <a:rPr lang="en-US" sz="3600" dirty="0" smtClean="0">
                <a:solidFill>
                  <a:schemeClr val="bg2"/>
                </a:solidFill>
                <a:latin typeface="Raleway"/>
                <a:sym typeface="Raleway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Raleway"/>
                <a:sym typeface="Raleway"/>
              </a:rPr>
              <a:t>insetti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1293912" y="10191569"/>
            <a:ext cx="136736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0" name="Shape 520"/>
          <p:cNvSpPr txBox="1"/>
          <p:nvPr/>
        </p:nvSpPr>
        <p:spPr>
          <a:xfrm flipH="1">
            <a:off x="1168795" y="5252642"/>
            <a:ext cx="357987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1" name="Shape 521"/>
          <p:cNvSpPr txBox="1"/>
          <p:nvPr/>
        </p:nvSpPr>
        <p:spPr>
          <a:xfrm>
            <a:off x="5846618" y="1729515"/>
            <a:ext cx="2854037" cy="76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1" dirty="0" smtClean="0">
                <a:latin typeface="Raleway" charset="0"/>
              </a:rPr>
              <a:t>Grillo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Immagine 10" descr="GRILLO.jpeg"/>
          <p:cNvPicPr>
            <a:picLocks noChangeAspect="1"/>
          </p:cNvPicPr>
          <p:nvPr/>
        </p:nvPicPr>
        <p:blipFill>
          <a:blip r:embed="rId3"/>
          <a:srcRect l="11163" b="6786"/>
          <a:stretch>
            <a:fillRect/>
          </a:stretch>
        </p:blipFill>
        <p:spPr>
          <a:xfrm>
            <a:off x="0" y="0"/>
            <a:ext cx="5292437" cy="3962400"/>
          </a:xfrm>
          <a:prstGeom prst="rect">
            <a:avLst/>
          </a:prstGeom>
        </p:spPr>
      </p:pic>
      <p:pic>
        <p:nvPicPr>
          <p:cNvPr id="12" name="Immagine 11" descr="CAVALLETTA.jpeg"/>
          <p:cNvPicPr>
            <a:picLocks noChangeAspect="1"/>
          </p:cNvPicPr>
          <p:nvPr/>
        </p:nvPicPr>
        <p:blipFill>
          <a:blip r:embed="rId4"/>
          <a:srcRect l="8625" r="818" b="6135"/>
          <a:stretch>
            <a:fillRect/>
          </a:stretch>
        </p:blipFill>
        <p:spPr>
          <a:xfrm>
            <a:off x="0" y="4544292"/>
            <a:ext cx="5237018" cy="4239490"/>
          </a:xfrm>
          <a:prstGeom prst="rect">
            <a:avLst/>
          </a:prstGeom>
        </p:spPr>
      </p:pic>
      <p:pic>
        <p:nvPicPr>
          <p:cNvPr id="13" name="Immagine 12" descr="BACO DA SETA.jpeg"/>
          <p:cNvPicPr>
            <a:picLocks noChangeAspect="1"/>
          </p:cNvPicPr>
          <p:nvPr/>
        </p:nvPicPr>
        <p:blipFill>
          <a:blip r:embed="rId5"/>
          <a:srcRect r="1617" b="7843"/>
          <a:stretch>
            <a:fillRect/>
          </a:stretch>
        </p:blipFill>
        <p:spPr>
          <a:xfrm>
            <a:off x="0" y="9809019"/>
            <a:ext cx="5070764" cy="390698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597237" y="6594764"/>
            <a:ext cx="390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latin typeface="Raleway" charset="0"/>
              </a:rPr>
              <a:t>Cavalletta</a:t>
            </a:r>
            <a:endParaRPr lang="es-ES" sz="3600" b="1" i="1" dirty="0">
              <a:latin typeface="Raleway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35782" y="11499273"/>
            <a:ext cx="34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latin typeface="Raleway" charset="0"/>
              </a:rPr>
              <a:t>Baco da seta</a:t>
            </a:r>
            <a:endParaRPr lang="es-ES" sz="3600" b="1" i="1" dirty="0">
              <a:latin typeface="Raleway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-12" y="0"/>
            <a:ext cx="12192001" cy="13716000"/>
          </a:xfrm>
          <a:custGeom>
            <a:avLst/>
            <a:gdLst/>
            <a:ahLst/>
            <a:cxnLst/>
            <a:rect l="0" t="0" r="0" b="0"/>
            <a:pathLst>
              <a:path w="12192001" h="13716000" extrusionOk="0">
                <a:moveTo>
                  <a:pt x="0" y="0"/>
                </a:moveTo>
                <a:lnTo>
                  <a:pt x="12192001" y="0"/>
                </a:lnTo>
                <a:lnTo>
                  <a:pt x="12192001" y="13716000"/>
                </a:lnTo>
                <a:lnTo>
                  <a:pt x="0" y="13716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/>
          <p:nvPr/>
        </p:nvSpPr>
        <p:spPr>
          <a:xfrm>
            <a:off x="12136582" y="4311602"/>
            <a:ext cx="10211615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 dirty="0" smtClean="0">
                <a:latin typeface="Raleway" charset="0"/>
              </a:rPr>
              <a:t>Prodotti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 b="1" dirty="0" smtClean="0">
                <a:latin typeface="Raleway" charset="0"/>
              </a:rPr>
              <a:t>BLACK-OPTION</a:t>
            </a:r>
            <a:endParaRPr sz="9600" b="1" dirty="0">
              <a:latin typeface="Raleway" charset="0"/>
            </a:endParaRPr>
          </a:p>
        </p:txBody>
      </p:sp>
      <p:sp>
        <p:nvSpPr>
          <p:cNvPr id="5" name="Shape 720"/>
          <p:cNvSpPr/>
          <p:nvPr/>
        </p:nvSpPr>
        <p:spPr>
          <a:xfrm>
            <a:off x="2610168" y="1524000"/>
            <a:ext cx="7254268" cy="4239492"/>
          </a:xfrm>
          <a:prstGeom prst="rect">
            <a:avLst/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720"/>
          <p:cNvSpPr/>
          <p:nvPr/>
        </p:nvSpPr>
        <p:spPr>
          <a:xfrm>
            <a:off x="2679441" y="7051964"/>
            <a:ext cx="7254268" cy="4239492"/>
          </a:xfrm>
          <a:prstGeom prst="rect">
            <a:avLst/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20288" y="1884219"/>
            <a:ext cx="6317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Raleway" charset="0"/>
              <a:buChar char="−"/>
            </a:pPr>
            <a:r>
              <a:rPr lang="es-ES" sz="3200" dirty="0" smtClean="0">
                <a:latin typeface="Raleway" charset="0"/>
              </a:rPr>
              <a:t>Visite dal dottore</a:t>
            </a:r>
          </a:p>
          <a:p>
            <a:pPr>
              <a:buFont typeface="Raleway" charset="0"/>
              <a:buChar char="−"/>
            </a:pPr>
            <a:r>
              <a:rPr lang="es-ES" sz="3200" dirty="0" smtClean="0">
                <a:latin typeface="Raleway" charset="0"/>
              </a:rPr>
              <a:t>Stanchezza</a:t>
            </a:r>
          </a:p>
          <a:p>
            <a:pPr>
              <a:buFont typeface="Raleway" charset="0"/>
              <a:buChar char="−"/>
            </a:pPr>
            <a:r>
              <a:rPr lang="es-ES" sz="3200" dirty="0" smtClean="0">
                <a:latin typeface="Raleway" charset="0"/>
              </a:rPr>
              <a:t>Influenza</a:t>
            </a:r>
          </a:p>
          <a:p>
            <a:pPr>
              <a:buFont typeface="Raleway" charset="0"/>
              <a:buChar char="−"/>
            </a:pPr>
            <a:r>
              <a:rPr lang="es-ES" sz="3200" dirty="0" smtClean="0">
                <a:latin typeface="Raleway" charset="0"/>
              </a:rPr>
              <a:t>Dolori muscolari</a:t>
            </a:r>
          </a:p>
          <a:p>
            <a:pPr>
              <a:buFont typeface="Raleway" charset="0"/>
              <a:buChar char="−"/>
            </a:pPr>
            <a:r>
              <a:rPr lang="es-ES" sz="3200" dirty="0" smtClean="0">
                <a:latin typeface="Raleway" charset="0"/>
              </a:rPr>
              <a:t>Allergie da prodotti OGM</a:t>
            </a:r>
          </a:p>
          <a:p>
            <a:pPr>
              <a:buFont typeface="Raleway" charset="0"/>
              <a:buChar char="−"/>
            </a:pPr>
            <a:r>
              <a:rPr lang="es-ES" sz="3200" dirty="0" smtClean="0">
                <a:latin typeface="Raleway" charset="0"/>
              </a:rPr>
              <a:t>Inquinamento</a:t>
            </a:r>
          </a:p>
          <a:p>
            <a:pPr>
              <a:buFont typeface="Raleway" charset="0"/>
              <a:buChar char="−"/>
            </a:pPr>
            <a:r>
              <a:rPr lang="es-ES" sz="3200" dirty="0" smtClean="0">
                <a:latin typeface="Raleway" charset="0"/>
              </a:rPr>
              <a:t>...</a:t>
            </a:r>
          </a:p>
          <a:p>
            <a:pPr>
              <a:buFont typeface="Raleway" charset="0"/>
              <a:buChar char="−"/>
            </a:pPr>
            <a:endParaRPr lang="es-ES" sz="3200" dirty="0" smtClean="0">
              <a:latin typeface="Raleway" charset="0"/>
            </a:endParaRPr>
          </a:p>
          <a:p>
            <a:pPr>
              <a:buFont typeface="Raleway" charset="0"/>
              <a:buChar char="−"/>
            </a:pPr>
            <a:endParaRPr lang="es-ES" sz="3200" dirty="0" smtClean="0">
              <a:latin typeface="Raleway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58837" y="7536873"/>
            <a:ext cx="5902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+"/>
            </a:pPr>
            <a:r>
              <a:rPr lang="es-ES" sz="3200" dirty="0" smtClean="0">
                <a:latin typeface="Raleway" charset="0"/>
              </a:rPr>
              <a:t>Vitalità</a:t>
            </a:r>
          </a:p>
          <a:p>
            <a:pPr>
              <a:buFont typeface="Arial" pitchFamily="34" charset="0"/>
              <a:buChar char="+"/>
            </a:pPr>
            <a:r>
              <a:rPr lang="es-ES" sz="3200" dirty="0" smtClean="0">
                <a:latin typeface="Raleway" charset="0"/>
              </a:rPr>
              <a:t>Salute</a:t>
            </a:r>
          </a:p>
          <a:p>
            <a:pPr>
              <a:buFont typeface="Arial" pitchFamily="34" charset="0"/>
              <a:buChar char="+"/>
            </a:pPr>
            <a:r>
              <a:rPr lang="es-ES" sz="3200" dirty="0" smtClean="0">
                <a:latin typeface="Raleway" charset="0"/>
              </a:rPr>
              <a:t>Energia</a:t>
            </a:r>
          </a:p>
          <a:p>
            <a:pPr>
              <a:buFont typeface="Arial" pitchFamily="34" charset="0"/>
              <a:buChar char="+"/>
            </a:pPr>
            <a:r>
              <a:rPr lang="es-ES" sz="3200" dirty="0" smtClean="0">
                <a:latin typeface="Raleway" charset="0"/>
              </a:rPr>
              <a:t>Ecosostenibilità</a:t>
            </a:r>
          </a:p>
          <a:p>
            <a:pPr>
              <a:buFont typeface="Arial" pitchFamily="34" charset="0"/>
              <a:buChar char="+"/>
            </a:pPr>
            <a:r>
              <a:rPr lang="es-ES" sz="3200" dirty="0" smtClean="0">
                <a:latin typeface="Raleway" charset="0"/>
              </a:rPr>
              <a:t>Miglioramento del corpo interiore ed esteriore</a:t>
            </a:r>
            <a:endParaRPr lang="es-ES" dirty="0" smtClean="0"/>
          </a:p>
          <a:p>
            <a:pPr>
              <a:buFont typeface="Arial" pitchFamily="34" charset="0"/>
              <a:buChar char="+"/>
            </a:pPr>
            <a:r>
              <a:rPr lang="es-ES" sz="3200" dirty="0" smtClean="0">
                <a:latin typeface="Raleway" charset="0"/>
              </a:rPr>
              <a:t>...</a:t>
            </a:r>
          </a:p>
        </p:txBody>
      </p:sp>
      <p:sp>
        <p:nvSpPr>
          <p:cNvPr id="15" name="Shape 720"/>
          <p:cNvSpPr/>
          <p:nvPr/>
        </p:nvSpPr>
        <p:spPr>
          <a:xfrm>
            <a:off x="11380094" y="3325091"/>
            <a:ext cx="11729288" cy="6816435"/>
          </a:xfrm>
          <a:prstGeom prst="rect">
            <a:avLst/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2728" y="2798617"/>
            <a:ext cx="6095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Raleway" charset="0"/>
              </a:rPr>
              <a:t>VANTAGGI</a:t>
            </a:r>
            <a:endParaRPr lang="es-ES" sz="6000" dirty="0">
              <a:latin typeface="Raleway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Shape 990"/>
          <p:cNvGrpSpPr/>
          <p:nvPr/>
        </p:nvGrpSpPr>
        <p:grpSpPr>
          <a:xfrm rot="16200000">
            <a:off x="2606201" y="2210034"/>
            <a:ext cx="8173069" cy="9866420"/>
            <a:chOff x="2482779" y="1122360"/>
            <a:chExt cx="3092796" cy="4613280"/>
          </a:xfrm>
        </p:grpSpPr>
        <p:sp>
          <p:nvSpPr>
            <p:cNvPr id="991" name="Shape 991"/>
            <p:cNvSpPr/>
            <p:nvPr/>
          </p:nvSpPr>
          <p:spPr>
            <a:xfrm rot="5400000">
              <a:off x="3963624" y="2682752"/>
              <a:ext cx="1682292" cy="1541611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44625" tIns="626000" rIns="544625" bIns="62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Shape 993"/>
            <p:cNvSpPr/>
            <p:nvPr/>
          </p:nvSpPr>
          <p:spPr>
            <a:xfrm rot="5400000">
              <a:off x="3132787" y="1192700"/>
              <a:ext cx="1682292" cy="1541611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6100" tIns="877475" rIns="796100" bIns="87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Shape 995"/>
            <p:cNvSpPr/>
            <p:nvPr/>
          </p:nvSpPr>
          <p:spPr>
            <a:xfrm rot="5400000">
              <a:off x="2412439" y="2697063"/>
              <a:ext cx="1682292" cy="1541611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96100" tIns="877475" rIns="796100" bIns="87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Shape 996"/>
            <p:cNvSpPr/>
            <p:nvPr/>
          </p:nvSpPr>
          <p:spPr>
            <a:xfrm rot="5400000">
              <a:off x="3132787" y="4123688"/>
              <a:ext cx="1682292" cy="1541611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96100" tIns="877475" rIns="796100" bIns="87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7" name="Shape 997"/>
          <p:cNvSpPr txBox="1"/>
          <p:nvPr/>
        </p:nvSpPr>
        <p:spPr>
          <a:xfrm>
            <a:off x="2745027" y="1857133"/>
            <a:ext cx="77280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dirty="0" smtClean="0">
                <a:latin typeface="Raleway" charset="0"/>
              </a:rPr>
              <a:t>Allevamento Bovini</a:t>
            </a:r>
            <a:endParaRPr sz="4400" b="1">
              <a:latin typeface="Raleway" charset="0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9969974" y="758853"/>
            <a:ext cx="4518211" cy="4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dirty="0" smtClean="0">
                <a:latin typeface="Raleway" charset="0"/>
              </a:rPr>
              <a:t>CONSUMI</a:t>
            </a:r>
            <a:endParaRPr sz="5400" b="1" dirty="0">
              <a:latin typeface="Raleway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042967" y="1860466"/>
            <a:ext cx="7053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Raleway" charset="0"/>
              </a:rPr>
              <a:t>Allevamento Insetti</a:t>
            </a:r>
            <a:endParaRPr lang="it-IT" sz="4400" b="1" dirty="0">
              <a:latin typeface="Raleway" charset="0"/>
            </a:endParaRPr>
          </a:p>
        </p:txBody>
      </p:sp>
      <p:grpSp>
        <p:nvGrpSpPr>
          <p:cNvPr id="20" name="Shape 990"/>
          <p:cNvGrpSpPr/>
          <p:nvPr/>
        </p:nvGrpSpPr>
        <p:grpSpPr>
          <a:xfrm rot="16200000">
            <a:off x="13840076" y="2109627"/>
            <a:ext cx="7982045" cy="10057808"/>
            <a:chOff x="2505860" y="1171407"/>
            <a:chExt cx="3067443" cy="4566721"/>
          </a:xfrm>
        </p:grpSpPr>
        <p:sp>
          <p:nvSpPr>
            <p:cNvPr id="21" name="Shape 991"/>
            <p:cNvSpPr/>
            <p:nvPr/>
          </p:nvSpPr>
          <p:spPr>
            <a:xfrm rot="5400000">
              <a:off x="3961136" y="2685026"/>
              <a:ext cx="1687270" cy="1537064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44625" tIns="626000" rIns="544625" bIns="62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993"/>
            <p:cNvSpPr/>
            <p:nvPr/>
          </p:nvSpPr>
          <p:spPr>
            <a:xfrm rot="5400000">
              <a:off x="3141768" y="1246510"/>
              <a:ext cx="1687270" cy="1537064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6100" tIns="877475" rIns="796100" bIns="87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995"/>
            <p:cNvSpPr/>
            <p:nvPr/>
          </p:nvSpPr>
          <p:spPr>
            <a:xfrm rot="5400000">
              <a:off x="2430757" y="2686236"/>
              <a:ext cx="1687270" cy="1537064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96100" tIns="877475" rIns="796100" bIns="87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996"/>
            <p:cNvSpPr/>
            <p:nvPr/>
          </p:nvSpPr>
          <p:spPr>
            <a:xfrm rot="5400000">
              <a:off x="3130299" y="4125961"/>
              <a:ext cx="1687270" cy="1537064"/>
            </a:xfrm>
            <a:custGeom>
              <a:avLst/>
              <a:gdLst/>
              <a:ahLst/>
              <a:cxnLst/>
              <a:rect l="0" t="0" r="0" b="0"/>
              <a:pathLst>
                <a:path w="2008628" h="1747506" extrusionOk="0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96100" tIns="877475" rIns="796100" bIns="87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5094514" y="4127863"/>
            <a:ext cx="33179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atin typeface="Raleway" charset="0"/>
              </a:rPr>
              <a:t>22.000 L</a:t>
            </a:r>
          </a:p>
          <a:p>
            <a:pPr algn="ctr"/>
            <a:r>
              <a:rPr lang="it-IT" sz="3200" dirty="0" smtClean="0">
                <a:latin typeface="Raleway" charset="0"/>
              </a:rPr>
              <a:t>di H₂O x 1 kg di proteine</a:t>
            </a:r>
            <a:endParaRPr lang="it-IT" sz="3200" dirty="0">
              <a:latin typeface="Raleway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959429" y="6008915"/>
            <a:ext cx="3108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2"/>
                </a:solidFill>
                <a:latin typeface="Raleway" charset="0"/>
              </a:rPr>
              <a:t>40%</a:t>
            </a:r>
          </a:p>
          <a:p>
            <a:pPr algn="ctr"/>
            <a:r>
              <a:rPr lang="it-IT" sz="3200" dirty="0" smtClean="0">
                <a:solidFill>
                  <a:schemeClr val="bg2"/>
                </a:solidFill>
                <a:latin typeface="Raleway" charset="0"/>
              </a:rPr>
              <a:t>Efficienza di produzione animale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8673737" y="5826035"/>
            <a:ext cx="25080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atin typeface="Raleway" charset="0"/>
              </a:rPr>
              <a:t>10 kg</a:t>
            </a:r>
          </a:p>
          <a:p>
            <a:pPr algn="ctr"/>
            <a:r>
              <a:rPr lang="it-IT" sz="3200" dirty="0" smtClean="0">
                <a:latin typeface="Raleway" charset="0"/>
              </a:rPr>
              <a:t>Mangime per aumento di 1 kg</a:t>
            </a:r>
            <a:endParaRPr lang="it-IT" sz="3200" dirty="0">
              <a:latin typeface="Raleway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460274" y="8177349"/>
            <a:ext cx="24819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atin typeface="Raleway" charset="0"/>
              </a:rPr>
              <a:t>195 </a:t>
            </a:r>
            <a:r>
              <a:rPr lang="it-IT" sz="5400" b="1" dirty="0" err="1" smtClean="0">
                <a:latin typeface="Raleway" charset="0"/>
              </a:rPr>
              <a:t>m²</a:t>
            </a:r>
            <a:endParaRPr lang="it-IT" sz="5400" b="1" dirty="0" smtClean="0">
              <a:latin typeface="Raleway" charset="0"/>
            </a:endParaRPr>
          </a:p>
          <a:p>
            <a:pPr algn="ctr"/>
            <a:r>
              <a:rPr lang="it-IT" sz="3200" dirty="0" smtClean="0">
                <a:latin typeface="Raleway" charset="0"/>
              </a:rPr>
              <a:t>Suolo x 1 kg di proteine</a:t>
            </a:r>
            <a:endParaRPr lang="it-IT" sz="3200" dirty="0">
              <a:latin typeface="Raleway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6354698" y="4023359"/>
            <a:ext cx="2821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atin typeface="Raleway" charset="0"/>
              </a:rPr>
              <a:t>150</a:t>
            </a:r>
            <a:r>
              <a:rPr lang="it-IT" sz="5400" b="1" dirty="0" smtClean="0"/>
              <a:t> </a:t>
            </a:r>
            <a:r>
              <a:rPr lang="it-IT" sz="5400" b="1" dirty="0" smtClean="0">
                <a:latin typeface="Raleway" charset="0"/>
              </a:rPr>
              <a:t>L</a:t>
            </a:r>
          </a:p>
          <a:p>
            <a:pPr algn="ctr"/>
            <a:r>
              <a:rPr lang="it-IT" sz="3600" dirty="0" smtClean="0">
                <a:latin typeface="Raleway" charset="0"/>
              </a:rPr>
              <a:t>di H</a:t>
            </a:r>
            <a:r>
              <a:rPr lang="it-IT" sz="3600" dirty="0" smtClean="0">
                <a:latin typeface="Calibri"/>
              </a:rPr>
              <a:t>₂Ox 1 kg di proteine</a:t>
            </a:r>
            <a:endParaRPr lang="it-IT" sz="3600" dirty="0">
              <a:latin typeface="Raleway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995563" y="6096000"/>
            <a:ext cx="33250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Raleway" charset="0"/>
              </a:rPr>
              <a:t>80%</a:t>
            </a:r>
          </a:p>
          <a:p>
            <a:pPr algn="ctr"/>
            <a:r>
              <a:rPr lang="es-ES" sz="3200" dirty="0" smtClean="0">
                <a:latin typeface="Raleway" charset="0"/>
              </a:rPr>
              <a:t>Efficienza di produzione animale</a:t>
            </a:r>
            <a:endParaRPr lang="es-ES" sz="3200" dirty="0">
              <a:latin typeface="Raleway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9756582" y="6068291"/>
            <a:ext cx="27154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Raleway" charset="0"/>
              </a:rPr>
              <a:t>1 kg</a:t>
            </a:r>
          </a:p>
          <a:p>
            <a:pPr algn="ctr"/>
            <a:r>
              <a:rPr lang="es-ES" sz="3200" dirty="0" smtClean="0">
                <a:latin typeface="Raleway" charset="0"/>
              </a:rPr>
              <a:t>Mangime per aumento di 1 kg</a:t>
            </a:r>
            <a:endParaRPr lang="es-ES" sz="3200" dirty="0">
              <a:latin typeface="Raleway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6403781" y="8174182"/>
            <a:ext cx="29648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Raleway" charset="0"/>
              </a:rPr>
              <a:t>2 m²</a:t>
            </a:r>
          </a:p>
          <a:p>
            <a:pPr algn="ctr"/>
            <a:r>
              <a:rPr lang="es-ES" sz="3200" dirty="0" smtClean="0">
                <a:latin typeface="Raleway" charset="0"/>
              </a:rPr>
              <a:t>Suolo x 1 kg di proteine</a:t>
            </a:r>
            <a:endParaRPr lang="es-ES" sz="3200" dirty="0">
              <a:latin typeface="Raleway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/>
          <p:nvPr/>
        </p:nvSpPr>
        <p:spPr>
          <a:xfrm>
            <a:off x="17074015" y="7732186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Shape 1562"/>
          <p:cNvSpPr txBox="1"/>
          <p:nvPr/>
        </p:nvSpPr>
        <p:spPr>
          <a:xfrm>
            <a:off x="17845128" y="4849090"/>
            <a:ext cx="3075236" cy="56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Raleway" charset="0"/>
                <a:ea typeface="Raleway"/>
                <a:cs typeface="Raleway"/>
                <a:sym typeface="Raleway"/>
              </a:rPr>
              <a:t>Farmacie</a:t>
            </a:r>
            <a:endParaRPr sz="2800" dirty="0">
              <a:solidFill>
                <a:schemeClr val="bg2"/>
              </a:solidFill>
              <a:latin typeface="Raleway" charset="0"/>
              <a:ea typeface="Raleway"/>
              <a:cs typeface="Raleway"/>
              <a:sym typeface="Raleway"/>
            </a:endParaRPr>
          </a:p>
        </p:txBody>
      </p:sp>
      <p:sp>
        <p:nvSpPr>
          <p:cNvPr id="1564" name="Shape 1564"/>
          <p:cNvSpPr txBox="1"/>
          <p:nvPr/>
        </p:nvSpPr>
        <p:spPr>
          <a:xfrm>
            <a:off x="5541818" y="1471579"/>
            <a:ext cx="12247417" cy="116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 smtClean="0">
                <a:solidFill>
                  <a:schemeClr val="bg2"/>
                </a:solidFill>
                <a:latin typeface="Raleway"/>
                <a:sym typeface="Raleway"/>
              </a:rPr>
              <a:t>Strategie</a:t>
            </a:r>
            <a:r>
              <a:rPr lang="en-US" sz="8000" b="1" dirty="0" smtClean="0">
                <a:solidFill>
                  <a:schemeClr val="bg2"/>
                </a:solidFill>
                <a:latin typeface="Raleway"/>
                <a:sym typeface="Raleway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Raleway"/>
                <a:sym typeface="Raleway"/>
              </a:rPr>
              <a:t>di</a:t>
            </a:r>
            <a:r>
              <a:rPr lang="en-US" sz="8000" b="1" dirty="0" smtClean="0">
                <a:solidFill>
                  <a:schemeClr val="bg2"/>
                </a:solidFill>
                <a:latin typeface="Raleway"/>
                <a:sym typeface="Raleway"/>
              </a:rPr>
              <a:t> marketing</a:t>
            </a:r>
            <a:endParaRPr sz="8000" b="1" dirty="0">
              <a:solidFill>
                <a:schemeClr val="bg2"/>
              </a:solidFill>
            </a:endParaRPr>
          </a:p>
        </p:txBody>
      </p:sp>
      <p:sp>
        <p:nvSpPr>
          <p:cNvPr id="1566" name="Shape 1566"/>
          <p:cNvSpPr txBox="1"/>
          <p:nvPr/>
        </p:nvSpPr>
        <p:spPr>
          <a:xfrm>
            <a:off x="18980335" y="8135971"/>
            <a:ext cx="303127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Palestre</a:t>
            </a:r>
            <a:endParaRPr sz="2800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8" name="Shape 1568"/>
          <p:cNvSpPr txBox="1"/>
          <p:nvPr/>
        </p:nvSpPr>
        <p:spPr>
          <a:xfrm>
            <a:off x="17841423" y="11360727"/>
            <a:ext cx="2635595" cy="46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Supermercati</a:t>
            </a:r>
            <a:endParaRPr sz="2800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0" name="Shape 1570"/>
          <p:cNvSpPr txBox="1"/>
          <p:nvPr/>
        </p:nvSpPr>
        <p:spPr>
          <a:xfrm>
            <a:off x="4156364" y="11333019"/>
            <a:ext cx="2401788" cy="58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Sito Online</a:t>
            </a:r>
            <a:endParaRPr sz="2800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2" name="Shape 1572"/>
          <p:cNvSpPr txBox="1"/>
          <p:nvPr/>
        </p:nvSpPr>
        <p:spPr>
          <a:xfrm>
            <a:off x="4765961" y="6844142"/>
            <a:ext cx="2030727" cy="6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Pubblicità</a:t>
            </a:r>
            <a:endParaRPr sz="2800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6" name="Shape 1576"/>
          <p:cNvSpPr/>
          <p:nvPr/>
        </p:nvSpPr>
        <p:spPr>
          <a:xfrm>
            <a:off x="2203355" y="6533306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Shape 1577"/>
          <p:cNvSpPr/>
          <p:nvPr/>
        </p:nvSpPr>
        <p:spPr>
          <a:xfrm>
            <a:off x="17450285" y="8143271"/>
            <a:ext cx="612232" cy="50958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Shape 1578"/>
          <p:cNvSpPr/>
          <p:nvPr/>
        </p:nvSpPr>
        <p:spPr>
          <a:xfrm>
            <a:off x="16105063" y="4482834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Shape 1580"/>
          <p:cNvSpPr/>
          <p:nvPr/>
        </p:nvSpPr>
        <p:spPr>
          <a:xfrm>
            <a:off x="3340293" y="7972864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Shape 1582"/>
          <p:cNvSpPr/>
          <p:nvPr/>
        </p:nvSpPr>
        <p:spPr>
          <a:xfrm>
            <a:off x="16105063" y="10853294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Shape 1584"/>
          <p:cNvSpPr/>
          <p:nvPr/>
        </p:nvSpPr>
        <p:spPr>
          <a:xfrm>
            <a:off x="7080155" y="10853294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Shape 1587"/>
          <p:cNvSpPr/>
          <p:nvPr/>
        </p:nvSpPr>
        <p:spPr>
          <a:xfrm>
            <a:off x="16487414" y="11305402"/>
            <a:ext cx="469256" cy="40693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8" name="Shape 1588"/>
          <p:cNvCxnSpPr/>
          <p:nvPr/>
        </p:nvCxnSpPr>
        <p:spPr>
          <a:xfrm>
            <a:off x="18056152" y="2182626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9" name="Shape 1589"/>
          <p:cNvCxnSpPr/>
          <p:nvPr/>
        </p:nvCxnSpPr>
        <p:spPr>
          <a:xfrm>
            <a:off x="4192689" y="2071790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Shape 4279"/>
          <p:cNvSpPr/>
          <p:nvPr/>
        </p:nvSpPr>
        <p:spPr>
          <a:xfrm rot="910895" flipH="1" flipV="1">
            <a:off x="14547275" y="3585323"/>
            <a:ext cx="715620" cy="70958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782"/>
                </a:moveTo>
                <a:cubicBezTo>
                  <a:pt x="21600" y="12567"/>
                  <a:pt x="20785" y="13353"/>
                  <a:pt x="19562" y="13353"/>
                </a:cubicBezTo>
                <a:cubicBezTo>
                  <a:pt x="9374" y="13353"/>
                  <a:pt x="9374" y="13353"/>
                  <a:pt x="9374" y="13353"/>
                </a:cubicBezTo>
                <a:cubicBezTo>
                  <a:pt x="13857" y="17673"/>
                  <a:pt x="13857" y="17673"/>
                  <a:pt x="13857" y="17673"/>
                </a:cubicBezTo>
                <a:cubicBezTo>
                  <a:pt x="14264" y="18065"/>
                  <a:pt x="14264" y="18458"/>
                  <a:pt x="14264" y="18851"/>
                </a:cubicBezTo>
                <a:cubicBezTo>
                  <a:pt x="14264" y="19244"/>
                  <a:pt x="14264" y="19636"/>
                  <a:pt x="13857" y="20029"/>
                </a:cubicBezTo>
                <a:cubicBezTo>
                  <a:pt x="12634" y="21207"/>
                  <a:pt x="12634" y="21207"/>
                  <a:pt x="12634" y="21207"/>
                </a:cubicBezTo>
                <a:cubicBezTo>
                  <a:pt x="12226" y="21600"/>
                  <a:pt x="11819" y="21600"/>
                  <a:pt x="11411" y="21600"/>
                </a:cubicBezTo>
                <a:cubicBezTo>
                  <a:pt x="11004" y="21600"/>
                  <a:pt x="10189" y="21600"/>
                  <a:pt x="10189" y="21207"/>
                </a:cubicBezTo>
                <a:cubicBezTo>
                  <a:pt x="408" y="12175"/>
                  <a:pt x="408" y="12175"/>
                  <a:pt x="408" y="12175"/>
                </a:cubicBezTo>
                <a:cubicBezTo>
                  <a:pt x="408" y="11782"/>
                  <a:pt x="0" y="11389"/>
                  <a:pt x="0" y="10604"/>
                </a:cubicBezTo>
                <a:cubicBezTo>
                  <a:pt x="0" y="10211"/>
                  <a:pt x="408" y="9818"/>
                  <a:pt x="408" y="9425"/>
                </a:cubicBezTo>
                <a:cubicBezTo>
                  <a:pt x="10189" y="393"/>
                  <a:pt x="10189" y="393"/>
                  <a:pt x="10189" y="393"/>
                </a:cubicBezTo>
                <a:cubicBezTo>
                  <a:pt x="10189" y="0"/>
                  <a:pt x="11004" y="0"/>
                  <a:pt x="11411" y="0"/>
                </a:cubicBezTo>
                <a:cubicBezTo>
                  <a:pt x="11819" y="0"/>
                  <a:pt x="12226" y="0"/>
                  <a:pt x="12634" y="393"/>
                </a:cubicBezTo>
                <a:cubicBezTo>
                  <a:pt x="13857" y="1571"/>
                  <a:pt x="13857" y="1571"/>
                  <a:pt x="13857" y="1571"/>
                </a:cubicBezTo>
                <a:cubicBezTo>
                  <a:pt x="14264" y="1571"/>
                  <a:pt x="14264" y="2356"/>
                  <a:pt x="14264" y="2749"/>
                </a:cubicBezTo>
                <a:cubicBezTo>
                  <a:pt x="14264" y="3142"/>
                  <a:pt x="14264" y="3535"/>
                  <a:pt x="13857" y="3927"/>
                </a:cubicBezTo>
                <a:cubicBezTo>
                  <a:pt x="9374" y="8247"/>
                  <a:pt x="9374" y="8247"/>
                  <a:pt x="9374" y="8247"/>
                </a:cubicBezTo>
                <a:cubicBezTo>
                  <a:pt x="19562" y="8247"/>
                  <a:pt x="19562" y="8247"/>
                  <a:pt x="19562" y="8247"/>
                </a:cubicBezTo>
                <a:cubicBezTo>
                  <a:pt x="20785" y="8247"/>
                  <a:pt x="21600" y="9033"/>
                  <a:pt x="21600" y="9818"/>
                </a:cubicBezTo>
                <a:lnTo>
                  <a:pt x="21600" y="11782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781308" y="2826324"/>
            <a:ext cx="3463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Raleway" charset="0"/>
              </a:rPr>
              <a:t>Prodotti</a:t>
            </a:r>
          </a:p>
          <a:p>
            <a:pPr algn="ctr"/>
            <a:r>
              <a:rPr lang="es-ES" sz="3200" dirty="0" smtClean="0">
                <a:latin typeface="Raleway" charset="0"/>
              </a:rPr>
              <a:t>BLACK-OPTION</a:t>
            </a:r>
            <a:endParaRPr lang="es-ES" sz="3200" dirty="0">
              <a:latin typeface="Raleway" charset="0"/>
            </a:endParaRPr>
          </a:p>
        </p:txBody>
      </p:sp>
      <p:sp>
        <p:nvSpPr>
          <p:cNvPr id="40" name="Shape 4269"/>
          <p:cNvSpPr/>
          <p:nvPr/>
        </p:nvSpPr>
        <p:spPr>
          <a:xfrm>
            <a:off x="16498871" y="4959531"/>
            <a:ext cx="524246" cy="43626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6887"/>
                </a:moveTo>
                <a:cubicBezTo>
                  <a:pt x="21600" y="17280"/>
                  <a:pt x="21273" y="17673"/>
                  <a:pt x="20945" y="17673"/>
                </a:cubicBezTo>
                <a:cubicBezTo>
                  <a:pt x="18655" y="17673"/>
                  <a:pt x="18655" y="17673"/>
                  <a:pt x="18655" y="17673"/>
                </a:cubicBezTo>
                <a:cubicBezTo>
                  <a:pt x="18655" y="19636"/>
                  <a:pt x="17345" y="21600"/>
                  <a:pt x="15709" y="21600"/>
                </a:cubicBezTo>
                <a:cubicBezTo>
                  <a:pt x="14073" y="21600"/>
                  <a:pt x="12764" y="19636"/>
                  <a:pt x="12764" y="17673"/>
                </a:cubicBezTo>
                <a:cubicBezTo>
                  <a:pt x="8182" y="17673"/>
                  <a:pt x="8182" y="17673"/>
                  <a:pt x="8182" y="17673"/>
                </a:cubicBezTo>
                <a:cubicBezTo>
                  <a:pt x="8182" y="19636"/>
                  <a:pt x="6873" y="21600"/>
                  <a:pt x="5236" y="21600"/>
                </a:cubicBezTo>
                <a:cubicBezTo>
                  <a:pt x="3600" y="21600"/>
                  <a:pt x="2291" y="19636"/>
                  <a:pt x="2291" y="17673"/>
                </a:cubicBezTo>
                <a:cubicBezTo>
                  <a:pt x="655" y="17673"/>
                  <a:pt x="655" y="17673"/>
                  <a:pt x="655" y="17673"/>
                </a:cubicBezTo>
                <a:cubicBezTo>
                  <a:pt x="327" y="17673"/>
                  <a:pt x="0" y="17280"/>
                  <a:pt x="0" y="16887"/>
                </a:cubicBezTo>
                <a:cubicBezTo>
                  <a:pt x="0" y="16495"/>
                  <a:pt x="327" y="16102"/>
                  <a:pt x="655" y="16102"/>
                </a:cubicBezTo>
                <a:cubicBezTo>
                  <a:pt x="655" y="10211"/>
                  <a:pt x="655" y="10211"/>
                  <a:pt x="655" y="10211"/>
                </a:cubicBezTo>
                <a:cubicBezTo>
                  <a:pt x="655" y="9818"/>
                  <a:pt x="982" y="9033"/>
                  <a:pt x="1309" y="8640"/>
                </a:cubicBezTo>
                <a:cubicBezTo>
                  <a:pt x="3600" y="5891"/>
                  <a:pt x="3600" y="5891"/>
                  <a:pt x="3600" y="5891"/>
                </a:cubicBezTo>
                <a:cubicBezTo>
                  <a:pt x="3927" y="5498"/>
                  <a:pt x="4582" y="5105"/>
                  <a:pt x="4909" y="5105"/>
                </a:cubicBezTo>
                <a:cubicBezTo>
                  <a:pt x="6873" y="5105"/>
                  <a:pt x="6873" y="5105"/>
                  <a:pt x="6873" y="5105"/>
                </a:cubicBezTo>
                <a:cubicBezTo>
                  <a:pt x="6873" y="785"/>
                  <a:pt x="6873" y="785"/>
                  <a:pt x="6873" y="785"/>
                </a:cubicBezTo>
                <a:cubicBezTo>
                  <a:pt x="6873" y="393"/>
                  <a:pt x="7200" y="0"/>
                  <a:pt x="7527" y="0"/>
                </a:cubicBezTo>
                <a:cubicBezTo>
                  <a:pt x="20945" y="0"/>
                  <a:pt x="20945" y="0"/>
                  <a:pt x="20945" y="0"/>
                </a:cubicBezTo>
                <a:cubicBezTo>
                  <a:pt x="21273" y="0"/>
                  <a:pt x="21600" y="393"/>
                  <a:pt x="21600" y="785"/>
                </a:cubicBezTo>
                <a:lnTo>
                  <a:pt x="21600" y="16887"/>
                </a:lnTo>
                <a:close/>
                <a:moveTo>
                  <a:pt x="6873" y="10604"/>
                </a:moveTo>
                <a:cubicBezTo>
                  <a:pt x="6873" y="7069"/>
                  <a:pt x="6873" y="7069"/>
                  <a:pt x="6873" y="7069"/>
                </a:cubicBezTo>
                <a:cubicBezTo>
                  <a:pt x="4909" y="7069"/>
                  <a:pt x="4909" y="7069"/>
                  <a:pt x="4909" y="7069"/>
                </a:cubicBezTo>
                <a:cubicBezTo>
                  <a:pt x="4909" y="7069"/>
                  <a:pt x="4582" y="7069"/>
                  <a:pt x="4582" y="7069"/>
                </a:cubicBezTo>
                <a:cubicBezTo>
                  <a:pt x="2291" y="9818"/>
                  <a:pt x="2291" y="9818"/>
                  <a:pt x="2291" y="9818"/>
                </a:cubicBezTo>
                <a:cubicBezTo>
                  <a:pt x="2291" y="9818"/>
                  <a:pt x="2291" y="10211"/>
                  <a:pt x="2291" y="10211"/>
                </a:cubicBezTo>
                <a:cubicBezTo>
                  <a:pt x="2291" y="10604"/>
                  <a:pt x="2291" y="10604"/>
                  <a:pt x="2291" y="10604"/>
                </a:cubicBezTo>
                <a:lnTo>
                  <a:pt x="6873" y="10604"/>
                </a:lnTo>
                <a:close/>
                <a:moveTo>
                  <a:pt x="5236" y="16102"/>
                </a:moveTo>
                <a:cubicBezTo>
                  <a:pt x="4582" y="16102"/>
                  <a:pt x="3600" y="16887"/>
                  <a:pt x="3600" y="17673"/>
                </a:cubicBezTo>
                <a:cubicBezTo>
                  <a:pt x="3600" y="18851"/>
                  <a:pt x="4582" y="19636"/>
                  <a:pt x="5236" y="19636"/>
                </a:cubicBezTo>
                <a:cubicBezTo>
                  <a:pt x="6218" y="19636"/>
                  <a:pt x="6873" y="18851"/>
                  <a:pt x="6873" y="17673"/>
                </a:cubicBezTo>
                <a:cubicBezTo>
                  <a:pt x="6873" y="16887"/>
                  <a:pt x="6218" y="16102"/>
                  <a:pt x="5236" y="16102"/>
                </a:cubicBezTo>
                <a:close/>
                <a:moveTo>
                  <a:pt x="18655" y="5891"/>
                </a:moveTo>
                <a:cubicBezTo>
                  <a:pt x="18655" y="5498"/>
                  <a:pt x="18655" y="5105"/>
                  <a:pt x="18327" y="5105"/>
                </a:cubicBezTo>
                <a:cubicBezTo>
                  <a:pt x="15709" y="5105"/>
                  <a:pt x="15709" y="5105"/>
                  <a:pt x="15709" y="5105"/>
                </a:cubicBezTo>
                <a:cubicBezTo>
                  <a:pt x="15709" y="1964"/>
                  <a:pt x="15709" y="1964"/>
                  <a:pt x="15709" y="1964"/>
                </a:cubicBezTo>
                <a:cubicBezTo>
                  <a:pt x="15709" y="1964"/>
                  <a:pt x="15709" y="1571"/>
                  <a:pt x="15382" y="1571"/>
                </a:cubicBezTo>
                <a:cubicBezTo>
                  <a:pt x="13091" y="1571"/>
                  <a:pt x="13091" y="1571"/>
                  <a:pt x="13091" y="1571"/>
                </a:cubicBezTo>
                <a:cubicBezTo>
                  <a:pt x="12764" y="1571"/>
                  <a:pt x="12764" y="1964"/>
                  <a:pt x="12764" y="1964"/>
                </a:cubicBezTo>
                <a:cubicBezTo>
                  <a:pt x="12764" y="5105"/>
                  <a:pt x="12764" y="5105"/>
                  <a:pt x="12764" y="5105"/>
                </a:cubicBezTo>
                <a:cubicBezTo>
                  <a:pt x="10145" y="5105"/>
                  <a:pt x="10145" y="5105"/>
                  <a:pt x="10145" y="5105"/>
                </a:cubicBezTo>
                <a:cubicBezTo>
                  <a:pt x="9818" y="5105"/>
                  <a:pt x="9818" y="5498"/>
                  <a:pt x="9818" y="5891"/>
                </a:cubicBezTo>
                <a:cubicBezTo>
                  <a:pt x="9818" y="8247"/>
                  <a:pt x="9818" y="8247"/>
                  <a:pt x="9818" y="8247"/>
                </a:cubicBezTo>
                <a:cubicBezTo>
                  <a:pt x="9818" y="8640"/>
                  <a:pt x="9818" y="9033"/>
                  <a:pt x="10145" y="9033"/>
                </a:cubicBezTo>
                <a:cubicBezTo>
                  <a:pt x="12764" y="9033"/>
                  <a:pt x="12764" y="9033"/>
                  <a:pt x="12764" y="9033"/>
                </a:cubicBezTo>
                <a:cubicBezTo>
                  <a:pt x="12764" y="12175"/>
                  <a:pt x="12764" y="12175"/>
                  <a:pt x="12764" y="12175"/>
                </a:cubicBezTo>
                <a:cubicBezTo>
                  <a:pt x="12764" y="12175"/>
                  <a:pt x="12764" y="12567"/>
                  <a:pt x="13091" y="12567"/>
                </a:cubicBezTo>
                <a:cubicBezTo>
                  <a:pt x="15382" y="12567"/>
                  <a:pt x="15382" y="12567"/>
                  <a:pt x="15382" y="12567"/>
                </a:cubicBezTo>
                <a:cubicBezTo>
                  <a:pt x="15709" y="12567"/>
                  <a:pt x="15709" y="12175"/>
                  <a:pt x="15709" y="12175"/>
                </a:cubicBezTo>
                <a:cubicBezTo>
                  <a:pt x="15709" y="9033"/>
                  <a:pt x="15709" y="9033"/>
                  <a:pt x="15709" y="9033"/>
                </a:cubicBezTo>
                <a:cubicBezTo>
                  <a:pt x="18327" y="9033"/>
                  <a:pt x="18327" y="9033"/>
                  <a:pt x="18327" y="9033"/>
                </a:cubicBezTo>
                <a:cubicBezTo>
                  <a:pt x="18655" y="9033"/>
                  <a:pt x="18655" y="8640"/>
                  <a:pt x="18655" y="8247"/>
                </a:cubicBezTo>
                <a:lnTo>
                  <a:pt x="18655" y="5891"/>
                </a:lnTo>
                <a:close/>
                <a:moveTo>
                  <a:pt x="15709" y="16102"/>
                </a:moveTo>
                <a:cubicBezTo>
                  <a:pt x="14727" y="16102"/>
                  <a:pt x="14073" y="16887"/>
                  <a:pt x="14073" y="17673"/>
                </a:cubicBezTo>
                <a:cubicBezTo>
                  <a:pt x="14073" y="18851"/>
                  <a:pt x="14727" y="19636"/>
                  <a:pt x="15709" y="19636"/>
                </a:cubicBezTo>
                <a:cubicBezTo>
                  <a:pt x="16691" y="19636"/>
                  <a:pt x="17345" y="18851"/>
                  <a:pt x="17345" y="17673"/>
                </a:cubicBezTo>
                <a:cubicBezTo>
                  <a:pt x="17345" y="16887"/>
                  <a:pt x="16691" y="16102"/>
                  <a:pt x="15709" y="1610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260"/>
          <p:cNvSpPr/>
          <p:nvPr/>
        </p:nvSpPr>
        <p:spPr>
          <a:xfrm>
            <a:off x="7444824" y="11330999"/>
            <a:ext cx="557240" cy="38860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49" y="8816"/>
                </a:moveTo>
                <a:cubicBezTo>
                  <a:pt x="16971" y="5731"/>
                  <a:pt x="14194" y="3967"/>
                  <a:pt x="10800" y="3967"/>
                </a:cubicBezTo>
                <a:cubicBezTo>
                  <a:pt x="7406" y="3967"/>
                  <a:pt x="4629" y="5731"/>
                  <a:pt x="2160" y="8816"/>
                </a:cubicBezTo>
                <a:cubicBezTo>
                  <a:pt x="2160" y="8816"/>
                  <a:pt x="2160" y="8816"/>
                  <a:pt x="1851" y="8816"/>
                </a:cubicBezTo>
                <a:cubicBezTo>
                  <a:pt x="1543" y="8816"/>
                  <a:pt x="0" y="6612"/>
                  <a:pt x="0" y="6171"/>
                </a:cubicBezTo>
                <a:cubicBezTo>
                  <a:pt x="0" y="6171"/>
                  <a:pt x="0" y="6171"/>
                  <a:pt x="309" y="5731"/>
                </a:cubicBezTo>
                <a:cubicBezTo>
                  <a:pt x="3086" y="1763"/>
                  <a:pt x="7097" y="0"/>
                  <a:pt x="10800" y="0"/>
                </a:cubicBezTo>
                <a:cubicBezTo>
                  <a:pt x="14811" y="0"/>
                  <a:pt x="18823" y="1763"/>
                  <a:pt x="21600" y="5731"/>
                </a:cubicBezTo>
                <a:cubicBezTo>
                  <a:pt x="21600" y="6171"/>
                  <a:pt x="21600" y="6171"/>
                  <a:pt x="21600" y="6171"/>
                </a:cubicBezTo>
                <a:cubicBezTo>
                  <a:pt x="21600" y="6612"/>
                  <a:pt x="20057" y="8816"/>
                  <a:pt x="19749" y="8816"/>
                </a:cubicBezTo>
                <a:cubicBezTo>
                  <a:pt x="19749" y="8816"/>
                  <a:pt x="19749" y="8816"/>
                  <a:pt x="19749" y="8816"/>
                </a:cubicBezTo>
                <a:close/>
                <a:moveTo>
                  <a:pt x="16663" y="13224"/>
                </a:moveTo>
                <a:cubicBezTo>
                  <a:pt x="14811" y="11020"/>
                  <a:pt x="13269" y="9698"/>
                  <a:pt x="10800" y="9698"/>
                </a:cubicBezTo>
                <a:cubicBezTo>
                  <a:pt x="7714" y="9698"/>
                  <a:pt x="4937" y="13224"/>
                  <a:pt x="4937" y="13224"/>
                </a:cubicBezTo>
                <a:cubicBezTo>
                  <a:pt x="4629" y="13224"/>
                  <a:pt x="3086" y="11020"/>
                  <a:pt x="3086" y="10580"/>
                </a:cubicBezTo>
                <a:cubicBezTo>
                  <a:pt x="3086" y="10580"/>
                  <a:pt x="3086" y="10139"/>
                  <a:pt x="3086" y="10139"/>
                </a:cubicBezTo>
                <a:cubicBezTo>
                  <a:pt x="5246" y="7494"/>
                  <a:pt x="8023" y="5731"/>
                  <a:pt x="10800" y="5731"/>
                </a:cubicBezTo>
                <a:cubicBezTo>
                  <a:pt x="13577" y="5731"/>
                  <a:pt x="16663" y="7494"/>
                  <a:pt x="18514" y="10139"/>
                </a:cubicBezTo>
                <a:cubicBezTo>
                  <a:pt x="18823" y="10139"/>
                  <a:pt x="18823" y="10580"/>
                  <a:pt x="18823" y="10580"/>
                </a:cubicBezTo>
                <a:cubicBezTo>
                  <a:pt x="18823" y="11020"/>
                  <a:pt x="17280" y="13224"/>
                  <a:pt x="16971" y="13224"/>
                </a:cubicBezTo>
                <a:cubicBezTo>
                  <a:pt x="16663" y="13224"/>
                  <a:pt x="16663" y="13224"/>
                  <a:pt x="16663" y="13224"/>
                </a:cubicBezTo>
                <a:close/>
                <a:moveTo>
                  <a:pt x="10800" y="15869"/>
                </a:moveTo>
                <a:cubicBezTo>
                  <a:pt x="9257" y="15869"/>
                  <a:pt x="8023" y="17633"/>
                  <a:pt x="8023" y="17633"/>
                </a:cubicBezTo>
                <a:cubicBezTo>
                  <a:pt x="7714" y="17633"/>
                  <a:pt x="6171" y="15429"/>
                  <a:pt x="6171" y="14988"/>
                </a:cubicBezTo>
                <a:cubicBezTo>
                  <a:pt x="6171" y="14547"/>
                  <a:pt x="6171" y="14547"/>
                  <a:pt x="6171" y="14547"/>
                </a:cubicBezTo>
                <a:cubicBezTo>
                  <a:pt x="7406" y="12784"/>
                  <a:pt x="9257" y="11902"/>
                  <a:pt x="10800" y="11902"/>
                </a:cubicBezTo>
                <a:cubicBezTo>
                  <a:pt x="12651" y="11902"/>
                  <a:pt x="14503" y="12784"/>
                  <a:pt x="15737" y="14547"/>
                </a:cubicBezTo>
                <a:cubicBezTo>
                  <a:pt x="15737" y="14547"/>
                  <a:pt x="15737" y="14547"/>
                  <a:pt x="15737" y="14988"/>
                </a:cubicBezTo>
                <a:cubicBezTo>
                  <a:pt x="15737" y="15429"/>
                  <a:pt x="14194" y="17633"/>
                  <a:pt x="13886" y="17633"/>
                </a:cubicBezTo>
                <a:cubicBezTo>
                  <a:pt x="13577" y="17633"/>
                  <a:pt x="12651" y="15869"/>
                  <a:pt x="10800" y="15869"/>
                </a:cubicBezTo>
                <a:close/>
                <a:moveTo>
                  <a:pt x="8949" y="18955"/>
                </a:moveTo>
                <a:cubicBezTo>
                  <a:pt x="8949" y="18514"/>
                  <a:pt x="10491" y="18073"/>
                  <a:pt x="10800" y="18073"/>
                </a:cubicBezTo>
                <a:cubicBezTo>
                  <a:pt x="11417" y="18073"/>
                  <a:pt x="12651" y="18514"/>
                  <a:pt x="12651" y="18955"/>
                </a:cubicBezTo>
                <a:cubicBezTo>
                  <a:pt x="12651" y="19396"/>
                  <a:pt x="11109" y="21600"/>
                  <a:pt x="10800" y="21600"/>
                </a:cubicBezTo>
                <a:cubicBezTo>
                  <a:pt x="10491" y="21600"/>
                  <a:pt x="8949" y="19396"/>
                  <a:pt x="8949" y="189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44"/>
          <p:cNvSpPr/>
          <p:nvPr/>
        </p:nvSpPr>
        <p:spPr>
          <a:xfrm>
            <a:off x="3730293" y="8395856"/>
            <a:ext cx="453782" cy="469461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7280" y="21600"/>
                </a:moveTo>
                <a:cubicBezTo>
                  <a:pt x="14531" y="21600"/>
                  <a:pt x="14531" y="21600"/>
                  <a:pt x="14531" y="21600"/>
                </a:cubicBezTo>
                <a:cubicBezTo>
                  <a:pt x="14531" y="12960"/>
                  <a:pt x="14531" y="12960"/>
                  <a:pt x="14531" y="1296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8065" y="9818"/>
                  <a:pt x="18065" y="9818"/>
                  <a:pt x="18065" y="9818"/>
                </a:cubicBezTo>
                <a:cubicBezTo>
                  <a:pt x="14531" y="9818"/>
                  <a:pt x="14531" y="9818"/>
                  <a:pt x="14531" y="9818"/>
                </a:cubicBezTo>
                <a:cubicBezTo>
                  <a:pt x="14531" y="7855"/>
                  <a:pt x="14531" y="7855"/>
                  <a:pt x="14531" y="7855"/>
                </a:cubicBezTo>
                <a:cubicBezTo>
                  <a:pt x="14531" y="7069"/>
                  <a:pt x="14924" y="6284"/>
                  <a:pt x="16495" y="6284"/>
                </a:cubicBezTo>
                <a:cubicBezTo>
                  <a:pt x="18458" y="6284"/>
                  <a:pt x="18458" y="6284"/>
                  <a:pt x="18458" y="6284"/>
                </a:cubicBezTo>
                <a:cubicBezTo>
                  <a:pt x="18458" y="3535"/>
                  <a:pt x="18458" y="3535"/>
                  <a:pt x="18458" y="3535"/>
                </a:cubicBezTo>
                <a:cubicBezTo>
                  <a:pt x="17673" y="3535"/>
                  <a:pt x="16887" y="3142"/>
                  <a:pt x="15709" y="3142"/>
                </a:cubicBezTo>
                <a:cubicBezTo>
                  <a:pt x="13353" y="3142"/>
                  <a:pt x="11389" y="4713"/>
                  <a:pt x="11389" y="7462"/>
                </a:cubicBezTo>
                <a:cubicBezTo>
                  <a:pt x="11389" y="9818"/>
                  <a:pt x="11389" y="9818"/>
                  <a:pt x="11389" y="9818"/>
                </a:cubicBezTo>
                <a:cubicBezTo>
                  <a:pt x="8247" y="9818"/>
                  <a:pt x="8247" y="9818"/>
                  <a:pt x="8247" y="9818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11389" y="12960"/>
                  <a:pt x="11389" y="12960"/>
                  <a:pt x="11389" y="12960"/>
                </a:cubicBezTo>
                <a:cubicBezTo>
                  <a:pt x="11389" y="21600"/>
                  <a:pt x="11389" y="21600"/>
                  <a:pt x="11389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cubicBezTo>
                  <a:pt x="21600" y="17673"/>
                  <a:pt x="21600" y="17673"/>
                  <a:pt x="21600" y="17673"/>
                </a:cubicBezTo>
                <a:cubicBezTo>
                  <a:pt x="21600" y="19636"/>
                  <a:pt x="19636" y="21600"/>
                  <a:pt x="17280" y="216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1576"/>
          <p:cNvSpPr/>
          <p:nvPr/>
        </p:nvSpPr>
        <p:spPr>
          <a:xfrm>
            <a:off x="3436409" y="4967742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635"/>
          <p:cNvSpPr/>
          <p:nvPr/>
        </p:nvSpPr>
        <p:spPr>
          <a:xfrm>
            <a:off x="3844820" y="5360560"/>
            <a:ext cx="461866" cy="45819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8621"/>
                </a:moveTo>
                <a:cubicBezTo>
                  <a:pt x="21600" y="20110"/>
                  <a:pt x="20483" y="21600"/>
                  <a:pt x="18993" y="21600"/>
                </a:cubicBezTo>
                <a:cubicBezTo>
                  <a:pt x="2607" y="21600"/>
                  <a:pt x="2607" y="21600"/>
                  <a:pt x="2607" y="21600"/>
                </a:cubicBezTo>
                <a:cubicBezTo>
                  <a:pt x="1117" y="21600"/>
                  <a:pt x="0" y="20110"/>
                  <a:pt x="0" y="18621"/>
                </a:cubicBezTo>
                <a:cubicBezTo>
                  <a:pt x="0" y="2607"/>
                  <a:pt x="0" y="2607"/>
                  <a:pt x="0" y="2607"/>
                </a:cubicBezTo>
                <a:cubicBezTo>
                  <a:pt x="0" y="1117"/>
                  <a:pt x="1117" y="0"/>
                  <a:pt x="2607" y="0"/>
                </a:cubicBezTo>
                <a:cubicBezTo>
                  <a:pt x="18993" y="0"/>
                  <a:pt x="18993" y="0"/>
                  <a:pt x="18993" y="0"/>
                </a:cubicBezTo>
                <a:cubicBezTo>
                  <a:pt x="20483" y="0"/>
                  <a:pt x="21600" y="1117"/>
                  <a:pt x="21600" y="2607"/>
                </a:cubicBezTo>
                <a:lnTo>
                  <a:pt x="21600" y="18621"/>
                </a:lnTo>
                <a:close/>
                <a:moveTo>
                  <a:pt x="18993" y="8938"/>
                </a:moveTo>
                <a:cubicBezTo>
                  <a:pt x="17131" y="8938"/>
                  <a:pt x="17131" y="8938"/>
                  <a:pt x="17131" y="8938"/>
                </a:cubicBezTo>
                <a:cubicBezTo>
                  <a:pt x="17503" y="9683"/>
                  <a:pt x="17503" y="10055"/>
                  <a:pt x="17503" y="10800"/>
                </a:cubicBezTo>
                <a:cubicBezTo>
                  <a:pt x="17503" y="14524"/>
                  <a:pt x="14524" y="17503"/>
                  <a:pt x="10800" y="17503"/>
                </a:cubicBezTo>
                <a:cubicBezTo>
                  <a:pt x="7076" y="17503"/>
                  <a:pt x="4097" y="14524"/>
                  <a:pt x="4097" y="10800"/>
                </a:cubicBezTo>
                <a:cubicBezTo>
                  <a:pt x="4097" y="10055"/>
                  <a:pt x="4097" y="9683"/>
                  <a:pt x="4469" y="8938"/>
                </a:cubicBezTo>
                <a:cubicBezTo>
                  <a:pt x="2234" y="8938"/>
                  <a:pt x="2234" y="8938"/>
                  <a:pt x="2234" y="8938"/>
                </a:cubicBezTo>
                <a:cubicBezTo>
                  <a:pt x="2234" y="18248"/>
                  <a:pt x="2234" y="18248"/>
                  <a:pt x="2234" y="18248"/>
                </a:cubicBezTo>
                <a:cubicBezTo>
                  <a:pt x="2234" y="18621"/>
                  <a:pt x="2607" y="18993"/>
                  <a:pt x="3352" y="18993"/>
                </a:cubicBezTo>
                <a:cubicBezTo>
                  <a:pt x="18248" y="18993"/>
                  <a:pt x="18248" y="18993"/>
                  <a:pt x="18248" y="18993"/>
                </a:cubicBezTo>
                <a:cubicBezTo>
                  <a:pt x="18621" y="18993"/>
                  <a:pt x="18993" y="18621"/>
                  <a:pt x="18993" y="18248"/>
                </a:cubicBezTo>
                <a:lnTo>
                  <a:pt x="18993" y="8938"/>
                </a:lnTo>
                <a:close/>
                <a:moveTo>
                  <a:pt x="10800" y="6331"/>
                </a:moveTo>
                <a:cubicBezTo>
                  <a:pt x="8566" y="6331"/>
                  <a:pt x="6331" y="8193"/>
                  <a:pt x="6331" y="10800"/>
                </a:cubicBezTo>
                <a:cubicBezTo>
                  <a:pt x="6331" y="13034"/>
                  <a:pt x="8566" y="14897"/>
                  <a:pt x="10800" y="14897"/>
                </a:cubicBezTo>
                <a:cubicBezTo>
                  <a:pt x="13034" y="14897"/>
                  <a:pt x="15269" y="13034"/>
                  <a:pt x="15269" y="10800"/>
                </a:cubicBezTo>
                <a:cubicBezTo>
                  <a:pt x="15269" y="8193"/>
                  <a:pt x="13034" y="6331"/>
                  <a:pt x="10800" y="6331"/>
                </a:cubicBezTo>
                <a:close/>
                <a:moveTo>
                  <a:pt x="18993" y="3352"/>
                </a:moveTo>
                <a:cubicBezTo>
                  <a:pt x="18993" y="2607"/>
                  <a:pt x="18621" y="2234"/>
                  <a:pt x="18248" y="2234"/>
                </a:cubicBezTo>
                <a:cubicBezTo>
                  <a:pt x="15641" y="2234"/>
                  <a:pt x="15641" y="2234"/>
                  <a:pt x="15641" y="2234"/>
                </a:cubicBezTo>
                <a:cubicBezTo>
                  <a:pt x="15269" y="2234"/>
                  <a:pt x="14897" y="2607"/>
                  <a:pt x="14897" y="3352"/>
                </a:cubicBezTo>
                <a:cubicBezTo>
                  <a:pt x="14897" y="5586"/>
                  <a:pt x="14897" y="5586"/>
                  <a:pt x="14897" y="5586"/>
                </a:cubicBezTo>
                <a:cubicBezTo>
                  <a:pt x="14897" y="5959"/>
                  <a:pt x="15269" y="6703"/>
                  <a:pt x="15641" y="6703"/>
                </a:cubicBezTo>
                <a:cubicBezTo>
                  <a:pt x="18248" y="6703"/>
                  <a:pt x="18248" y="6703"/>
                  <a:pt x="18248" y="6703"/>
                </a:cubicBezTo>
                <a:cubicBezTo>
                  <a:pt x="18621" y="6703"/>
                  <a:pt x="18993" y="5959"/>
                  <a:pt x="18993" y="5586"/>
                </a:cubicBezTo>
                <a:lnTo>
                  <a:pt x="18993" y="33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588"/>
          <p:cNvSpPr/>
          <p:nvPr/>
        </p:nvSpPr>
        <p:spPr>
          <a:xfrm>
            <a:off x="2564232" y="6977005"/>
            <a:ext cx="538842" cy="42887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7153" y="8000"/>
                </a:moveTo>
                <a:cubicBezTo>
                  <a:pt x="17153" y="12400"/>
                  <a:pt x="13341" y="15600"/>
                  <a:pt x="8576" y="15600"/>
                </a:cubicBezTo>
                <a:cubicBezTo>
                  <a:pt x="7941" y="15600"/>
                  <a:pt x="7306" y="15600"/>
                  <a:pt x="6353" y="15600"/>
                </a:cubicBezTo>
                <a:cubicBezTo>
                  <a:pt x="5400" y="16400"/>
                  <a:pt x="4447" y="17200"/>
                  <a:pt x="3176" y="17600"/>
                </a:cubicBezTo>
                <a:cubicBezTo>
                  <a:pt x="2859" y="17600"/>
                  <a:pt x="2541" y="17600"/>
                  <a:pt x="2224" y="17600"/>
                </a:cubicBezTo>
                <a:cubicBezTo>
                  <a:pt x="2224" y="17600"/>
                  <a:pt x="2224" y="17600"/>
                  <a:pt x="2224" y="17600"/>
                </a:cubicBezTo>
                <a:cubicBezTo>
                  <a:pt x="1906" y="17600"/>
                  <a:pt x="1588" y="17600"/>
                  <a:pt x="1588" y="17200"/>
                </a:cubicBezTo>
                <a:cubicBezTo>
                  <a:pt x="1588" y="16800"/>
                  <a:pt x="1906" y="16800"/>
                  <a:pt x="1906" y="16400"/>
                </a:cubicBezTo>
                <a:cubicBezTo>
                  <a:pt x="2541" y="16000"/>
                  <a:pt x="2859" y="15200"/>
                  <a:pt x="3494" y="14000"/>
                </a:cubicBezTo>
                <a:cubicBezTo>
                  <a:pt x="1271" y="12800"/>
                  <a:pt x="0" y="10400"/>
                  <a:pt x="0" y="8000"/>
                </a:cubicBezTo>
                <a:cubicBezTo>
                  <a:pt x="0" y="3600"/>
                  <a:pt x="3812" y="0"/>
                  <a:pt x="8576" y="0"/>
                </a:cubicBezTo>
                <a:cubicBezTo>
                  <a:pt x="13341" y="0"/>
                  <a:pt x="17153" y="3600"/>
                  <a:pt x="17153" y="8000"/>
                </a:cubicBezTo>
                <a:close/>
                <a:moveTo>
                  <a:pt x="1588" y="8000"/>
                </a:moveTo>
                <a:cubicBezTo>
                  <a:pt x="1588" y="9600"/>
                  <a:pt x="2541" y="11200"/>
                  <a:pt x="4129" y="12400"/>
                </a:cubicBezTo>
                <a:cubicBezTo>
                  <a:pt x="5400" y="13200"/>
                  <a:pt x="5400" y="13200"/>
                  <a:pt x="5400" y="13200"/>
                </a:cubicBezTo>
                <a:cubicBezTo>
                  <a:pt x="4765" y="14400"/>
                  <a:pt x="4765" y="14400"/>
                  <a:pt x="4765" y="14400"/>
                </a:cubicBezTo>
                <a:cubicBezTo>
                  <a:pt x="5082" y="14400"/>
                  <a:pt x="5400" y="14000"/>
                  <a:pt x="5718" y="14000"/>
                </a:cubicBezTo>
                <a:cubicBezTo>
                  <a:pt x="6035" y="13600"/>
                  <a:pt x="6035" y="13600"/>
                  <a:pt x="6035" y="13600"/>
                </a:cubicBezTo>
                <a:cubicBezTo>
                  <a:pt x="6671" y="13600"/>
                  <a:pt x="6671" y="13600"/>
                  <a:pt x="6671" y="13600"/>
                </a:cubicBezTo>
                <a:cubicBezTo>
                  <a:pt x="7306" y="13600"/>
                  <a:pt x="7941" y="13600"/>
                  <a:pt x="8576" y="13600"/>
                </a:cubicBezTo>
                <a:cubicBezTo>
                  <a:pt x="12388" y="13600"/>
                  <a:pt x="15565" y="11200"/>
                  <a:pt x="15565" y="8000"/>
                </a:cubicBezTo>
                <a:cubicBezTo>
                  <a:pt x="15565" y="4800"/>
                  <a:pt x="12388" y="2000"/>
                  <a:pt x="8576" y="2000"/>
                </a:cubicBezTo>
                <a:cubicBezTo>
                  <a:pt x="4765" y="2000"/>
                  <a:pt x="1588" y="4800"/>
                  <a:pt x="1588" y="8000"/>
                </a:cubicBezTo>
                <a:close/>
                <a:moveTo>
                  <a:pt x="20012" y="20400"/>
                </a:moveTo>
                <a:cubicBezTo>
                  <a:pt x="20012" y="20800"/>
                  <a:pt x="20329" y="20800"/>
                  <a:pt x="20329" y="21200"/>
                </a:cubicBezTo>
                <a:cubicBezTo>
                  <a:pt x="20012" y="21200"/>
                  <a:pt x="20012" y="21600"/>
                  <a:pt x="19694" y="21600"/>
                </a:cubicBezTo>
                <a:cubicBezTo>
                  <a:pt x="19376" y="21600"/>
                  <a:pt x="19059" y="21600"/>
                  <a:pt x="18741" y="21200"/>
                </a:cubicBezTo>
                <a:cubicBezTo>
                  <a:pt x="17471" y="20800"/>
                  <a:pt x="16518" y="20400"/>
                  <a:pt x="15247" y="19200"/>
                </a:cubicBezTo>
                <a:cubicBezTo>
                  <a:pt x="14612" y="19600"/>
                  <a:pt x="13976" y="19600"/>
                  <a:pt x="13341" y="19600"/>
                </a:cubicBezTo>
                <a:cubicBezTo>
                  <a:pt x="11118" y="19600"/>
                  <a:pt x="9212" y="18800"/>
                  <a:pt x="7624" y="17600"/>
                </a:cubicBezTo>
                <a:cubicBezTo>
                  <a:pt x="7941" y="17600"/>
                  <a:pt x="8259" y="17600"/>
                  <a:pt x="8576" y="17600"/>
                </a:cubicBezTo>
                <a:cubicBezTo>
                  <a:pt x="11118" y="17600"/>
                  <a:pt x="13659" y="16800"/>
                  <a:pt x="15565" y="15200"/>
                </a:cubicBezTo>
                <a:cubicBezTo>
                  <a:pt x="17471" y="13200"/>
                  <a:pt x="18741" y="10800"/>
                  <a:pt x="18741" y="8000"/>
                </a:cubicBezTo>
                <a:cubicBezTo>
                  <a:pt x="18741" y="7200"/>
                  <a:pt x="18424" y="6400"/>
                  <a:pt x="18424" y="5600"/>
                </a:cubicBezTo>
                <a:cubicBezTo>
                  <a:pt x="20329" y="7200"/>
                  <a:pt x="21600" y="9200"/>
                  <a:pt x="21600" y="12000"/>
                </a:cubicBezTo>
                <a:cubicBezTo>
                  <a:pt x="21600" y="14400"/>
                  <a:pt x="20647" y="16400"/>
                  <a:pt x="18424" y="18000"/>
                </a:cubicBezTo>
                <a:cubicBezTo>
                  <a:pt x="19059" y="19200"/>
                  <a:pt x="19376" y="19600"/>
                  <a:pt x="20012" y="204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136072" y="5430981"/>
            <a:ext cx="227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Raleway" charset="0"/>
              </a:rPr>
              <a:t>Influencer</a:t>
            </a:r>
            <a:endParaRPr lang="es-ES" sz="2800" dirty="0">
              <a:latin typeface="Raleway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71053" y="8423563"/>
            <a:ext cx="282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Raleway" charset="0"/>
              </a:rPr>
              <a:t>Social network</a:t>
            </a:r>
            <a:endParaRPr lang="es-ES" sz="2800" dirty="0">
              <a:latin typeface="Raleway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32511" y="6954982"/>
            <a:ext cx="171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Raleway" charset="0"/>
              </a:rPr>
              <a:t>Volantni</a:t>
            </a:r>
            <a:endParaRPr lang="es-ES" sz="2800" dirty="0">
              <a:latin typeface="Raleway" charset="0"/>
            </a:endParaRPr>
          </a:p>
        </p:txBody>
      </p:sp>
      <p:grpSp>
        <p:nvGrpSpPr>
          <p:cNvPr id="56" name="Shape 1870"/>
          <p:cNvGrpSpPr/>
          <p:nvPr/>
        </p:nvGrpSpPr>
        <p:grpSpPr>
          <a:xfrm>
            <a:off x="8174615" y="4405746"/>
            <a:ext cx="6566622" cy="6108696"/>
            <a:chOff x="10419143" y="4500686"/>
            <a:chExt cx="7072253" cy="6345050"/>
          </a:xfrm>
        </p:grpSpPr>
        <p:sp>
          <p:nvSpPr>
            <p:cNvPr id="57" name="Shape 1871"/>
            <p:cNvSpPr/>
            <p:nvPr/>
          </p:nvSpPr>
          <p:spPr>
            <a:xfrm>
              <a:off x="15395097" y="4500686"/>
              <a:ext cx="2096299" cy="518866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1872"/>
            <p:cNvSpPr/>
            <p:nvPr/>
          </p:nvSpPr>
          <p:spPr>
            <a:xfrm>
              <a:off x="12907120" y="4542647"/>
              <a:ext cx="2096299" cy="518866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1873"/>
            <p:cNvSpPr/>
            <p:nvPr/>
          </p:nvSpPr>
          <p:spPr>
            <a:xfrm>
              <a:off x="10419143" y="4500686"/>
              <a:ext cx="2096299" cy="518866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1874"/>
            <p:cNvSpPr/>
            <p:nvPr/>
          </p:nvSpPr>
          <p:spPr>
            <a:xfrm>
              <a:off x="14211588" y="5657072"/>
              <a:ext cx="2096299" cy="518866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1875"/>
            <p:cNvSpPr/>
            <p:nvPr/>
          </p:nvSpPr>
          <p:spPr>
            <a:xfrm>
              <a:off x="11723610" y="5657072"/>
              <a:ext cx="2096299" cy="518866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Shape 4279"/>
          <p:cNvSpPr/>
          <p:nvPr/>
        </p:nvSpPr>
        <p:spPr>
          <a:xfrm rot="4003447" flipH="1" flipV="1">
            <a:off x="17082656" y="6342378"/>
            <a:ext cx="715620" cy="70958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782"/>
                </a:moveTo>
                <a:cubicBezTo>
                  <a:pt x="21600" y="12567"/>
                  <a:pt x="20785" y="13353"/>
                  <a:pt x="19562" y="13353"/>
                </a:cubicBezTo>
                <a:cubicBezTo>
                  <a:pt x="9374" y="13353"/>
                  <a:pt x="9374" y="13353"/>
                  <a:pt x="9374" y="13353"/>
                </a:cubicBezTo>
                <a:cubicBezTo>
                  <a:pt x="13857" y="17673"/>
                  <a:pt x="13857" y="17673"/>
                  <a:pt x="13857" y="17673"/>
                </a:cubicBezTo>
                <a:cubicBezTo>
                  <a:pt x="14264" y="18065"/>
                  <a:pt x="14264" y="18458"/>
                  <a:pt x="14264" y="18851"/>
                </a:cubicBezTo>
                <a:cubicBezTo>
                  <a:pt x="14264" y="19244"/>
                  <a:pt x="14264" y="19636"/>
                  <a:pt x="13857" y="20029"/>
                </a:cubicBezTo>
                <a:cubicBezTo>
                  <a:pt x="12634" y="21207"/>
                  <a:pt x="12634" y="21207"/>
                  <a:pt x="12634" y="21207"/>
                </a:cubicBezTo>
                <a:cubicBezTo>
                  <a:pt x="12226" y="21600"/>
                  <a:pt x="11819" y="21600"/>
                  <a:pt x="11411" y="21600"/>
                </a:cubicBezTo>
                <a:cubicBezTo>
                  <a:pt x="11004" y="21600"/>
                  <a:pt x="10189" y="21600"/>
                  <a:pt x="10189" y="21207"/>
                </a:cubicBezTo>
                <a:cubicBezTo>
                  <a:pt x="408" y="12175"/>
                  <a:pt x="408" y="12175"/>
                  <a:pt x="408" y="12175"/>
                </a:cubicBezTo>
                <a:cubicBezTo>
                  <a:pt x="408" y="11782"/>
                  <a:pt x="0" y="11389"/>
                  <a:pt x="0" y="10604"/>
                </a:cubicBezTo>
                <a:cubicBezTo>
                  <a:pt x="0" y="10211"/>
                  <a:pt x="408" y="9818"/>
                  <a:pt x="408" y="9425"/>
                </a:cubicBezTo>
                <a:cubicBezTo>
                  <a:pt x="10189" y="393"/>
                  <a:pt x="10189" y="393"/>
                  <a:pt x="10189" y="393"/>
                </a:cubicBezTo>
                <a:cubicBezTo>
                  <a:pt x="10189" y="0"/>
                  <a:pt x="11004" y="0"/>
                  <a:pt x="11411" y="0"/>
                </a:cubicBezTo>
                <a:cubicBezTo>
                  <a:pt x="11819" y="0"/>
                  <a:pt x="12226" y="0"/>
                  <a:pt x="12634" y="393"/>
                </a:cubicBezTo>
                <a:cubicBezTo>
                  <a:pt x="13857" y="1571"/>
                  <a:pt x="13857" y="1571"/>
                  <a:pt x="13857" y="1571"/>
                </a:cubicBezTo>
                <a:cubicBezTo>
                  <a:pt x="14264" y="1571"/>
                  <a:pt x="14264" y="2356"/>
                  <a:pt x="14264" y="2749"/>
                </a:cubicBezTo>
                <a:cubicBezTo>
                  <a:pt x="14264" y="3142"/>
                  <a:pt x="14264" y="3535"/>
                  <a:pt x="13857" y="3927"/>
                </a:cubicBezTo>
                <a:cubicBezTo>
                  <a:pt x="9374" y="8247"/>
                  <a:pt x="9374" y="8247"/>
                  <a:pt x="9374" y="8247"/>
                </a:cubicBezTo>
                <a:cubicBezTo>
                  <a:pt x="19562" y="8247"/>
                  <a:pt x="19562" y="8247"/>
                  <a:pt x="19562" y="8247"/>
                </a:cubicBezTo>
                <a:cubicBezTo>
                  <a:pt x="20785" y="8247"/>
                  <a:pt x="21600" y="9033"/>
                  <a:pt x="21600" y="9818"/>
                </a:cubicBezTo>
                <a:lnTo>
                  <a:pt x="21600" y="11782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4279"/>
          <p:cNvSpPr/>
          <p:nvPr/>
        </p:nvSpPr>
        <p:spPr>
          <a:xfrm rot="6924234" flipH="1" flipV="1">
            <a:off x="16944109" y="9584340"/>
            <a:ext cx="715620" cy="70958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782"/>
                </a:moveTo>
                <a:cubicBezTo>
                  <a:pt x="21600" y="12567"/>
                  <a:pt x="20785" y="13353"/>
                  <a:pt x="19562" y="13353"/>
                </a:cubicBezTo>
                <a:cubicBezTo>
                  <a:pt x="9374" y="13353"/>
                  <a:pt x="9374" y="13353"/>
                  <a:pt x="9374" y="13353"/>
                </a:cubicBezTo>
                <a:cubicBezTo>
                  <a:pt x="13857" y="17673"/>
                  <a:pt x="13857" y="17673"/>
                  <a:pt x="13857" y="17673"/>
                </a:cubicBezTo>
                <a:cubicBezTo>
                  <a:pt x="14264" y="18065"/>
                  <a:pt x="14264" y="18458"/>
                  <a:pt x="14264" y="18851"/>
                </a:cubicBezTo>
                <a:cubicBezTo>
                  <a:pt x="14264" y="19244"/>
                  <a:pt x="14264" y="19636"/>
                  <a:pt x="13857" y="20029"/>
                </a:cubicBezTo>
                <a:cubicBezTo>
                  <a:pt x="12634" y="21207"/>
                  <a:pt x="12634" y="21207"/>
                  <a:pt x="12634" y="21207"/>
                </a:cubicBezTo>
                <a:cubicBezTo>
                  <a:pt x="12226" y="21600"/>
                  <a:pt x="11819" y="21600"/>
                  <a:pt x="11411" y="21600"/>
                </a:cubicBezTo>
                <a:cubicBezTo>
                  <a:pt x="11004" y="21600"/>
                  <a:pt x="10189" y="21600"/>
                  <a:pt x="10189" y="21207"/>
                </a:cubicBezTo>
                <a:cubicBezTo>
                  <a:pt x="408" y="12175"/>
                  <a:pt x="408" y="12175"/>
                  <a:pt x="408" y="12175"/>
                </a:cubicBezTo>
                <a:cubicBezTo>
                  <a:pt x="408" y="11782"/>
                  <a:pt x="0" y="11389"/>
                  <a:pt x="0" y="10604"/>
                </a:cubicBezTo>
                <a:cubicBezTo>
                  <a:pt x="0" y="10211"/>
                  <a:pt x="408" y="9818"/>
                  <a:pt x="408" y="9425"/>
                </a:cubicBezTo>
                <a:cubicBezTo>
                  <a:pt x="10189" y="393"/>
                  <a:pt x="10189" y="393"/>
                  <a:pt x="10189" y="393"/>
                </a:cubicBezTo>
                <a:cubicBezTo>
                  <a:pt x="10189" y="0"/>
                  <a:pt x="11004" y="0"/>
                  <a:pt x="11411" y="0"/>
                </a:cubicBezTo>
                <a:cubicBezTo>
                  <a:pt x="11819" y="0"/>
                  <a:pt x="12226" y="0"/>
                  <a:pt x="12634" y="393"/>
                </a:cubicBezTo>
                <a:cubicBezTo>
                  <a:pt x="13857" y="1571"/>
                  <a:pt x="13857" y="1571"/>
                  <a:pt x="13857" y="1571"/>
                </a:cubicBezTo>
                <a:cubicBezTo>
                  <a:pt x="14264" y="1571"/>
                  <a:pt x="14264" y="2356"/>
                  <a:pt x="14264" y="2749"/>
                </a:cubicBezTo>
                <a:cubicBezTo>
                  <a:pt x="14264" y="3142"/>
                  <a:pt x="14264" y="3535"/>
                  <a:pt x="13857" y="3927"/>
                </a:cubicBezTo>
                <a:cubicBezTo>
                  <a:pt x="9374" y="8247"/>
                  <a:pt x="9374" y="8247"/>
                  <a:pt x="9374" y="8247"/>
                </a:cubicBezTo>
                <a:cubicBezTo>
                  <a:pt x="19562" y="8247"/>
                  <a:pt x="19562" y="8247"/>
                  <a:pt x="19562" y="8247"/>
                </a:cubicBezTo>
                <a:cubicBezTo>
                  <a:pt x="20785" y="8247"/>
                  <a:pt x="21600" y="9033"/>
                  <a:pt x="21600" y="9818"/>
                </a:cubicBezTo>
                <a:lnTo>
                  <a:pt x="21600" y="11782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4279"/>
          <p:cNvSpPr/>
          <p:nvPr/>
        </p:nvSpPr>
        <p:spPr>
          <a:xfrm rot="10800000" flipH="1" flipV="1">
            <a:off x="12095019" y="11579396"/>
            <a:ext cx="715620" cy="70958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782"/>
                </a:moveTo>
                <a:cubicBezTo>
                  <a:pt x="21600" y="12567"/>
                  <a:pt x="20785" y="13353"/>
                  <a:pt x="19562" y="13353"/>
                </a:cubicBezTo>
                <a:cubicBezTo>
                  <a:pt x="9374" y="13353"/>
                  <a:pt x="9374" y="13353"/>
                  <a:pt x="9374" y="13353"/>
                </a:cubicBezTo>
                <a:cubicBezTo>
                  <a:pt x="13857" y="17673"/>
                  <a:pt x="13857" y="17673"/>
                  <a:pt x="13857" y="17673"/>
                </a:cubicBezTo>
                <a:cubicBezTo>
                  <a:pt x="14264" y="18065"/>
                  <a:pt x="14264" y="18458"/>
                  <a:pt x="14264" y="18851"/>
                </a:cubicBezTo>
                <a:cubicBezTo>
                  <a:pt x="14264" y="19244"/>
                  <a:pt x="14264" y="19636"/>
                  <a:pt x="13857" y="20029"/>
                </a:cubicBezTo>
                <a:cubicBezTo>
                  <a:pt x="12634" y="21207"/>
                  <a:pt x="12634" y="21207"/>
                  <a:pt x="12634" y="21207"/>
                </a:cubicBezTo>
                <a:cubicBezTo>
                  <a:pt x="12226" y="21600"/>
                  <a:pt x="11819" y="21600"/>
                  <a:pt x="11411" y="21600"/>
                </a:cubicBezTo>
                <a:cubicBezTo>
                  <a:pt x="11004" y="21600"/>
                  <a:pt x="10189" y="21600"/>
                  <a:pt x="10189" y="21207"/>
                </a:cubicBezTo>
                <a:cubicBezTo>
                  <a:pt x="408" y="12175"/>
                  <a:pt x="408" y="12175"/>
                  <a:pt x="408" y="12175"/>
                </a:cubicBezTo>
                <a:cubicBezTo>
                  <a:pt x="408" y="11782"/>
                  <a:pt x="0" y="11389"/>
                  <a:pt x="0" y="10604"/>
                </a:cubicBezTo>
                <a:cubicBezTo>
                  <a:pt x="0" y="10211"/>
                  <a:pt x="408" y="9818"/>
                  <a:pt x="408" y="9425"/>
                </a:cubicBezTo>
                <a:cubicBezTo>
                  <a:pt x="10189" y="393"/>
                  <a:pt x="10189" y="393"/>
                  <a:pt x="10189" y="393"/>
                </a:cubicBezTo>
                <a:cubicBezTo>
                  <a:pt x="10189" y="0"/>
                  <a:pt x="11004" y="0"/>
                  <a:pt x="11411" y="0"/>
                </a:cubicBezTo>
                <a:cubicBezTo>
                  <a:pt x="11819" y="0"/>
                  <a:pt x="12226" y="0"/>
                  <a:pt x="12634" y="393"/>
                </a:cubicBezTo>
                <a:cubicBezTo>
                  <a:pt x="13857" y="1571"/>
                  <a:pt x="13857" y="1571"/>
                  <a:pt x="13857" y="1571"/>
                </a:cubicBezTo>
                <a:cubicBezTo>
                  <a:pt x="14264" y="1571"/>
                  <a:pt x="14264" y="2356"/>
                  <a:pt x="14264" y="2749"/>
                </a:cubicBezTo>
                <a:cubicBezTo>
                  <a:pt x="14264" y="3142"/>
                  <a:pt x="14264" y="3535"/>
                  <a:pt x="13857" y="3927"/>
                </a:cubicBezTo>
                <a:cubicBezTo>
                  <a:pt x="9374" y="8247"/>
                  <a:pt x="9374" y="8247"/>
                  <a:pt x="9374" y="8247"/>
                </a:cubicBezTo>
                <a:cubicBezTo>
                  <a:pt x="19562" y="8247"/>
                  <a:pt x="19562" y="8247"/>
                  <a:pt x="19562" y="8247"/>
                </a:cubicBezTo>
                <a:cubicBezTo>
                  <a:pt x="20785" y="8247"/>
                  <a:pt x="21600" y="9033"/>
                  <a:pt x="21600" y="9818"/>
                </a:cubicBezTo>
                <a:lnTo>
                  <a:pt x="21600" y="11782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4279"/>
          <p:cNvSpPr/>
          <p:nvPr/>
        </p:nvSpPr>
        <p:spPr>
          <a:xfrm rot="14248372" flipH="1" flipV="1">
            <a:off x="6359237" y="9057868"/>
            <a:ext cx="715620" cy="70958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782"/>
                </a:moveTo>
                <a:cubicBezTo>
                  <a:pt x="21600" y="12567"/>
                  <a:pt x="20785" y="13353"/>
                  <a:pt x="19562" y="13353"/>
                </a:cubicBezTo>
                <a:cubicBezTo>
                  <a:pt x="9374" y="13353"/>
                  <a:pt x="9374" y="13353"/>
                  <a:pt x="9374" y="13353"/>
                </a:cubicBezTo>
                <a:cubicBezTo>
                  <a:pt x="13857" y="17673"/>
                  <a:pt x="13857" y="17673"/>
                  <a:pt x="13857" y="17673"/>
                </a:cubicBezTo>
                <a:cubicBezTo>
                  <a:pt x="14264" y="18065"/>
                  <a:pt x="14264" y="18458"/>
                  <a:pt x="14264" y="18851"/>
                </a:cubicBezTo>
                <a:cubicBezTo>
                  <a:pt x="14264" y="19244"/>
                  <a:pt x="14264" y="19636"/>
                  <a:pt x="13857" y="20029"/>
                </a:cubicBezTo>
                <a:cubicBezTo>
                  <a:pt x="12634" y="21207"/>
                  <a:pt x="12634" y="21207"/>
                  <a:pt x="12634" y="21207"/>
                </a:cubicBezTo>
                <a:cubicBezTo>
                  <a:pt x="12226" y="21600"/>
                  <a:pt x="11819" y="21600"/>
                  <a:pt x="11411" y="21600"/>
                </a:cubicBezTo>
                <a:cubicBezTo>
                  <a:pt x="11004" y="21600"/>
                  <a:pt x="10189" y="21600"/>
                  <a:pt x="10189" y="21207"/>
                </a:cubicBezTo>
                <a:cubicBezTo>
                  <a:pt x="408" y="12175"/>
                  <a:pt x="408" y="12175"/>
                  <a:pt x="408" y="12175"/>
                </a:cubicBezTo>
                <a:cubicBezTo>
                  <a:pt x="408" y="11782"/>
                  <a:pt x="0" y="11389"/>
                  <a:pt x="0" y="10604"/>
                </a:cubicBezTo>
                <a:cubicBezTo>
                  <a:pt x="0" y="10211"/>
                  <a:pt x="408" y="9818"/>
                  <a:pt x="408" y="9425"/>
                </a:cubicBezTo>
                <a:cubicBezTo>
                  <a:pt x="10189" y="393"/>
                  <a:pt x="10189" y="393"/>
                  <a:pt x="10189" y="393"/>
                </a:cubicBezTo>
                <a:cubicBezTo>
                  <a:pt x="10189" y="0"/>
                  <a:pt x="11004" y="0"/>
                  <a:pt x="11411" y="0"/>
                </a:cubicBezTo>
                <a:cubicBezTo>
                  <a:pt x="11819" y="0"/>
                  <a:pt x="12226" y="0"/>
                  <a:pt x="12634" y="393"/>
                </a:cubicBezTo>
                <a:cubicBezTo>
                  <a:pt x="13857" y="1571"/>
                  <a:pt x="13857" y="1571"/>
                  <a:pt x="13857" y="1571"/>
                </a:cubicBezTo>
                <a:cubicBezTo>
                  <a:pt x="14264" y="1571"/>
                  <a:pt x="14264" y="2356"/>
                  <a:pt x="14264" y="2749"/>
                </a:cubicBezTo>
                <a:cubicBezTo>
                  <a:pt x="14264" y="3142"/>
                  <a:pt x="14264" y="3535"/>
                  <a:pt x="13857" y="3927"/>
                </a:cubicBezTo>
                <a:cubicBezTo>
                  <a:pt x="9374" y="8247"/>
                  <a:pt x="9374" y="8247"/>
                  <a:pt x="9374" y="8247"/>
                </a:cubicBezTo>
                <a:cubicBezTo>
                  <a:pt x="19562" y="8247"/>
                  <a:pt x="19562" y="8247"/>
                  <a:pt x="19562" y="8247"/>
                </a:cubicBezTo>
                <a:cubicBezTo>
                  <a:pt x="20785" y="8247"/>
                  <a:pt x="21600" y="9033"/>
                  <a:pt x="21600" y="9818"/>
                </a:cubicBezTo>
                <a:lnTo>
                  <a:pt x="21600" y="11782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888"/>
          <p:cNvSpPr/>
          <p:nvPr/>
        </p:nvSpPr>
        <p:spPr>
          <a:xfrm>
            <a:off x="8770408" y="2202759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1888"/>
          <p:cNvSpPr/>
          <p:nvPr/>
        </p:nvSpPr>
        <p:spPr>
          <a:xfrm>
            <a:off x="6401282" y="5070649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Shape 1876"/>
          <p:cNvSpPr txBox="1"/>
          <p:nvPr/>
        </p:nvSpPr>
        <p:spPr>
          <a:xfrm>
            <a:off x="17872836" y="4849091"/>
            <a:ext cx="4183599" cy="6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Allevamento</a:t>
            </a:r>
            <a:r>
              <a:rPr lang="en-US" sz="28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in </a:t>
            </a:r>
            <a:r>
              <a:rPr lang="en-US" sz="28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serre</a:t>
            </a:r>
            <a:endParaRPr sz="28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8" name="Shape 1878"/>
          <p:cNvSpPr txBox="1"/>
          <p:nvPr/>
        </p:nvSpPr>
        <p:spPr>
          <a:xfrm>
            <a:off x="18536990" y="6936549"/>
            <a:ext cx="303127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Raccolta</a:t>
            </a:r>
            <a:endParaRPr sz="28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0" name="Shape 1880"/>
          <p:cNvSpPr txBox="1"/>
          <p:nvPr/>
        </p:nvSpPr>
        <p:spPr>
          <a:xfrm>
            <a:off x="18644987" y="9198674"/>
            <a:ext cx="20919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Uccisione</a:t>
            </a:r>
            <a:endParaRPr sz="28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2" name="Shape 1882"/>
          <p:cNvSpPr txBox="1"/>
          <p:nvPr/>
        </p:nvSpPr>
        <p:spPr>
          <a:xfrm>
            <a:off x="17781940" y="11231740"/>
            <a:ext cx="17440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Lavaggio</a:t>
            </a:r>
            <a:endParaRPr sz="2800" b="1" dirty="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4" name="Shape 1884"/>
          <p:cNvSpPr txBox="1"/>
          <p:nvPr/>
        </p:nvSpPr>
        <p:spPr>
          <a:xfrm>
            <a:off x="4294909" y="11055928"/>
            <a:ext cx="2640328" cy="71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Essiccazione</a:t>
            </a:r>
            <a:endParaRPr sz="28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6" name="Shape 1886"/>
          <p:cNvSpPr txBox="1"/>
          <p:nvPr/>
        </p:nvSpPr>
        <p:spPr>
          <a:xfrm>
            <a:off x="2861855" y="9128479"/>
            <a:ext cx="303127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Polverizzazione</a:t>
            </a:r>
            <a:endParaRPr sz="28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8" name="Shape 1888"/>
          <p:cNvSpPr/>
          <p:nvPr/>
        </p:nvSpPr>
        <p:spPr>
          <a:xfrm>
            <a:off x="6165754" y="8714394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Shape 1889"/>
          <p:cNvSpPr/>
          <p:nvPr/>
        </p:nvSpPr>
        <p:spPr>
          <a:xfrm>
            <a:off x="6754577" y="5502975"/>
            <a:ext cx="612232" cy="50958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Shape 1890"/>
          <p:cNvSpPr/>
          <p:nvPr/>
        </p:nvSpPr>
        <p:spPr>
          <a:xfrm>
            <a:off x="16105063" y="4336357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Shape 1892"/>
          <p:cNvSpPr/>
          <p:nvPr/>
        </p:nvSpPr>
        <p:spPr>
          <a:xfrm>
            <a:off x="6997893" y="10431042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Shape 1893"/>
          <p:cNvSpPr/>
          <p:nvPr/>
        </p:nvSpPr>
        <p:spPr>
          <a:xfrm>
            <a:off x="7346284" y="10855014"/>
            <a:ext cx="538910" cy="49858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Shape 1894"/>
          <p:cNvSpPr/>
          <p:nvPr/>
        </p:nvSpPr>
        <p:spPr>
          <a:xfrm>
            <a:off x="16770081" y="8711762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Shape 1896"/>
          <p:cNvSpPr/>
          <p:nvPr/>
        </p:nvSpPr>
        <p:spPr>
          <a:xfrm>
            <a:off x="16057902" y="10734526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Shape 1898"/>
          <p:cNvSpPr/>
          <p:nvPr/>
        </p:nvSpPr>
        <p:spPr>
          <a:xfrm>
            <a:off x="16824633" y="6532763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Shape 1899"/>
          <p:cNvSpPr/>
          <p:nvPr/>
        </p:nvSpPr>
        <p:spPr>
          <a:xfrm>
            <a:off x="9144505" y="2679943"/>
            <a:ext cx="469256" cy="40693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Shape 1900"/>
          <p:cNvSpPr txBox="1"/>
          <p:nvPr/>
        </p:nvSpPr>
        <p:spPr>
          <a:xfrm>
            <a:off x="7121237" y="604665"/>
            <a:ext cx="10363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1" dirty="0" smtClean="0">
                <a:latin typeface="Raleway" charset="0"/>
              </a:rPr>
              <a:t>Processo produttivo</a:t>
            </a:r>
            <a:endParaRPr sz="8000" b="1" dirty="0">
              <a:latin typeface="Raleway" charset="0"/>
            </a:endParaRPr>
          </a:p>
        </p:txBody>
      </p:sp>
      <p:cxnSp>
        <p:nvCxnSpPr>
          <p:cNvPr id="1902" name="Shape 1902"/>
          <p:cNvCxnSpPr/>
          <p:nvPr/>
        </p:nvCxnSpPr>
        <p:spPr>
          <a:xfrm>
            <a:off x="17806770" y="1398841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3" name="Shape 1903"/>
          <p:cNvCxnSpPr/>
          <p:nvPr/>
        </p:nvCxnSpPr>
        <p:spPr>
          <a:xfrm>
            <a:off x="5799817" y="1343422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" name="Shape 1554"/>
          <p:cNvGrpSpPr/>
          <p:nvPr/>
        </p:nvGrpSpPr>
        <p:grpSpPr>
          <a:xfrm>
            <a:off x="8802828" y="4273643"/>
            <a:ext cx="6449012" cy="6433094"/>
            <a:chOff x="10046613" y="5225003"/>
            <a:chExt cx="4166477" cy="4156193"/>
          </a:xfrm>
        </p:grpSpPr>
        <p:sp>
          <p:nvSpPr>
            <p:cNvPr id="37" name="Shape 1555"/>
            <p:cNvSpPr/>
            <p:nvPr/>
          </p:nvSpPr>
          <p:spPr>
            <a:xfrm>
              <a:off x="13004670" y="5889634"/>
              <a:ext cx="1208420" cy="1569660"/>
            </a:xfrm>
            <a:custGeom>
              <a:avLst/>
              <a:gdLst/>
              <a:ahLst/>
              <a:cxnLst/>
              <a:rect l="0" t="0" r="0" b="0"/>
              <a:pathLst>
                <a:path w="693" h="901" extrusionOk="0">
                  <a:moveTo>
                    <a:pt x="599" y="347"/>
                  </a:moveTo>
                  <a:cubicBezTo>
                    <a:pt x="545" y="218"/>
                    <a:pt x="470" y="102"/>
                    <a:pt x="375" y="0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7" y="120"/>
                    <a:pt x="269" y="129"/>
                    <a:pt x="272" y="139"/>
                  </a:cubicBezTo>
                  <a:cubicBezTo>
                    <a:pt x="285" y="190"/>
                    <a:pt x="292" y="225"/>
                    <a:pt x="267" y="251"/>
                  </a:cubicBezTo>
                  <a:cubicBezTo>
                    <a:pt x="249" y="268"/>
                    <a:pt x="227" y="268"/>
                    <a:pt x="218" y="268"/>
                  </a:cubicBezTo>
                  <a:cubicBezTo>
                    <a:pt x="194" y="268"/>
                    <a:pt x="151" y="261"/>
                    <a:pt x="122" y="255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7"/>
                    <a:pt x="0" y="377"/>
                    <a:pt x="0" y="378"/>
                  </a:cubicBezTo>
                  <a:cubicBezTo>
                    <a:pt x="100" y="493"/>
                    <a:pt x="161" y="643"/>
                    <a:pt x="162" y="807"/>
                  </a:cubicBezTo>
                  <a:cubicBezTo>
                    <a:pt x="388" y="807"/>
                    <a:pt x="388" y="807"/>
                    <a:pt x="388" y="807"/>
                  </a:cubicBezTo>
                  <a:cubicBezTo>
                    <a:pt x="447" y="901"/>
                    <a:pt x="447" y="901"/>
                    <a:pt x="447" y="901"/>
                  </a:cubicBezTo>
                  <a:cubicBezTo>
                    <a:pt x="507" y="807"/>
                    <a:pt x="507" y="807"/>
                    <a:pt x="507" y="807"/>
                  </a:cubicBezTo>
                  <a:cubicBezTo>
                    <a:pt x="693" y="807"/>
                    <a:pt x="693" y="807"/>
                    <a:pt x="693" y="807"/>
                  </a:cubicBezTo>
                  <a:cubicBezTo>
                    <a:pt x="692" y="648"/>
                    <a:pt x="661" y="493"/>
                    <a:pt x="599" y="34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1556"/>
            <p:cNvSpPr/>
            <p:nvPr/>
          </p:nvSpPr>
          <p:spPr>
            <a:xfrm>
              <a:off x="12959676" y="7386018"/>
              <a:ext cx="1252129" cy="1375542"/>
            </a:xfrm>
            <a:custGeom>
              <a:avLst/>
              <a:gdLst/>
              <a:ahLst/>
              <a:cxnLst/>
              <a:rect l="0" t="0" r="0" b="0"/>
              <a:pathLst>
                <a:path w="718" h="789" extrusionOk="0">
                  <a:moveTo>
                    <a:pt x="562" y="0"/>
                  </a:moveTo>
                  <a:cubicBezTo>
                    <a:pt x="517" y="70"/>
                    <a:pt x="517" y="70"/>
                    <a:pt x="517" y="70"/>
                  </a:cubicBezTo>
                  <a:cubicBezTo>
                    <a:pt x="508" y="85"/>
                    <a:pt x="491" y="94"/>
                    <a:pt x="473" y="94"/>
                  </a:cubicBezTo>
                  <a:cubicBezTo>
                    <a:pt x="455" y="94"/>
                    <a:pt x="439" y="85"/>
                    <a:pt x="429" y="7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75" y="160"/>
                    <a:pt x="106" y="305"/>
                    <a:pt x="0" y="414"/>
                  </a:cubicBezTo>
                  <a:cubicBezTo>
                    <a:pt x="152" y="565"/>
                    <a:pt x="152" y="565"/>
                    <a:pt x="152" y="565"/>
                  </a:cubicBezTo>
                  <a:cubicBezTo>
                    <a:pt x="125" y="688"/>
                    <a:pt x="125" y="688"/>
                    <a:pt x="125" y="688"/>
                  </a:cubicBezTo>
                  <a:cubicBezTo>
                    <a:pt x="248" y="661"/>
                    <a:pt x="248" y="661"/>
                    <a:pt x="248" y="661"/>
                  </a:cubicBezTo>
                  <a:cubicBezTo>
                    <a:pt x="376" y="789"/>
                    <a:pt x="376" y="789"/>
                    <a:pt x="376" y="789"/>
                  </a:cubicBezTo>
                  <a:cubicBezTo>
                    <a:pt x="483" y="681"/>
                    <a:pt x="566" y="556"/>
                    <a:pt x="625" y="417"/>
                  </a:cubicBezTo>
                  <a:cubicBezTo>
                    <a:pt x="681" y="284"/>
                    <a:pt x="712" y="144"/>
                    <a:pt x="718" y="0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1557"/>
            <p:cNvSpPr/>
            <p:nvPr/>
          </p:nvSpPr>
          <p:spPr>
            <a:xfrm>
              <a:off x="12215341" y="5225003"/>
              <a:ext cx="1380684" cy="1257271"/>
            </a:xfrm>
            <a:custGeom>
              <a:avLst/>
              <a:gdLst/>
              <a:ahLst/>
              <a:cxnLst/>
              <a:rect l="0" t="0" r="0" b="0"/>
              <a:pathLst>
                <a:path w="792" h="721" extrusionOk="0">
                  <a:moveTo>
                    <a:pt x="792" y="344"/>
                  </a:moveTo>
                  <a:cubicBezTo>
                    <a:pt x="683" y="236"/>
                    <a:pt x="557" y="152"/>
                    <a:pt x="417" y="93"/>
                  </a:cubicBezTo>
                  <a:cubicBezTo>
                    <a:pt x="284" y="36"/>
                    <a:pt x="144" y="5"/>
                    <a:pt x="0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04" y="248"/>
                    <a:pt x="113" y="264"/>
                    <a:pt x="113" y="282"/>
                  </a:cubicBezTo>
                  <a:cubicBezTo>
                    <a:pt x="113" y="300"/>
                    <a:pt x="104" y="317"/>
                    <a:pt x="89" y="326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31"/>
                    <a:pt x="0" y="531"/>
                    <a:pt x="0" y="532"/>
                  </a:cubicBezTo>
                  <a:cubicBezTo>
                    <a:pt x="162" y="543"/>
                    <a:pt x="308" y="613"/>
                    <a:pt x="417" y="721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83" y="595"/>
                    <a:pt x="683" y="595"/>
                    <a:pt x="683" y="595"/>
                  </a:cubicBezTo>
                  <a:cubicBezTo>
                    <a:pt x="659" y="478"/>
                    <a:pt x="659" y="478"/>
                    <a:pt x="659" y="478"/>
                  </a:cubicBezTo>
                  <a:lnTo>
                    <a:pt x="792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1558"/>
            <p:cNvSpPr/>
            <p:nvPr/>
          </p:nvSpPr>
          <p:spPr>
            <a:xfrm>
              <a:off x="11941518" y="8170205"/>
              <a:ext cx="1609512" cy="1210991"/>
            </a:xfrm>
            <a:custGeom>
              <a:avLst/>
              <a:gdLst/>
              <a:ahLst/>
              <a:cxnLst/>
              <a:rect l="0" t="0" r="0" b="0"/>
              <a:pathLst>
                <a:path w="923" h="695" extrusionOk="0">
                  <a:moveTo>
                    <a:pt x="816" y="268"/>
                  </a:moveTo>
                  <a:cubicBezTo>
                    <a:pt x="720" y="289"/>
                    <a:pt x="720" y="289"/>
                    <a:pt x="720" y="289"/>
                  </a:cubicBezTo>
                  <a:cubicBezTo>
                    <a:pt x="716" y="290"/>
                    <a:pt x="713" y="291"/>
                    <a:pt x="709" y="291"/>
                  </a:cubicBezTo>
                  <a:cubicBezTo>
                    <a:pt x="695" y="291"/>
                    <a:pt x="682" y="285"/>
                    <a:pt x="672" y="275"/>
                  </a:cubicBezTo>
                  <a:cubicBezTo>
                    <a:pt x="659" y="263"/>
                    <a:pt x="654" y="245"/>
                    <a:pt x="658" y="227"/>
                  </a:cubicBezTo>
                  <a:cubicBezTo>
                    <a:pt x="679" y="132"/>
                    <a:pt x="679" y="132"/>
                    <a:pt x="679" y="132"/>
                  </a:cubicBezTo>
                  <a:cubicBezTo>
                    <a:pt x="547" y="1"/>
                    <a:pt x="547" y="1"/>
                    <a:pt x="547" y="1"/>
                  </a:cubicBezTo>
                  <a:cubicBezTo>
                    <a:pt x="547" y="0"/>
                    <a:pt x="547" y="0"/>
                    <a:pt x="546" y="0"/>
                  </a:cubicBezTo>
                  <a:cubicBezTo>
                    <a:pt x="430" y="102"/>
                    <a:pt x="277" y="164"/>
                    <a:pt x="110" y="164"/>
                  </a:cubicBezTo>
                  <a:cubicBezTo>
                    <a:pt x="108" y="164"/>
                    <a:pt x="106" y="164"/>
                    <a:pt x="104" y="164"/>
                  </a:cubicBezTo>
                  <a:cubicBezTo>
                    <a:pt x="104" y="351"/>
                    <a:pt x="104" y="351"/>
                    <a:pt x="104" y="351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4" y="484"/>
                    <a:pt x="104" y="484"/>
                    <a:pt x="104" y="484"/>
                  </a:cubicBezTo>
                  <a:cubicBezTo>
                    <a:pt x="104" y="695"/>
                    <a:pt x="104" y="695"/>
                    <a:pt x="104" y="695"/>
                  </a:cubicBezTo>
                  <a:cubicBezTo>
                    <a:pt x="106" y="695"/>
                    <a:pt x="108" y="695"/>
                    <a:pt x="110" y="695"/>
                  </a:cubicBezTo>
                  <a:cubicBezTo>
                    <a:pt x="271" y="695"/>
                    <a:pt x="427" y="664"/>
                    <a:pt x="574" y="602"/>
                  </a:cubicBezTo>
                  <a:cubicBezTo>
                    <a:pt x="703" y="547"/>
                    <a:pt x="821" y="471"/>
                    <a:pt x="923" y="375"/>
                  </a:cubicBezTo>
                  <a:lnTo>
                    <a:pt x="816" y="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1559"/>
            <p:cNvSpPr/>
            <p:nvPr/>
          </p:nvSpPr>
          <p:spPr>
            <a:xfrm>
              <a:off x="10046613" y="7146905"/>
              <a:ext cx="1208420" cy="1570946"/>
            </a:xfrm>
            <a:custGeom>
              <a:avLst/>
              <a:gdLst/>
              <a:ahLst/>
              <a:cxnLst/>
              <a:rect l="0" t="0" r="0" b="0"/>
              <a:pathLst>
                <a:path w="693" h="901" extrusionOk="0">
                  <a:moveTo>
                    <a:pt x="94" y="555"/>
                  </a:moveTo>
                  <a:cubicBezTo>
                    <a:pt x="148" y="683"/>
                    <a:pt x="223" y="799"/>
                    <a:pt x="318" y="901"/>
                  </a:cubicBezTo>
                  <a:cubicBezTo>
                    <a:pt x="428" y="790"/>
                    <a:pt x="428" y="790"/>
                    <a:pt x="428" y="790"/>
                  </a:cubicBezTo>
                  <a:cubicBezTo>
                    <a:pt x="426" y="781"/>
                    <a:pt x="423" y="772"/>
                    <a:pt x="421" y="763"/>
                  </a:cubicBezTo>
                  <a:cubicBezTo>
                    <a:pt x="408" y="711"/>
                    <a:pt x="401" y="676"/>
                    <a:pt x="426" y="651"/>
                  </a:cubicBezTo>
                  <a:cubicBezTo>
                    <a:pt x="444" y="633"/>
                    <a:pt x="466" y="633"/>
                    <a:pt x="475" y="633"/>
                  </a:cubicBezTo>
                  <a:cubicBezTo>
                    <a:pt x="499" y="633"/>
                    <a:pt x="542" y="641"/>
                    <a:pt x="571" y="646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692" y="524"/>
                    <a:pt x="693" y="524"/>
                    <a:pt x="693" y="524"/>
                  </a:cubicBezTo>
                  <a:cubicBezTo>
                    <a:pt x="593" y="408"/>
                    <a:pt x="532" y="258"/>
                    <a:pt x="531" y="94"/>
                  </a:cubicBezTo>
                  <a:cubicBezTo>
                    <a:pt x="305" y="94"/>
                    <a:pt x="305" y="94"/>
                    <a:pt x="305" y="94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54"/>
                    <a:pt x="32" y="409"/>
                    <a:pt x="94" y="5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1560"/>
            <p:cNvSpPr/>
            <p:nvPr/>
          </p:nvSpPr>
          <p:spPr>
            <a:xfrm>
              <a:off x="10663678" y="8126496"/>
              <a:ext cx="1380684" cy="1254700"/>
            </a:xfrm>
            <a:custGeom>
              <a:avLst/>
              <a:gdLst/>
              <a:ahLst/>
              <a:cxnLst/>
              <a:rect l="0" t="0" r="0" b="0"/>
              <a:pathLst>
                <a:path w="792" h="720" extrusionOk="0">
                  <a:moveTo>
                    <a:pt x="0" y="376"/>
                  </a:moveTo>
                  <a:cubicBezTo>
                    <a:pt x="108" y="484"/>
                    <a:pt x="234" y="568"/>
                    <a:pt x="375" y="628"/>
                  </a:cubicBezTo>
                  <a:cubicBezTo>
                    <a:pt x="507" y="684"/>
                    <a:pt x="648" y="715"/>
                    <a:pt x="792" y="720"/>
                  </a:cubicBezTo>
                  <a:cubicBezTo>
                    <a:pt x="792" y="539"/>
                    <a:pt x="792" y="539"/>
                    <a:pt x="792" y="539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688" y="473"/>
                    <a:pt x="679" y="456"/>
                    <a:pt x="679" y="438"/>
                  </a:cubicBezTo>
                  <a:cubicBezTo>
                    <a:pt x="679" y="420"/>
                    <a:pt x="688" y="404"/>
                    <a:pt x="703" y="394"/>
                  </a:cubicBezTo>
                  <a:cubicBezTo>
                    <a:pt x="792" y="337"/>
                    <a:pt x="792" y="337"/>
                    <a:pt x="792" y="337"/>
                  </a:cubicBezTo>
                  <a:cubicBezTo>
                    <a:pt x="792" y="190"/>
                    <a:pt x="792" y="190"/>
                    <a:pt x="792" y="190"/>
                  </a:cubicBezTo>
                  <a:cubicBezTo>
                    <a:pt x="792" y="190"/>
                    <a:pt x="792" y="189"/>
                    <a:pt x="792" y="189"/>
                  </a:cubicBezTo>
                  <a:cubicBezTo>
                    <a:pt x="630" y="177"/>
                    <a:pt x="484" y="107"/>
                    <a:pt x="375" y="0"/>
                  </a:cubicBezTo>
                  <a:cubicBezTo>
                    <a:pt x="234" y="141"/>
                    <a:pt x="234" y="141"/>
                    <a:pt x="234" y="141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33" y="242"/>
                    <a:pt x="133" y="242"/>
                    <a:pt x="133" y="242"/>
                  </a:cubicBezTo>
                  <a:lnTo>
                    <a:pt x="0" y="3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1561"/>
            <p:cNvSpPr/>
            <p:nvPr/>
          </p:nvSpPr>
          <p:spPr>
            <a:xfrm>
              <a:off x="11217752" y="6361432"/>
              <a:ext cx="1882049" cy="18781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Shape 4279"/>
          <p:cNvSpPr/>
          <p:nvPr/>
        </p:nvSpPr>
        <p:spPr>
          <a:xfrm flipH="1" flipV="1">
            <a:off x="11028218" y="4582850"/>
            <a:ext cx="965002" cy="875841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1782"/>
                </a:moveTo>
                <a:cubicBezTo>
                  <a:pt x="21600" y="12567"/>
                  <a:pt x="20785" y="13353"/>
                  <a:pt x="19562" y="13353"/>
                </a:cubicBezTo>
                <a:cubicBezTo>
                  <a:pt x="9374" y="13353"/>
                  <a:pt x="9374" y="13353"/>
                  <a:pt x="9374" y="13353"/>
                </a:cubicBezTo>
                <a:cubicBezTo>
                  <a:pt x="13857" y="17673"/>
                  <a:pt x="13857" y="17673"/>
                  <a:pt x="13857" y="17673"/>
                </a:cubicBezTo>
                <a:cubicBezTo>
                  <a:pt x="14264" y="18065"/>
                  <a:pt x="14264" y="18458"/>
                  <a:pt x="14264" y="18851"/>
                </a:cubicBezTo>
                <a:cubicBezTo>
                  <a:pt x="14264" y="19244"/>
                  <a:pt x="14264" y="19636"/>
                  <a:pt x="13857" y="20029"/>
                </a:cubicBezTo>
                <a:cubicBezTo>
                  <a:pt x="12634" y="21207"/>
                  <a:pt x="12634" y="21207"/>
                  <a:pt x="12634" y="21207"/>
                </a:cubicBezTo>
                <a:cubicBezTo>
                  <a:pt x="12226" y="21600"/>
                  <a:pt x="11819" y="21600"/>
                  <a:pt x="11411" y="21600"/>
                </a:cubicBezTo>
                <a:cubicBezTo>
                  <a:pt x="11004" y="21600"/>
                  <a:pt x="10189" y="21600"/>
                  <a:pt x="10189" y="21207"/>
                </a:cubicBezTo>
                <a:cubicBezTo>
                  <a:pt x="408" y="12175"/>
                  <a:pt x="408" y="12175"/>
                  <a:pt x="408" y="12175"/>
                </a:cubicBezTo>
                <a:cubicBezTo>
                  <a:pt x="408" y="11782"/>
                  <a:pt x="0" y="11389"/>
                  <a:pt x="0" y="10604"/>
                </a:cubicBezTo>
                <a:cubicBezTo>
                  <a:pt x="0" y="10211"/>
                  <a:pt x="408" y="9818"/>
                  <a:pt x="408" y="9425"/>
                </a:cubicBezTo>
                <a:cubicBezTo>
                  <a:pt x="10189" y="393"/>
                  <a:pt x="10189" y="393"/>
                  <a:pt x="10189" y="393"/>
                </a:cubicBezTo>
                <a:cubicBezTo>
                  <a:pt x="10189" y="0"/>
                  <a:pt x="11004" y="0"/>
                  <a:pt x="11411" y="0"/>
                </a:cubicBezTo>
                <a:cubicBezTo>
                  <a:pt x="11819" y="0"/>
                  <a:pt x="12226" y="0"/>
                  <a:pt x="12634" y="393"/>
                </a:cubicBezTo>
                <a:cubicBezTo>
                  <a:pt x="13857" y="1571"/>
                  <a:pt x="13857" y="1571"/>
                  <a:pt x="13857" y="1571"/>
                </a:cubicBezTo>
                <a:cubicBezTo>
                  <a:pt x="14264" y="1571"/>
                  <a:pt x="14264" y="2356"/>
                  <a:pt x="14264" y="2749"/>
                </a:cubicBezTo>
                <a:cubicBezTo>
                  <a:pt x="14264" y="3142"/>
                  <a:pt x="14264" y="3535"/>
                  <a:pt x="13857" y="3927"/>
                </a:cubicBezTo>
                <a:cubicBezTo>
                  <a:pt x="9374" y="8247"/>
                  <a:pt x="9374" y="8247"/>
                  <a:pt x="9374" y="8247"/>
                </a:cubicBezTo>
                <a:cubicBezTo>
                  <a:pt x="19562" y="8247"/>
                  <a:pt x="19562" y="8247"/>
                  <a:pt x="19562" y="8247"/>
                </a:cubicBezTo>
                <a:cubicBezTo>
                  <a:pt x="20785" y="8247"/>
                  <a:pt x="21600" y="9033"/>
                  <a:pt x="21600" y="9818"/>
                </a:cubicBezTo>
                <a:lnTo>
                  <a:pt x="21600" y="11782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020291" y="7204363"/>
            <a:ext cx="288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Raleway" charset="0"/>
              </a:rPr>
              <a:t>Miscelazione</a:t>
            </a:r>
            <a:endParaRPr lang="es-ES" sz="2800" b="1" dirty="0">
              <a:latin typeface="Raleway" charset="0"/>
            </a:endParaRPr>
          </a:p>
        </p:txBody>
      </p:sp>
      <p:sp>
        <p:nvSpPr>
          <p:cNvPr id="46" name="Shape 1888"/>
          <p:cNvSpPr/>
          <p:nvPr/>
        </p:nvSpPr>
        <p:spPr>
          <a:xfrm>
            <a:off x="5957936" y="6871740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881745" y="5403273"/>
            <a:ext cx="3574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Raleway" charset="0"/>
              </a:rPr>
              <a:t>Confezionamento</a:t>
            </a:r>
            <a:endParaRPr lang="es-ES" sz="2800" b="1" dirty="0">
              <a:latin typeface="Raleway" charset="0"/>
            </a:endParaRPr>
          </a:p>
        </p:txBody>
      </p:sp>
      <p:sp>
        <p:nvSpPr>
          <p:cNvPr id="49" name="Shape 1888"/>
          <p:cNvSpPr/>
          <p:nvPr/>
        </p:nvSpPr>
        <p:spPr>
          <a:xfrm>
            <a:off x="7274118" y="3449667"/>
            <a:ext cx="1291110" cy="12911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655126" y="3629891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Raleway" charset="0"/>
              </a:rPr>
              <a:t>Etichettatura</a:t>
            </a:r>
            <a:endParaRPr lang="es-ES" sz="2800" b="1" dirty="0">
              <a:latin typeface="Raleway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7093527" y="2410690"/>
            <a:ext cx="18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Raleway" charset="0"/>
              </a:rPr>
              <a:t>Vendita</a:t>
            </a:r>
            <a:endParaRPr lang="es-ES" sz="2800" b="1" dirty="0">
              <a:latin typeface="Raleway" charset="0"/>
            </a:endParaRPr>
          </a:p>
        </p:txBody>
      </p:sp>
      <p:sp>
        <p:nvSpPr>
          <p:cNvPr id="57" name="Shape 4102"/>
          <p:cNvSpPr/>
          <p:nvPr/>
        </p:nvSpPr>
        <p:spPr>
          <a:xfrm>
            <a:off x="16589342" y="11166764"/>
            <a:ext cx="368622" cy="42087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0800" y="21600"/>
                </a:moveTo>
                <a:cubicBezTo>
                  <a:pt x="5143" y="21600"/>
                  <a:pt x="0" y="18305"/>
                  <a:pt x="0" y="13912"/>
                </a:cubicBezTo>
                <a:cubicBezTo>
                  <a:pt x="0" y="12447"/>
                  <a:pt x="1029" y="11349"/>
                  <a:pt x="2057" y="9885"/>
                </a:cubicBezTo>
                <a:cubicBezTo>
                  <a:pt x="3086" y="8786"/>
                  <a:pt x="7200" y="4759"/>
                  <a:pt x="9257" y="732"/>
                </a:cubicBezTo>
                <a:cubicBezTo>
                  <a:pt x="9257" y="366"/>
                  <a:pt x="10286" y="0"/>
                  <a:pt x="10800" y="0"/>
                </a:cubicBezTo>
                <a:cubicBezTo>
                  <a:pt x="11314" y="0"/>
                  <a:pt x="12343" y="366"/>
                  <a:pt x="12343" y="732"/>
                </a:cubicBezTo>
                <a:cubicBezTo>
                  <a:pt x="14400" y="4759"/>
                  <a:pt x="18514" y="8786"/>
                  <a:pt x="19543" y="9885"/>
                </a:cubicBezTo>
                <a:cubicBezTo>
                  <a:pt x="20571" y="11349"/>
                  <a:pt x="21600" y="12447"/>
                  <a:pt x="21600" y="13912"/>
                </a:cubicBezTo>
                <a:cubicBezTo>
                  <a:pt x="21600" y="18305"/>
                  <a:pt x="16457" y="21600"/>
                  <a:pt x="10800" y="21600"/>
                </a:cubicBezTo>
                <a:close/>
                <a:moveTo>
                  <a:pt x="10286" y="15010"/>
                </a:moveTo>
                <a:cubicBezTo>
                  <a:pt x="10286" y="14644"/>
                  <a:pt x="9257" y="13546"/>
                  <a:pt x="8743" y="12814"/>
                </a:cubicBezTo>
                <a:cubicBezTo>
                  <a:pt x="8743" y="12447"/>
                  <a:pt x="8229" y="12447"/>
                  <a:pt x="8229" y="12447"/>
                </a:cubicBezTo>
                <a:cubicBezTo>
                  <a:pt x="8229" y="12447"/>
                  <a:pt x="7714" y="12447"/>
                  <a:pt x="7714" y="12814"/>
                </a:cubicBezTo>
                <a:cubicBezTo>
                  <a:pt x="7200" y="13546"/>
                  <a:pt x="6171" y="14644"/>
                  <a:pt x="6171" y="15010"/>
                </a:cubicBezTo>
                <a:cubicBezTo>
                  <a:pt x="5657" y="15376"/>
                  <a:pt x="5657" y="15742"/>
                  <a:pt x="5657" y="16108"/>
                </a:cubicBezTo>
                <a:cubicBezTo>
                  <a:pt x="5657" y="16841"/>
                  <a:pt x="6686" y="17939"/>
                  <a:pt x="8229" y="17939"/>
                </a:cubicBezTo>
                <a:cubicBezTo>
                  <a:pt x="9771" y="17939"/>
                  <a:pt x="10800" y="16841"/>
                  <a:pt x="10800" y="16108"/>
                </a:cubicBezTo>
                <a:cubicBezTo>
                  <a:pt x="10800" y="15742"/>
                  <a:pt x="10800" y="15376"/>
                  <a:pt x="10286" y="150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4386"/>
          <p:cNvSpPr/>
          <p:nvPr/>
        </p:nvSpPr>
        <p:spPr>
          <a:xfrm>
            <a:off x="16566896" y="4757259"/>
            <a:ext cx="395936" cy="50958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0800" y="15525"/>
                </a:moveTo>
                <a:cubicBezTo>
                  <a:pt x="8640" y="19237"/>
                  <a:pt x="4752" y="21600"/>
                  <a:pt x="432" y="21600"/>
                </a:cubicBezTo>
                <a:cubicBezTo>
                  <a:pt x="0" y="21600"/>
                  <a:pt x="0" y="21262"/>
                  <a:pt x="0" y="20925"/>
                </a:cubicBezTo>
                <a:cubicBezTo>
                  <a:pt x="0" y="20587"/>
                  <a:pt x="0" y="20587"/>
                  <a:pt x="432" y="20587"/>
                </a:cubicBezTo>
                <a:cubicBezTo>
                  <a:pt x="4320" y="20587"/>
                  <a:pt x="7344" y="18562"/>
                  <a:pt x="9504" y="15525"/>
                </a:cubicBezTo>
                <a:cubicBezTo>
                  <a:pt x="7344" y="16200"/>
                  <a:pt x="2592" y="16875"/>
                  <a:pt x="432" y="12150"/>
                </a:cubicBezTo>
                <a:cubicBezTo>
                  <a:pt x="6480" y="10125"/>
                  <a:pt x="9504" y="12487"/>
                  <a:pt x="10368" y="13837"/>
                </a:cubicBezTo>
                <a:cubicBezTo>
                  <a:pt x="10800" y="12825"/>
                  <a:pt x="11232" y="11812"/>
                  <a:pt x="11664" y="10463"/>
                </a:cubicBezTo>
                <a:cubicBezTo>
                  <a:pt x="11664" y="10463"/>
                  <a:pt x="3888" y="11475"/>
                  <a:pt x="3024" y="6075"/>
                </a:cubicBezTo>
                <a:cubicBezTo>
                  <a:pt x="9936" y="4050"/>
                  <a:pt x="11664" y="9450"/>
                  <a:pt x="11664" y="9450"/>
                </a:cubicBezTo>
                <a:cubicBezTo>
                  <a:pt x="11664" y="8775"/>
                  <a:pt x="12096" y="7088"/>
                  <a:pt x="12096" y="7088"/>
                </a:cubicBezTo>
                <a:cubicBezTo>
                  <a:pt x="12096" y="7088"/>
                  <a:pt x="6048" y="4050"/>
                  <a:pt x="9936" y="0"/>
                </a:cubicBezTo>
                <a:cubicBezTo>
                  <a:pt x="16848" y="1688"/>
                  <a:pt x="13392" y="7088"/>
                  <a:pt x="13392" y="7088"/>
                </a:cubicBezTo>
                <a:cubicBezTo>
                  <a:pt x="13392" y="7088"/>
                  <a:pt x="13392" y="8100"/>
                  <a:pt x="13392" y="8438"/>
                </a:cubicBezTo>
                <a:cubicBezTo>
                  <a:pt x="13392" y="8438"/>
                  <a:pt x="15984" y="4725"/>
                  <a:pt x="20736" y="6075"/>
                </a:cubicBezTo>
                <a:cubicBezTo>
                  <a:pt x="20736" y="11812"/>
                  <a:pt x="12960" y="10800"/>
                  <a:pt x="12960" y="10800"/>
                </a:cubicBezTo>
                <a:cubicBezTo>
                  <a:pt x="12528" y="11812"/>
                  <a:pt x="12528" y="13162"/>
                  <a:pt x="11664" y="14175"/>
                </a:cubicBezTo>
                <a:cubicBezTo>
                  <a:pt x="11664" y="14175"/>
                  <a:pt x="16416" y="10125"/>
                  <a:pt x="21600" y="13162"/>
                </a:cubicBezTo>
                <a:cubicBezTo>
                  <a:pt x="18576" y="19237"/>
                  <a:pt x="10800" y="15525"/>
                  <a:pt x="10800" y="1552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4621"/>
          <p:cNvSpPr/>
          <p:nvPr/>
        </p:nvSpPr>
        <p:spPr>
          <a:xfrm>
            <a:off x="17238197" y="9128996"/>
            <a:ext cx="274164" cy="498520"/>
          </a:xfrm>
          <a:custGeom>
            <a:avLst/>
            <a:gdLst/>
            <a:ahLst/>
            <a:cxnLst/>
            <a:rect l="0" t="0" r="0" b="0"/>
            <a:pathLst>
              <a:path w="21257" h="21600" extrusionOk="0">
                <a:moveTo>
                  <a:pt x="20983" y="6171"/>
                </a:moveTo>
                <a:cubicBezTo>
                  <a:pt x="8640" y="21257"/>
                  <a:pt x="8640" y="21257"/>
                  <a:pt x="8640" y="21257"/>
                </a:cubicBezTo>
                <a:cubicBezTo>
                  <a:pt x="8023" y="21257"/>
                  <a:pt x="8023" y="21600"/>
                  <a:pt x="7406" y="21600"/>
                </a:cubicBezTo>
                <a:cubicBezTo>
                  <a:pt x="7406" y="21600"/>
                  <a:pt x="7406" y="21600"/>
                  <a:pt x="7406" y="21600"/>
                </a:cubicBezTo>
                <a:cubicBezTo>
                  <a:pt x="6789" y="21257"/>
                  <a:pt x="6171" y="21257"/>
                  <a:pt x="6789" y="20914"/>
                </a:cubicBezTo>
                <a:cubicBezTo>
                  <a:pt x="11109" y="10286"/>
                  <a:pt x="11109" y="10286"/>
                  <a:pt x="11109" y="10286"/>
                </a:cubicBezTo>
                <a:cubicBezTo>
                  <a:pt x="1851" y="11657"/>
                  <a:pt x="1851" y="11657"/>
                  <a:pt x="1851" y="11657"/>
                </a:cubicBezTo>
                <a:cubicBezTo>
                  <a:pt x="1234" y="11657"/>
                  <a:pt x="1234" y="11657"/>
                  <a:pt x="1234" y="11657"/>
                </a:cubicBezTo>
                <a:cubicBezTo>
                  <a:pt x="1234" y="11657"/>
                  <a:pt x="617" y="11657"/>
                  <a:pt x="617" y="11657"/>
                </a:cubicBezTo>
                <a:cubicBezTo>
                  <a:pt x="617" y="11314"/>
                  <a:pt x="0" y="11314"/>
                  <a:pt x="0" y="10971"/>
                </a:cubicBezTo>
                <a:cubicBezTo>
                  <a:pt x="4937" y="343"/>
                  <a:pt x="4937" y="343"/>
                  <a:pt x="4937" y="343"/>
                </a:cubicBezTo>
                <a:cubicBezTo>
                  <a:pt x="4937" y="0"/>
                  <a:pt x="5554" y="0"/>
                  <a:pt x="6171" y="0"/>
                </a:cubicBezTo>
                <a:cubicBezTo>
                  <a:pt x="13577" y="0"/>
                  <a:pt x="13577" y="0"/>
                  <a:pt x="13577" y="0"/>
                </a:cubicBezTo>
                <a:cubicBezTo>
                  <a:pt x="14194" y="0"/>
                  <a:pt x="14811" y="0"/>
                  <a:pt x="14811" y="343"/>
                </a:cubicBezTo>
                <a:cubicBezTo>
                  <a:pt x="14811" y="343"/>
                  <a:pt x="14811" y="686"/>
                  <a:pt x="14811" y="686"/>
                </a:cubicBezTo>
                <a:cubicBezTo>
                  <a:pt x="10491" y="6514"/>
                  <a:pt x="10491" y="6514"/>
                  <a:pt x="10491" y="6514"/>
                </a:cubicBezTo>
                <a:cubicBezTo>
                  <a:pt x="19749" y="5486"/>
                  <a:pt x="19749" y="5486"/>
                  <a:pt x="19749" y="5486"/>
                </a:cubicBezTo>
                <a:cubicBezTo>
                  <a:pt x="19749" y="5486"/>
                  <a:pt x="20366" y="5486"/>
                  <a:pt x="20366" y="5486"/>
                </a:cubicBezTo>
                <a:cubicBezTo>
                  <a:pt x="20366" y="5486"/>
                  <a:pt x="20983" y="5486"/>
                  <a:pt x="20983" y="5486"/>
                </a:cubicBezTo>
                <a:cubicBezTo>
                  <a:pt x="20983" y="5829"/>
                  <a:pt x="21600" y="5829"/>
                  <a:pt x="20983" y="61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4586"/>
          <p:cNvSpPr/>
          <p:nvPr/>
        </p:nvSpPr>
        <p:spPr>
          <a:xfrm>
            <a:off x="17141497" y="6903694"/>
            <a:ext cx="538842" cy="53884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13976"/>
                </a:moveTo>
                <a:cubicBezTo>
                  <a:pt x="21600" y="14294"/>
                  <a:pt x="21282" y="14612"/>
                  <a:pt x="21282" y="14612"/>
                </a:cubicBezTo>
                <a:cubicBezTo>
                  <a:pt x="11118" y="21282"/>
                  <a:pt x="11118" y="21282"/>
                  <a:pt x="11118" y="21282"/>
                </a:cubicBezTo>
                <a:cubicBezTo>
                  <a:pt x="11118" y="21600"/>
                  <a:pt x="10800" y="21600"/>
                  <a:pt x="10800" y="21600"/>
                </a:cubicBezTo>
                <a:cubicBezTo>
                  <a:pt x="10482" y="21600"/>
                  <a:pt x="10482" y="21600"/>
                  <a:pt x="10165" y="21282"/>
                </a:cubicBezTo>
                <a:cubicBezTo>
                  <a:pt x="318" y="14612"/>
                  <a:pt x="318" y="14612"/>
                  <a:pt x="318" y="14612"/>
                </a:cubicBezTo>
                <a:cubicBezTo>
                  <a:pt x="0" y="14612"/>
                  <a:pt x="0" y="14294"/>
                  <a:pt x="0" y="13976"/>
                </a:cubicBezTo>
                <a:cubicBezTo>
                  <a:pt x="0" y="7306"/>
                  <a:pt x="0" y="7306"/>
                  <a:pt x="0" y="7306"/>
                </a:cubicBezTo>
                <a:cubicBezTo>
                  <a:pt x="0" y="6988"/>
                  <a:pt x="0" y="6671"/>
                  <a:pt x="318" y="6671"/>
                </a:cubicBezTo>
                <a:cubicBezTo>
                  <a:pt x="10165" y="0"/>
                  <a:pt x="10165" y="0"/>
                  <a:pt x="10165" y="0"/>
                </a:cubicBezTo>
                <a:cubicBezTo>
                  <a:pt x="10482" y="0"/>
                  <a:pt x="10482" y="0"/>
                  <a:pt x="10800" y="0"/>
                </a:cubicBezTo>
                <a:cubicBezTo>
                  <a:pt x="10800" y="0"/>
                  <a:pt x="11118" y="0"/>
                  <a:pt x="11118" y="0"/>
                </a:cubicBezTo>
                <a:cubicBezTo>
                  <a:pt x="21282" y="6671"/>
                  <a:pt x="21282" y="6671"/>
                  <a:pt x="21282" y="6671"/>
                </a:cubicBezTo>
                <a:cubicBezTo>
                  <a:pt x="21282" y="6671"/>
                  <a:pt x="21600" y="6988"/>
                  <a:pt x="21600" y="7306"/>
                </a:cubicBezTo>
                <a:lnTo>
                  <a:pt x="21600" y="13976"/>
                </a:lnTo>
                <a:close/>
                <a:moveTo>
                  <a:pt x="4129" y="10800"/>
                </a:moveTo>
                <a:cubicBezTo>
                  <a:pt x="1906" y="9212"/>
                  <a:pt x="1906" y="9212"/>
                  <a:pt x="1906" y="9212"/>
                </a:cubicBezTo>
                <a:cubicBezTo>
                  <a:pt x="1906" y="12388"/>
                  <a:pt x="1906" y="12388"/>
                  <a:pt x="1906" y="12388"/>
                </a:cubicBezTo>
                <a:lnTo>
                  <a:pt x="4129" y="10800"/>
                </a:lnTo>
                <a:close/>
                <a:moveTo>
                  <a:pt x="9847" y="6988"/>
                </a:moveTo>
                <a:cubicBezTo>
                  <a:pt x="9847" y="2541"/>
                  <a:pt x="9847" y="2541"/>
                  <a:pt x="9847" y="2541"/>
                </a:cubicBezTo>
                <a:cubicBezTo>
                  <a:pt x="2541" y="7306"/>
                  <a:pt x="2541" y="7306"/>
                  <a:pt x="2541" y="7306"/>
                </a:cubicBezTo>
                <a:cubicBezTo>
                  <a:pt x="5718" y="9529"/>
                  <a:pt x="5718" y="9529"/>
                  <a:pt x="5718" y="9529"/>
                </a:cubicBezTo>
                <a:lnTo>
                  <a:pt x="9847" y="6988"/>
                </a:lnTo>
                <a:close/>
                <a:moveTo>
                  <a:pt x="9847" y="18741"/>
                </a:moveTo>
                <a:cubicBezTo>
                  <a:pt x="9847" y="14612"/>
                  <a:pt x="9847" y="14612"/>
                  <a:pt x="9847" y="14612"/>
                </a:cubicBezTo>
                <a:cubicBezTo>
                  <a:pt x="5718" y="11753"/>
                  <a:pt x="5718" y="11753"/>
                  <a:pt x="5718" y="11753"/>
                </a:cubicBezTo>
                <a:cubicBezTo>
                  <a:pt x="2541" y="13976"/>
                  <a:pt x="2541" y="13976"/>
                  <a:pt x="2541" y="13976"/>
                </a:cubicBezTo>
                <a:lnTo>
                  <a:pt x="9847" y="18741"/>
                </a:lnTo>
                <a:close/>
                <a:moveTo>
                  <a:pt x="13976" y="10800"/>
                </a:moveTo>
                <a:cubicBezTo>
                  <a:pt x="10800" y="8576"/>
                  <a:pt x="10800" y="8576"/>
                  <a:pt x="10800" y="8576"/>
                </a:cubicBezTo>
                <a:cubicBezTo>
                  <a:pt x="7306" y="10800"/>
                  <a:pt x="7306" y="10800"/>
                  <a:pt x="7306" y="10800"/>
                </a:cubicBezTo>
                <a:cubicBezTo>
                  <a:pt x="10800" y="13024"/>
                  <a:pt x="10800" y="13024"/>
                  <a:pt x="10800" y="13024"/>
                </a:cubicBezTo>
                <a:lnTo>
                  <a:pt x="13976" y="10800"/>
                </a:lnTo>
                <a:close/>
                <a:moveTo>
                  <a:pt x="19059" y="7306"/>
                </a:moveTo>
                <a:cubicBezTo>
                  <a:pt x="11753" y="2541"/>
                  <a:pt x="11753" y="2541"/>
                  <a:pt x="11753" y="2541"/>
                </a:cubicBezTo>
                <a:cubicBezTo>
                  <a:pt x="11753" y="6988"/>
                  <a:pt x="11753" y="6988"/>
                  <a:pt x="11753" y="6988"/>
                </a:cubicBezTo>
                <a:cubicBezTo>
                  <a:pt x="15565" y="9529"/>
                  <a:pt x="15565" y="9529"/>
                  <a:pt x="15565" y="9529"/>
                </a:cubicBezTo>
                <a:lnTo>
                  <a:pt x="19059" y="7306"/>
                </a:lnTo>
                <a:close/>
                <a:moveTo>
                  <a:pt x="19059" y="13976"/>
                </a:moveTo>
                <a:cubicBezTo>
                  <a:pt x="15565" y="11753"/>
                  <a:pt x="15565" y="11753"/>
                  <a:pt x="15565" y="11753"/>
                </a:cubicBezTo>
                <a:cubicBezTo>
                  <a:pt x="11753" y="14612"/>
                  <a:pt x="11753" y="14612"/>
                  <a:pt x="11753" y="14612"/>
                </a:cubicBezTo>
                <a:cubicBezTo>
                  <a:pt x="11753" y="18741"/>
                  <a:pt x="11753" y="18741"/>
                  <a:pt x="11753" y="18741"/>
                </a:cubicBezTo>
                <a:lnTo>
                  <a:pt x="19059" y="13976"/>
                </a:lnTo>
                <a:close/>
                <a:moveTo>
                  <a:pt x="19694" y="12388"/>
                </a:moveTo>
                <a:cubicBezTo>
                  <a:pt x="19694" y="9212"/>
                  <a:pt x="19694" y="9212"/>
                  <a:pt x="19694" y="9212"/>
                </a:cubicBezTo>
                <a:cubicBezTo>
                  <a:pt x="17471" y="10800"/>
                  <a:pt x="17471" y="10800"/>
                  <a:pt x="17471" y="10800"/>
                </a:cubicBezTo>
                <a:lnTo>
                  <a:pt x="19694" y="123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4470"/>
          <p:cNvSpPr/>
          <p:nvPr/>
        </p:nvSpPr>
        <p:spPr>
          <a:xfrm>
            <a:off x="6557391" y="9055397"/>
            <a:ext cx="458198" cy="53884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5959" y="18424"/>
                </a:moveTo>
                <a:cubicBezTo>
                  <a:pt x="10428" y="18424"/>
                  <a:pt x="10428" y="18424"/>
                  <a:pt x="10428" y="18424"/>
                </a:cubicBezTo>
                <a:cubicBezTo>
                  <a:pt x="10428" y="17153"/>
                  <a:pt x="10428" y="17153"/>
                  <a:pt x="10428" y="17153"/>
                </a:cubicBezTo>
                <a:cubicBezTo>
                  <a:pt x="8938" y="17153"/>
                  <a:pt x="8938" y="17153"/>
                  <a:pt x="8938" y="17153"/>
                </a:cubicBezTo>
                <a:cubicBezTo>
                  <a:pt x="8938" y="15247"/>
                  <a:pt x="8938" y="15247"/>
                  <a:pt x="8938" y="15247"/>
                </a:cubicBezTo>
                <a:cubicBezTo>
                  <a:pt x="11172" y="15247"/>
                  <a:pt x="11172" y="15247"/>
                  <a:pt x="11172" y="15247"/>
                </a:cubicBezTo>
                <a:cubicBezTo>
                  <a:pt x="11545" y="15247"/>
                  <a:pt x="12290" y="15247"/>
                  <a:pt x="12662" y="14929"/>
                </a:cubicBezTo>
                <a:cubicBezTo>
                  <a:pt x="14152" y="14612"/>
                  <a:pt x="14897" y="13341"/>
                  <a:pt x="14897" y="12071"/>
                </a:cubicBezTo>
                <a:cubicBezTo>
                  <a:pt x="14897" y="10800"/>
                  <a:pt x="14152" y="9847"/>
                  <a:pt x="12662" y="9529"/>
                </a:cubicBezTo>
                <a:cubicBezTo>
                  <a:pt x="12290" y="9212"/>
                  <a:pt x="11545" y="9212"/>
                  <a:pt x="11172" y="9212"/>
                </a:cubicBezTo>
                <a:cubicBezTo>
                  <a:pt x="5959" y="9212"/>
                  <a:pt x="5959" y="9212"/>
                  <a:pt x="5959" y="9212"/>
                </a:cubicBezTo>
                <a:cubicBezTo>
                  <a:pt x="5959" y="10482"/>
                  <a:pt x="5959" y="10482"/>
                  <a:pt x="5959" y="10482"/>
                </a:cubicBezTo>
                <a:cubicBezTo>
                  <a:pt x="7076" y="10482"/>
                  <a:pt x="7076" y="10482"/>
                  <a:pt x="7076" y="10482"/>
                </a:cubicBezTo>
                <a:cubicBezTo>
                  <a:pt x="7076" y="17153"/>
                  <a:pt x="7076" y="17153"/>
                  <a:pt x="7076" y="17153"/>
                </a:cubicBezTo>
                <a:cubicBezTo>
                  <a:pt x="5959" y="17153"/>
                  <a:pt x="5959" y="17153"/>
                  <a:pt x="5959" y="17153"/>
                </a:cubicBezTo>
                <a:lnTo>
                  <a:pt x="5959" y="18424"/>
                </a:lnTo>
                <a:close/>
                <a:moveTo>
                  <a:pt x="8938" y="13659"/>
                </a:moveTo>
                <a:cubicBezTo>
                  <a:pt x="8938" y="10482"/>
                  <a:pt x="8938" y="10482"/>
                  <a:pt x="8938" y="10482"/>
                </a:cubicBezTo>
                <a:cubicBezTo>
                  <a:pt x="10800" y="10482"/>
                  <a:pt x="10800" y="10482"/>
                  <a:pt x="10800" y="10482"/>
                </a:cubicBezTo>
                <a:cubicBezTo>
                  <a:pt x="11172" y="10482"/>
                  <a:pt x="11545" y="10482"/>
                  <a:pt x="11917" y="10800"/>
                </a:cubicBezTo>
                <a:cubicBezTo>
                  <a:pt x="12662" y="11118"/>
                  <a:pt x="12662" y="11435"/>
                  <a:pt x="12662" y="12071"/>
                </a:cubicBezTo>
                <a:cubicBezTo>
                  <a:pt x="12662" y="12706"/>
                  <a:pt x="12662" y="13341"/>
                  <a:pt x="11917" y="13659"/>
                </a:cubicBezTo>
                <a:cubicBezTo>
                  <a:pt x="11545" y="13659"/>
                  <a:pt x="11172" y="13659"/>
                  <a:pt x="10800" y="13659"/>
                </a:cubicBezTo>
                <a:lnTo>
                  <a:pt x="8938" y="13659"/>
                </a:ln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4469"/>
          <p:cNvSpPr/>
          <p:nvPr/>
        </p:nvSpPr>
        <p:spPr>
          <a:xfrm>
            <a:off x="7689543" y="3846087"/>
            <a:ext cx="465530" cy="53884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68" y="21600"/>
                  <a:pt x="20136" y="21600"/>
                </a:cubicBezTo>
                <a:cubicBezTo>
                  <a:pt x="1464" y="21600"/>
                  <a:pt x="1464" y="21600"/>
                  <a:pt x="1464" y="21600"/>
                </a:cubicBezTo>
                <a:cubicBezTo>
                  <a:pt x="73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732" y="0"/>
                  <a:pt x="1464" y="0"/>
                </a:cubicBezTo>
                <a:cubicBezTo>
                  <a:pt x="13912" y="0"/>
                  <a:pt x="13912" y="0"/>
                  <a:pt x="13912" y="0"/>
                </a:cubicBezTo>
                <a:cubicBezTo>
                  <a:pt x="14644" y="0"/>
                  <a:pt x="15742" y="318"/>
                  <a:pt x="16108" y="635"/>
                </a:cubicBezTo>
                <a:cubicBezTo>
                  <a:pt x="20502" y="4447"/>
                  <a:pt x="20502" y="4447"/>
                  <a:pt x="20502" y="4447"/>
                </a:cubicBezTo>
                <a:cubicBezTo>
                  <a:pt x="21234" y="5082"/>
                  <a:pt x="21600" y="5718"/>
                  <a:pt x="21600" y="6353"/>
                </a:cubicBezTo>
                <a:close/>
                <a:moveTo>
                  <a:pt x="19769" y="7624"/>
                </a:moveTo>
                <a:cubicBezTo>
                  <a:pt x="13912" y="7624"/>
                  <a:pt x="13912" y="7624"/>
                  <a:pt x="13912" y="7624"/>
                </a:cubicBezTo>
                <a:cubicBezTo>
                  <a:pt x="13180" y="7624"/>
                  <a:pt x="12447" y="6988"/>
                  <a:pt x="12447" y="6353"/>
                </a:cubicBezTo>
                <a:cubicBezTo>
                  <a:pt x="12447" y="1588"/>
                  <a:pt x="12447" y="1588"/>
                  <a:pt x="12447" y="1588"/>
                </a:cubicBezTo>
                <a:cubicBezTo>
                  <a:pt x="1831" y="1588"/>
                  <a:pt x="1831" y="1588"/>
                  <a:pt x="1831" y="1588"/>
                </a:cubicBezTo>
                <a:cubicBezTo>
                  <a:pt x="1831" y="20012"/>
                  <a:pt x="1831" y="20012"/>
                  <a:pt x="1831" y="20012"/>
                </a:cubicBezTo>
                <a:cubicBezTo>
                  <a:pt x="19769" y="20012"/>
                  <a:pt x="19769" y="20012"/>
                  <a:pt x="19769" y="20012"/>
                </a:cubicBezTo>
                <a:lnTo>
                  <a:pt x="19769" y="7624"/>
                </a:lnTo>
                <a:close/>
                <a:moveTo>
                  <a:pt x="14278" y="6035"/>
                </a:moveTo>
                <a:cubicBezTo>
                  <a:pt x="19769" y="6035"/>
                  <a:pt x="19769" y="6035"/>
                  <a:pt x="19769" y="6035"/>
                </a:cubicBezTo>
                <a:cubicBezTo>
                  <a:pt x="19403" y="5718"/>
                  <a:pt x="19403" y="5718"/>
                  <a:pt x="19403" y="5718"/>
                </a:cubicBezTo>
                <a:cubicBezTo>
                  <a:pt x="15010" y="1906"/>
                  <a:pt x="15010" y="1906"/>
                  <a:pt x="15010" y="1906"/>
                </a:cubicBezTo>
                <a:cubicBezTo>
                  <a:pt x="15010" y="1588"/>
                  <a:pt x="14644" y="1588"/>
                  <a:pt x="14278" y="1588"/>
                </a:cubicBezTo>
                <a:lnTo>
                  <a:pt x="14278" y="60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4662"/>
          <p:cNvSpPr/>
          <p:nvPr/>
        </p:nvSpPr>
        <p:spPr>
          <a:xfrm>
            <a:off x="6316126" y="7276910"/>
            <a:ext cx="465530" cy="45819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234" y="13034"/>
                </a:moveTo>
                <a:cubicBezTo>
                  <a:pt x="20136" y="17876"/>
                  <a:pt x="15742" y="21600"/>
                  <a:pt x="10617" y="21600"/>
                </a:cubicBezTo>
                <a:cubicBezTo>
                  <a:pt x="8054" y="21600"/>
                  <a:pt x="5492" y="20483"/>
                  <a:pt x="3295" y="18621"/>
                </a:cubicBezTo>
                <a:cubicBezTo>
                  <a:pt x="1831" y="20483"/>
                  <a:pt x="1831" y="20483"/>
                  <a:pt x="1831" y="20483"/>
                </a:cubicBezTo>
                <a:cubicBezTo>
                  <a:pt x="1464" y="20483"/>
                  <a:pt x="1464" y="20483"/>
                  <a:pt x="1098" y="20483"/>
                </a:cubicBezTo>
                <a:cubicBezTo>
                  <a:pt x="732" y="20483"/>
                  <a:pt x="0" y="20110"/>
                  <a:pt x="0" y="19738"/>
                </a:cubicBezTo>
                <a:cubicBezTo>
                  <a:pt x="0" y="13407"/>
                  <a:pt x="0" y="13407"/>
                  <a:pt x="0" y="13407"/>
                </a:cubicBezTo>
                <a:cubicBezTo>
                  <a:pt x="0" y="13034"/>
                  <a:pt x="732" y="12662"/>
                  <a:pt x="1098" y="12662"/>
                </a:cubicBezTo>
                <a:cubicBezTo>
                  <a:pt x="7322" y="12662"/>
                  <a:pt x="7322" y="12662"/>
                  <a:pt x="7322" y="12662"/>
                </a:cubicBezTo>
                <a:cubicBezTo>
                  <a:pt x="7688" y="12662"/>
                  <a:pt x="8054" y="13034"/>
                  <a:pt x="8054" y="13407"/>
                </a:cubicBezTo>
                <a:cubicBezTo>
                  <a:pt x="8054" y="13779"/>
                  <a:pt x="8054" y="13779"/>
                  <a:pt x="8054" y="14152"/>
                </a:cubicBezTo>
                <a:cubicBezTo>
                  <a:pt x="5858" y="16014"/>
                  <a:pt x="5858" y="16014"/>
                  <a:pt x="5858" y="16014"/>
                </a:cubicBezTo>
                <a:cubicBezTo>
                  <a:pt x="7322" y="17131"/>
                  <a:pt x="9153" y="17876"/>
                  <a:pt x="10983" y="17876"/>
                </a:cubicBezTo>
                <a:cubicBezTo>
                  <a:pt x="13180" y="17876"/>
                  <a:pt x="15742" y="16759"/>
                  <a:pt x="16841" y="14524"/>
                </a:cubicBezTo>
                <a:cubicBezTo>
                  <a:pt x="17207" y="13779"/>
                  <a:pt x="17573" y="13407"/>
                  <a:pt x="17573" y="12662"/>
                </a:cubicBezTo>
                <a:cubicBezTo>
                  <a:pt x="17573" y="12662"/>
                  <a:pt x="17939" y="12662"/>
                  <a:pt x="17939" y="12662"/>
                </a:cubicBezTo>
                <a:cubicBezTo>
                  <a:pt x="20868" y="12662"/>
                  <a:pt x="20868" y="12662"/>
                  <a:pt x="20868" y="12662"/>
                </a:cubicBezTo>
                <a:cubicBezTo>
                  <a:pt x="20868" y="12662"/>
                  <a:pt x="21234" y="12662"/>
                  <a:pt x="21234" y="13034"/>
                </a:cubicBezTo>
                <a:cubicBezTo>
                  <a:pt x="21234" y="13034"/>
                  <a:pt x="21234" y="13034"/>
                  <a:pt x="21234" y="13034"/>
                </a:cubicBezTo>
                <a:close/>
                <a:moveTo>
                  <a:pt x="21600" y="7821"/>
                </a:moveTo>
                <a:cubicBezTo>
                  <a:pt x="21600" y="8566"/>
                  <a:pt x="21234" y="8938"/>
                  <a:pt x="20502" y="8938"/>
                </a:cubicBezTo>
                <a:cubicBezTo>
                  <a:pt x="14278" y="8938"/>
                  <a:pt x="14278" y="8938"/>
                  <a:pt x="14278" y="8938"/>
                </a:cubicBezTo>
                <a:cubicBezTo>
                  <a:pt x="13912" y="8938"/>
                  <a:pt x="13546" y="8566"/>
                  <a:pt x="13546" y="7821"/>
                </a:cubicBezTo>
                <a:cubicBezTo>
                  <a:pt x="13546" y="7821"/>
                  <a:pt x="13546" y="7448"/>
                  <a:pt x="13912" y="7448"/>
                </a:cubicBezTo>
                <a:cubicBezTo>
                  <a:pt x="15742" y="5214"/>
                  <a:pt x="15742" y="5214"/>
                  <a:pt x="15742" y="5214"/>
                </a:cubicBezTo>
                <a:cubicBezTo>
                  <a:pt x="14278" y="4097"/>
                  <a:pt x="12447" y="3352"/>
                  <a:pt x="10983" y="3352"/>
                </a:cubicBezTo>
                <a:cubicBezTo>
                  <a:pt x="8420" y="3352"/>
                  <a:pt x="6224" y="4841"/>
                  <a:pt x="4759" y="7076"/>
                </a:cubicBezTo>
                <a:cubicBezTo>
                  <a:pt x="4393" y="7448"/>
                  <a:pt x="4393" y="7821"/>
                  <a:pt x="4027" y="8566"/>
                </a:cubicBezTo>
                <a:cubicBezTo>
                  <a:pt x="4027" y="8938"/>
                  <a:pt x="3661" y="8938"/>
                  <a:pt x="3661" y="8938"/>
                </a:cubicBezTo>
                <a:cubicBezTo>
                  <a:pt x="732" y="8938"/>
                  <a:pt x="732" y="8938"/>
                  <a:pt x="732" y="8938"/>
                </a:cubicBezTo>
                <a:cubicBezTo>
                  <a:pt x="732" y="8938"/>
                  <a:pt x="366" y="8566"/>
                  <a:pt x="366" y="8566"/>
                </a:cubicBezTo>
                <a:cubicBezTo>
                  <a:pt x="366" y="8566"/>
                  <a:pt x="366" y="8193"/>
                  <a:pt x="366" y="8193"/>
                </a:cubicBezTo>
                <a:cubicBezTo>
                  <a:pt x="1464" y="3352"/>
                  <a:pt x="5858" y="0"/>
                  <a:pt x="10983" y="0"/>
                </a:cubicBezTo>
                <a:cubicBezTo>
                  <a:pt x="13546" y="0"/>
                  <a:pt x="16108" y="1117"/>
                  <a:pt x="18305" y="2979"/>
                </a:cubicBezTo>
                <a:cubicBezTo>
                  <a:pt x="20136" y="1117"/>
                  <a:pt x="20136" y="1117"/>
                  <a:pt x="20136" y="1117"/>
                </a:cubicBezTo>
                <a:cubicBezTo>
                  <a:pt x="20136" y="745"/>
                  <a:pt x="20502" y="745"/>
                  <a:pt x="20502" y="745"/>
                </a:cubicBezTo>
                <a:cubicBezTo>
                  <a:pt x="21234" y="745"/>
                  <a:pt x="21600" y="1117"/>
                  <a:pt x="21600" y="1490"/>
                </a:cubicBezTo>
                <a:lnTo>
                  <a:pt x="21600" y="78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4" name="Shape 3264"/>
          <p:cNvGrpSpPr/>
          <p:nvPr/>
        </p:nvGrpSpPr>
        <p:grpSpPr>
          <a:xfrm>
            <a:off x="6089048" y="2133600"/>
            <a:ext cx="14166297" cy="10063275"/>
            <a:chOff x="3445513" y="1569144"/>
            <a:chExt cx="6166031" cy="4654680"/>
          </a:xfrm>
        </p:grpSpPr>
        <p:sp>
          <p:nvSpPr>
            <p:cNvPr id="3265" name="Shape 3265"/>
            <p:cNvSpPr/>
            <p:nvPr/>
          </p:nvSpPr>
          <p:spPr>
            <a:xfrm>
              <a:off x="8596770" y="5894945"/>
              <a:ext cx="31657" cy="8794"/>
            </a:xfrm>
            <a:custGeom>
              <a:avLst/>
              <a:gdLst/>
              <a:ahLst/>
              <a:cxnLst/>
              <a:rect l="0" t="0" r="0" b="0"/>
              <a:pathLst>
                <a:path w="19" h="6" extrusionOk="0">
                  <a:moveTo>
                    <a:pt x="2" y="6"/>
                  </a:moveTo>
                  <a:lnTo>
                    <a:pt x="1" y="6"/>
                  </a:lnTo>
                  <a:cubicBezTo>
                    <a:pt x="0" y="5"/>
                    <a:pt x="-1" y="4"/>
                    <a:pt x="0" y="3"/>
                  </a:cubicBezTo>
                  <a:cubicBezTo>
                    <a:pt x="0" y="2"/>
                    <a:pt x="2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lnTo>
                    <a:pt x="6" y="1"/>
                  </a:ln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lnTo>
                    <a:pt x="13" y="0"/>
                  </a:lnTo>
                  <a:cubicBezTo>
                    <a:pt x="14" y="0"/>
                    <a:pt x="14" y="1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lnTo>
                    <a:pt x="16" y="3"/>
                  </a:lnTo>
                  <a:lnTo>
                    <a:pt x="17" y="3"/>
                  </a:lnTo>
                  <a:cubicBezTo>
                    <a:pt x="18" y="3"/>
                    <a:pt x="18" y="3"/>
                    <a:pt x="19" y="3"/>
                  </a:cubicBezTo>
                  <a:lnTo>
                    <a:pt x="18" y="4"/>
                  </a:lnTo>
                  <a:lnTo>
                    <a:pt x="17" y="4"/>
                  </a:lnTo>
                  <a:cubicBezTo>
                    <a:pt x="16" y="4"/>
                    <a:pt x="16" y="4"/>
                    <a:pt x="15" y="4"/>
                  </a:cubicBezTo>
                  <a:lnTo>
                    <a:pt x="14" y="4"/>
                  </a:ln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9" y="5"/>
                  </a:lnTo>
                  <a:lnTo>
                    <a:pt x="8" y="4"/>
                  </a:ln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3" y="6"/>
                    <a:pt x="2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66" name="Shape 3266"/>
            <p:cNvSpPr/>
            <p:nvPr/>
          </p:nvSpPr>
          <p:spPr>
            <a:xfrm>
              <a:off x="8684705" y="5965294"/>
              <a:ext cx="10552" cy="5276"/>
            </a:xfrm>
            <a:custGeom>
              <a:avLst/>
              <a:gdLst/>
              <a:ahLst/>
              <a:cxnLst/>
              <a:rect l="0" t="0" r="0" b="0"/>
              <a:pathLst>
                <a:path w="7" h="4" extrusionOk="0">
                  <a:moveTo>
                    <a:pt x="2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lnTo>
                    <a:pt x="3" y="1"/>
                  </a:lnTo>
                  <a:lnTo>
                    <a:pt x="4" y="0"/>
                  </a:lnTo>
                  <a:cubicBezTo>
                    <a:pt x="5" y="0"/>
                    <a:pt x="5" y="0"/>
                    <a:pt x="6" y="0"/>
                  </a:cubicBezTo>
                  <a:lnTo>
                    <a:pt x="7" y="0"/>
                  </a:lnTo>
                  <a:cubicBezTo>
                    <a:pt x="7" y="0"/>
                    <a:pt x="6" y="1"/>
                    <a:pt x="6" y="2"/>
                  </a:cubicBezTo>
                  <a:lnTo>
                    <a:pt x="6" y="3"/>
                  </a:lnTo>
                  <a:cubicBezTo>
                    <a:pt x="5" y="3"/>
                    <a:pt x="5" y="4"/>
                    <a:pt x="4" y="4"/>
                  </a:cubicBezTo>
                  <a:cubicBezTo>
                    <a:pt x="3" y="4"/>
                    <a:pt x="2" y="4"/>
                    <a:pt x="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67" name="Shape 3267"/>
            <p:cNvSpPr/>
            <p:nvPr/>
          </p:nvSpPr>
          <p:spPr>
            <a:xfrm>
              <a:off x="8675911" y="5981122"/>
              <a:ext cx="77383" cy="47485"/>
            </a:xfrm>
            <a:custGeom>
              <a:avLst/>
              <a:gdLst/>
              <a:ahLst/>
              <a:cxnLst/>
              <a:rect l="0" t="0" r="0" b="0"/>
              <a:pathLst>
                <a:path w="45" h="28" extrusionOk="0">
                  <a:moveTo>
                    <a:pt x="7" y="28"/>
                  </a:moveTo>
                  <a:lnTo>
                    <a:pt x="6" y="28"/>
                  </a:ln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4" y="27"/>
                  </a:cubicBezTo>
                  <a:lnTo>
                    <a:pt x="3" y="27"/>
                  </a:lnTo>
                  <a:cubicBezTo>
                    <a:pt x="2" y="27"/>
                    <a:pt x="1" y="27"/>
                    <a:pt x="1" y="27"/>
                  </a:cubicBezTo>
                  <a:lnTo>
                    <a:pt x="1" y="26"/>
                  </a:ln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0"/>
                    <a:pt x="1" y="19"/>
                    <a:pt x="1" y="19"/>
                  </a:cubicBezTo>
                  <a:cubicBezTo>
                    <a:pt x="2" y="18"/>
                    <a:pt x="2" y="18"/>
                    <a:pt x="3" y="17"/>
                  </a:cubicBezTo>
                  <a:cubicBezTo>
                    <a:pt x="3" y="17"/>
                    <a:pt x="4" y="17"/>
                    <a:pt x="4" y="16"/>
                  </a:cubicBez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cubicBezTo>
                    <a:pt x="2" y="13"/>
                    <a:pt x="3" y="12"/>
                    <a:pt x="3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3"/>
                    <a:pt x="5" y="3"/>
                    <a:pt x="7" y="2"/>
                  </a:cubicBezTo>
                  <a:lnTo>
                    <a:pt x="8" y="1"/>
                  </a:ln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3" y="1"/>
                    <a:pt x="14" y="1"/>
                  </a:cubicBezTo>
                  <a:lnTo>
                    <a:pt x="15" y="1"/>
                  </a:lnTo>
                  <a:cubicBezTo>
                    <a:pt x="16" y="2"/>
                    <a:pt x="18" y="2"/>
                    <a:pt x="19" y="3"/>
                  </a:cubicBezTo>
                  <a:cubicBezTo>
                    <a:pt x="20" y="4"/>
                    <a:pt x="21" y="5"/>
                    <a:pt x="22" y="5"/>
                  </a:cubicBezTo>
                  <a:lnTo>
                    <a:pt x="23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9" y="5"/>
                  </a:lnTo>
                  <a:cubicBezTo>
                    <a:pt x="30" y="5"/>
                    <a:pt x="31" y="5"/>
                    <a:pt x="32" y="5"/>
                  </a:cubicBezTo>
                  <a:lnTo>
                    <a:pt x="33" y="5"/>
                  </a:lnTo>
                  <a:cubicBezTo>
                    <a:pt x="34" y="5"/>
                    <a:pt x="34" y="4"/>
                    <a:pt x="36" y="4"/>
                  </a:cubicBezTo>
                  <a:cubicBezTo>
                    <a:pt x="37" y="4"/>
                    <a:pt x="37" y="4"/>
                    <a:pt x="38" y="4"/>
                  </a:cubicBezTo>
                  <a:cubicBezTo>
                    <a:pt x="39" y="4"/>
                    <a:pt x="40" y="4"/>
                    <a:pt x="40" y="3"/>
                  </a:cubicBezTo>
                  <a:cubicBezTo>
                    <a:pt x="41" y="3"/>
                    <a:pt x="41" y="3"/>
                    <a:pt x="41" y="3"/>
                  </a:cubicBezTo>
                  <a:lnTo>
                    <a:pt x="42" y="3"/>
                  </a:lnTo>
                  <a:cubicBezTo>
                    <a:pt x="43" y="3"/>
                    <a:pt x="43" y="3"/>
                    <a:pt x="44" y="3"/>
                  </a:cubicBezTo>
                  <a:cubicBezTo>
                    <a:pt x="45" y="4"/>
                    <a:pt x="46" y="5"/>
                    <a:pt x="45" y="6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8"/>
                    <a:pt x="43" y="8"/>
                    <a:pt x="43" y="8"/>
                  </a:cubicBezTo>
                  <a:lnTo>
                    <a:pt x="42" y="9"/>
                  </a:ln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0" y="13"/>
                    <a:pt x="39" y="13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lnTo>
                    <a:pt x="36" y="16"/>
                  </a:lnTo>
                  <a:cubicBezTo>
                    <a:pt x="35" y="16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2" y="16"/>
                    <a:pt x="31" y="17"/>
                  </a:cubicBezTo>
                  <a:cubicBezTo>
                    <a:pt x="30" y="17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lnTo>
                    <a:pt x="25" y="23"/>
                  </a:lnTo>
                  <a:cubicBezTo>
                    <a:pt x="24" y="24"/>
                    <a:pt x="24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4"/>
                    <a:pt x="21" y="24"/>
                    <a:pt x="22" y="24"/>
                  </a:cubicBezTo>
                  <a:lnTo>
                    <a:pt x="22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8" y="24"/>
                    <a:pt x="17" y="24"/>
                  </a:cubicBezTo>
                  <a:cubicBezTo>
                    <a:pt x="17" y="25"/>
                    <a:pt x="16" y="25"/>
                    <a:pt x="15" y="25"/>
                  </a:cubicBezTo>
                  <a:lnTo>
                    <a:pt x="14" y="25"/>
                  </a:lnTo>
                  <a:cubicBezTo>
                    <a:pt x="13" y="25"/>
                    <a:pt x="12" y="25"/>
                    <a:pt x="12" y="26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7"/>
                    <a:pt x="9" y="28"/>
                    <a:pt x="7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68" name="Shape 3268"/>
            <p:cNvSpPr/>
            <p:nvPr/>
          </p:nvSpPr>
          <p:spPr>
            <a:xfrm>
              <a:off x="8208090" y="5518577"/>
              <a:ext cx="803730" cy="439677"/>
            </a:xfrm>
            <a:custGeom>
              <a:avLst/>
              <a:gdLst/>
              <a:ahLst/>
              <a:cxnLst/>
              <a:rect l="0" t="0" r="0" b="0"/>
              <a:pathLst>
                <a:path w="458" h="251" extrusionOk="0">
                  <a:moveTo>
                    <a:pt x="305" y="251"/>
                  </a:moveTo>
                  <a:cubicBezTo>
                    <a:pt x="304" y="251"/>
                    <a:pt x="304" y="251"/>
                    <a:pt x="304" y="250"/>
                  </a:cubicBezTo>
                  <a:cubicBezTo>
                    <a:pt x="304" y="249"/>
                    <a:pt x="303" y="249"/>
                    <a:pt x="303" y="249"/>
                  </a:cubicBezTo>
                  <a:cubicBezTo>
                    <a:pt x="303" y="249"/>
                    <a:pt x="302" y="249"/>
                    <a:pt x="302" y="248"/>
                  </a:cubicBezTo>
                  <a:cubicBezTo>
                    <a:pt x="301" y="248"/>
                    <a:pt x="301" y="248"/>
                    <a:pt x="301" y="247"/>
                  </a:cubicBezTo>
                  <a:lnTo>
                    <a:pt x="300" y="247"/>
                  </a:lnTo>
                  <a:lnTo>
                    <a:pt x="300" y="246"/>
                  </a:lnTo>
                  <a:lnTo>
                    <a:pt x="299" y="246"/>
                  </a:lnTo>
                  <a:cubicBezTo>
                    <a:pt x="298" y="244"/>
                    <a:pt x="299" y="244"/>
                    <a:pt x="300" y="243"/>
                  </a:cubicBezTo>
                  <a:lnTo>
                    <a:pt x="301" y="243"/>
                  </a:lnTo>
                  <a:lnTo>
                    <a:pt x="301" y="242"/>
                  </a:lnTo>
                  <a:lnTo>
                    <a:pt x="300" y="242"/>
                  </a:lnTo>
                  <a:cubicBezTo>
                    <a:pt x="298" y="243"/>
                    <a:pt x="296" y="243"/>
                    <a:pt x="295" y="243"/>
                  </a:cubicBezTo>
                  <a:cubicBezTo>
                    <a:pt x="294" y="243"/>
                    <a:pt x="294" y="243"/>
                    <a:pt x="294" y="243"/>
                  </a:cubicBezTo>
                  <a:cubicBezTo>
                    <a:pt x="294" y="243"/>
                    <a:pt x="295" y="242"/>
                    <a:pt x="296" y="242"/>
                  </a:cubicBezTo>
                  <a:cubicBezTo>
                    <a:pt x="296" y="242"/>
                    <a:pt x="297" y="242"/>
                    <a:pt x="297" y="241"/>
                  </a:cubicBezTo>
                  <a:cubicBezTo>
                    <a:pt x="298" y="241"/>
                    <a:pt x="298" y="240"/>
                    <a:pt x="297" y="240"/>
                  </a:cubicBezTo>
                  <a:cubicBezTo>
                    <a:pt x="296" y="239"/>
                    <a:pt x="296" y="239"/>
                    <a:pt x="295" y="239"/>
                  </a:cubicBezTo>
                  <a:cubicBezTo>
                    <a:pt x="293" y="239"/>
                    <a:pt x="291" y="240"/>
                    <a:pt x="290" y="241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9" y="243"/>
                    <a:pt x="288" y="243"/>
                    <a:pt x="287" y="243"/>
                  </a:cubicBezTo>
                  <a:cubicBezTo>
                    <a:pt x="286" y="243"/>
                    <a:pt x="286" y="243"/>
                    <a:pt x="286" y="243"/>
                  </a:cubicBezTo>
                  <a:cubicBezTo>
                    <a:pt x="284" y="243"/>
                    <a:pt x="283" y="244"/>
                    <a:pt x="281" y="245"/>
                  </a:cubicBezTo>
                  <a:cubicBezTo>
                    <a:pt x="281" y="245"/>
                    <a:pt x="281" y="246"/>
                    <a:pt x="280" y="246"/>
                  </a:cubicBezTo>
                  <a:lnTo>
                    <a:pt x="279" y="246"/>
                  </a:lnTo>
                  <a:cubicBezTo>
                    <a:pt x="279" y="247"/>
                    <a:pt x="278" y="247"/>
                    <a:pt x="278" y="247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5" y="247"/>
                    <a:pt x="275" y="246"/>
                    <a:pt x="274" y="246"/>
                  </a:cubicBezTo>
                  <a:cubicBezTo>
                    <a:pt x="274" y="245"/>
                    <a:pt x="274" y="245"/>
                    <a:pt x="274" y="245"/>
                  </a:cubicBezTo>
                  <a:cubicBezTo>
                    <a:pt x="274" y="244"/>
                    <a:pt x="273" y="244"/>
                    <a:pt x="272" y="244"/>
                  </a:cubicBezTo>
                  <a:cubicBezTo>
                    <a:pt x="271" y="244"/>
                    <a:pt x="271" y="244"/>
                    <a:pt x="270" y="243"/>
                  </a:cubicBezTo>
                  <a:cubicBezTo>
                    <a:pt x="270" y="243"/>
                    <a:pt x="270" y="242"/>
                    <a:pt x="269" y="242"/>
                  </a:cubicBezTo>
                  <a:cubicBezTo>
                    <a:pt x="269" y="242"/>
                    <a:pt x="268" y="242"/>
                    <a:pt x="267" y="242"/>
                  </a:cubicBezTo>
                  <a:cubicBezTo>
                    <a:pt x="267" y="242"/>
                    <a:pt x="266" y="242"/>
                    <a:pt x="265" y="242"/>
                  </a:cubicBezTo>
                  <a:lnTo>
                    <a:pt x="264" y="241"/>
                  </a:lnTo>
                  <a:lnTo>
                    <a:pt x="263" y="241"/>
                  </a:lnTo>
                  <a:cubicBezTo>
                    <a:pt x="262" y="241"/>
                    <a:pt x="262" y="241"/>
                    <a:pt x="261" y="242"/>
                  </a:cubicBezTo>
                  <a:lnTo>
                    <a:pt x="260" y="242"/>
                  </a:lnTo>
                  <a:lnTo>
                    <a:pt x="259" y="242"/>
                  </a:lnTo>
                  <a:cubicBezTo>
                    <a:pt x="258" y="242"/>
                    <a:pt x="257" y="241"/>
                    <a:pt x="257" y="241"/>
                  </a:cubicBezTo>
                  <a:cubicBezTo>
                    <a:pt x="256" y="240"/>
                    <a:pt x="255" y="240"/>
                    <a:pt x="254" y="239"/>
                  </a:cubicBezTo>
                  <a:cubicBezTo>
                    <a:pt x="250" y="238"/>
                    <a:pt x="250" y="236"/>
                    <a:pt x="249" y="234"/>
                  </a:cubicBezTo>
                  <a:cubicBezTo>
                    <a:pt x="249" y="233"/>
                    <a:pt x="248" y="233"/>
                    <a:pt x="248" y="232"/>
                  </a:cubicBezTo>
                  <a:cubicBezTo>
                    <a:pt x="248" y="231"/>
                    <a:pt x="248" y="231"/>
                    <a:pt x="249" y="230"/>
                  </a:cubicBezTo>
                  <a:lnTo>
                    <a:pt x="249" y="229"/>
                  </a:lnTo>
                  <a:lnTo>
                    <a:pt x="250" y="228"/>
                  </a:lnTo>
                  <a:cubicBezTo>
                    <a:pt x="250" y="227"/>
                    <a:pt x="250" y="227"/>
                    <a:pt x="251" y="226"/>
                  </a:cubicBezTo>
                  <a:lnTo>
                    <a:pt x="252" y="226"/>
                  </a:lnTo>
                  <a:cubicBezTo>
                    <a:pt x="253" y="225"/>
                    <a:pt x="253" y="225"/>
                    <a:pt x="253" y="224"/>
                  </a:cubicBezTo>
                  <a:cubicBezTo>
                    <a:pt x="254" y="222"/>
                    <a:pt x="253" y="220"/>
                    <a:pt x="252" y="218"/>
                  </a:cubicBezTo>
                  <a:cubicBezTo>
                    <a:pt x="251" y="218"/>
                    <a:pt x="251" y="217"/>
                    <a:pt x="250" y="217"/>
                  </a:cubicBezTo>
                  <a:lnTo>
                    <a:pt x="250" y="216"/>
                  </a:lnTo>
                  <a:cubicBezTo>
                    <a:pt x="250" y="216"/>
                    <a:pt x="249" y="215"/>
                    <a:pt x="248" y="215"/>
                  </a:cubicBezTo>
                  <a:cubicBezTo>
                    <a:pt x="247" y="215"/>
                    <a:pt x="246" y="215"/>
                    <a:pt x="245" y="215"/>
                  </a:cubicBezTo>
                  <a:cubicBezTo>
                    <a:pt x="244" y="216"/>
                    <a:pt x="244" y="216"/>
                    <a:pt x="244" y="216"/>
                  </a:cubicBezTo>
                  <a:cubicBezTo>
                    <a:pt x="243" y="216"/>
                    <a:pt x="242" y="216"/>
                    <a:pt x="242" y="216"/>
                  </a:cubicBezTo>
                  <a:cubicBezTo>
                    <a:pt x="241" y="216"/>
                    <a:pt x="240" y="216"/>
                    <a:pt x="240" y="216"/>
                  </a:cubicBezTo>
                  <a:lnTo>
                    <a:pt x="240" y="215"/>
                  </a:lnTo>
                  <a:cubicBezTo>
                    <a:pt x="240" y="214"/>
                    <a:pt x="242" y="214"/>
                    <a:pt x="243" y="213"/>
                  </a:cubicBezTo>
                  <a:cubicBezTo>
                    <a:pt x="244" y="213"/>
                    <a:pt x="245" y="213"/>
                    <a:pt x="246" y="212"/>
                  </a:cubicBezTo>
                  <a:cubicBezTo>
                    <a:pt x="247" y="212"/>
                    <a:pt x="249" y="210"/>
                    <a:pt x="249" y="209"/>
                  </a:cubicBezTo>
                  <a:cubicBezTo>
                    <a:pt x="249" y="208"/>
                    <a:pt x="249" y="208"/>
                    <a:pt x="249" y="207"/>
                  </a:cubicBezTo>
                  <a:lnTo>
                    <a:pt x="249" y="206"/>
                  </a:lnTo>
                  <a:cubicBezTo>
                    <a:pt x="249" y="205"/>
                    <a:pt x="249" y="204"/>
                    <a:pt x="249" y="204"/>
                  </a:cubicBezTo>
                  <a:cubicBezTo>
                    <a:pt x="247" y="204"/>
                    <a:pt x="244" y="207"/>
                    <a:pt x="243" y="207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42" y="210"/>
                    <a:pt x="241" y="211"/>
                    <a:pt x="238" y="211"/>
                  </a:cubicBezTo>
                  <a:cubicBezTo>
                    <a:pt x="237" y="211"/>
                    <a:pt x="236" y="211"/>
                    <a:pt x="236" y="211"/>
                  </a:cubicBezTo>
                  <a:cubicBezTo>
                    <a:pt x="235" y="211"/>
                    <a:pt x="234" y="211"/>
                    <a:pt x="234" y="211"/>
                  </a:cubicBezTo>
                  <a:lnTo>
                    <a:pt x="233" y="211"/>
                  </a:lnTo>
                  <a:lnTo>
                    <a:pt x="232" y="211"/>
                  </a:lnTo>
                  <a:cubicBezTo>
                    <a:pt x="232" y="212"/>
                    <a:pt x="232" y="212"/>
                    <a:pt x="232" y="212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2"/>
                    <a:pt x="230" y="212"/>
                    <a:pt x="230" y="211"/>
                  </a:cubicBezTo>
                  <a:cubicBezTo>
                    <a:pt x="229" y="211"/>
                    <a:pt x="229" y="211"/>
                    <a:pt x="230" y="211"/>
                  </a:cubicBezTo>
                  <a:cubicBezTo>
                    <a:pt x="230" y="210"/>
                    <a:pt x="231" y="210"/>
                    <a:pt x="232" y="210"/>
                  </a:cubicBezTo>
                  <a:lnTo>
                    <a:pt x="232" y="209"/>
                  </a:lnTo>
                  <a:lnTo>
                    <a:pt x="233" y="209"/>
                  </a:lnTo>
                  <a:lnTo>
                    <a:pt x="234" y="208"/>
                  </a:lnTo>
                  <a:cubicBezTo>
                    <a:pt x="235" y="208"/>
                    <a:pt x="236" y="208"/>
                    <a:pt x="237" y="208"/>
                  </a:cubicBezTo>
                  <a:cubicBezTo>
                    <a:pt x="239" y="208"/>
                    <a:pt x="239" y="208"/>
                    <a:pt x="239" y="207"/>
                  </a:cubicBezTo>
                  <a:lnTo>
                    <a:pt x="240" y="206"/>
                  </a:ln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39" y="205"/>
                    <a:pt x="239" y="204"/>
                  </a:cubicBezTo>
                  <a:cubicBezTo>
                    <a:pt x="240" y="204"/>
                    <a:pt x="240" y="203"/>
                    <a:pt x="241" y="203"/>
                  </a:cubicBezTo>
                  <a:cubicBezTo>
                    <a:pt x="242" y="202"/>
                    <a:pt x="242" y="202"/>
                    <a:pt x="242" y="202"/>
                  </a:cubicBezTo>
                  <a:cubicBezTo>
                    <a:pt x="242" y="201"/>
                    <a:pt x="242" y="201"/>
                    <a:pt x="243" y="200"/>
                  </a:cubicBezTo>
                  <a:lnTo>
                    <a:pt x="244" y="200"/>
                  </a:lnTo>
                  <a:cubicBezTo>
                    <a:pt x="245" y="200"/>
                    <a:pt x="245" y="200"/>
                    <a:pt x="245" y="200"/>
                  </a:cubicBezTo>
                  <a:cubicBezTo>
                    <a:pt x="246" y="199"/>
                    <a:pt x="247" y="199"/>
                    <a:pt x="247" y="198"/>
                  </a:cubicBezTo>
                  <a:cubicBezTo>
                    <a:pt x="248" y="198"/>
                    <a:pt x="249" y="197"/>
                    <a:pt x="249" y="196"/>
                  </a:cubicBezTo>
                  <a:cubicBezTo>
                    <a:pt x="249" y="195"/>
                    <a:pt x="250" y="194"/>
                    <a:pt x="252" y="193"/>
                  </a:cubicBezTo>
                  <a:cubicBezTo>
                    <a:pt x="253" y="193"/>
                    <a:pt x="254" y="192"/>
                    <a:pt x="254" y="192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55" y="190"/>
                    <a:pt x="256" y="190"/>
                    <a:pt x="255" y="189"/>
                  </a:cubicBezTo>
                  <a:cubicBezTo>
                    <a:pt x="254" y="189"/>
                    <a:pt x="254" y="190"/>
                    <a:pt x="254" y="191"/>
                  </a:cubicBezTo>
                  <a:cubicBezTo>
                    <a:pt x="253" y="192"/>
                    <a:pt x="252" y="193"/>
                    <a:pt x="249" y="193"/>
                  </a:cubicBezTo>
                  <a:cubicBezTo>
                    <a:pt x="248" y="193"/>
                    <a:pt x="248" y="194"/>
                    <a:pt x="248" y="194"/>
                  </a:cubicBezTo>
                  <a:cubicBezTo>
                    <a:pt x="248" y="195"/>
                    <a:pt x="247" y="195"/>
                    <a:pt x="247" y="195"/>
                  </a:cubicBezTo>
                  <a:cubicBezTo>
                    <a:pt x="247" y="196"/>
                    <a:pt x="246" y="196"/>
                    <a:pt x="245" y="196"/>
                  </a:cubicBezTo>
                  <a:cubicBezTo>
                    <a:pt x="244" y="196"/>
                    <a:pt x="244" y="197"/>
                    <a:pt x="243" y="198"/>
                  </a:cubicBezTo>
                  <a:lnTo>
                    <a:pt x="242" y="198"/>
                  </a:lnTo>
                  <a:cubicBezTo>
                    <a:pt x="241" y="198"/>
                    <a:pt x="241" y="198"/>
                    <a:pt x="241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39" y="198"/>
                    <a:pt x="239" y="199"/>
                    <a:pt x="238" y="199"/>
                  </a:cubicBezTo>
                  <a:cubicBezTo>
                    <a:pt x="237" y="200"/>
                    <a:pt x="237" y="200"/>
                    <a:pt x="236" y="200"/>
                  </a:cubicBezTo>
                  <a:cubicBezTo>
                    <a:pt x="234" y="200"/>
                    <a:pt x="233" y="200"/>
                    <a:pt x="232" y="202"/>
                  </a:cubicBezTo>
                  <a:cubicBezTo>
                    <a:pt x="231" y="202"/>
                    <a:pt x="229" y="203"/>
                    <a:pt x="228" y="203"/>
                  </a:cubicBezTo>
                  <a:cubicBezTo>
                    <a:pt x="228" y="203"/>
                    <a:pt x="228" y="204"/>
                    <a:pt x="227" y="204"/>
                  </a:cubicBezTo>
                  <a:lnTo>
                    <a:pt x="227" y="205"/>
                  </a:lnTo>
                  <a:lnTo>
                    <a:pt x="226" y="205"/>
                  </a:lnTo>
                  <a:cubicBezTo>
                    <a:pt x="225" y="205"/>
                    <a:pt x="225" y="205"/>
                    <a:pt x="225" y="205"/>
                  </a:cubicBezTo>
                  <a:cubicBezTo>
                    <a:pt x="223" y="205"/>
                    <a:pt x="223" y="206"/>
                    <a:pt x="223" y="206"/>
                  </a:cubicBezTo>
                  <a:cubicBezTo>
                    <a:pt x="223" y="207"/>
                    <a:pt x="223" y="207"/>
                    <a:pt x="223" y="207"/>
                  </a:cubicBezTo>
                  <a:cubicBezTo>
                    <a:pt x="223" y="208"/>
                    <a:pt x="222" y="208"/>
                    <a:pt x="221" y="209"/>
                  </a:cubicBezTo>
                  <a:cubicBezTo>
                    <a:pt x="220" y="209"/>
                    <a:pt x="220" y="208"/>
                    <a:pt x="219" y="208"/>
                  </a:cubicBezTo>
                  <a:cubicBezTo>
                    <a:pt x="218" y="208"/>
                    <a:pt x="218" y="207"/>
                    <a:pt x="217" y="207"/>
                  </a:cubicBezTo>
                  <a:cubicBezTo>
                    <a:pt x="217" y="206"/>
                    <a:pt x="217" y="206"/>
                    <a:pt x="217" y="206"/>
                  </a:cubicBezTo>
                  <a:lnTo>
                    <a:pt x="216" y="206"/>
                  </a:lnTo>
                  <a:cubicBezTo>
                    <a:pt x="216" y="205"/>
                    <a:pt x="215" y="205"/>
                    <a:pt x="215" y="205"/>
                  </a:cubicBezTo>
                  <a:cubicBezTo>
                    <a:pt x="214" y="204"/>
                    <a:pt x="215" y="204"/>
                    <a:pt x="216" y="203"/>
                  </a:cubicBezTo>
                  <a:lnTo>
                    <a:pt x="216" y="204"/>
                  </a:lnTo>
                  <a:lnTo>
                    <a:pt x="217" y="204"/>
                  </a:lnTo>
                  <a:lnTo>
                    <a:pt x="217" y="205"/>
                  </a:lnTo>
                  <a:lnTo>
                    <a:pt x="218" y="205"/>
                  </a:lnTo>
                  <a:lnTo>
                    <a:pt x="219" y="204"/>
                  </a:lnTo>
                  <a:cubicBezTo>
                    <a:pt x="219" y="204"/>
                    <a:pt x="219" y="203"/>
                    <a:pt x="218" y="203"/>
                  </a:cubicBezTo>
                  <a:cubicBezTo>
                    <a:pt x="218" y="202"/>
                    <a:pt x="218" y="201"/>
                    <a:pt x="218" y="200"/>
                  </a:cubicBezTo>
                  <a:lnTo>
                    <a:pt x="219" y="200"/>
                  </a:lnTo>
                  <a:lnTo>
                    <a:pt x="219" y="199"/>
                  </a:lnTo>
                  <a:cubicBezTo>
                    <a:pt x="219" y="199"/>
                    <a:pt x="219" y="198"/>
                    <a:pt x="218" y="198"/>
                  </a:cubicBezTo>
                  <a:cubicBezTo>
                    <a:pt x="218" y="197"/>
                    <a:pt x="217" y="196"/>
                    <a:pt x="217" y="195"/>
                  </a:cubicBezTo>
                  <a:lnTo>
                    <a:pt x="218" y="195"/>
                  </a:lnTo>
                  <a:cubicBezTo>
                    <a:pt x="218" y="194"/>
                    <a:pt x="218" y="194"/>
                    <a:pt x="218" y="194"/>
                  </a:cubicBezTo>
                  <a:cubicBezTo>
                    <a:pt x="219" y="193"/>
                    <a:pt x="218" y="192"/>
                    <a:pt x="216" y="19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4" y="192"/>
                    <a:pt x="214" y="192"/>
                    <a:pt x="213" y="191"/>
                  </a:cubicBezTo>
                  <a:lnTo>
                    <a:pt x="213" y="190"/>
                  </a:lnTo>
                  <a:cubicBezTo>
                    <a:pt x="213" y="189"/>
                    <a:pt x="213" y="189"/>
                    <a:pt x="213" y="188"/>
                  </a:cubicBezTo>
                  <a:cubicBezTo>
                    <a:pt x="214" y="188"/>
                    <a:pt x="214" y="188"/>
                    <a:pt x="214" y="188"/>
                  </a:cubicBezTo>
                  <a:cubicBezTo>
                    <a:pt x="214" y="188"/>
                    <a:pt x="215" y="188"/>
                    <a:pt x="214" y="187"/>
                  </a:cubicBezTo>
                  <a:lnTo>
                    <a:pt x="214" y="186"/>
                  </a:lnTo>
                  <a:cubicBezTo>
                    <a:pt x="213" y="186"/>
                    <a:pt x="213" y="186"/>
                    <a:pt x="213" y="186"/>
                  </a:cubicBezTo>
                  <a:cubicBezTo>
                    <a:pt x="212" y="186"/>
                    <a:pt x="212" y="185"/>
                    <a:pt x="213" y="185"/>
                  </a:cubicBezTo>
                  <a:cubicBezTo>
                    <a:pt x="213" y="184"/>
                    <a:pt x="213" y="183"/>
                    <a:pt x="212" y="183"/>
                  </a:cubicBezTo>
                  <a:lnTo>
                    <a:pt x="211" y="183"/>
                  </a:lnTo>
                  <a:lnTo>
                    <a:pt x="210" y="183"/>
                  </a:lnTo>
                  <a:cubicBezTo>
                    <a:pt x="210" y="184"/>
                    <a:pt x="210" y="184"/>
                    <a:pt x="209" y="184"/>
                  </a:cubicBezTo>
                  <a:cubicBezTo>
                    <a:pt x="208" y="184"/>
                    <a:pt x="207" y="183"/>
                    <a:pt x="206" y="183"/>
                  </a:cubicBezTo>
                  <a:cubicBezTo>
                    <a:pt x="205" y="182"/>
                    <a:pt x="204" y="182"/>
                    <a:pt x="203" y="182"/>
                  </a:cubicBezTo>
                  <a:cubicBezTo>
                    <a:pt x="203" y="182"/>
                    <a:pt x="203" y="181"/>
                    <a:pt x="202" y="181"/>
                  </a:cubicBezTo>
                  <a:lnTo>
                    <a:pt x="201" y="182"/>
                  </a:lnTo>
                  <a:cubicBezTo>
                    <a:pt x="200" y="182"/>
                    <a:pt x="200" y="182"/>
                    <a:pt x="199" y="182"/>
                  </a:cubicBezTo>
                  <a:cubicBezTo>
                    <a:pt x="198" y="182"/>
                    <a:pt x="197" y="182"/>
                    <a:pt x="197" y="181"/>
                  </a:cubicBezTo>
                  <a:cubicBezTo>
                    <a:pt x="196" y="180"/>
                    <a:pt x="196" y="180"/>
                    <a:pt x="195" y="180"/>
                  </a:cubicBezTo>
                  <a:cubicBezTo>
                    <a:pt x="194" y="179"/>
                    <a:pt x="194" y="179"/>
                    <a:pt x="193" y="179"/>
                  </a:cubicBezTo>
                  <a:cubicBezTo>
                    <a:pt x="193" y="178"/>
                    <a:pt x="193" y="178"/>
                    <a:pt x="193" y="178"/>
                  </a:cubicBezTo>
                  <a:cubicBezTo>
                    <a:pt x="192" y="178"/>
                    <a:pt x="192" y="177"/>
                    <a:pt x="191" y="177"/>
                  </a:cubicBezTo>
                  <a:cubicBezTo>
                    <a:pt x="189" y="177"/>
                    <a:pt x="188" y="177"/>
                    <a:pt x="186" y="177"/>
                  </a:cubicBezTo>
                  <a:lnTo>
                    <a:pt x="186" y="176"/>
                  </a:lnTo>
                  <a:cubicBezTo>
                    <a:pt x="185" y="176"/>
                    <a:pt x="185" y="177"/>
                    <a:pt x="184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2" y="177"/>
                    <a:pt x="182" y="177"/>
                    <a:pt x="181" y="177"/>
                  </a:cubicBezTo>
                  <a:cubicBezTo>
                    <a:pt x="180" y="177"/>
                    <a:pt x="179" y="177"/>
                    <a:pt x="178" y="177"/>
                  </a:cubicBezTo>
                  <a:cubicBezTo>
                    <a:pt x="178" y="176"/>
                    <a:pt x="176" y="176"/>
                    <a:pt x="175" y="176"/>
                  </a:cubicBezTo>
                  <a:cubicBezTo>
                    <a:pt x="173" y="176"/>
                    <a:pt x="172" y="177"/>
                    <a:pt x="170" y="177"/>
                  </a:cubicBezTo>
                  <a:cubicBezTo>
                    <a:pt x="169" y="177"/>
                    <a:pt x="168" y="177"/>
                    <a:pt x="167" y="177"/>
                  </a:cubicBezTo>
                  <a:cubicBezTo>
                    <a:pt x="166" y="178"/>
                    <a:pt x="166" y="178"/>
                    <a:pt x="165" y="178"/>
                  </a:cubicBezTo>
                  <a:cubicBezTo>
                    <a:pt x="164" y="178"/>
                    <a:pt x="164" y="178"/>
                    <a:pt x="163" y="178"/>
                  </a:cubicBezTo>
                  <a:cubicBezTo>
                    <a:pt x="162" y="178"/>
                    <a:pt x="160" y="178"/>
                    <a:pt x="159" y="179"/>
                  </a:cubicBezTo>
                  <a:lnTo>
                    <a:pt x="158" y="179"/>
                  </a:lnTo>
                  <a:cubicBezTo>
                    <a:pt x="157" y="179"/>
                    <a:pt x="156" y="180"/>
                    <a:pt x="155" y="180"/>
                  </a:cubicBezTo>
                  <a:cubicBezTo>
                    <a:pt x="154" y="180"/>
                    <a:pt x="153" y="180"/>
                    <a:pt x="153" y="180"/>
                  </a:cubicBezTo>
                  <a:cubicBezTo>
                    <a:pt x="152" y="180"/>
                    <a:pt x="151" y="180"/>
                    <a:pt x="150" y="180"/>
                  </a:cubicBezTo>
                  <a:lnTo>
                    <a:pt x="149" y="181"/>
                  </a:lnTo>
                  <a:cubicBezTo>
                    <a:pt x="148" y="181"/>
                    <a:pt x="147" y="181"/>
                    <a:pt x="146" y="181"/>
                  </a:cubicBezTo>
                  <a:cubicBezTo>
                    <a:pt x="145" y="181"/>
                    <a:pt x="144" y="181"/>
                    <a:pt x="143" y="181"/>
                  </a:cubicBezTo>
                  <a:cubicBezTo>
                    <a:pt x="142" y="181"/>
                    <a:pt x="142" y="181"/>
                    <a:pt x="142" y="182"/>
                  </a:cubicBezTo>
                  <a:cubicBezTo>
                    <a:pt x="141" y="182"/>
                    <a:pt x="140" y="182"/>
                    <a:pt x="139" y="182"/>
                  </a:cubicBezTo>
                  <a:cubicBezTo>
                    <a:pt x="138" y="182"/>
                    <a:pt x="137" y="182"/>
                    <a:pt x="137" y="182"/>
                  </a:cubicBezTo>
                  <a:cubicBezTo>
                    <a:pt x="136" y="182"/>
                    <a:pt x="136" y="181"/>
                    <a:pt x="136" y="181"/>
                  </a:cubicBezTo>
                  <a:lnTo>
                    <a:pt x="135" y="181"/>
                  </a:lnTo>
                  <a:cubicBezTo>
                    <a:pt x="134" y="181"/>
                    <a:pt x="133" y="181"/>
                    <a:pt x="131" y="181"/>
                  </a:cubicBezTo>
                  <a:cubicBezTo>
                    <a:pt x="130" y="181"/>
                    <a:pt x="130" y="181"/>
                    <a:pt x="128" y="181"/>
                  </a:cubicBezTo>
                  <a:cubicBezTo>
                    <a:pt x="127" y="182"/>
                    <a:pt x="126" y="182"/>
                    <a:pt x="125" y="182"/>
                  </a:cubicBezTo>
                  <a:cubicBezTo>
                    <a:pt x="123" y="182"/>
                    <a:pt x="122" y="183"/>
                    <a:pt x="121" y="183"/>
                  </a:cubicBezTo>
                  <a:cubicBezTo>
                    <a:pt x="118" y="184"/>
                    <a:pt x="116" y="185"/>
                    <a:pt x="113" y="185"/>
                  </a:cubicBezTo>
                  <a:lnTo>
                    <a:pt x="112" y="185"/>
                  </a:lnTo>
                  <a:cubicBezTo>
                    <a:pt x="111" y="185"/>
                    <a:pt x="110" y="185"/>
                    <a:pt x="110" y="186"/>
                  </a:cubicBezTo>
                  <a:cubicBezTo>
                    <a:pt x="109" y="186"/>
                    <a:pt x="108" y="186"/>
                    <a:pt x="106" y="187"/>
                  </a:cubicBezTo>
                  <a:cubicBezTo>
                    <a:pt x="105" y="188"/>
                    <a:pt x="105" y="188"/>
                    <a:pt x="104" y="188"/>
                  </a:cubicBezTo>
                  <a:cubicBezTo>
                    <a:pt x="104" y="189"/>
                    <a:pt x="103" y="189"/>
                    <a:pt x="102" y="189"/>
                  </a:cubicBezTo>
                  <a:lnTo>
                    <a:pt x="101" y="190"/>
                  </a:lnTo>
                  <a:cubicBezTo>
                    <a:pt x="100" y="190"/>
                    <a:pt x="100" y="190"/>
                    <a:pt x="100" y="191"/>
                  </a:cubicBezTo>
                  <a:cubicBezTo>
                    <a:pt x="99" y="191"/>
                    <a:pt x="98" y="192"/>
                    <a:pt x="97" y="192"/>
                  </a:cubicBezTo>
                  <a:lnTo>
                    <a:pt x="97" y="193"/>
                  </a:lnTo>
                  <a:lnTo>
                    <a:pt x="96" y="194"/>
                  </a:lnTo>
                  <a:cubicBezTo>
                    <a:pt x="95" y="194"/>
                    <a:pt x="95" y="194"/>
                    <a:pt x="94" y="194"/>
                  </a:cubicBezTo>
                  <a:lnTo>
                    <a:pt x="93" y="194"/>
                  </a:lnTo>
                  <a:cubicBezTo>
                    <a:pt x="92" y="194"/>
                    <a:pt x="92" y="194"/>
                    <a:pt x="91" y="194"/>
                  </a:cubicBezTo>
                  <a:cubicBezTo>
                    <a:pt x="91" y="194"/>
                    <a:pt x="90" y="195"/>
                    <a:pt x="89" y="195"/>
                  </a:cubicBezTo>
                  <a:lnTo>
                    <a:pt x="88" y="194"/>
                  </a:lnTo>
                  <a:cubicBezTo>
                    <a:pt x="87" y="194"/>
                    <a:pt x="86" y="194"/>
                    <a:pt x="85" y="194"/>
                  </a:cubicBezTo>
                  <a:cubicBezTo>
                    <a:pt x="84" y="194"/>
                    <a:pt x="84" y="194"/>
                    <a:pt x="83" y="194"/>
                  </a:cubicBezTo>
                  <a:lnTo>
                    <a:pt x="82" y="194"/>
                  </a:lnTo>
                  <a:cubicBezTo>
                    <a:pt x="82" y="194"/>
                    <a:pt x="81" y="195"/>
                    <a:pt x="80" y="195"/>
                  </a:cubicBezTo>
                  <a:cubicBezTo>
                    <a:pt x="79" y="195"/>
                    <a:pt x="79" y="194"/>
                    <a:pt x="78" y="194"/>
                  </a:cubicBezTo>
                  <a:cubicBezTo>
                    <a:pt x="78" y="193"/>
                    <a:pt x="77" y="192"/>
                    <a:pt x="76" y="192"/>
                  </a:cubicBezTo>
                  <a:cubicBezTo>
                    <a:pt x="75" y="192"/>
                    <a:pt x="75" y="192"/>
                    <a:pt x="75" y="192"/>
                  </a:cubicBezTo>
                  <a:lnTo>
                    <a:pt x="74" y="193"/>
                  </a:lnTo>
                  <a:cubicBezTo>
                    <a:pt x="73" y="193"/>
                    <a:pt x="72" y="193"/>
                    <a:pt x="72" y="193"/>
                  </a:cubicBezTo>
                  <a:cubicBezTo>
                    <a:pt x="71" y="193"/>
                    <a:pt x="70" y="193"/>
                    <a:pt x="69" y="192"/>
                  </a:cubicBezTo>
                  <a:cubicBezTo>
                    <a:pt x="68" y="192"/>
                    <a:pt x="67" y="192"/>
                    <a:pt x="66" y="192"/>
                  </a:cubicBezTo>
                  <a:cubicBezTo>
                    <a:pt x="66" y="192"/>
                    <a:pt x="65" y="192"/>
                    <a:pt x="64" y="192"/>
                  </a:cubicBezTo>
                  <a:cubicBezTo>
                    <a:pt x="63" y="193"/>
                    <a:pt x="63" y="193"/>
                    <a:pt x="62" y="193"/>
                  </a:cubicBezTo>
                  <a:cubicBezTo>
                    <a:pt x="61" y="193"/>
                    <a:pt x="60" y="193"/>
                    <a:pt x="60" y="193"/>
                  </a:cubicBezTo>
                  <a:cubicBezTo>
                    <a:pt x="59" y="193"/>
                    <a:pt x="59" y="193"/>
                    <a:pt x="58" y="193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5" y="193"/>
                    <a:pt x="54" y="193"/>
                    <a:pt x="54" y="194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2" y="194"/>
                    <a:pt x="52" y="194"/>
                    <a:pt x="51" y="195"/>
                  </a:cubicBezTo>
                  <a:lnTo>
                    <a:pt x="49" y="195"/>
                  </a:lnTo>
                  <a:lnTo>
                    <a:pt x="50" y="195"/>
                  </a:lnTo>
                  <a:cubicBezTo>
                    <a:pt x="50" y="196"/>
                    <a:pt x="50" y="196"/>
                    <a:pt x="49" y="196"/>
                  </a:cubicBezTo>
                  <a:cubicBezTo>
                    <a:pt x="49" y="197"/>
                    <a:pt x="48" y="198"/>
                    <a:pt x="47" y="198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45" y="198"/>
                    <a:pt x="44" y="199"/>
                    <a:pt x="44" y="199"/>
                  </a:cubicBezTo>
                  <a:cubicBezTo>
                    <a:pt x="43" y="199"/>
                    <a:pt x="43" y="199"/>
                    <a:pt x="43" y="198"/>
                  </a:cubicBezTo>
                  <a:cubicBezTo>
                    <a:pt x="42" y="198"/>
                    <a:pt x="42" y="198"/>
                    <a:pt x="42" y="198"/>
                  </a:cubicBezTo>
                  <a:lnTo>
                    <a:pt x="41" y="198"/>
                  </a:lnTo>
                  <a:lnTo>
                    <a:pt x="40" y="198"/>
                  </a:lnTo>
                  <a:cubicBezTo>
                    <a:pt x="39" y="199"/>
                    <a:pt x="38" y="199"/>
                    <a:pt x="37" y="200"/>
                  </a:cubicBezTo>
                  <a:lnTo>
                    <a:pt x="36" y="200"/>
                  </a:lnTo>
                  <a:cubicBezTo>
                    <a:pt x="36" y="200"/>
                    <a:pt x="35" y="200"/>
                    <a:pt x="34" y="200"/>
                  </a:cubicBezTo>
                  <a:cubicBezTo>
                    <a:pt x="34" y="200"/>
                    <a:pt x="33" y="200"/>
                    <a:pt x="32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1" y="201"/>
                    <a:pt x="31" y="202"/>
                    <a:pt x="30" y="202"/>
                  </a:cubicBezTo>
                  <a:lnTo>
                    <a:pt x="29" y="202"/>
                  </a:lnTo>
                  <a:cubicBezTo>
                    <a:pt x="28" y="202"/>
                    <a:pt x="27" y="203"/>
                    <a:pt x="25" y="203"/>
                  </a:cubicBezTo>
                  <a:cubicBezTo>
                    <a:pt x="25" y="203"/>
                    <a:pt x="24" y="203"/>
                    <a:pt x="24" y="202"/>
                  </a:cubicBezTo>
                  <a:cubicBezTo>
                    <a:pt x="23" y="202"/>
                    <a:pt x="23" y="202"/>
                    <a:pt x="23" y="202"/>
                  </a:cubicBezTo>
                  <a:lnTo>
                    <a:pt x="22" y="202"/>
                  </a:lnTo>
                  <a:lnTo>
                    <a:pt x="21" y="202"/>
                  </a:lnTo>
                  <a:lnTo>
                    <a:pt x="20" y="202"/>
                  </a:lnTo>
                  <a:cubicBezTo>
                    <a:pt x="19" y="202"/>
                    <a:pt x="19" y="202"/>
                    <a:pt x="19" y="202"/>
                  </a:cubicBezTo>
                  <a:lnTo>
                    <a:pt x="18" y="202"/>
                  </a:lnTo>
                  <a:lnTo>
                    <a:pt x="17" y="202"/>
                  </a:lnTo>
                  <a:cubicBezTo>
                    <a:pt x="16" y="202"/>
                    <a:pt x="16" y="202"/>
                    <a:pt x="16" y="202"/>
                  </a:cubicBezTo>
                  <a:cubicBezTo>
                    <a:pt x="16" y="201"/>
                    <a:pt x="15" y="201"/>
                    <a:pt x="15" y="201"/>
                  </a:cubicBezTo>
                  <a:cubicBezTo>
                    <a:pt x="15" y="202"/>
                    <a:pt x="14" y="202"/>
                    <a:pt x="14" y="202"/>
                  </a:cubicBezTo>
                  <a:lnTo>
                    <a:pt x="13" y="201"/>
                  </a:lnTo>
                  <a:cubicBezTo>
                    <a:pt x="12" y="201"/>
                    <a:pt x="12" y="200"/>
                    <a:pt x="11" y="200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9" y="199"/>
                    <a:pt x="9" y="199"/>
                    <a:pt x="8" y="199"/>
                  </a:cubicBezTo>
                  <a:lnTo>
                    <a:pt x="8" y="198"/>
                  </a:lnTo>
                  <a:lnTo>
                    <a:pt x="7" y="198"/>
                  </a:lnTo>
                  <a:lnTo>
                    <a:pt x="7" y="197"/>
                  </a:lnTo>
                  <a:cubicBezTo>
                    <a:pt x="6" y="196"/>
                    <a:pt x="6" y="196"/>
                    <a:pt x="5" y="196"/>
                  </a:cubicBezTo>
                  <a:cubicBezTo>
                    <a:pt x="5" y="196"/>
                    <a:pt x="5" y="195"/>
                    <a:pt x="4" y="195"/>
                  </a:cubicBezTo>
                  <a:lnTo>
                    <a:pt x="3" y="195"/>
                  </a:lnTo>
                  <a:cubicBezTo>
                    <a:pt x="2" y="195"/>
                    <a:pt x="2" y="195"/>
                    <a:pt x="1" y="195"/>
                  </a:cubicBezTo>
                  <a:cubicBezTo>
                    <a:pt x="1" y="196"/>
                    <a:pt x="1" y="196"/>
                    <a:pt x="0" y="196"/>
                  </a:cubicBezTo>
                  <a:cubicBezTo>
                    <a:pt x="-1" y="195"/>
                    <a:pt x="0" y="195"/>
                    <a:pt x="0" y="194"/>
                  </a:cubicBezTo>
                  <a:cubicBezTo>
                    <a:pt x="0" y="194"/>
                    <a:pt x="0" y="193"/>
                    <a:pt x="0" y="19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0"/>
                    <a:pt x="1" y="190"/>
                    <a:pt x="1" y="190"/>
                  </a:cubicBezTo>
                  <a:cubicBezTo>
                    <a:pt x="1" y="189"/>
                    <a:pt x="1" y="189"/>
                    <a:pt x="1" y="189"/>
                  </a:cubicBezTo>
                  <a:lnTo>
                    <a:pt x="2" y="189"/>
                  </a:lnTo>
                  <a:cubicBezTo>
                    <a:pt x="2" y="189"/>
                    <a:pt x="3" y="188"/>
                    <a:pt x="4" y="188"/>
                  </a:cubicBezTo>
                  <a:lnTo>
                    <a:pt x="5" y="188"/>
                  </a:lnTo>
                  <a:lnTo>
                    <a:pt x="6" y="188"/>
                  </a:lnTo>
                  <a:cubicBezTo>
                    <a:pt x="7" y="188"/>
                    <a:pt x="7" y="188"/>
                    <a:pt x="8" y="188"/>
                  </a:cubicBezTo>
                  <a:cubicBezTo>
                    <a:pt x="8" y="187"/>
                    <a:pt x="8" y="187"/>
                    <a:pt x="8" y="187"/>
                  </a:cubicBezTo>
                  <a:lnTo>
                    <a:pt x="9" y="187"/>
                  </a:lnTo>
                  <a:cubicBezTo>
                    <a:pt x="9" y="186"/>
                    <a:pt x="10" y="186"/>
                    <a:pt x="11" y="186"/>
                  </a:cubicBezTo>
                  <a:lnTo>
                    <a:pt x="12" y="186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cubicBezTo>
                    <a:pt x="12" y="184"/>
                    <a:pt x="12" y="184"/>
                    <a:pt x="12" y="184"/>
                  </a:cubicBezTo>
                  <a:lnTo>
                    <a:pt x="12" y="183"/>
                  </a:ln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3" y="180"/>
                    <a:pt x="13" y="180"/>
                    <a:pt x="13" y="180"/>
                  </a:cubicBezTo>
                  <a:lnTo>
                    <a:pt x="14" y="180"/>
                  </a:lnTo>
                  <a:cubicBezTo>
                    <a:pt x="15" y="179"/>
                    <a:pt x="15" y="179"/>
                    <a:pt x="15" y="179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5" y="177"/>
                    <a:pt x="16" y="176"/>
                    <a:pt x="17" y="176"/>
                  </a:cubicBezTo>
                  <a:cubicBezTo>
                    <a:pt x="18" y="175"/>
                    <a:pt x="19" y="174"/>
                    <a:pt x="19" y="173"/>
                  </a:cubicBezTo>
                  <a:lnTo>
                    <a:pt x="18" y="172"/>
                  </a:lnTo>
                  <a:cubicBezTo>
                    <a:pt x="17" y="171"/>
                    <a:pt x="17" y="170"/>
                    <a:pt x="17" y="169"/>
                  </a:cubicBezTo>
                  <a:lnTo>
                    <a:pt x="17" y="168"/>
                  </a:lnTo>
                  <a:cubicBezTo>
                    <a:pt x="18" y="168"/>
                    <a:pt x="18" y="168"/>
                    <a:pt x="18" y="167"/>
                  </a:cubicBezTo>
                  <a:cubicBezTo>
                    <a:pt x="17" y="167"/>
                    <a:pt x="17" y="166"/>
                    <a:pt x="17" y="166"/>
                  </a:cubicBezTo>
                  <a:cubicBezTo>
                    <a:pt x="17" y="165"/>
                    <a:pt x="17" y="164"/>
                    <a:pt x="17" y="163"/>
                  </a:cubicBezTo>
                  <a:cubicBezTo>
                    <a:pt x="17" y="162"/>
                    <a:pt x="17" y="162"/>
                    <a:pt x="17" y="161"/>
                  </a:cubicBezTo>
                  <a:lnTo>
                    <a:pt x="17" y="160"/>
                  </a:lnTo>
                  <a:cubicBezTo>
                    <a:pt x="16" y="159"/>
                    <a:pt x="16" y="157"/>
                    <a:pt x="17" y="156"/>
                  </a:cubicBezTo>
                  <a:cubicBezTo>
                    <a:pt x="17" y="155"/>
                    <a:pt x="17" y="155"/>
                    <a:pt x="18" y="155"/>
                  </a:cubicBezTo>
                  <a:cubicBezTo>
                    <a:pt x="18" y="154"/>
                    <a:pt x="19" y="152"/>
                    <a:pt x="19" y="152"/>
                  </a:cubicBezTo>
                  <a:cubicBezTo>
                    <a:pt x="18" y="150"/>
                    <a:pt x="17" y="148"/>
                    <a:pt x="17" y="146"/>
                  </a:cubicBezTo>
                  <a:cubicBezTo>
                    <a:pt x="17" y="144"/>
                    <a:pt x="17" y="144"/>
                    <a:pt x="17" y="143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41"/>
                    <a:pt x="16" y="140"/>
                    <a:pt x="16" y="140"/>
                  </a:cubicBezTo>
                  <a:cubicBezTo>
                    <a:pt x="16" y="139"/>
                    <a:pt x="16" y="139"/>
                    <a:pt x="16" y="138"/>
                  </a:cubicBezTo>
                  <a:cubicBezTo>
                    <a:pt x="16" y="137"/>
                    <a:pt x="17" y="136"/>
                    <a:pt x="17" y="136"/>
                  </a:cubicBezTo>
                  <a:cubicBezTo>
                    <a:pt x="17" y="134"/>
                    <a:pt x="15" y="133"/>
                    <a:pt x="14" y="131"/>
                  </a:cubicBezTo>
                  <a:lnTo>
                    <a:pt x="13" y="130"/>
                  </a:lnTo>
                  <a:cubicBezTo>
                    <a:pt x="13" y="130"/>
                    <a:pt x="13" y="129"/>
                    <a:pt x="12" y="128"/>
                  </a:cubicBezTo>
                  <a:lnTo>
                    <a:pt x="12" y="127"/>
                  </a:lnTo>
                  <a:lnTo>
                    <a:pt x="12" y="126"/>
                  </a:lnTo>
                  <a:cubicBezTo>
                    <a:pt x="11" y="125"/>
                    <a:pt x="11" y="125"/>
                    <a:pt x="11" y="125"/>
                  </a:cubicBezTo>
                  <a:cubicBezTo>
                    <a:pt x="11" y="124"/>
                    <a:pt x="12" y="124"/>
                    <a:pt x="13" y="124"/>
                  </a:cubicBezTo>
                  <a:cubicBezTo>
                    <a:pt x="14" y="124"/>
                    <a:pt x="14" y="124"/>
                    <a:pt x="15" y="125"/>
                  </a:cubicBezTo>
                  <a:cubicBezTo>
                    <a:pt x="15" y="126"/>
                    <a:pt x="15" y="126"/>
                    <a:pt x="16" y="126"/>
                  </a:cubicBezTo>
                  <a:lnTo>
                    <a:pt x="16" y="127"/>
                  </a:lnTo>
                  <a:cubicBezTo>
                    <a:pt x="16" y="128"/>
                    <a:pt x="16" y="128"/>
                    <a:pt x="16" y="128"/>
                  </a:cubicBezTo>
                  <a:lnTo>
                    <a:pt x="17" y="128"/>
                  </a:lnTo>
                  <a:cubicBezTo>
                    <a:pt x="17" y="127"/>
                    <a:pt x="17" y="126"/>
                    <a:pt x="17" y="126"/>
                  </a:cubicBezTo>
                  <a:lnTo>
                    <a:pt x="16" y="125"/>
                  </a:lnTo>
                  <a:cubicBezTo>
                    <a:pt x="15" y="125"/>
                    <a:pt x="16" y="124"/>
                    <a:pt x="16" y="124"/>
                  </a:cubicBezTo>
                  <a:cubicBezTo>
                    <a:pt x="16" y="123"/>
                    <a:pt x="16" y="122"/>
                    <a:pt x="15" y="122"/>
                  </a:cubicBezTo>
                  <a:lnTo>
                    <a:pt x="15" y="121"/>
                  </a:lnTo>
                  <a:lnTo>
                    <a:pt x="14" y="121"/>
                  </a:lnTo>
                  <a:cubicBezTo>
                    <a:pt x="14" y="120"/>
                    <a:pt x="15" y="120"/>
                    <a:pt x="15" y="120"/>
                  </a:cubicBezTo>
                  <a:cubicBezTo>
                    <a:pt x="16" y="119"/>
                    <a:pt x="16" y="119"/>
                    <a:pt x="17" y="119"/>
                  </a:cubicBezTo>
                  <a:cubicBezTo>
                    <a:pt x="18" y="119"/>
                    <a:pt x="19" y="121"/>
                    <a:pt x="19" y="121"/>
                  </a:cubicBezTo>
                  <a:cubicBezTo>
                    <a:pt x="19" y="122"/>
                    <a:pt x="19" y="122"/>
                    <a:pt x="19" y="123"/>
                  </a:cubicBezTo>
                  <a:cubicBezTo>
                    <a:pt x="18" y="123"/>
                    <a:pt x="18" y="124"/>
                    <a:pt x="18" y="124"/>
                  </a:cubicBezTo>
                  <a:lnTo>
                    <a:pt x="19" y="124"/>
                  </a:lnTo>
                  <a:cubicBezTo>
                    <a:pt x="19" y="125"/>
                    <a:pt x="20" y="125"/>
                    <a:pt x="20" y="125"/>
                  </a:cubicBezTo>
                  <a:cubicBezTo>
                    <a:pt x="20" y="125"/>
                    <a:pt x="20" y="126"/>
                    <a:pt x="21" y="126"/>
                  </a:cubicBezTo>
                  <a:cubicBezTo>
                    <a:pt x="22" y="126"/>
                    <a:pt x="22" y="125"/>
                    <a:pt x="21" y="125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3"/>
                    <a:pt x="23" y="123"/>
                    <a:pt x="22" y="122"/>
                  </a:cubicBezTo>
                  <a:cubicBezTo>
                    <a:pt x="21" y="121"/>
                    <a:pt x="21" y="120"/>
                    <a:pt x="20" y="119"/>
                  </a:cubicBezTo>
                  <a:cubicBezTo>
                    <a:pt x="20" y="118"/>
                    <a:pt x="20" y="117"/>
                    <a:pt x="20" y="116"/>
                  </a:cubicBezTo>
                  <a:lnTo>
                    <a:pt x="20" y="115"/>
                  </a:lnTo>
                  <a:lnTo>
                    <a:pt x="19" y="115"/>
                  </a:lnTo>
                  <a:cubicBezTo>
                    <a:pt x="19" y="114"/>
                    <a:pt x="18" y="114"/>
                    <a:pt x="18" y="114"/>
                  </a:cubicBezTo>
                  <a:cubicBezTo>
                    <a:pt x="19" y="114"/>
                    <a:pt x="19" y="113"/>
                    <a:pt x="19" y="113"/>
                  </a:cubicBezTo>
                  <a:lnTo>
                    <a:pt x="19" y="112"/>
                  </a:lnTo>
                  <a:lnTo>
                    <a:pt x="19" y="111"/>
                  </a:lnTo>
                  <a:lnTo>
                    <a:pt x="18" y="111"/>
                  </a:lnTo>
                  <a:cubicBezTo>
                    <a:pt x="18" y="109"/>
                    <a:pt x="19" y="108"/>
                    <a:pt x="20" y="10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1" y="105"/>
                    <a:pt x="21" y="104"/>
                    <a:pt x="23" y="104"/>
                  </a:cubicBezTo>
                  <a:cubicBezTo>
                    <a:pt x="24" y="103"/>
                    <a:pt x="25" y="103"/>
                    <a:pt x="26" y="102"/>
                  </a:cubicBezTo>
                  <a:cubicBezTo>
                    <a:pt x="26" y="102"/>
                    <a:pt x="26" y="101"/>
                    <a:pt x="26" y="100"/>
                  </a:cubicBezTo>
                  <a:lnTo>
                    <a:pt x="26" y="99"/>
                  </a:ln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27" y="94"/>
                    <a:pt x="28" y="93"/>
                    <a:pt x="30" y="91"/>
                  </a:cubicBezTo>
                  <a:lnTo>
                    <a:pt x="31" y="90"/>
                  </a:lnTo>
                  <a:cubicBezTo>
                    <a:pt x="31" y="90"/>
                    <a:pt x="31" y="89"/>
                    <a:pt x="33" y="88"/>
                  </a:cubicBezTo>
                  <a:cubicBezTo>
                    <a:pt x="34" y="88"/>
                    <a:pt x="34" y="88"/>
                    <a:pt x="35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7" y="89"/>
                    <a:pt x="36" y="89"/>
                    <a:pt x="36" y="90"/>
                  </a:cubicBezTo>
                  <a:cubicBezTo>
                    <a:pt x="35" y="90"/>
                    <a:pt x="35" y="91"/>
                    <a:pt x="35" y="91"/>
                  </a:cubicBezTo>
                  <a:cubicBezTo>
                    <a:pt x="34" y="92"/>
                    <a:pt x="34" y="92"/>
                    <a:pt x="34" y="93"/>
                  </a:cubicBezTo>
                  <a:lnTo>
                    <a:pt x="33" y="93"/>
                  </a:lnTo>
                  <a:lnTo>
                    <a:pt x="32" y="94"/>
                  </a:lnTo>
                  <a:cubicBezTo>
                    <a:pt x="33" y="94"/>
                    <a:pt x="34" y="94"/>
                    <a:pt x="34" y="94"/>
                  </a:cubicBezTo>
                  <a:lnTo>
                    <a:pt x="35" y="94"/>
                  </a:lnTo>
                  <a:cubicBezTo>
                    <a:pt x="37" y="93"/>
                    <a:pt x="37" y="92"/>
                    <a:pt x="37" y="91"/>
                  </a:cubicBezTo>
                  <a:cubicBezTo>
                    <a:pt x="37" y="91"/>
                    <a:pt x="37" y="90"/>
                    <a:pt x="39" y="89"/>
                  </a:cubicBezTo>
                  <a:cubicBezTo>
                    <a:pt x="40" y="89"/>
                    <a:pt x="40" y="89"/>
                    <a:pt x="41" y="88"/>
                  </a:cubicBezTo>
                  <a:cubicBezTo>
                    <a:pt x="42" y="87"/>
                    <a:pt x="43" y="87"/>
                    <a:pt x="44" y="87"/>
                  </a:cubicBezTo>
                  <a:lnTo>
                    <a:pt x="45" y="87"/>
                  </a:lnTo>
                  <a:cubicBezTo>
                    <a:pt x="46" y="87"/>
                    <a:pt x="47" y="86"/>
                    <a:pt x="48" y="86"/>
                  </a:cubicBezTo>
                  <a:lnTo>
                    <a:pt x="48" y="85"/>
                  </a:lnTo>
                  <a:cubicBezTo>
                    <a:pt x="49" y="85"/>
                    <a:pt x="49" y="85"/>
                    <a:pt x="50" y="85"/>
                  </a:cubicBezTo>
                  <a:cubicBezTo>
                    <a:pt x="51" y="85"/>
                    <a:pt x="51" y="84"/>
                    <a:pt x="51" y="84"/>
                  </a:cubicBezTo>
                  <a:lnTo>
                    <a:pt x="52" y="85"/>
                  </a:lnTo>
                  <a:lnTo>
                    <a:pt x="53" y="85"/>
                  </a:lnTo>
                  <a:lnTo>
                    <a:pt x="54" y="84"/>
                  </a:lnTo>
                  <a:cubicBezTo>
                    <a:pt x="54" y="84"/>
                    <a:pt x="55" y="84"/>
                    <a:pt x="56" y="83"/>
                  </a:cubicBezTo>
                  <a:lnTo>
                    <a:pt x="57" y="83"/>
                  </a:lnTo>
                  <a:cubicBezTo>
                    <a:pt x="58" y="82"/>
                    <a:pt x="59" y="82"/>
                    <a:pt x="60" y="82"/>
                  </a:cubicBezTo>
                  <a:lnTo>
                    <a:pt x="61" y="81"/>
                  </a:lnTo>
                  <a:cubicBezTo>
                    <a:pt x="62" y="81"/>
                    <a:pt x="62" y="81"/>
                    <a:pt x="63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65" y="79"/>
                    <a:pt x="68" y="78"/>
                    <a:pt x="69" y="78"/>
                  </a:cubicBezTo>
                  <a:lnTo>
                    <a:pt x="70" y="78"/>
                  </a:lnTo>
                  <a:lnTo>
                    <a:pt x="71" y="78"/>
                  </a:lnTo>
                  <a:lnTo>
                    <a:pt x="72" y="78"/>
                  </a:lnTo>
                  <a:lnTo>
                    <a:pt x="73" y="78"/>
                  </a:lnTo>
                  <a:cubicBezTo>
                    <a:pt x="74" y="78"/>
                    <a:pt x="74" y="78"/>
                    <a:pt x="74" y="78"/>
                  </a:cubicBezTo>
                  <a:cubicBezTo>
                    <a:pt x="75" y="78"/>
                    <a:pt x="75" y="78"/>
                    <a:pt x="76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80" y="78"/>
                    <a:pt x="82" y="78"/>
                    <a:pt x="82" y="77"/>
                  </a:cubicBezTo>
                  <a:cubicBezTo>
                    <a:pt x="83" y="77"/>
                    <a:pt x="84" y="77"/>
                    <a:pt x="85" y="77"/>
                  </a:cubicBezTo>
                  <a:lnTo>
                    <a:pt x="86" y="77"/>
                  </a:lnTo>
                  <a:cubicBezTo>
                    <a:pt x="87" y="77"/>
                    <a:pt x="88" y="77"/>
                    <a:pt x="89" y="77"/>
                  </a:cubicBezTo>
                  <a:cubicBezTo>
                    <a:pt x="90" y="77"/>
                    <a:pt x="90" y="77"/>
                    <a:pt x="91" y="77"/>
                  </a:cubicBezTo>
                  <a:cubicBezTo>
                    <a:pt x="92" y="77"/>
                    <a:pt x="92" y="77"/>
                    <a:pt x="92" y="76"/>
                  </a:cubicBezTo>
                  <a:cubicBezTo>
                    <a:pt x="93" y="76"/>
                    <a:pt x="94" y="76"/>
                    <a:pt x="94" y="76"/>
                  </a:cubicBezTo>
                  <a:lnTo>
                    <a:pt x="95" y="75"/>
                  </a:lnTo>
                  <a:cubicBezTo>
                    <a:pt x="95" y="75"/>
                    <a:pt x="96" y="74"/>
                    <a:pt x="97" y="74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0" y="75"/>
                    <a:pt x="101" y="75"/>
                    <a:pt x="101" y="75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3" y="74"/>
                    <a:pt x="104" y="74"/>
                  </a:cubicBezTo>
                  <a:cubicBezTo>
                    <a:pt x="105" y="74"/>
                    <a:pt x="106" y="73"/>
                    <a:pt x="107" y="73"/>
                  </a:cubicBezTo>
                  <a:cubicBezTo>
                    <a:pt x="107" y="73"/>
                    <a:pt x="108" y="73"/>
                    <a:pt x="108" y="74"/>
                  </a:cubicBezTo>
                  <a:lnTo>
                    <a:pt x="109" y="74"/>
                  </a:lnTo>
                  <a:cubicBezTo>
                    <a:pt x="110" y="74"/>
                    <a:pt x="110" y="74"/>
                    <a:pt x="111" y="73"/>
                  </a:cubicBezTo>
                  <a:cubicBezTo>
                    <a:pt x="112" y="73"/>
                    <a:pt x="112" y="73"/>
                    <a:pt x="113" y="73"/>
                  </a:cubicBezTo>
                  <a:cubicBezTo>
                    <a:pt x="114" y="72"/>
                    <a:pt x="114" y="72"/>
                    <a:pt x="115" y="72"/>
                  </a:cubicBezTo>
                  <a:cubicBezTo>
                    <a:pt x="116" y="72"/>
                    <a:pt x="117" y="71"/>
                    <a:pt x="118" y="71"/>
                  </a:cubicBezTo>
                  <a:lnTo>
                    <a:pt x="119" y="71"/>
                  </a:lnTo>
                  <a:cubicBezTo>
                    <a:pt x="120" y="71"/>
                    <a:pt x="120" y="70"/>
                    <a:pt x="12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3" y="69"/>
                    <a:pt x="124" y="69"/>
                    <a:pt x="125" y="68"/>
                  </a:cubicBezTo>
                  <a:cubicBezTo>
                    <a:pt x="126" y="68"/>
                    <a:pt x="126" y="68"/>
                    <a:pt x="126" y="67"/>
                  </a:cubicBezTo>
                  <a:lnTo>
                    <a:pt x="127" y="66"/>
                  </a:lnTo>
                  <a:cubicBezTo>
                    <a:pt x="127" y="66"/>
                    <a:pt x="128" y="65"/>
                    <a:pt x="129" y="65"/>
                  </a:cubicBezTo>
                  <a:cubicBezTo>
                    <a:pt x="130" y="64"/>
                    <a:pt x="131" y="64"/>
                    <a:pt x="131" y="63"/>
                  </a:cubicBezTo>
                  <a:lnTo>
                    <a:pt x="132" y="63"/>
                  </a:lnTo>
                  <a:lnTo>
                    <a:pt x="132" y="62"/>
                  </a:lnTo>
                  <a:cubicBezTo>
                    <a:pt x="133" y="61"/>
                    <a:pt x="133" y="61"/>
                    <a:pt x="134" y="61"/>
                  </a:cubicBezTo>
                  <a:cubicBezTo>
                    <a:pt x="135" y="61"/>
                    <a:pt x="135" y="61"/>
                    <a:pt x="136" y="60"/>
                  </a:cubicBezTo>
                  <a:cubicBezTo>
                    <a:pt x="136" y="60"/>
                    <a:pt x="137" y="60"/>
                    <a:pt x="137" y="59"/>
                  </a:cubicBezTo>
                  <a:lnTo>
                    <a:pt x="138" y="59"/>
                  </a:lnTo>
                  <a:cubicBezTo>
                    <a:pt x="139" y="59"/>
                    <a:pt x="140" y="58"/>
                    <a:pt x="140" y="57"/>
                  </a:cubicBezTo>
                  <a:cubicBezTo>
                    <a:pt x="140" y="57"/>
                    <a:pt x="139" y="57"/>
                    <a:pt x="139" y="56"/>
                  </a:cubicBezTo>
                  <a:cubicBezTo>
                    <a:pt x="138" y="56"/>
                    <a:pt x="138" y="55"/>
                    <a:pt x="138" y="55"/>
                  </a:cubicBezTo>
                  <a:cubicBezTo>
                    <a:pt x="137" y="54"/>
                    <a:pt x="138" y="54"/>
                    <a:pt x="139" y="53"/>
                  </a:cubicBezTo>
                  <a:cubicBezTo>
                    <a:pt x="139" y="52"/>
                    <a:pt x="140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0"/>
                    <a:pt x="140" y="50"/>
                    <a:pt x="141" y="50"/>
                  </a:cubicBezTo>
                  <a:cubicBezTo>
                    <a:pt x="142" y="50"/>
                    <a:pt x="142" y="50"/>
                    <a:pt x="143" y="49"/>
                  </a:cubicBezTo>
                  <a:lnTo>
                    <a:pt x="144" y="49"/>
                  </a:lnTo>
                  <a:lnTo>
                    <a:pt x="145" y="49"/>
                  </a:lnTo>
                  <a:cubicBezTo>
                    <a:pt x="145" y="49"/>
                    <a:pt x="146" y="49"/>
                    <a:pt x="146" y="48"/>
                  </a:cubicBezTo>
                  <a:cubicBezTo>
                    <a:pt x="146" y="48"/>
                    <a:pt x="146" y="47"/>
                    <a:pt x="145" y="47"/>
                  </a:cubicBezTo>
                  <a:lnTo>
                    <a:pt x="145" y="46"/>
                  </a:lnTo>
                  <a:lnTo>
                    <a:pt x="146" y="46"/>
                  </a:lnTo>
                  <a:cubicBezTo>
                    <a:pt x="147" y="45"/>
                    <a:pt x="147" y="45"/>
                    <a:pt x="147" y="45"/>
                  </a:cubicBezTo>
                  <a:cubicBezTo>
                    <a:pt x="148" y="45"/>
                    <a:pt x="149" y="44"/>
                    <a:pt x="150" y="44"/>
                  </a:cubicBezTo>
                  <a:cubicBezTo>
                    <a:pt x="151" y="44"/>
                    <a:pt x="152" y="44"/>
                    <a:pt x="152" y="44"/>
                  </a:cubicBezTo>
                  <a:lnTo>
                    <a:pt x="153" y="45"/>
                  </a:lnTo>
                  <a:cubicBezTo>
                    <a:pt x="152" y="45"/>
                    <a:pt x="152" y="45"/>
                    <a:pt x="151" y="46"/>
                  </a:cubicBezTo>
                  <a:lnTo>
                    <a:pt x="150" y="46"/>
                  </a:lnTo>
                  <a:cubicBezTo>
                    <a:pt x="149" y="46"/>
                    <a:pt x="149" y="46"/>
                    <a:pt x="149" y="47"/>
                  </a:cubicBezTo>
                  <a:lnTo>
                    <a:pt x="150" y="47"/>
                  </a:lnTo>
                  <a:cubicBezTo>
                    <a:pt x="150" y="47"/>
                    <a:pt x="151" y="48"/>
                    <a:pt x="151" y="49"/>
                  </a:cubicBezTo>
                  <a:lnTo>
                    <a:pt x="150" y="49"/>
                  </a:lnTo>
                  <a:cubicBezTo>
                    <a:pt x="150" y="50"/>
                    <a:pt x="150" y="50"/>
                    <a:pt x="150" y="50"/>
                  </a:cubicBezTo>
                  <a:lnTo>
                    <a:pt x="150" y="51"/>
                  </a:lnTo>
                  <a:cubicBezTo>
                    <a:pt x="151" y="51"/>
                    <a:pt x="152" y="51"/>
                    <a:pt x="152" y="51"/>
                  </a:cubicBezTo>
                  <a:lnTo>
                    <a:pt x="152" y="52"/>
                  </a:lnTo>
                  <a:lnTo>
                    <a:pt x="152" y="53"/>
                  </a:lnTo>
                  <a:lnTo>
                    <a:pt x="153" y="54"/>
                  </a:lnTo>
                  <a:lnTo>
                    <a:pt x="154" y="53"/>
                  </a:lnTo>
                  <a:lnTo>
                    <a:pt x="154" y="52"/>
                  </a:lnTo>
                  <a:cubicBezTo>
                    <a:pt x="154" y="52"/>
                    <a:pt x="154" y="51"/>
                    <a:pt x="155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7" y="51"/>
                    <a:pt x="158" y="51"/>
                    <a:pt x="158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8" y="51"/>
                    <a:pt x="158" y="51"/>
                    <a:pt x="158" y="50"/>
                  </a:cubicBezTo>
                  <a:lnTo>
                    <a:pt x="159" y="50"/>
                  </a:lnTo>
                  <a:cubicBezTo>
                    <a:pt x="159" y="49"/>
                    <a:pt x="160" y="49"/>
                    <a:pt x="160" y="49"/>
                  </a:cubicBezTo>
                  <a:lnTo>
                    <a:pt x="159" y="49"/>
                  </a:lnTo>
                  <a:lnTo>
                    <a:pt x="158" y="49"/>
                  </a:lnTo>
                  <a:lnTo>
                    <a:pt x="157" y="49"/>
                  </a:lnTo>
                  <a:cubicBezTo>
                    <a:pt x="156" y="49"/>
                    <a:pt x="155" y="48"/>
                    <a:pt x="154" y="47"/>
                  </a:cubicBezTo>
                  <a:cubicBezTo>
                    <a:pt x="154" y="47"/>
                    <a:pt x="155" y="46"/>
                    <a:pt x="156" y="46"/>
                  </a:cubicBezTo>
                  <a:cubicBezTo>
                    <a:pt x="157" y="45"/>
                    <a:pt x="156" y="45"/>
                    <a:pt x="156" y="45"/>
                  </a:cubicBezTo>
                  <a:cubicBezTo>
                    <a:pt x="155" y="44"/>
                    <a:pt x="155" y="44"/>
                    <a:pt x="156" y="44"/>
                  </a:cubicBezTo>
                  <a:cubicBezTo>
                    <a:pt x="156" y="43"/>
                    <a:pt x="157" y="43"/>
                    <a:pt x="157" y="43"/>
                  </a:cubicBezTo>
                  <a:lnTo>
                    <a:pt x="158" y="43"/>
                  </a:lnTo>
                  <a:lnTo>
                    <a:pt x="159" y="44"/>
                  </a:lnTo>
                  <a:cubicBezTo>
                    <a:pt x="160" y="44"/>
                    <a:pt x="160" y="44"/>
                    <a:pt x="161" y="45"/>
                  </a:cubicBezTo>
                  <a:cubicBezTo>
                    <a:pt x="162" y="45"/>
                    <a:pt x="163" y="45"/>
                    <a:pt x="164" y="45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6" y="46"/>
                    <a:pt x="166" y="46"/>
                    <a:pt x="167" y="46"/>
                  </a:cubicBezTo>
                  <a:cubicBezTo>
                    <a:pt x="167" y="45"/>
                    <a:pt x="167" y="45"/>
                    <a:pt x="168" y="45"/>
                  </a:cubicBezTo>
                  <a:lnTo>
                    <a:pt x="169" y="46"/>
                  </a:lnTo>
                  <a:cubicBezTo>
                    <a:pt x="170" y="46"/>
                    <a:pt x="170" y="46"/>
                    <a:pt x="170" y="45"/>
                  </a:cubicBezTo>
                  <a:lnTo>
                    <a:pt x="169" y="45"/>
                  </a:lnTo>
                  <a:lnTo>
                    <a:pt x="168" y="45"/>
                  </a:lnTo>
                  <a:cubicBezTo>
                    <a:pt x="167" y="45"/>
                    <a:pt x="167" y="45"/>
                    <a:pt x="166" y="44"/>
                  </a:cubicBezTo>
                  <a:cubicBezTo>
                    <a:pt x="166" y="44"/>
                    <a:pt x="167" y="43"/>
                    <a:pt x="168" y="43"/>
                  </a:cubicBezTo>
                  <a:lnTo>
                    <a:pt x="169" y="43"/>
                  </a:lnTo>
                  <a:cubicBezTo>
                    <a:pt x="170" y="43"/>
                    <a:pt x="170" y="42"/>
                    <a:pt x="170" y="41"/>
                  </a:cubicBezTo>
                  <a:cubicBezTo>
                    <a:pt x="169" y="41"/>
                    <a:pt x="169" y="41"/>
                    <a:pt x="169" y="42"/>
                  </a:cubicBezTo>
                  <a:lnTo>
                    <a:pt x="168" y="42"/>
                  </a:lnTo>
                  <a:lnTo>
                    <a:pt x="167" y="42"/>
                  </a:lnTo>
                  <a:cubicBezTo>
                    <a:pt x="166" y="42"/>
                    <a:pt x="165" y="41"/>
                    <a:pt x="166" y="40"/>
                  </a:cubicBezTo>
                  <a:cubicBezTo>
                    <a:pt x="166" y="39"/>
                    <a:pt x="166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lnTo>
                    <a:pt x="169" y="38"/>
                  </a:lnTo>
                  <a:cubicBezTo>
                    <a:pt x="169" y="39"/>
                    <a:pt x="169" y="39"/>
                    <a:pt x="169" y="39"/>
                  </a:cubicBezTo>
                  <a:lnTo>
                    <a:pt x="170" y="38"/>
                  </a:lnTo>
                  <a:cubicBezTo>
                    <a:pt x="170" y="37"/>
                    <a:pt x="171" y="37"/>
                    <a:pt x="171" y="37"/>
                  </a:cubicBezTo>
                  <a:cubicBezTo>
                    <a:pt x="172" y="37"/>
                    <a:pt x="172" y="38"/>
                    <a:pt x="173" y="38"/>
                  </a:cubicBezTo>
                  <a:cubicBezTo>
                    <a:pt x="174" y="38"/>
                    <a:pt x="176" y="39"/>
                    <a:pt x="177" y="39"/>
                  </a:cubicBezTo>
                  <a:cubicBezTo>
                    <a:pt x="178" y="39"/>
                    <a:pt x="178" y="39"/>
                    <a:pt x="178" y="39"/>
                  </a:cubicBezTo>
                  <a:lnTo>
                    <a:pt x="179" y="39"/>
                  </a:lnTo>
                  <a:cubicBezTo>
                    <a:pt x="179" y="39"/>
                    <a:pt x="178" y="39"/>
                    <a:pt x="178" y="38"/>
                  </a:cubicBezTo>
                  <a:cubicBezTo>
                    <a:pt x="177" y="38"/>
                    <a:pt x="176" y="38"/>
                    <a:pt x="176" y="38"/>
                  </a:cubicBezTo>
                  <a:cubicBezTo>
                    <a:pt x="176" y="37"/>
                    <a:pt x="176" y="37"/>
                    <a:pt x="175" y="37"/>
                  </a:cubicBezTo>
                  <a:cubicBezTo>
                    <a:pt x="174" y="37"/>
                    <a:pt x="173" y="37"/>
                    <a:pt x="173" y="36"/>
                  </a:cubicBezTo>
                  <a:lnTo>
                    <a:pt x="174" y="35"/>
                  </a:lnTo>
                  <a:cubicBezTo>
                    <a:pt x="175" y="35"/>
                    <a:pt x="175" y="35"/>
                    <a:pt x="175" y="35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6"/>
                    <a:pt x="177" y="36"/>
                    <a:pt x="177" y="36"/>
                  </a:cubicBezTo>
                  <a:cubicBezTo>
                    <a:pt x="177" y="36"/>
                    <a:pt x="178" y="36"/>
                    <a:pt x="179" y="36"/>
                  </a:cubicBezTo>
                  <a:cubicBezTo>
                    <a:pt x="180" y="36"/>
                    <a:pt x="180" y="36"/>
                    <a:pt x="180" y="36"/>
                  </a:cubicBezTo>
                  <a:lnTo>
                    <a:pt x="181" y="36"/>
                  </a:lnTo>
                  <a:lnTo>
                    <a:pt x="180" y="35"/>
                  </a:lnTo>
                  <a:lnTo>
                    <a:pt x="179" y="35"/>
                  </a:lnTo>
                  <a:lnTo>
                    <a:pt x="178" y="35"/>
                  </a:lnTo>
                  <a:lnTo>
                    <a:pt x="178" y="34"/>
                  </a:lnTo>
                  <a:lnTo>
                    <a:pt x="178" y="33"/>
                  </a:lnTo>
                  <a:cubicBezTo>
                    <a:pt x="177" y="33"/>
                    <a:pt x="177" y="33"/>
                    <a:pt x="176" y="33"/>
                  </a:cubicBezTo>
                  <a:lnTo>
                    <a:pt x="176" y="32"/>
                  </a:lnTo>
                  <a:cubicBezTo>
                    <a:pt x="176" y="32"/>
                    <a:pt x="177" y="32"/>
                    <a:pt x="178" y="32"/>
                  </a:cubicBezTo>
                  <a:lnTo>
                    <a:pt x="179" y="32"/>
                  </a:lnTo>
                  <a:cubicBezTo>
                    <a:pt x="179" y="31"/>
                    <a:pt x="179" y="31"/>
                    <a:pt x="179" y="31"/>
                  </a:cubicBezTo>
                  <a:lnTo>
                    <a:pt x="180" y="30"/>
                  </a:lnTo>
                  <a:cubicBezTo>
                    <a:pt x="181" y="30"/>
                    <a:pt x="182" y="30"/>
                    <a:pt x="182" y="30"/>
                  </a:cubicBezTo>
                  <a:cubicBezTo>
                    <a:pt x="183" y="29"/>
                    <a:pt x="183" y="29"/>
                    <a:pt x="183" y="29"/>
                  </a:cubicBezTo>
                  <a:lnTo>
                    <a:pt x="183" y="28"/>
                  </a:lnTo>
                  <a:lnTo>
                    <a:pt x="184" y="28"/>
                  </a:lnTo>
                  <a:cubicBezTo>
                    <a:pt x="185" y="28"/>
                    <a:pt x="185" y="28"/>
                    <a:pt x="185" y="28"/>
                  </a:cubicBezTo>
                  <a:cubicBezTo>
                    <a:pt x="185" y="29"/>
                    <a:pt x="185" y="29"/>
                    <a:pt x="185" y="29"/>
                  </a:cubicBezTo>
                  <a:lnTo>
                    <a:pt x="185" y="30"/>
                  </a:lnTo>
                  <a:lnTo>
                    <a:pt x="186" y="30"/>
                  </a:lnTo>
                  <a:lnTo>
                    <a:pt x="187" y="30"/>
                  </a:lnTo>
                  <a:cubicBezTo>
                    <a:pt x="188" y="30"/>
                    <a:pt x="188" y="30"/>
                    <a:pt x="188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90" y="30"/>
                    <a:pt x="190" y="30"/>
                    <a:pt x="191" y="30"/>
                  </a:cubicBezTo>
                  <a:cubicBezTo>
                    <a:pt x="191" y="29"/>
                    <a:pt x="191" y="28"/>
                    <a:pt x="190" y="28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89" y="27"/>
                    <a:pt x="189" y="27"/>
                    <a:pt x="189" y="26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5"/>
                    <a:pt x="192" y="25"/>
                    <a:pt x="192" y="26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7"/>
                    <a:pt x="193" y="26"/>
                    <a:pt x="194" y="26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6" y="25"/>
                    <a:pt x="196" y="25"/>
                    <a:pt x="196" y="25"/>
                  </a:cubicBezTo>
                  <a:lnTo>
                    <a:pt x="197" y="25"/>
                  </a:lnTo>
                  <a:cubicBezTo>
                    <a:pt x="197" y="26"/>
                    <a:pt x="196" y="27"/>
                    <a:pt x="196" y="27"/>
                  </a:cubicBezTo>
                  <a:lnTo>
                    <a:pt x="195" y="27"/>
                  </a:lnTo>
                  <a:cubicBezTo>
                    <a:pt x="195" y="28"/>
                    <a:pt x="196" y="28"/>
                    <a:pt x="196" y="28"/>
                  </a:cubicBezTo>
                  <a:lnTo>
                    <a:pt x="197" y="27"/>
                  </a:lnTo>
                  <a:lnTo>
                    <a:pt x="197" y="26"/>
                  </a:lnTo>
                  <a:cubicBezTo>
                    <a:pt x="198" y="26"/>
                    <a:pt x="198" y="25"/>
                    <a:pt x="198" y="25"/>
                  </a:cubicBezTo>
                  <a:lnTo>
                    <a:pt x="198" y="24"/>
                  </a:lnTo>
                  <a:cubicBezTo>
                    <a:pt x="199" y="24"/>
                    <a:pt x="200" y="24"/>
                    <a:pt x="200" y="24"/>
                  </a:cubicBezTo>
                  <a:lnTo>
                    <a:pt x="201" y="24"/>
                  </a:lnTo>
                  <a:lnTo>
                    <a:pt x="202" y="24"/>
                  </a:lnTo>
                  <a:cubicBezTo>
                    <a:pt x="202" y="25"/>
                    <a:pt x="202" y="25"/>
                    <a:pt x="202" y="25"/>
                  </a:cubicBezTo>
                  <a:lnTo>
                    <a:pt x="203" y="25"/>
                  </a:lnTo>
                  <a:cubicBezTo>
                    <a:pt x="204" y="25"/>
                    <a:pt x="204" y="25"/>
                    <a:pt x="204" y="25"/>
                  </a:cubicBezTo>
                  <a:lnTo>
                    <a:pt x="205" y="25"/>
                  </a:lnTo>
                  <a:cubicBezTo>
                    <a:pt x="206" y="25"/>
                    <a:pt x="207" y="26"/>
                    <a:pt x="207" y="27"/>
                  </a:cubicBezTo>
                  <a:cubicBezTo>
                    <a:pt x="207" y="28"/>
                    <a:pt x="208" y="28"/>
                    <a:pt x="208" y="28"/>
                  </a:cubicBezTo>
                  <a:cubicBezTo>
                    <a:pt x="209" y="29"/>
                    <a:pt x="208" y="29"/>
                    <a:pt x="208" y="2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9" y="31"/>
                    <a:pt x="210" y="31"/>
                    <a:pt x="210" y="31"/>
                  </a:cubicBezTo>
                  <a:cubicBezTo>
                    <a:pt x="211" y="31"/>
                    <a:pt x="212" y="32"/>
                    <a:pt x="212" y="32"/>
                  </a:cubicBezTo>
                  <a:cubicBezTo>
                    <a:pt x="213" y="33"/>
                    <a:pt x="212" y="33"/>
                    <a:pt x="212" y="33"/>
                  </a:cubicBezTo>
                  <a:cubicBezTo>
                    <a:pt x="211" y="34"/>
                    <a:pt x="211" y="34"/>
                    <a:pt x="211" y="34"/>
                  </a:cubicBezTo>
                  <a:lnTo>
                    <a:pt x="211" y="35"/>
                  </a:lnTo>
                  <a:cubicBezTo>
                    <a:pt x="211" y="36"/>
                    <a:pt x="210" y="37"/>
                    <a:pt x="209" y="37"/>
                  </a:cubicBezTo>
                  <a:cubicBezTo>
                    <a:pt x="209" y="38"/>
                    <a:pt x="208" y="38"/>
                    <a:pt x="207" y="39"/>
                  </a:cubicBezTo>
                  <a:lnTo>
                    <a:pt x="208" y="39"/>
                  </a:lnTo>
                  <a:lnTo>
                    <a:pt x="209" y="39"/>
                  </a:lnTo>
                  <a:lnTo>
                    <a:pt x="210" y="39"/>
                  </a:lnTo>
                  <a:cubicBezTo>
                    <a:pt x="210" y="38"/>
                    <a:pt x="210" y="38"/>
                    <a:pt x="211" y="38"/>
                  </a:cubicBezTo>
                  <a:lnTo>
                    <a:pt x="212" y="38"/>
                  </a:lnTo>
                  <a:lnTo>
                    <a:pt x="213" y="38"/>
                  </a:lnTo>
                  <a:cubicBezTo>
                    <a:pt x="214" y="38"/>
                    <a:pt x="214" y="38"/>
                    <a:pt x="214" y="38"/>
                  </a:cubicBezTo>
                  <a:lnTo>
                    <a:pt x="214" y="37"/>
                  </a:lnTo>
                  <a:cubicBezTo>
                    <a:pt x="214" y="36"/>
                    <a:pt x="215" y="36"/>
                    <a:pt x="216" y="35"/>
                  </a:cubicBezTo>
                  <a:lnTo>
                    <a:pt x="217" y="35"/>
                  </a:lnTo>
                  <a:lnTo>
                    <a:pt x="217" y="34"/>
                  </a:lnTo>
                  <a:cubicBezTo>
                    <a:pt x="216" y="34"/>
                    <a:pt x="216" y="34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0" y="33"/>
                    <a:pt x="222" y="33"/>
                    <a:pt x="222" y="34"/>
                  </a:cubicBezTo>
                  <a:cubicBezTo>
                    <a:pt x="223" y="35"/>
                    <a:pt x="223" y="35"/>
                    <a:pt x="222" y="36"/>
                  </a:cubicBezTo>
                  <a:cubicBezTo>
                    <a:pt x="223" y="36"/>
                    <a:pt x="223" y="36"/>
                    <a:pt x="223" y="35"/>
                  </a:cubicBezTo>
                  <a:cubicBezTo>
                    <a:pt x="224" y="35"/>
                    <a:pt x="224" y="34"/>
                    <a:pt x="226" y="34"/>
                  </a:cubicBezTo>
                  <a:lnTo>
                    <a:pt x="227" y="34"/>
                  </a:lnTo>
                  <a:cubicBezTo>
                    <a:pt x="227" y="34"/>
                    <a:pt x="228" y="34"/>
                    <a:pt x="228" y="35"/>
                  </a:cubicBezTo>
                  <a:cubicBezTo>
                    <a:pt x="229" y="35"/>
                    <a:pt x="228" y="36"/>
                    <a:pt x="227" y="36"/>
                  </a:cubicBezTo>
                  <a:lnTo>
                    <a:pt x="227" y="37"/>
                  </a:lnTo>
                  <a:lnTo>
                    <a:pt x="228" y="37"/>
                  </a:lnTo>
                  <a:lnTo>
                    <a:pt x="229" y="37"/>
                  </a:lnTo>
                  <a:cubicBezTo>
                    <a:pt x="229" y="38"/>
                    <a:pt x="230" y="38"/>
                    <a:pt x="230" y="38"/>
                  </a:cubicBezTo>
                  <a:cubicBezTo>
                    <a:pt x="231" y="38"/>
                    <a:pt x="229" y="37"/>
                    <a:pt x="229" y="36"/>
                  </a:cubicBezTo>
                  <a:lnTo>
                    <a:pt x="229" y="35"/>
                  </a:lnTo>
                  <a:cubicBezTo>
                    <a:pt x="229" y="34"/>
                    <a:pt x="229" y="34"/>
                    <a:pt x="230" y="34"/>
                  </a:cubicBezTo>
                  <a:cubicBezTo>
                    <a:pt x="231" y="34"/>
                    <a:pt x="231" y="33"/>
                    <a:pt x="232" y="33"/>
                  </a:cubicBezTo>
                  <a:lnTo>
                    <a:pt x="233" y="33"/>
                  </a:lnTo>
                  <a:lnTo>
                    <a:pt x="232" y="33"/>
                  </a:lnTo>
                  <a:cubicBezTo>
                    <a:pt x="230" y="33"/>
                    <a:pt x="230" y="33"/>
                    <a:pt x="230" y="32"/>
                  </a:cubicBezTo>
                  <a:lnTo>
                    <a:pt x="229" y="32"/>
                  </a:lnTo>
                  <a:cubicBezTo>
                    <a:pt x="229" y="31"/>
                    <a:pt x="229" y="31"/>
                    <a:pt x="228" y="31"/>
                  </a:cubicBezTo>
                  <a:lnTo>
                    <a:pt x="227" y="31"/>
                  </a:lnTo>
                  <a:cubicBezTo>
                    <a:pt x="226" y="31"/>
                    <a:pt x="227" y="30"/>
                    <a:pt x="227" y="29"/>
                  </a:cubicBezTo>
                  <a:lnTo>
                    <a:pt x="228" y="28"/>
                  </a:lnTo>
                  <a:cubicBezTo>
                    <a:pt x="229" y="27"/>
                    <a:pt x="230" y="27"/>
                    <a:pt x="230" y="26"/>
                  </a:cubicBezTo>
                  <a:lnTo>
                    <a:pt x="230" y="25"/>
                  </a:lnTo>
                  <a:cubicBezTo>
                    <a:pt x="230" y="25"/>
                    <a:pt x="231" y="24"/>
                    <a:pt x="232" y="24"/>
                  </a:cubicBezTo>
                  <a:cubicBezTo>
                    <a:pt x="233" y="24"/>
                    <a:pt x="233" y="24"/>
                    <a:pt x="234" y="23"/>
                  </a:cubicBezTo>
                  <a:cubicBezTo>
                    <a:pt x="234" y="23"/>
                    <a:pt x="234" y="22"/>
                    <a:pt x="235" y="21"/>
                  </a:cubicBezTo>
                  <a:cubicBezTo>
                    <a:pt x="236" y="21"/>
                    <a:pt x="236" y="22"/>
                    <a:pt x="236" y="22"/>
                  </a:cubicBezTo>
                  <a:cubicBezTo>
                    <a:pt x="237" y="22"/>
                    <a:pt x="237" y="22"/>
                    <a:pt x="237" y="22"/>
                  </a:cubicBezTo>
                  <a:lnTo>
                    <a:pt x="238" y="22"/>
                  </a:lnTo>
                  <a:cubicBezTo>
                    <a:pt x="238" y="21"/>
                    <a:pt x="239" y="21"/>
                    <a:pt x="239" y="21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2" y="23"/>
                    <a:pt x="242" y="23"/>
                    <a:pt x="243" y="23"/>
                  </a:cubicBezTo>
                  <a:lnTo>
                    <a:pt x="244" y="22"/>
                  </a:lnTo>
                  <a:cubicBezTo>
                    <a:pt x="244" y="21"/>
                    <a:pt x="242" y="20"/>
                    <a:pt x="241" y="20"/>
                  </a:cubicBezTo>
                  <a:cubicBezTo>
                    <a:pt x="241" y="19"/>
                    <a:pt x="240" y="19"/>
                    <a:pt x="240" y="19"/>
                  </a:cubicBezTo>
                  <a:cubicBezTo>
                    <a:pt x="239" y="18"/>
                    <a:pt x="239" y="17"/>
                    <a:pt x="240" y="17"/>
                  </a:cubicBezTo>
                  <a:lnTo>
                    <a:pt x="241" y="17"/>
                  </a:lnTo>
                  <a:lnTo>
                    <a:pt x="242" y="17"/>
                  </a:lnTo>
                  <a:lnTo>
                    <a:pt x="243" y="17"/>
                  </a:lnTo>
                  <a:lnTo>
                    <a:pt x="243" y="16"/>
                  </a:lnTo>
                  <a:cubicBezTo>
                    <a:pt x="243" y="16"/>
                    <a:pt x="243" y="15"/>
                    <a:pt x="244" y="15"/>
                  </a:cubicBezTo>
                  <a:lnTo>
                    <a:pt x="245" y="15"/>
                  </a:lnTo>
                  <a:cubicBezTo>
                    <a:pt x="246" y="15"/>
                    <a:pt x="246" y="16"/>
                    <a:pt x="246" y="16"/>
                  </a:cubicBezTo>
                  <a:cubicBezTo>
                    <a:pt x="246" y="15"/>
                    <a:pt x="246" y="15"/>
                    <a:pt x="246" y="15"/>
                  </a:cubicBezTo>
                  <a:cubicBezTo>
                    <a:pt x="245" y="15"/>
                    <a:pt x="245" y="15"/>
                    <a:pt x="245" y="14"/>
                  </a:cubicBezTo>
                  <a:lnTo>
                    <a:pt x="245" y="13"/>
                  </a:lnTo>
                  <a:cubicBezTo>
                    <a:pt x="246" y="13"/>
                    <a:pt x="246" y="13"/>
                    <a:pt x="246" y="13"/>
                  </a:cubicBezTo>
                  <a:cubicBezTo>
                    <a:pt x="247" y="13"/>
                    <a:pt x="247" y="13"/>
                    <a:pt x="248" y="13"/>
                  </a:cubicBezTo>
                  <a:lnTo>
                    <a:pt x="248" y="14"/>
                  </a:lnTo>
                  <a:lnTo>
                    <a:pt x="248" y="15"/>
                  </a:lnTo>
                  <a:lnTo>
                    <a:pt x="249" y="15"/>
                  </a:lnTo>
                  <a:lnTo>
                    <a:pt x="250" y="15"/>
                  </a:lnTo>
                  <a:cubicBezTo>
                    <a:pt x="250" y="14"/>
                    <a:pt x="250" y="14"/>
                    <a:pt x="250" y="14"/>
                  </a:cubicBezTo>
                  <a:lnTo>
                    <a:pt x="250" y="13"/>
                  </a:lnTo>
                  <a:lnTo>
                    <a:pt x="251" y="13"/>
                  </a:lnTo>
                  <a:cubicBezTo>
                    <a:pt x="252" y="13"/>
                    <a:pt x="252" y="13"/>
                    <a:pt x="252" y="13"/>
                  </a:cubicBezTo>
                  <a:lnTo>
                    <a:pt x="251" y="12"/>
                  </a:lnTo>
                  <a:cubicBezTo>
                    <a:pt x="250" y="12"/>
                    <a:pt x="249" y="12"/>
                    <a:pt x="250" y="11"/>
                  </a:cubicBezTo>
                  <a:lnTo>
                    <a:pt x="251" y="11"/>
                  </a:lnTo>
                  <a:cubicBezTo>
                    <a:pt x="252" y="11"/>
                    <a:pt x="252" y="11"/>
                    <a:pt x="253" y="12"/>
                  </a:cubicBezTo>
                  <a:lnTo>
                    <a:pt x="254" y="12"/>
                  </a:lnTo>
                  <a:lnTo>
                    <a:pt x="254" y="11"/>
                  </a:lnTo>
                  <a:lnTo>
                    <a:pt x="254" y="10"/>
                  </a:lnTo>
                  <a:lnTo>
                    <a:pt x="255" y="10"/>
                  </a:lnTo>
                  <a:lnTo>
                    <a:pt x="256" y="10"/>
                  </a:lnTo>
                  <a:cubicBezTo>
                    <a:pt x="257" y="10"/>
                    <a:pt x="257" y="10"/>
                    <a:pt x="257" y="11"/>
                  </a:cubicBezTo>
                  <a:lnTo>
                    <a:pt x="258" y="11"/>
                  </a:lnTo>
                  <a:cubicBezTo>
                    <a:pt x="259" y="11"/>
                    <a:pt x="259" y="11"/>
                    <a:pt x="259" y="11"/>
                  </a:cubicBezTo>
                  <a:lnTo>
                    <a:pt x="260" y="11"/>
                  </a:lnTo>
                  <a:cubicBezTo>
                    <a:pt x="261" y="11"/>
                    <a:pt x="262" y="11"/>
                    <a:pt x="263" y="11"/>
                  </a:cubicBezTo>
                  <a:cubicBezTo>
                    <a:pt x="264" y="11"/>
                    <a:pt x="264" y="11"/>
                    <a:pt x="265" y="11"/>
                  </a:cubicBezTo>
                  <a:lnTo>
                    <a:pt x="266" y="11"/>
                  </a:lnTo>
                  <a:cubicBezTo>
                    <a:pt x="267" y="11"/>
                    <a:pt x="267" y="11"/>
                    <a:pt x="267" y="11"/>
                  </a:cubicBezTo>
                  <a:lnTo>
                    <a:pt x="267" y="12"/>
                  </a:lnTo>
                  <a:cubicBezTo>
                    <a:pt x="268" y="12"/>
                    <a:pt x="268" y="12"/>
                    <a:pt x="268" y="12"/>
                  </a:cubicBezTo>
                  <a:cubicBezTo>
                    <a:pt x="268" y="11"/>
                    <a:pt x="268" y="11"/>
                    <a:pt x="268" y="11"/>
                  </a:cubicBezTo>
                  <a:cubicBezTo>
                    <a:pt x="269" y="11"/>
                    <a:pt x="269" y="11"/>
                    <a:pt x="269" y="11"/>
                  </a:cubicBezTo>
                  <a:cubicBezTo>
                    <a:pt x="270" y="11"/>
                    <a:pt x="270" y="11"/>
                    <a:pt x="270" y="11"/>
                  </a:cubicBezTo>
                  <a:lnTo>
                    <a:pt x="270" y="10"/>
                  </a:lnTo>
                  <a:lnTo>
                    <a:pt x="270" y="9"/>
                  </a:lnTo>
                  <a:cubicBezTo>
                    <a:pt x="270" y="9"/>
                    <a:pt x="270" y="8"/>
                    <a:pt x="271" y="8"/>
                  </a:cubicBezTo>
                  <a:lnTo>
                    <a:pt x="272" y="7"/>
                  </a:lnTo>
                  <a:lnTo>
                    <a:pt x="271" y="7"/>
                  </a:lnTo>
                  <a:lnTo>
                    <a:pt x="270" y="7"/>
                  </a:lnTo>
                  <a:lnTo>
                    <a:pt x="269" y="7"/>
                  </a:lnTo>
                  <a:lnTo>
                    <a:pt x="268" y="6"/>
                  </a:lnTo>
                  <a:lnTo>
                    <a:pt x="267" y="6"/>
                  </a:lnTo>
                  <a:lnTo>
                    <a:pt x="266" y="6"/>
                  </a:lnTo>
                  <a:cubicBezTo>
                    <a:pt x="266" y="7"/>
                    <a:pt x="265" y="7"/>
                    <a:pt x="265" y="7"/>
                  </a:cubicBezTo>
                  <a:cubicBezTo>
                    <a:pt x="264" y="7"/>
                    <a:pt x="264" y="7"/>
                    <a:pt x="264" y="7"/>
                  </a:cubicBezTo>
                  <a:lnTo>
                    <a:pt x="264" y="6"/>
                  </a:lnTo>
                  <a:cubicBezTo>
                    <a:pt x="264" y="6"/>
                    <a:pt x="263" y="5"/>
                    <a:pt x="262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1" y="4"/>
                    <a:pt x="261" y="3"/>
                    <a:pt x="262" y="3"/>
                  </a:cubicBezTo>
                  <a:lnTo>
                    <a:pt x="263" y="3"/>
                  </a:lnTo>
                  <a:cubicBezTo>
                    <a:pt x="264" y="3"/>
                    <a:pt x="265" y="3"/>
                    <a:pt x="265" y="4"/>
                  </a:cubicBezTo>
                  <a:lnTo>
                    <a:pt x="266" y="4"/>
                  </a:lnTo>
                  <a:cubicBezTo>
                    <a:pt x="266" y="4"/>
                    <a:pt x="266" y="3"/>
                    <a:pt x="267" y="3"/>
                  </a:cubicBezTo>
                  <a:cubicBezTo>
                    <a:pt x="268" y="3"/>
                    <a:pt x="270" y="4"/>
                    <a:pt x="271" y="4"/>
                  </a:cubicBezTo>
                  <a:cubicBezTo>
                    <a:pt x="272" y="5"/>
                    <a:pt x="272" y="6"/>
                    <a:pt x="273" y="6"/>
                  </a:cubicBezTo>
                  <a:cubicBezTo>
                    <a:pt x="274" y="6"/>
                    <a:pt x="274" y="6"/>
                    <a:pt x="274" y="6"/>
                  </a:cubicBezTo>
                  <a:lnTo>
                    <a:pt x="274" y="5"/>
                  </a:lnTo>
                  <a:cubicBezTo>
                    <a:pt x="275" y="5"/>
                    <a:pt x="275" y="5"/>
                    <a:pt x="275" y="6"/>
                  </a:cubicBezTo>
                  <a:lnTo>
                    <a:pt x="276" y="6"/>
                  </a:lnTo>
                  <a:cubicBezTo>
                    <a:pt x="276" y="7"/>
                    <a:pt x="276" y="7"/>
                    <a:pt x="276" y="7"/>
                  </a:cubicBezTo>
                  <a:cubicBezTo>
                    <a:pt x="276" y="7"/>
                    <a:pt x="276" y="8"/>
                    <a:pt x="277" y="8"/>
                  </a:cubicBezTo>
                  <a:lnTo>
                    <a:pt x="278" y="8"/>
                  </a:lnTo>
                  <a:cubicBezTo>
                    <a:pt x="279" y="8"/>
                    <a:pt x="279" y="8"/>
                    <a:pt x="279" y="8"/>
                  </a:cubicBezTo>
                  <a:cubicBezTo>
                    <a:pt x="280" y="8"/>
                    <a:pt x="280" y="8"/>
                    <a:pt x="280" y="9"/>
                  </a:cubicBezTo>
                  <a:cubicBezTo>
                    <a:pt x="281" y="9"/>
                    <a:pt x="281" y="9"/>
                    <a:pt x="281" y="9"/>
                  </a:cubicBezTo>
                  <a:lnTo>
                    <a:pt x="283" y="9"/>
                  </a:lnTo>
                  <a:cubicBezTo>
                    <a:pt x="283" y="9"/>
                    <a:pt x="283" y="8"/>
                    <a:pt x="284" y="8"/>
                  </a:cubicBezTo>
                  <a:lnTo>
                    <a:pt x="285" y="8"/>
                  </a:lnTo>
                  <a:cubicBezTo>
                    <a:pt x="286" y="8"/>
                    <a:pt x="286" y="9"/>
                    <a:pt x="286" y="9"/>
                  </a:cubicBezTo>
                  <a:lnTo>
                    <a:pt x="287" y="9"/>
                  </a:lnTo>
                  <a:lnTo>
                    <a:pt x="287" y="10"/>
                  </a:lnTo>
                  <a:cubicBezTo>
                    <a:pt x="288" y="10"/>
                    <a:pt x="287" y="10"/>
                    <a:pt x="287" y="11"/>
                  </a:cubicBezTo>
                  <a:lnTo>
                    <a:pt x="288" y="11"/>
                  </a:lnTo>
                  <a:lnTo>
                    <a:pt x="288" y="12"/>
                  </a:lnTo>
                  <a:lnTo>
                    <a:pt x="288" y="11"/>
                  </a:lnTo>
                  <a:cubicBezTo>
                    <a:pt x="289" y="10"/>
                    <a:pt x="290" y="10"/>
                    <a:pt x="291" y="10"/>
                  </a:cubicBezTo>
                  <a:lnTo>
                    <a:pt x="292" y="10"/>
                  </a:lnTo>
                  <a:cubicBezTo>
                    <a:pt x="293" y="10"/>
                    <a:pt x="293" y="10"/>
                    <a:pt x="294" y="10"/>
                  </a:cubicBezTo>
                  <a:cubicBezTo>
                    <a:pt x="295" y="10"/>
                    <a:pt x="295" y="10"/>
                    <a:pt x="295" y="11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7" y="12"/>
                    <a:pt x="298" y="12"/>
                    <a:pt x="299" y="12"/>
                  </a:cubicBezTo>
                  <a:cubicBezTo>
                    <a:pt x="300" y="12"/>
                    <a:pt x="300" y="12"/>
                    <a:pt x="301" y="12"/>
                  </a:cubicBezTo>
                  <a:cubicBezTo>
                    <a:pt x="301" y="12"/>
                    <a:pt x="302" y="12"/>
                    <a:pt x="303" y="11"/>
                  </a:cubicBezTo>
                  <a:cubicBezTo>
                    <a:pt x="305" y="11"/>
                    <a:pt x="306" y="10"/>
                    <a:pt x="307" y="10"/>
                  </a:cubicBezTo>
                  <a:lnTo>
                    <a:pt x="308" y="10"/>
                  </a:lnTo>
                  <a:cubicBezTo>
                    <a:pt x="308" y="11"/>
                    <a:pt x="307" y="11"/>
                    <a:pt x="307" y="11"/>
                  </a:cubicBezTo>
                  <a:lnTo>
                    <a:pt x="306" y="11"/>
                  </a:lnTo>
                  <a:lnTo>
                    <a:pt x="306" y="12"/>
                  </a:lnTo>
                  <a:lnTo>
                    <a:pt x="307" y="12"/>
                  </a:lnTo>
                  <a:cubicBezTo>
                    <a:pt x="308" y="11"/>
                    <a:pt x="308" y="11"/>
                    <a:pt x="309" y="11"/>
                  </a:cubicBezTo>
                  <a:lnTo>
                    <a:pt x="310" y="12"/>
                  </a:lnTo>
                  <a:cubicBezTo>
                    <a:pt x="310" y="12"/>
                    <a:pt x="310" y="13"/>
                    <a:pt x="309" y="13"/>
                  </a:cubicBezTo>
                  <a:lnTo>
                    <a:pt x="309" y="14"/>
                  </a:lnTo>
                  <a:lnTo>
                    <a:pt x="310" y="14"/>
                  </a:lnTo>
                  <a:cubicBezTo>
                    <a:pt x="311" y="14"/>
                    <a:pt x="311" y="14"/>
                    <a:pt x="311" y="14"/>
                  </a:cubicBezTo>
                  <a:cubicBezTo>
                    <a:pt x="312" y="14"/>
                    <a:pt x="312" y="13"/>
                    <a:pt x="312" y="12"/>
                  </a:cubicBezTo>
                  <a:cubicBezTo>
                    <a:pt x="312" y="11"/>
                    <a:pt x="313" y="11"/>
                    <a:pt x="314" y="10"/>
                  </a:cubicBezTo>
                  <a:cubicBezTo>
                    <a:pt x="315" y="10"/>
                    <a:pt x="315" y="10"/>
                    <a:pt x="316" y="10"/>
                  </a:cubicBezTo>
                  <a:cubicBezTo>
                    <a:pt x="317" y="10"/>
                    <a:pt x="317" y="10"/>
                    <a:pt x="317" y="11"/>
                  </a:cubicBezTo>
                  <a:lnTo>
                    <a:pt x="316" y="11"/>
                  </a:lnTo>
                  <a:cubicBezTo>
                    <a:pt x="316" y="12"/>
                    <a:pt x="316" y="12"/>
                    <a:pt x="316" y="13"/>
                  </a:cubicBezTo>
                  <a:lnTo>
                    <a:pt x="316" y="12"/>
                  </a:lnTo>
                  <a:cubicBezTo>
                    <a:pt x="317" y="12"/>
                    <a:pt x="317" y="12"/>
                    <a:pt x="317" y="12"/>
                  </a:cubicBezTo>
                  <a:lnTo>
                    <a:pt x="318" y="12"/>
                  </a:lnTo>
                  <a:lnTo>
                    <a:pt x="319" y="13"/>
                  </a:lnTo>
                  <a:cubicBezTo>
                    <a:pt x="320" y="14"/>
                    <a:pt x="318" y="14"/>
                    <a:pt x="317" y="15"/>
                  </a:cubicBezTo>
                  <a:cubicBezTo>
                    <a:pt x="316" y="15"/>
                    <a:pt x="316" y="15"/>
                    <a:pt x="316" y="16"/>
                  </a:cubicBezTo>
                  <a:cubicBezTo>
                    <a:pt x="316" y="16"/>
                    <a:pt x="315" y="17"/>
                    <a:pt x="314" y="17"/>
                  </a:cubicBezTo>
                  <a:lnTo>
                    <a:pt x="313" y="17"/>
                  </a:lnTo>
                  <a:lnTo>
                    <a:pt x="314" y="18"/>
                  </a:lnTo>
                  <a:cubicBezTo>
                    <a:pt x="314" y="18"/>
                    <a:pt x="315" y="18"/>
                    <a:pt x="315" y="19"/>
                  </a:cubicBezTo>
                  <a:lnTo>
                    <a:pt x="314" y="19"/>
                  </a:lnTo>
                  <a:cubicBezTo>
                    <a:pt x="313" y="20"/>
                    <a:pt x="313" y="20"/>
                    <a:pt x="313" y="20"/>
                  </a:cubicBezTo>
                  <a:cubicBezTo>
                    <a:pt x="312" y="21"/>
                    <a:pt x="312" y="21"/>
                    <a:pt x="312" y="21"/>
                  </a:cubicBezTo>
                  <a:lnTo>
                    <a:pt x="311" y="22"/>
                  </a:lnTo>
                  <a:lnTo>
                    <a:pt x="311" y="21"/>
                  </a:lnTo>
                  <a:cubicBezTo>
                    <a:pt x="310" y="21"/>
                    <a:pt x="310" y="21"/>
                    <a:pt x="310" y="20"/>
                  </a:cubicBezTo>
                  <a:cubicBezTo>
                    <a:pt x="310" y="21"/>
                    <a:pt x="310" y="21"/>
                    <a:pt x="310" y="21"/>
                  </a:cubicBezTo>
                  <a:lnTo>
                    <a:pt x="309" y="21"/>
                  </a:lnTo>
                  <a:cubicBezTo>
                    <a:pt x="307" y="21"/>
                    <a:pt x="306" y="21"/>
                    <a:pt x="306" y="23"/>
                  </a:cubicBezTo>
                  <a:cubicBezTo>
                    <a:pt x="306" y="23"/>
                    <a:pt x="305" y="23"/>
                    <a:pt x="305" y="24"/>
                  </a:cubicBezTo>
                  <a:cubicBezTo>
                    <a:pt x="305" y="24"/>
                    <a:pt x="303" y="25"/>
                    <a:pt x="304" y="25"/>
                  </a:cubicBezTo>
                  <a:lnTo>
                    <a:pt x="305" y="25"/>
                  </a:lnTo>
                  <a:lnTo>
                    <a:pt x="306" y="24"/>
                  </a:lnTo>
                  <a:cubicBezTo>
                    <a:pt x="307" y="25"/>
                    <a:pt x="307" y="25"/>
                    <a:pt x="307" y="25"/>
                  </a:cubicBezTo>
                  <a:lnTo>
                    <a:pt x="306" y="26"/>
                  </a:lnTo>
                  <a:cubicBezTo>
                    <a:pt x="305" y="27"/>
                    <a:pt x="305" y="27"/>
                    <a:pt x="305" y="28"/>
                  </a:cubicBezTo>
                  <a:cubicBezTo>
                    <a:pt x="305" y="29"/>
                    <a:pt x="304" y="29"/>
                    <a:pt x="303" y="30"/>
                  </a:cubicBezTo>
                  <a:cubicBezTo>
                    <a:pt x="303" y="31"/>
                    <a:pt x="302" y="31"/>
                    <a:pt x="301" y="31"/>
                  </a:cubicBezTo>
                  <a:cubicBezTo>
                    <a:pt x="301" y="32"/>
                    <a:pt x="301" y="32"/>
                    <a:pt x="300" y="32"/>
                  </a:cubicBezTo>
                  <a:cubicBezTo>
                    <a:pt x="300" y="32"/>
                    <a:pt x="300" y="33"/>
                    <a:pt x="299" y="33"/>
                  </a:cubicBezTo>
                  <a:lnTo>
                    <a:pt x="298" y="33"/>
                  </a:lnTo>
                  <a:cubicBezTo>
                    <a:pt x="297" y="34"/>
                    <a:pt x="296" y="34"/>
                    <a:pt x="296" y="35"/>
                  </a:cubicBezTo>
                  <a:lnTo>
                    <a:pt x="297" y="35"/>
                  </a:lnTo>
                  <a:cubicBezTo>
                    <a:pt x="299" y="36"/>
                    <a:pt x="299" y="36"/>
                    <a:pt x="299" y="37"/>
                  </a:cubicBezTo>
                  <a:cubicBezTo>
                    <a:pt x="299" y="38"/>
                    <a:pt x="301" y="38"/>
                    <a:pt x="301" y="38"/>
                  </a:cubicBezTo>
                  <a:cubicBezTo>
                    <a:pt x="303" y="39"/>
                    <a:pt x="304" y="39"/>
                    <a:pt x="305" y="40"/>
                  </a:cubicBezTo>
                  <a:cubicBezTo>
                    <a:pt x="305" y="40"/>
                    <a:pt x="305" y="41"/>
                    <a:pt x="306" y="41"/>
                  </a:cubicBezTo>
                  <a:lnTo>
                    <a:pt x="307" y="41"/>
                  </a:lnTo>
                  <a:cubicBezTo>
                    <a:pt x="307" y="41"/>
                    <a:pt x="307" y="42"/>
                    <a:pt x="308" y="42"/>
                  </a:cubicBezTo>
                  <a:lnTo>
                    <a:pt x="309" y="42"/>
                  </a:lnTo>
                  <a:cubicBezTo>
                    <a:pt x="309" y="43"/>
                    <a:pt x="309" y="43"/>
                    <a:pt x="310" y="43"/>
                  </a:cubicBezTo>
                  <a:lnTo>
                    <a:pt x="311" y="44"/>
                  </a:lnTo>
                  <a:cubicBezTo>
                    <a:pt x="312" y="44"/>
                    <a:pt x="312" y="44"/>
                    <a:pt x="312" y="44"/>
                  </a:cubicBezTo>
                  <a:cubicBezTo>
                    <a:pt x="313" y="44"/>
                    <a:pt x="314" y="45"/>
                    <a:pt x="315" y="45"/>
                  </a:cubicBezTo>
                  <a:lnTo>
                    <a:pt x="315" y="46"/>
                  </a:lnTo>
                  <a:cubicBezTo>
                    <a:pt x="315" y="46"/>
                    <a:pt x="316" y="46"/>
                    <a:pt x="317" y="47"/>
                  </a:cubicBezTo>
                  <a:cubicBezTo>
                    <a:pt x="318" y="47"/>
                    <a:pt x="319" y="47"/>
                    <a:pt x="320" y="48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2" y="51"/>
                    <a:pt x="323" y="51"/>
                    <a:pt x="324" y="51"/>
                  </a:cubicBezTo>
                  <a:cubicBezTo>
                    <a:pt x="325" y="51"/>
                    <a:pt x="326" y="51"/>
                    <a:pt x="327" y="51"/>
                  </a:cubicBezTo>
                  <a:cubicBezTo>
                    <a:pt x="328" y="51"/>
                    <a:pt x="329" y="52"/>
                    <a:pt x="331" y="52"/>
                  </a:cubicBezTo>
                  <a:cubicBezTo>
                    <a:pt x="332" y="52"/>
                    <a:pt x="333" y="53"/>
                    <a:pt x="334" y="54"/>
                  </a:cubicBezTo>
                  <a:lnTo>
                    <a:pt x="334" y="55"/>
                  </a:lnTo>
                  <a:lnTo>
                    <a:pt x="334" y="56"/>
                  </a:lnTo>
                  <a:cubicBezTo>
                    <a:pt x="335" y="56"/>
                    <a:pt x="335" y="57"/>
                    <a:pt x="336" y="57"/>
                  </a:cubicBezTo>
                  <a:lnTo>
                    <a:pt x="337" y="57"/>
                  </a:lnTo>
                  <a:cubicBezTo>
                    <a:pt x="337" y="58"/>
                    <a:pt x="337" y="58"/>
                    <a:pt x="338" y="58"/>
                  </a:cubicBezTo>
                  <a:lnTo>
                    <a:pt x="339" y="59"/>
                  </a:lnTo>
                  <a:cubicBezTo>
                    <a:pt x="339" y="59"/>
                    <a:pt x="340" y="59"/>
                    <a:pt x="341" y="59"/>
                  </a:cubicBezTo>
                  <a:lnTo>
                    <a:pt x="341" y="60"/>
                  </a:lnTo>
                  <a:cubicBezTo>
                    <a:pt x="342" y="60"/>
                    <a:pt x="342" y="60"/>
                    <a:pt x="342" y="60"/>
                  </a:cubicBezTo>
                  <a:cubicBezTo>
                    <a:pt x="343" y="60"/>
                    <a:pt x="343" y="60"/>
                    <a:pt x="344" y="60"/>
                  </a:cubicBezTo>
                  <a:cubicBezTo>
                    <a:pt x="345" y="60"/>
                    <a:pt x="346" y="60"/>
                    <a:pt x="346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8" y="59"/>
                    <a:pt x="349" y="59"/>
                    <a:pt x="349" y="58"/>
                  </a:cubicBezTo>
                  <a:lnTo>
                    <a:pt x="350" y="58"/>
                  </a:lnTo>
                  <a:cubicBezTo>
                    <a:pt x="351" y="58"/>
                    <a:pt x="352" y="57"/>
                    <a:pt x="353" y="56"/>
                  </a:cubicBezTo>
                  <a:cubicBezTo>
                    <a:pt x="353" y="56"/>
                    <a:pt x="354" y="56"/>
                    <a:pt x="354" y="55"/>
                  </a:cubicBezTo>
                  <a:lnTo>
                    <a:pt x="355" y="55"/>
                  </a:lnTo>
                  <a:lnTo>
                    <a:pt x="355" y="54"/>
                  </a:lnTo>
                  <a:lnTo>
                    <a:pt x="355" y="53"/>
                  </a:lnTo>
                  <a:cubicBezTo>
                    <a:pt x="355" y="52"/>
                    <a:pt x="356" y="52"/>
                    <a:pt x="357" y="52"/>
                  </a:cubicBezTo>
                  <a:cubicBezTo>
                    <a:pt x="358" y="52"/>
                    <a:pt x="358" y="51"/>
                    <a:pt x="358" y="51"/>
                  </a:cubicBezTo>
                  <a:cubicBezTo>
                    <a:pt x="359" y="51"/>
                    <a:pt x="359" y="50"/>
                    <a:pt x="359" y="50"/>
                  </a:cubicBezTo>
                  <a:cubicBezTo>
                    <a:pt x="360" y="49"/>
                    <a:pt x="360" y="49"/>
                    <a:pt x="361" y="48"/>
                  </a:cubicBezTo>
                  <a:lnTo>
                    <a:pt x="361" y="47"/>
                  </a:lnTo>
                  <a:cubicBezTo>
                    <a:pt x="362" y="47"/>
                    <a:pt x="362" y="46"/>
                    <a:pt x="362" y="46"/>
                  </a:cubicBezTo>
                  <a:cubicBezTo>
                    <a:pt x="363" y="45"/>
                    <a:pt x="363" y="45"/>
                    <a:pt x="363" y="44"/>
                  </a:cubicBezTo>
                  <a:lnTo>
                    <a:pt x="363" y="43"/>
                  </a:lnTo>
                  <a:lnTo>
                    <a:pt x="363" y="42"/>
                  </a:lnTo>
                  <a:cubicBezTo>
                    <a:pt x="364" y="42"/>
                    <a:pt x="364" y="41"/>
                    <a:pt x="364" y="41"/>
                  </a:cubicBezTo>
                  <a:cubicBezTo>
                    <a:pt x="365" y="40"/>
                    <a:pt x="365" y="40"/>
                    <a:pt x="366" y="40"/>
                  </a:cubicBezTo>
                  <a:lnTo>
                    <a:pt x="367" y="39"/>
                  </a:lnTo>
                  <a:cubicBezTo>
                    <a:pt x="367" y="38"/>
                    <a:pt x="367" y="38"/>
                    <a:pt x="367" y="38"/>
                  </a:cubicBezTo>
                  <a:lnTo>
                    <a:pt x="368" y="37"/>
                  </a:lnTo>
                  <a:cubicBezTo>
                    <a:pt x="368" y="36"/>
                    <a:pt x="368" y="35"/>
                    <a:pt x="368" y="35"/>
                  </a:cubicBezTo>
                  <a:cubicBezTo>
                    <a:pt x="368" y="34"/>
                    <a:pt x="367" y="33"/>
                    <a:pt x="368" y="32"/>
                  </a:cubicBezTo>
                  <a:cubicBezTo>
                    <a:pt x="368" y="31"/>
                    <a:pt x="368" y="31"/>
                    <a:pt x="368" y="30"/>
                  </a:cubicBezTo>
                  <a:lnTo>
                    <a:pt x="368" y="29"/>
                  </a:lnTo>
                  <a:lnTo>
                    <a:pt x="368" y="28"/>
                  </a:lnTo>
                  <a:cubicBezTo>
                    <a:pt x="367" y="27"/>
                    <a:pt x="368" y="26"/>
                    <a:pt x="369" y="24"/>
                  </a:cubicBezTo>
                  <a:lnTo>
                    <a:pt x="370" y="24"/>
                  </a:lnTo>
                  <a:cubicBezTo>
                    <a:pt x="371" y="23"/>
                    <a:pt x="371" y="23"/>
                    <a:pt x="371" y="23"/>
                  </a:cubicBezTo>
                  <a:cubicBezTo>
                    <a:pt x="370" y="22"/>
                    <a:pt x="370" y="22"/>
                    <a:pt x="370" y="21"/>
                  </a:cubicBezTo>
                  <a:lnTo>
                    <a:pt x="370" y="20"/>
                  </a:lnTo>
                  <a:cubicBezTo>
                    <a:pt x="370" y="20"/>
                    <a:pt x="371" y="20"/>
                    <a:pt x="371" y="19"/>
                  </a:cubicBezTo>
                  <a:cubicBezTo>
                    <a:pt x="371" y="19"/>
                    <a:pt x="371" y="18"/>
                    <a:pt x="373" y="18"/>
                  </a:cubicBezTo>
                  <a:cubicBezTo>
                    <a:pt x="374" y="18"/>
                    <a:pt x="374" y="18"/>
                    <a:pt x="375" y="18"/>
                  </a:cubicBezTo>
                  <a:lnTo>
                    <a:pt x="376" y="18"/>
                  </a:lnTo>
                  <a:lnTo>
                    <a:pt x="376" y="17"/>
                  </a:lnTo>
                  <a:lnTo>
                    <a:pt x="375" y="17"/>
                  </a:lnTo>
                  <a:cubicBezTo>
                    <a:pt x="374" y="17"/>
                    <a:pt x="373" y="16"/>
                    <a:pt x="373" y="16"/>
                  </a:cubicBezTo>
                  <a:cubicBezTo>
                    <a:pt x="373" y="15"/>
                    <a:pt x="373" y="15"/>
                    <a:pt x="374" y="14"/>
                  </a:cubicBezTo>
                  <a:lnTo>
                    <a:pt x="375" y="13"/>
                  </a:lnTo>
                  <a:lnTo>
                    <a:pt x="375" y="12"/>
                  </a:lnTo>
                  <a:lnTo>
                    <a:pt x="375" y="11"/>
                  </a:lnTo>
                  <a:lnTo>
                    <a:pt x="376" y="11"/>
                  </a:lnTo>
                  <a:lnTo>
                    <a:pt x="377" y="11"/>
                  </a:lnTo>
                  <a:lnTo>
                    <a:pt x="378" y="11"/>
                  </a:lnTo>
                  <a:lnTo>
                    <a:pt x="379" y="11"/>
                  </a:lnTo>
                  <a:cubicBezTo>
                    <a:pt x="379" y="10"/>
                    <a:pt x="379" y="10"/>
                    <a:pt x="379" y="9"/>
                  </a:cubicBezTo>
                  <a:cubicBezTo>
                    <a:pt x="379" y="8"/>
                    <a:pt x="379" y="8"/>
                    <a:pt x="380" y="7"/>
                  </a:cubicBezTo>
                  <a:cubicBezTo>
                    <a:pt x="382" y="6"/>
                    <a:pt x="382" y="4"/>
                    <a:pt x="381" y="3"/>
                  </a:cubicBezTo>
                  <a:cubicBezTo>
                    <a:pt x="381" y="2"/>
                    <a:pt x="381" y="2"/>
                    <a:pt x="382" y="2"/>
                  </a:cubicBezTo>
                  <a:lnTo>
                    <a:pt x="383" y="2"/>
                  </a:lnTo>
                  <a:cubicBezTo>
                    <a:pt x="384" y="2"/>
                    <a:pt x="384" y="1"/>
                    <a:pt x="384" y="1"/>
                  </a:cubicBezTo>
                  <a:cubicBezTo>
                    <a:pt x="385" y="1"/>
                    <a:pt x="385" y="1"/>
                    <a:pt x="386" y="0"/>
                  </a:cubicBezTo>
                  <a:lnTo>
                    <a:pt x="387" y="0"/>
                  </a:lnTo>
                  <a:lnTo>
                    <a:pt x="387" y="1"/>
                  </a:lnTo>
                  <a:cubicBezTo>
                    <a:pt x="387" y="2"/>
                    <a:pt x="387" y="3"/>
                    <a:pt x="387" y="3"/>
                  </a:cubicBezTo>
                  <a:cubicBezTo>
                    <a:pt x="389" y="4"/>
                    <a:pt x="389" y="4"/>
                    <a:pt x="389" y="6"/>
                  </a:cubicBezTo>
                  <a:cubicBezTo>
                    <a:pt x="389" y="6"/>
                    <a:pt x="389" y="7"/>
                    <a:pt x="389" y="8"/>
                  </a:cubicBezTo>
                  <a:cubicBezTo>
                    <a:pt x="388" y="8"/>
                    <a:pt x="388" y="9"/>
                    <a:pt x="388" y="9"/>
                  </a:cubicBezTo>
                  <a:lnTo>
                    <a:pt x="388" y="10"/>
                  </a:lnTo>
                  <a:lnTo>
                    <a:pt x="389" y="10"/>
                  </a:lnTo>
                  <a:lnTo>
                    <a:pt x="390" y="10"/>
                  </a:lnTo>
                  <a:cubicBezTo>
                    <a:pt x="390" y="11"/>
                    <a:pt x="390" y="11"/>
                    <a:pt x="390" y="11"/>
                  </a:cubicBezTo>
                  <a:cubicBezTo>
                    <a:pt x="391" y="11"/>
                    <a:pt x="392" y="11"/>
                    <a:pt x="393" y="12"/>
                  </a:cubicBezTo>
                  <a:lnTo>
                    <a:pt x="392" y="12"/>
                  </a:lnTo>
                  <a:lnTo>
                    <a:pt x="391" y="13"/>
                  </a:lnTo>
                  <a:lnTo>
                    <a:pt x="390" y="13"/>
                  </a:lnTo>
                  <a:cubicBezTo>
                    <a:pt x="390" y="13"/>
                    <a:pt x="390" y="14"/>
                    <a:pt x="391" y="14"/>
                  </a:cubicBezTo>
                  <a:cubicBezTo>
                    <a:pt x="393" y="15"/>
                    <a:pt x="394" y="17"/>
                    <a:pt x="393" y="18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4" y="19"/>
                    <a:pt x="394" y="19"/>
                    <a:pt x="394" y="19"/>
                  </a:cubicBezTo>
                  <a:lnTo>
                    <a:pt x="395" y="19"/>
                  </a:lnTo>
                  <a:cubicBezTo>
                    <a:pt x="396" y="19"/>
                    <a:pt x="395" y="20"/>
                    <a:pt x="395" y="20"/>
                  </a:cubicBezTo>
                  <a:cubicBezTo>
                    <a:pt x="395" y="21"/>
                    <a:pt x="394" y="23"/>
                    <a:pt x="395" y="24"/>
                  </a:cubicBezTo>
                  <a:cubicBezTo>
                    <a:pt x="395" y="24"/>
                    <a:pt x="394" y="24"/>
                    <a:pt x="394" y="25"/>
                  </a:cubicBezTo>
                  <a:cubicBezTo>
                    <a:pt x="394" y="26"/>
                    <a:pt x="393" y="27"/>
                    <a:pt x="393" y="27"/>
                  </a:cubicBezTo>
                  <a:lnTo>
                    <a:pt x="394" y="28"/>
                  </a:lnTo>
                  <a:lnTo>
                    <a:pt x="395" y="29"/>
                  </a:lnTo>
                  <a:cubicBezTo>
                    <a:pt x="395" y="29"/>
                    <a:pt x="395" y="30"/>
                    <a:pt x="394" y="31"/>
                  </a:cubicBezTo>
                  <a:lnTo>
                    <a:pt x="394" y="32"/>
                  </a:lnTo>
                  <a:cubicBezTo>
                    <a:pt x="394" y="32"/>
                    <a:pt x="395" y="33"/>
                    <a:pt x="396" y="33"/>
                  </a:cubicBezTo>
                  <a:cubicBezTo>
                    <a:pt x="397" y="33"/>
                    <a:pt x="397" y="33"/>
                    <a:pt x="397" y="32"/>
                  </a:cubicBezTo>
                  <a:cubicBezTo>
                    <a:pt x="398" y="31"/>
                    <a:pt x="399" y="31"/>
                    <a:pt x="400" y="31"/>
                  </a:cubicBezTo>
                  <a:lnTo>
                    <a:pt x="401" y="31"/>
                  </a:lnTo>
                  <a:cubicBezTo>
                    <a:pt x="401" y="30"/>
                    <a:pt x="402" y="30"/>
                    <a:pt x="403" y="30"/>
                  </a:cubicBezTo>
                  <a:cubicBezTo>
                    <a:pt x="403" y="30"/>
                    <a:pt x="404" y="31"/>
                    <a:pt x="404" y="32"/>
                  </a:cubicBezTo>
                  <a:cubicBezTo>
                    <a:pt x="405" y="32"/>
                    <a:pt x="404" y="32"/>
                    <a:pt x="404" y="33"/>
                  </a:cubicBezTo>
                  <a:cubicBezTo>
                    <a:pt x="404" y="34"/>
                    <a:pt x="404" y="34"/>
                    <a:pt x="405" y="34"/>
                  </a:cubicBezTo>
                  <a:lnTo>
                    <a:pt x="406" y="34"/>
                  </a:lnTo>
                  <a:cubicBezTo>
                    <a:pt x="407" y="35"/>
                    <a:pt x="407" y="35"/>
                    <a:pt x="408" y="36"/>
                  </a:cubicBezTo>
                  <a:lnTo>
                    <a:pt x="409" y="37"/>
                  </a:lnTo>
                  <a:lnTo>
                    <a:pt x="410" y="37"/>
                  </a:lnTo>
                  <a:lnTo>
                    <a:pt x="411" y="37"/>
                  </a:lnTo>
                  <a:cubicBezTo>
                    <a:pt x="412" y="37"/>
                    <a:pt x="411" y="38"/>
                    <a:pt x="411" y="38"/>
                  </a:cubicBezTo>
                  <a:lnTo>
                    <a:pt x="411" y="39"/>
                  </a:lnTo>
                  <a:cubicBezTo>
                    <a:pt x="412" y="39"/>
                    <a:pt x="412" y="40"/>
                    <a:pt x="411" y="40"/>
                  </a:cubicBezTo>
                  <a:cubicBezTo>
                    <a:pt x="410" y="40"/>
                    <a:pt x="410" y="41"/>
                    <a:pt x="410" y="41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9" y="42"/>
                    <a:pt x="409" y="42"/>
                    <a:pt x="409" y="42"/>
                  </a:cubicBezTo>
                  <a:cubicBezTo>
                    <a:pt x="410" y="43"/>
                    <a:pt x="410" y="43"/>
                    <a:pt x="410" y="44"/>
                  </a:cubicBezTo>
                  <a:lnTo>
                    <a:pt x="411" y="44"/>
                  </a:lnTo>
                  <a:lnTo>
                    <a:pt x="411" y="45"/>
                  </a:lnTo>
                  <a:lnTo>
                    <a:pt x="411" y="46"/>
                  </a:lnTo>
                  <a:cubicBezTo>
                    <a:pt x="411" y="47"/>
                    <a:pt x="411" y="47"/>
                    <a:pt x="411" y="47"/>
                  </a:cubicBezTo>
                  <a:lnTo>
                    <a:pt x="411" y="48"/>
                  </a:lnTo>
                  <a:cubicBezTo>
                    <a:pt x="411" y="49"/>
                    <a:pt x="411" y="49"/>
                    <a:pt x="411" y="49"/>
                  </a:cubicBezTo>
                  <a:cubicBezTo>
                    <a:pt x="411" y="50"/>
                    <a:pt x="410" y="50"/>
                    <a:pt x="410" y="50"/>
                  </a:cubicBezTo>
                  <a:lnTo>
                    <a:pt x="409" y="50"/>
                  </a:lnTo>
                  <a:cubicBezTo>
                    <a:pt x="409" y="51"/>
                    <a:pt x="409" y="51"/>
                    <a:pt x="410" y="51"/>
                  </a:cubicBezTo>
                  <a:cubicBezTo>
                    <a:pt x="410" y="52"/>
                    <a:pt x="410" y="52"/>
                    <a:pt x="410" y="52"/>
                  </a:cubicBezTo>
                  <a:lnTo>
                    <a:pt x="411" y="53"/>
                  </a:lnTo>
                  <a:lnTo>
                    <a:pt x="411" y="54"/>
                  </a:lnTo>
                  <a:cubicBezTo>
                    <a:pt x="412" y="54"/>
                    <a:pt x="412" y="54"/>
                    <a:pt x="412" y="55"/>
                  </a:cubicBezTo>
                  <a:cubicBezTo>
                    <a:pt x="412" y="56"/>
                    <a:pt x="411" y="56"/>
                    <a:pt x="412" y="57"/>
                  </a:cubicBezTo>
                  <a:cubicBezTo>
                    <a:pt x="413" y="58"/>
                    <a:pt x="413" y="59"/>
                    <a:pt x="413" y="60"/>
                  </a:cubicBezTo>
                  <a:cubicBezTo>
                    <a:pt x="413" y="60"/>
                    <a:pt x="414" y="61"/>
                    <a:pt x="413" y="61"/>
                  </a:cubicBezTo>
                  <a:cubicBezTo>
                    <a:pt x="413" y="62"/>
                    <a:pt x="413" y="62"/>
                    <a:pt x="413" y="62"/>
                  </a:cubicBezTo>
                  <a:lnTo>
                    <a:pt x="413" y="63"/>
                  </a:lnTo>
                  <a:cubicBezTo>
                    <a:pt x="413" y="64"/>
                    <a:pt x="412" y="64"/>
                    <a:pt x="412" y="64"/>
                  </a:cubicBezTo>
                  <a:lnTo>
                    <a:pt x="411" y="64"/>
                  </a:lnTo>
                  <a:cubicBezTo>
                    <a:pt x="411" y="65"/>
                    <a:pt x="411" y="65"/>
                    <a:pt x="411" y="65"/>
                  </a:cubicBezTo>
                  <a:cubicBezTo>
                    <a:pt x="411" y="66"/>
                    <a:pt x="412" y="66"/>
                    <a:pt x="412" y="66"/>
                  </a:cubicBezTo>
                  <a:lnTo>
                    <a:pt x="412" y="67"/>
                  </a:lnTo>
                  <a:cubicBezTo>
                    <a:pt x="411" y="67"/>
                    <a:pt x="411" y="67"/>
                    <a:pt x="411" y="67"/>
                  </a:cubicBezTo>
                  <a:cubicBezTo>
                    <a:pt x="412" y="68"/>
                    <a:pt x="412" y="68"/>
                    <a:pt x="412" y="68"/>
                  </a:cubicBezTo>
                  <a:lnTo>
                    <a:pt x="413" y="68"/>
                  </a:lnTo>
                  <a:cubicBezTo>
                    <a:pt x="414" y="69"/>
                    <a:pt x="413" y="71"/>
                    <a:pt x="413" y="71"/>
                  </a:cubicBezTo>
                  <a:cubicBezTo>
                    <a:pt x="412" y="71"/>
                    <a:pt x="412" y="72"/>
                    <a:pt x="412" y="72"/>
                  </a:cubicBezTo>
                  <a:lnTo>
                    <a:pt x="413" y="72"/>
                  </a:lnTo>
                  <a:cubicBezTo>
                    <a:pt x="413" y="73"/>
                    <a:pt x="413" y="73"/>
                    <a:pt x="413" y="73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5" y="74"/>
                    <a:pt x="415" y="74"/>
                    <a:pt x="416" y="74"/>
                  </a:cubicBezTo>
                  <a:cubicBezTo>
                    <a:pt x="416" y="75"/>
                    <a:pt x="417" y="76"/>
                    <a:pt x="418" y="76"/>
                  </a:cubicBezTo>
                  <a:cubicBezTo>
                    <a:pt x="419" y="77"/>
                    <a:pt x="419" y="77"/>
                    <a:pt x="419" y="77"/>
                  </a:cubicBezTo>
                  <a:cubicBezTo>
                    <a:pt x="420" y="77"/>
                    <a:pt x="420" y="77"/>
                    <a:pt x="420" y="77"/>
                  </a:cubicBezTo>
                  <a:lnTo>
                    <a:pt x="421" y="77"/>
                  </a:lnTo>
                  <a:cubicBezTo>
                    <a:pt x="422" y="77"/>
                    <a:pt x="422" y="78"/>
                    <a:pt x="422" y="78"/>
                  </a:cubicBezTo>
                  <a:lnTo>
                    <a:pt x="422" y="79"/>
                  </a:lnTo>
                  <a:cubicBezTo>
                    <a:pt x="422" y="80"/>
                    <a:pt x="422" y="80"/>
                    <a:pt x="423" y="81"/>
                  </a:cubicBezTo>
                  <a:lnTo>
                    <a:pt x="423" y="80"/>
                  </a:lnTo>
                  <a:lnTo>
                    <a:pt x="424" y="80"/>
                  </a:lnTo>
                  <a:lnTo>
                    <a:pt x="425" y="80"/>
                  </a:lnTo>
                  <a:cubicBezTo>
                    <a:pt x="425" y="80"/>
                    <a:pt x="426" y="80"/>
                    <a:pt x="426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28" y="81"/>
                    <a:pt x="428" y="82"/>
                    <a:pt x="428" y="82"/>
                  </a:cubicBezTo>
                  <a:lnTo>
                    <a:pt x="428" y="83"/>
                  </a:lnTo>
                  <a:cubicBezTo>
                    <a:pt x="429" y="83"/>
                    <a:pt x="429" y="83"/>
                    <a:pt x="430" y="84"/>
                  </a:cubicBezTo>
                  <a:cubicBezTo>
                    <a:pt x="431" y="84"/>
                    <a:pt x="432" y="85"/>
                    <a:pt x="432" y="85"/>
                  </a:cubicBezTo>
                  <a:lnTo>
                    <a:pt x="433" y="86"/>
                  </a:lnTo>
                  <a:lnTo>
                    <a:pt x="434" y="87"/>
                  </a:lnTo>
                  <a:lnTo>
                    <a:pt x="433" y="88"/>
                  </a:lnTo>
                  <a:lnTo>
                    <a:pt x="432" y="88"/>
                  </a:lnTo>
                  <a:lnTo>
                    <a:pt x="433" y="88"/>
                  </a:lnTo>
                  <a:lnTo>
                    <a:pt x="433" y="89"/>
                  </a:lnTo>
                  <a:lnTo>
                    <a:pt x="433" y="90"/>
                  </a:lnTo>
                  <a:cubicBezTo>
                    <a:pt x="434" y="91"/>
                    <a:pt x="434" y="91"/>
                    <a:pt x="434" y="92"/>
                  </a:cubicBezTo>
                  <a:lnTo>
                    <a:pt x="435" y="93"/>
                  </a:lnTo>
                  <a:cubicBezTo>
                    <a:pt x="435" y="94"/>
                    <a:pt x="435" y="94"/>
                    <a:pt x="435" y="94"/>
                  </a:cubicBezTo>
                  <a:lnTo>
                    <a:pt x="435" y="95"/>
                  </a:lnTo>
                  <a:cubicBezTo>
                    <a:pt x="436" y="95"/>
                    <a:pt x="436" y="95"/>
                    <a:pt x="436" y="96"/>
                  </a:cubicBezTo>
                  <a:lnTo>
                    <a:pt x="436" y="97"/>
                  </a:lnTo>
                  <a:lnTo>
                    <a:pt x="437" y="97"/>
                  </a:lnTo>
                  <a:lnTo>
                    <a:pt x="438" y="98"/>
                  </a:lnTo>
                  <a:cubicBezTo>
                    <a:pt x="438" y="98"/>
                    <a:pt x="437" y="98"/>
                    <a:pt x="436" y="99"/>
                  </a:cubicBezTo>
                  <a:cubicBezTo>
                    <a:pt x="435" y="100"/>
                    <a:pt x="435" y="100"/>
                    <a:pt x="435" y="100"/>
                  </a:cubicBezTo>
                  <a:cubicBezTo>
                    <a:pt x="435" y="101"/>
                    <a:pt x="435" y="102"/>
                    <a:pt x="435" y="102"/>
                  </a:cubicBezTo>
                  <a:lnTo>
                    <a:pt x="434" y="102"/>
                  </a:lnTo>
                  <a:cubicBezTo>
                    <a:pt x="434" y="103"/>
                    <a:pt x="434" y="103"/>
                    <a:pt x="434" y="103"/>
                  </a:cubicBezTo>
                  <a:cubicBezTo>
                    <a:pt x="434" y="104"/>
                    <a:pt x="435" y="104"/>
                    <a:pt x="435" y="104"/>
                  </a:cubicBezTo>
                  <a:cubicBezTo>
                    <a:pt x="435" y="105"/>
                    <a:pt x="435" y="105"/>
                    <a:pt x="435" y="105"/>
                  </a:cubicBezTo>
                  <a:lnTo>
                    <a:pt x="436" y="105"/>
                  </a:lnTo>
                  <a:cubicBezTo>
                    <a:pt x="436" y="106"/>
                    <a:pt x="436" y="106"/>
                    <a:pt x="437" y="106"/>
                  </a:cubicBezTo>
                  <a:lnTo>
                    <a:pt x="438" y="107"/>
                  </a:lnTo>
                  <a:lnTo>
                    <a:pt x="438" y="106"/>
                  </a:lnTo>
                  <a:lnTo>
                    <a:pt x="438" y="105"/>
                  </a:lnTo>
                  <a:cubicBezTo>
                    <a:pt x="437" y="105"/>
                    <a:pt x="437" y="105"/>
                    <a:pt x="437" y="104"/>
                  </a:cubicBezTo>
                  <a:cubicBezTo>
                    <a:pt x="438" y="103"/>
                    <a:pt x="439" y="103"/>
                    <a:pt x="440" y="103"/>
                  </a:cubicBezTo>
                  <a:lnTo>
                    <a:pt x="441" y="103"/>
                  </a:lnTo>
                  <a:cubicBezTo>
                    <a:pt x="441" y="104"/>
                    <a:pt x="441" y="104"/>
                    <a:pt x="441" y="104"/>
                  </a:cubicBezTo>
                  <a:cubicBezTo>
                    <a:pt x="442" y="104"/>
                    <a:pt x="442" y="104"/>
                    <a:pt x="442" y="105"/>
                  </a:cubicBezTo>
                  <a:lnTo>
                    <a:pt x="443" y="106"/>
                  </a:lnTo>
                  <a:lnTo>
                    <a:pt x="444" y="106"/>
                  </a:lnTo>
                  <a:cubicBezTo>
                    <a:pt x="444" y="105"/>
                    <a:pt x="444" y="105"/>
                    <a:pt x="445" y="105"/>
                  </a:cubicBezTo>
                  <a:cubicBezTo>
                    <a:pt x="446" y="105"/>
                    <a:pt x="447" y="106"/>
                    <a:pt x="447" y="106"/>
                  </a:cubicBezTo>
                  <a:lnTo>
                    <a:pt x="447" y="107"/>
                  </a:lnTo>
                  <a:cubicBezTo>
                    <a:pt x="446" y="107"/>
                    <a:pt x="446" y="107"/>
                    <a:pt x="446" y="107"/>
                  </a:cubicBezTo>
                  <a:lnTo>
                    <a:pt x="447" y="108"/>
                  </a:lnTo>
                  <a:lnTo>
                    <a:pt x="447" y="109"/>
                  </a:lnTo>
                  <a:cubicBezTo>
                    <a:pt x="447" y="109"/>
                    <a:pt x="447" y="110"/>
                    <a:pt x="446" y="110"/>
                  </a:cubicBezTo>
                  <a:cubicBezTo>
                    <a:pt x="446" y="110"/>
                    <a:pt x="446" y="111"/>
                    <a:pt x="445" y="111"/>
                  </a:cubicBezTo>
                  <a:cubicBezTo>
                    <a:pt x="445" y="112"/>
                    <a:pt x="445" y="112"/>
                    <a:pt x="444" y="113"/>
                  </a:cubicBezTo>
                  <a:cubicBezTo>
                    <a:pt x="443" y="114"/>
                    <a:pt x="442" y="114"/>
                    <a:pt x="442" y="114"/>
                  </a:cubicBezTo>
                  <a:cubicBezTo>
                    <a:pt x="442" y="115"/>
                    <a:pt x="443" y="115"/>
                    <a:pt x="444" y="115"/>
                  </a:cubicBezTo>
                  <a:lnTo>
                    <a:pt x="445" y="116"/>
                  </a:lnTo>
                  <a:cubicBezTo>
                    <a:pt x="446" y="116"/>
                    <a:pt x="447" y="117"/>
                    <a:pt x="447" y="117"/>
                  </a:cubicBezTo>
                  <a:cubicBezTo>
                    <a:pt x="447" y="118"/>
                    <a:pt x="447" y="118"/>
                    <a:pt x="447" y="118"/>
                  </a:cubicBezTo>
                  <a:cubicBezTo>
                    <a:pt x="448" y="119"/>
                    <a:pt x="449" y="119"/>
                    <a:pt x="450" y="119"/>
                  </a:cubicBezTo>
                  <a:cubicBezTo>
                    <a:pt x="451" y="120"/>
                    <a:pt x="452" y="120"/>
                    <a:pt x="453" y="121"/>
                  </a:cubicBezTo>
                  <a:cubicBezTo>
                    <a:pt x="454" y="122"/>
                    <a:pt x="454" y="122"/>
                    <a:pt x="454" y="123"/>
                  </a:cubicBezTo>
                  <a:lnTo>
                    <a:pt x="454" y="124"/>
                  </a:lnTo>
                  <a:cubicBezTo>
                    <a:pt x="454" y="125"/>
                    <a:pt x="455" y="125"/>
                    <a:pt x="455" y="125"/>
                  </a:cubicBezTo>
                  <a:lnTo>
                    <a:pt x="456" y="126"/>
                  </a:lnTo>
                  <a:cubicBezTo>
                    <a:pt x="456" y="128"/>
                    <a:pt x="456" y="129"/>
                    <a:pt x="456" y="129"/>
                  </a:cubicBezTo>
                  <a:lnTo>
                    <a:pt x="456" y="130"/>
                  </a:lnTo>
                  <a:cubicBezTo>
                    <a:pt x="456" y="130"/>
                    <a:pt x="456" y="131"/>
                    <a:pt x="457" y="131"/>
                  </a:cubicBezTo>
                  <a:cubicBezTo>
                    <a:pt x="457" y="132"/>
                    <a:pt x="457" y="132"/>
                    <a:pt x="457" y="132"/>
                  </a:cubicBezTo>
                  <a:cubicBezTo>
                    <a:pt x="457" y="133"/>
                    <a:pt x="457" y="133"/>
                    <a:pt x="456" y="134"/>
                  </a:cubicBezTo>
                  <a:lnTo>
                    <a:pt x="456" y="135"/>
                  </a:lnTo>
                  <a:cubicBezTo>
                    <a:pt x="456" y="136"/>
                    <a:pt x="455" y="136"/>
                    <a:pt x="456" y="136"/>
                  </a:cubicBezTo>
                  <a:cubicBezTo>
                    <a:pt x="456" y="137"/>
                    <a:pt x="456" y="137"/>
                    <a:pt x="456" y="137"/>
                  </a:cubicBezTo>
                  <a:cubicBezTo>
                    <a:pt x="457" y="137"/>
                    <a:pt x="457" y="137"/>
                    <a:pt x="458" y="137"/>
                  </a:cubicBezTo>
                  <a:cubicBezTo>
                    <a:pt x="458" y="138"/>
                    <a:pt x="457" y="138"/>
                    <a:pt x="457" y="138"/>
                  </a:cubicBezTo>
                  <a:cubicBezTo>
                    <a:pt x="457" y="139"/>
                    <a:pt x="457" y="139"/>
                    <a:pt x="457" y="139"/>
                  </a:cubicBezTo>
                  <a:cubicBezTo>
                    <a:pt x="456" y="140"/>
                    <a:pt x="456" y="140"/>
                    <a:pt x="456" y="141"/>
                  </a:cubicBezTo>
                  <a:lnTo>
                    <a:pt x="456" y="142"/>
                  </a:lnTo>
                  <a:cubicBezTo>
                    <a:pt x="456" y="143"/>
                    <a:pt x="454" y="144"/>
                    <a:pt x="452" y="146"/>
                  </a:cubicBezTo>
                  <a:cubicBezTo>
                    <a:pt x="452" y="146"/>
                    <a:pt x="451" y="146"/>
                    <a:pt x="451" y="147"/>
                  </a:cubicBezTo>
                  <a:cubicBezTo>
                    <a:pt x="451" y="148"/>
                    <a:pt x="451" y="148"/>
                    <a:pt x="451" y="148"/>
                  </a:cubicBezTo>
                  <a:cubicBezTo>
                    <a:pt x="450" y="149"/>
                    <a:pt x="450" y="150"/>
                    <a:pt x="450" y="151"/>
                  </a:cubicBezTo>
                  <a:cubicBezTo>
                    <a:pt x="450" y="152"/>
                    <a:pt x="450" y="154"/>
                    <a:pt x="450" y="155"/>
                  </a:cubicBezTo>
                  <a:cubicBezTo>
                    <a:pt x="450" y="156"/>
                    <a:pt x="450" y="156"/>
                    <a:pt x="450" y="157"/>
                  </a:cubicBezTo>
                  <a:lnTo>
                    <a:pt x="450" y="158"/>
                  </a:lnTo>
                  <a:lnTo>
                    <a:pt x="450" y="159"/>
                  </a:lnTo>
                  <a:cubicBezTo>
                    <a:pt x="450" y="160"/>
                    <a:pt x="449" y="160"/>
                    <a:pt x="449" y="161"/>
                  </a:cubicBezTo>
                  <a:cubicBezTo>
                    <a:pt x="449" y="162"/>
                    <a:pt x="449" y="162"/>
                    <a:pt x="447" y="163"/>
                  </a:cubicBezTo>
                  <a:lnTo>
                    <a:pt x="446" y="164"/>
                  </a:lnTo>
                  <a:cubicBezTo>
                    <a:pt x="445" y="164"/>
                    <a:pt x="444" y="165"/>
                    <a:pt x="444" y="165"/>
                  </a:cubicBezTo>
                  <a:cubicBezTo>
                    <a:pt x="443" y="166"/>
                    <a:pt x="443" y="166"/>
                    <a:pt x="443" y="167"/>
                  </a:cubicBezTo>
                  <a:cubicBezTo>
                    <a:pt x="442" y="167"/>
                    <a:pt x="442" y="168"/>
                    <a:pt x="442" y="168"/>
                  </a:cubicBezTo>
                  <a:lnTo>
                    <a:pt x="442" y="169"/>
                  </a:lnTo>
                  <a:lnTo>
                    <a:pt x="441" y="169"/>
                  </a:lnTo>
                  <a:cubicBezTo>
                    <a:pt x="441" y="170"/>
                    <a:pt x="440" y="170"/>
                    <a:pt x="440" y="171"/>
                  </a:cubicBezTo>
                  <a:lnTo>
                    <a:pt x="439" y="171"/>
                  </a:lnTo>
                  <a:cubicBezTo>
                    <a:pt x="439" y="172"/>
                    <a:pt x="438" y="172"/>
                    <a:pt x="438" y="173"/>
                  </a:cubicBezTo>
                  <a:lnTo>
                    <a:pt x="437" y="173"/>
                  </a:lnTo>
                  <a:cubicBezTo>
                    <a:pt x="437" y="174"/>
                    <a:pt x="436" y="175"/>
                    <a:pt x="435" y="176"/>
                  </a:cubicBezTo>
                  <a:lnTo>
                    <a:pt x="434" y="176"/>
                  </a:lnTo>
                  <a:cubicBezTo>
                    <a:pt x="434" y="177"/>
                    <a:pt x="433" y="177"/>
                    <a:pt x="433" y="177"/>
                  </a:cubicBezTo>
                  <a:cubicBezTo>
                    <a:pt x="433" y="178"/>
                    <a:pt x="433" y="178"/>
                    <a:pt x="432" y="178"/>
                  </a:cubicBezTo>
                  <a:cubicBezTo>
                    <a:pt x="431" y="179"/>
                    <a:pt x="430" y="180"/>
                    <a:pt x="430" y="181"/>
                  </a:cubicBezTo>
                  <a:lnTo>
                    <a:pt x="430" y="182"/>
                  </a:lnTo>
                  <a:cubicBezTo>
                    <a:pt x="430" y="182"/>
                    <a:pt x="430" y="183"/>
                    <a:pt x="429" y="183"/>
                  </a:cubicBezTo>
                  <a:cubicBezTo>
                    <a:pt x="429" y="184"/>
                    <a:pt x="429" y="184"/>
                    <a:pt x="428" y="185"/>
                  </a:cubicBezTo>
                  <a:cubicBezTo>
                    <a:pt x="427" y="186"/>
                    <a:pt x="426" y="186"/>
                    <a:pt x="425" y="186"/>
                  </a:cubicBezTo>
                  <a:lnTo>
                    <a:pt x="424" y="186"/>
                  </a:lnTo>
                  <a:lnTo>
                    <a:pt x="424" y="187"/>
                  </a:lnTo>
                  <a:cubicBezTo>
                    <a:pt x="423" y="187"/>
                    <a:pt x="423" y="187"/>
                    <a:pt x="423" y="187"/>
                  </a:cubicBezTo>
                  <a:cubicBezTo>
                    <a:pt x="421" y="187"/>
                    <a:pt x="422" y="188"/>
                    <a:pt x="422" y="188"/>
                  </a:cubicBezTo>
                  <a:lnTo>
                    <a:pt x="422" y="189"/>
                  </a:lnTo>
                  <a:cubicBezTo>
                    <a:pt x="422" y="189"/>
                    <a:pt x="421" y="189"/>
                    <a:pt x="420" y="190"/>
                  </a:cubicBezTo>
                  <a:lnTo>
                    <a:pt x="419" y="190"/>
                  </a:lnTo>
                  <a:lnTo>
                    <a:pt x="419" y="191"/>
                  </a:lnTo>
                  <a:cubicBezTo>
                    <a:pt x="419" y="191"/>
                    <a:pt x="419" y="192"/>
                    <a:pt x="418" y="192"/>
                  </a:cubicBezTo>
                  <a:cubicBezTo>
                    <a:pt x="417" y="192"/>
                    <a:pt x="417" y="192"/>
                    <a:pt x="417" y="192"/>
                  </a:cubicBezTo>
                  <a:cubicBezTo>
                    <a:pt x="416" y="192"/>
                    <a:pt x="416" y="192"/>
                    <a:pt x="416" y="193"/>
                  </a:cubicBezTo>
                  <a:cubicBezTo>
                    <a:pt x="416" y="194"/>
                    <a:pt x="416" y="194"/>
                    <a:pt x="414" y="195"/>
                  </a:cubicBezTo>
                  <a:cubicBezTo>
                    <a:pt x="412" y="195"/>
                    <a:pt x="412" y="195"/>
                    <a:pt x="411" y="195"/>
                  </a:cubicBezTo>
                  <a:cubicBezTo>
                    <a:pt x="410" y="196"/>
                    <a:pt x="410" y="196"/>
                    <a:pt x="409" y="196"/>
                  </a:cubicBezTo>
                  <a:cubicBezTo>
                    <a:pt x="408" y="196"/>
                    <a:pt x="408" y="196"/>
                    <a:pt x="407" y="197"/>
                  </a:cubicBezTo>
                  <a:lnTo>
                    <a:pt x="407" y="198"/>
                  </a:lnTo>
                  <a:lnTo>
                    <a:pt x="406" y="199"/>
                  </a:lnTo>
                  <a:lnTo>
                    <a:pt x="405" y="199"/>
                  </a:lnTo>
                  <a:cubicBezTo>
                    <a:pt x="404" y="199"/>
                    <a:pt x="404" y="199"/>
                    <a:pt x="404" y="199"/>
                  </a:cubicBezTo>
                  <a:lnTo>
                    <a:pt x="403" y="199"/>
                  </a:lnTo>
                  <a:lnTo>
                    <a:pt x="403" y="200"/>
                  </a:lnTo>
                  <a:lnTo>
                    <a:pt x="402" y="200"/>
                  </a:lnTo>
                  <a:cubicBezTo>
                    <a:pt x="401" y="201"/>
                    <a:pt x="401" y="201"/>
                    <a:pt x="401" y="201"/>
                  </a:cubicBezTo>
                  <a:cubicBezTo>
                    <a:pt x="400" y="201"/>
                    <a:pt x="400" y="202"/>
                    <a:pt x="399" y="202"/>
                  </a:cubicBezTo>
                  <a:lnTo>
                    <a:pt x="398" y="203"/>
                  </a:lnTo>
                  <a:cubicBezTo>
                    <a:pt x="397" y="203"/>
                    <a:pt x="397" y="203"/>
                    <a:pt x="396" y="203"/>
                  </a:cubicBezTo>
                  <a:cubicBezTo>
                    <a:pt x="395" y="203"/>
                    <a:pt x="395" y="203"/>
                    <a:pt x="394" y="204"/>
                  </a:cubicBezTo>
                  <a:cubicBezTo>
                    <a:pt x="394" y="205"/>
                    <a:pt x="394" y="205"/>
                    <a:pt x="394" y="205"/>
                  </a:cubicBezTo>
                  <a:lnTo>
                    <a:pt x="394" y="206"/>
                  </a:lnTo>
                  <a:cubicBezTo>
                    <a:pt x="394" y="207"/>
                    <a:pt x="392" y="208"/>
                    <a:pt x="391" y="208"/>
                  </a:cubicBezTo>
                  <a:cubicBezTo>
                    <a:pt x="390" y="209"/>
                    <a:pt x="390" y="209"/>
                    <a:pt x="389" y="209"/>
                  </a:cubicBezTo>
                  <a:lnTo>
                    <a:pt x="388" y="210"/>
                  </a:lnTo>
                  <a:cubicBezTo>
                    <a:pt x="388" y="210"/>
                    <a:pt x="387" y="210"/>
                    <a:pt x="387" y="211"/>
                  </a:cubicBezTo>
                  <a:cubicBezTo>
                    <a:pt x="385" y="211"/>
                    <a:pt x="384" y="212"/>
                    <a:pt x="384" y="213"/>
                  </a:cubicBezTo>
                  <a:lnTo>
                    <a:pt x="384" y="214"/>
                  </a:lnTo>
                  <a:cubicBezTo>
                    <a:pt x="384" y="214"/>
                    <a:pt x="384" y="215"/>
                    <a:pt x="383" y="215"/>
                  </a:cubicBezTo>
                  <a:cubicBezTo>
                    <a:pt x="382" y="216"/>
                    <a:pt x="382" y="217"/>
                    <a:pt x="380" y="217"/>
                  </a:cubicBezTo>
                  <a:cubicBezTo>
                    <a:pt x="379" y="217"/>
                    <a:pt x="379" y="217"/>
                    <a:pt x="379" y="216"/>
                  </a:cubicBezTo>
                  <a:cubicBezTo>
                    <a:pt x="379" y="216"/>
                    <a:pt x="378" y="216"/>
                    <a:pt x="378" y="217"/>
                  </a:cubicBezTo>
                  <a:lnTo>
                    <a:pt x="377" y="217"/>
                  </a:lnTo>
                  <a:cubicBezTo>
                    <a:pt x="376" y="218"/>
                    <a:pt x="376" y="218"/>
                    <a:pt x="374" y="219"/>
                  </a:cubicBezTo>
                  <a:cubicBezTo>
                    <a:pt x="373" y="220"/>
                    <a:pt x="373" y="220"/>
                    <a:pt x="373" y="220"/>
                  </a:cubicBezTo>
                  <a:lnTo>
                    <a:pt x="372" y="221"/>
                  </a:lnTo>
                  <a:cubicBezTo>
                    <a:pt x="372" y="221"/>
                    <a:pt x="371" y="221"/>
                    <a:pt x="370" y="222"/>
                  </a:cubicBezTo>
                  <a:lnTo>
                    <a:pt x="369" y="222"/>
                  </a:lnTo>
                  <a:cubicBezTo>
                    <a:pt x="369" y="222"/>
                    <a:pt x="368" y="222"/>
                    <a:pt x="368" y="223"/>
                  </a:cubicBezTo>
                  <a:cubicBezTo>
                    <a:pt x="368" y="224"/>
                    <a:pt x="368" y="224"/>
                    <a:pt x="368" y="224"/>
                  </a:cubicBezTo>
                  <a:cubicBezTo>
                    <a:pt x="367" y="224"/>
                    <a:pt x="367" y="225"/>
                    <a:pt x="367" y="225"/>
                  </a:cubicBezTo>
                  <a:cubicBezTo>
                    <a:pt x="366" y="225"/>
                    <a:pt x="366" y="225"/>
                    <a:pt x="366" y="225"/>
                  </a:cubicBezTo>
                  <a:cubicBezTo>
                    <a:pt x="365" y="226"/>
                    <a:pt x="365" y="226"/>
                    <a:pt x="366" y="227"/>
                  </a:cubicBezTo>
                  <a:cubicBezTo>
                    <a:pt x="366" y="227"/>
                    <a:pt x="365" y="228"/>
                    <a:pt x="364" y="228"/>
                  </a:cubicBezTo>
                  <a:cubicBezTo>
                    <a:pt x="362" y="229"/>
                    <a:pt x="362" y="229"/>
                    <a:pt x="361" y="230"/>
                  </a:cubicBezTo>
                  <a:cubicBezTo>
                    <a:pt x="360" y="231"/>
                    <a:pt x="360" y="231"/>
                    <a:pt x="359" y="232"/>
                  </a:cubicBezTo>
                  <a:cubicBezTo>
                    <a:pt x="359" y="232"/>
                    <a:pt x="358" y="232"/>
                    <a:pt x="358" y="233"/>
                  </a:cubicBezTo>
                  <a:cubicBezTo>
                    <a:pt x="356" y="233"/>
                    <a:pt x="355" y="234"/>
                    <a:pt x="355" y="234"/>
                  </a:cubicBezTo>
                  <a:cubicBezTo>
                    <a:pt x="355" y="235"/>
                    <a:pt x="355" y="235"/>
                    <a:pt x="355" y="235"/>
                  </a:cubicBezTo>
                  <a:lnTo>
                    <a:pt x="355" y="236"/>
                  </a:lnTo>
                  <a:cubicBezTo>
                    <a:pt x="355" y="237"/>
                    <a:pt x="354" y="238"/>
                    <a:pt x="353" y="238"/>
                  </a:cubicBezTo>
                  <a:lnTo>
                    <a:pt x="352" y="238"/>
                  </a:lnTo>
                  <a:lnTo>
                    <a:pt x="351" y="238"/>
                  </a:lnTo>
                  <a:cubicBezTo>
                    <a:pt x="351" y="239"/>
                    <a:pt x="351" y="239"/>
                    <a:pt x="350" y="239"/>
                  </a:cubicBezTo>
                  <a:lnTo>
                    <a:pt x="349" y="239"/>
                  </a:lnTo>
                  <a:lnTo>
                    <a:pt x="349" y="240"/>
                  </a:lnTo>
                  <a:lnTo>
                    <a:pt x="348" y="240"/>
                  </a:lnTo>
                  <a:lnTo>
                    <a:pt x="347" y="240"/>
                  </a:lnTo>
                  <a:lnTo>
                    <a:pt x="347" y="241"/>
                  </a:lnTo>
                  <a:lnTo>
                    <a:pt x="346" y="241"/>
                  </a:lnTo>
                  <a:cubicBezTo>
                    <a:pt x="346" y="240"/>
                    <a:pt x="346" y="240"/>
                    <a:pt x="346" y="240"/>
                  </a:cubicBezTo>
                  <a:cubicBezTo>
                    <a:pt x="346" y="240"/>
                    <a:pt x="346" y="241"/>
                    <a:pt x="345" y="241"/>
                  </a:cubicBezTo>
                  <a:lnTo>
                    <a:pt x="344" y="241"/>
                  </a:lnTo>
                  <a:cubicBezTo>
                    <a:pt x="344" y="241"/>
                    <a:pt x="343" y="241"/>
                    <a:pt x="343" y="240"/>
                  </a:cubicBezTo>
                  <a:lnTo>
                    <a:pt x="342" y="240"/>
                  </a:lnTo>
                  <a:cubicBezTo>
                    <a:pt x="341" y="240"/>
                    <a:pt x="341" y="240"/>
                    <a:pt x="341" y="240"/>
                  </a:cubicBezTo>
                  <a:cubicBezTo>
                    <a:pt x="340" y="240"/>
                    <a:pt x="340" y="240"/>
                    <a:pt x="340" y="240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38" y="240"/>
                    <a:pt x="338" y="240"/>
                    <a:pt x="337" y="240"/>
                  </a:cubicBezTo>
                  <a:cubicBezTo>
                    <a:pt x="336" y="240"/>
                    <a:pt x="336" y="241"/>
                    <a:pt x="335" y="241"/>
                  </a:cubicBezTo>
                  <a:lnTo>
                    <a:pt x="334" y="241"/>
                  </a:lnTo>
                  <a:cubicBezTo>
                    <a:pt x="333" y="241"/>
                    <a:pt x="333" y="241"/>
                    <a:pt x="332" y="241"/>
                  </a:cubicBezTo>
                  <a:lnTo>
                    <a:pt x="331" y="240"/>
                  </a:lnTo>
                  <a:lnTo>
                    <a:pt x="330" y="240"/>
                  </a:lnTo>
                  <a:lnTo>
                    <a:pt x="329" y="240"/>
                  </a:lnTo>
                  <a:cubicBezTo>
                    <a:pt x="329" y="240"/>
                    <a:pt x="328" y="240"/>
                    <a:pt x="328" y="241"/>
                  </a:cubicBezTo>
                  <a:cubicBezTo>
                    <a:pt x="327" y="241"/>
                    <a:pt x="326" y="242"/>
                    <a:pt x="325" y="242"/>
                  </a:cubicBezTo>
                  <a:cubicBezTo>
                    <a:pt x="325" y="242"/>
                    <a:pt x="324" y="243"/>
                    <a:pt x="323" y="243"/>
                  </a:cubicBezTo>
                  <a:cubicBezTo>
                    <a:pt x="321" y="244"/>
                    <a:pt x="319" y="244"/>
                    <a:pt x="318" y="245"/>
                  </a:cubicBezTo>
                  <a:cubicBezTo>
                    <a:pt x="317" y="245"/>
                    <a:pt x="317" y="246"/>
                    <a:pt x="316" y="246"/>
                  </a:cubicBezTo>
                  <a:cubicBezTo>
                    <a:pt x="315" y="246"/>
                    <a:pt x="314" y="246"/>
                    <a:pt x="313" y="247"/>
                  </a:cubicBezTo>
                  <a:cubicBezTo>
                    <a:pt x="313" y="247"/>
                    <a:pt x="312" y="247"/>
                    <a:pt x="311" y="247"/>
                  </a:cubicBezTo>
                  <a:lnTo>
                    <a:pt x="310" y="247"/>
                  </a:lnTo>
                  <a:lnTo>
                    <a:pt x="309" y="247"/>
                  </a:lnTo>
                  <a:lnTo>
                    <a:pt x="308" y="247"/>
                  </a:lnTo>
                  <a:lnTo>
                    <a:pt x="307" y="247"/>
                  </a:lnTo>
                  <a:cubicBezTo>
                    <a:pt x="306" y="247"/>
                    <a:pt x="306" y="247"/>
                    <a:pt x="306" y="247"/>
                  </a:cubicBezTo>
                  <a:cubicBezTo>
                    <a:pt x="306" y="248"/>
                    <a:pt x="306" y="248"/>
                    <a:pt x="306" y="249"/>
                  </a:cubicBezTo>
                  <a:cubicBezTo>
                    <a:pt x="307" y="249"/>
                    <a:pt x="307" y="251"/>
                    <a:pt x="306" y="2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69" name="Shape 3269"/>
            <p:cNvSpPr/>
            <p:nvPr/>
          </p:nvSpPr>
          <p:spPr>
            <a:xfrm>
              <a:off x="8992479" y="6012779"/>
              <a:ext cx="225115" cy="91453"/>
            </a:xfrm>
            <a:custGeom>
              <a:avLst/>
              <a:gdLst/>
              <a:ahLst/>
              <a:cxnLst/>
              <a:rect l="0" t="0" r="0" b="0"/>
              <a:pathLst>
                <a:path w="129" h="53" extrusionOk="0">
                  <a:moveTo>
                    <a:pt x="124" y="6"/>
                  </a:moveTo>
                  <a:close/>
                  <a:moveTo>
                    <a:pt x="20" y="53"/>
                  </a:moveTo>
                  <a:cubicBezTo>
                    <a:pt x="18" y="53"/>
                    <a:pt x="17" y="53"/>
                    <a:pt x="16" y="53"/>
                  </a:cubicBezTo>
                  <a:lnTo>
                    <a:pt x="15" y="52"/>
                  </a:lnTo>
                  <a:lnTo>
                    <a:pt x="14" y="52"/>
                  </a:lnTo>
                  <a:cubicBezTo>
                    <a:pt x="12" y="52"/>
                    <a:pt x="11" y="52"/>
                    <a:pt x="10" y="52"/>
                  </a:cubicBezTo>
                  <a:cubicBezTo>
                    <a:pt x="10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0" y="49"/>
                  </a:cubicBezTo>
                  <a:cubicBezTo>
                    <a:pt x="9" y="49"/>
                    <a:pt x="8" y="49"/>
                    <a:pt x="8" y="48"/>
                  </a:cubicBezTo>
                  <a:cubicBezTo>
                    <a:pt x="8" y="48"/>
                    <a:pt x="8" y="47"/>
                    <a:pt x="7" y="47"/>
                  </a:cubicBezTo>
                  <a:cubicBezTo>
                    <a:pt x="6" y="47"/>
                    <a:pt x="6" y="47"/>
                    <a:pt x="6" y="48"/>
                  </a:cubicBezTo>
                  <a:cubicBezTo>
                    <a:pt x="5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1" y="48"/>
                  </a:cubicBezTo>
                  <a:lnTo>
                    <a:pt x="0" y="48"/>
                  </a:lnTo>
                  <a:lnTo>
                    <a:pt x="0" y="47"/>
                  </a:lnTo>
                  <a:lnTo>
                    <a:pt x="1" y="46"/>
                  </a:lnTo>
                  <a:cubicBezTo>
                    <a:pt x="2" y="46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3" y="46"/>
                    <a:pt x="3" y="45"/>
                    <a:pt x="3" y="45"/>
                  </a:cubicBezTo>
                  <a:lnTo>
                    <a:pt x="2" y="45"/>
                  </a:lnTo>
                  <a:cubicBezTo>
                    <a:pt x="1" y="45"/>
                    <a:pt x="1" y="45"/>
                    <a:pt x="1" y="45"/>
                  </a:cubicBezTo>
                  <a:lnTo>
                    <a:pt x="0" y="45"/>
                  </a:lnTo>
                  <a:cubicBezTo>
                    <a:pt x="-1" y="44"/>
                    <a:pt x="0" y="44"/>
                    <a:pt x="0" y="44"/>
                  </a:cubicBezTo>
                  <a:cubicBezTo>
                    <a:pt x="1" y="44"/>
                    <a:pt x="1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3"/>
                    <a:pt x="5" y="43"/>
                    <a:pt x="6" y="43"/>
                  </a:cubicBezTo>
                  <a:lnTo>
                    <a:pt x="6" y="42"/>
                  </a:lnTo>
                  <a:cubicBezTo>
                    <a:pt x="6" y="41"/>
                    <a:pt x="7" y="41"/>
                    <a:pt x="7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7" y="40"/>
                    <a:pt x="8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39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8"/>
                    <a:pt x="13" y="38"/>
                    <a:pt x="15" y="37"/>
                  </a:cubicBezTo>
                  <a:cubicBezTo>
                    <a:pt x="15" y="37"/>
                    <a:pt x="16" y="37"/>
                    <a:pt x="16" y="36"/>
                  </a:cubicBezTo>
                  <a:cubicBezTo>
                    <a:pt x="17" y="36"/>
                    <a:pt x="17" y="36"/>
                    <a:pt x="17" y="35"/>
                  </a:cubicBezTo>
                  <a:lnTo>
                    <a:pt x="18" y="35"/>
                  </a:lnTo>
                  <a:cubicBezTo>
                    <a:pt x="19" y="35"/>
                    <a:pt x="19" y="35"/>
                    <a:pt x="19" y="35"/>
                  </a:cubicBezTo>
                  <a:lnTo>
                    <a:pt x="20" y="35"/>
                  </a:lnTo>
                  <a:lnTo>
                    <a:pt x="21" y="35"/>
                  </a:lnTo>
                  <a:lnTo>
                    <a:pt x="21" y="34"/>
                  </a:ln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4"/>
                    <a:pt x="23" y="34"/>
                  </a:cubicBezTo>
                  <a:lnTo>
                    <a:pt x="24" y="34"/>
                  </a:lnTo>
                  <a:lnTo>
                    <a:pt x="24" y="33"/>
                  </a:ln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3"/>
                    <a:pt x="28" y="33"/>
                  </a:cubicBezTo>
                  <a:lnTo>
                    <a:pt x="28" y="32"/>
                  </a:lnTo>
                  <a:lnTo>
                    <a:pt x="30" y="32"/>
                  </a:lnTo>
                  <a:cubicBezTo>
                    <a:pt x="31" y="32"/>
                    <a:pt x="31" y="32"/>
                    <a:pt x="31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3" y="30"/>
                  </a:cubicBezTo>
                  <a:cubicBezTo>
                    <a:pt x="34" y="29"/>
                    <a:pt x="35" y="29"/>
                    <a:pt x="36" y="29"/>
                  </a:cubicBezTo>
                  <a:lnTo>
                    <a:pt x="37" y="29"/>
                  </a:lnTo>
                  <a:cubicBezTo>
                    <a:pt x="38" y="29"/>
                    <a:pt x="38" y="28"/>
                    <a:pt x="39" y="28"/>
                  </a:cubicBezTo>
                  <a:cubicBezTo>
                    <a:pt x="39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lnTo>
                    <a:pt x="43" y="27"/>
                  </a:lnTo>
                  <a:lnTo>
                    <a:pt x="44" y="27"/>
                  </a:lnTo>
                  <a:cubicBezTo>
                    <a:pt x="45" y="27"/>
                    <a:pt x="46" y="27"/>
                    <a:pt x="46" y="27"/>
                  </a:cubicBezTo>
                  <a:cubicBezTo>
                    <a:pt x="48" y="27"/>
                    <a:pt x="49" y="27"/>
                    <a:pt x="50" y="26"/>
                  </a:cubicBezTo>
                  <a:cubicBezTo>
                    <a:pt x="51" y="26"/>
                    <a:pt x="51" y="26"/>
                    <a:pt x="52" y="26"/>
                  </a:cubicBezTo>
                  <a:cubicBezTo>
                    <a:pt x="54" y="25"/>
                    <a:pt x="57" y="25"/>
                    <a:pt x="58" y="24"/>
                  </a:cubicBezTo>
                  <a:cubicBezTo>
                    <a:pt x="60" y="23"/>
                    <a:pt x="62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3"/>
                    <a:pt x="67" y="23"/>
                    <a:pt x="67" y="23"/>
                  </a:cubicBezTo>
                  <a:cubicBezTo>
                    <a:pt x="68" y="22"/>
                    <a:pt x="68" y="22"/>
                    <a:pt x="67" y="22"/>
                  </a:cubicBezTo>
                  <a:cubicBezTo>
                    <a:pt x="67" y="20"/>
                    <a:pt x="69" y="20"/>
                    <a:pt x="70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0"/>
                    <a:pt x="75" y="19"/>
                    <a:pt x="78" y="19"/>
                  </a:cubicBezTo>
                  <a:cubicBezTo>
                    <a:pt x="79" y="18"/>
                    <a:pt x="80" y="18"/>
                    <a:pt x="82" y="16"/>
                  </a:cubicBezTo>
                  <a:lnTo>
                    <a:pt x="83" y="16"/>
                  </a:lnTo>
                  <a:cubicBezTo>
                    <a:pt x="83" y="15"/>
                    <a:pt x="84" y="15"/>
                    <a:pt x="85" y="14"/>
                  </a:cubicBezTo>
                  <a:cubicBezTo>
                    <a:pt x="85" y="14"/>
                    <a:pt x="86" y="14"/>
                    <a:pt x="87" y="13"/>
                  </a:cubicBezTo>
                  <a:lnTo>
                    <a:pt x="88" y="13"/>
                  </a:lnTo>
                  <a:cubicBezTo>
                    <a:pt x="89" y="12"/>
                    <a:pt x="90" y="11"/>
                    <a:pt x="90" y="11"/>
                  </a:cubicBezTo>
                  <a:cubicBezTo>
                    <a:pt x="91" y="10"/>
                    <a:pt x="93" y="9"/>
                    <a:pt x="94" y="9"/>
                  </a:cubicBezTo>
                  <a:cubicBezTo>
                    <a:pt x="95" y="9"/>
                    <a:pt x="95" y="9"/>
                    <a:pt x="96" y="9"/>
                  </a:cubicBezTo>
                  <a:cubicBezTo>
                    <a:pt x="97" y="9"/>
                    <a:pt x="98" y="8"/>
                    <a:pt x="100" y="8"/>
                  </a:cubicBezTo>
                  <a:cubicBezTo>
                    <a:pt x="100" y="7"/>
                    <a:pt x="101" y="7"/>
                    <a:pt x="101" y="7"/>
                  </a:cubicBezTo>
                  <a:cubicBezTo>
                    <a:pt x="102" y="6"/>
                    <a:pt x="104" y="5"/>
                    <a:pt x="105" y="5"/>
                  </a:cubicBezTo>
                  <a:cubicBezTo>
                    <a:pt x="105" y="5"/>
                    <a:pt x="105" y="4"/>
                    <a:pt x="106" y="4"/>
                  </a:cubicBezTo>
                  <a:lnTo>
                    <a:pt x="107" y="3"/>
                  </a:lnTo>
                  <a:cubicBezTo>
                    <a:pt x="108" y="2"/>
                    <a:pt x="110" y="1"/>
                    <a:pt x="112" y="1"/>
                  </a:cubicBezTo>
                  <a:lnTo>
                    <a:pt x="113" y="1"/>
                  </a:lnTo>
                  <a:cubicBezTo>
                    <a:pt x="115" y="0"/>
                    <a:pt x="117" y="0"/>
                    <a:pt x="119" y="0"/>
                  </a:cubicBezTo>
                  <a:lnTo>
                    <a:pt x="120" y="0"/>
                  </a:lnTo>
                  <a:lnTo>
                    <a:pt x="119" y="1"/>
                  </a:lnTo>
                  <a:cubicBezTo>
                    <a:pt x="118" y="1"/>
                    <a:pt x="117" y="1"/>
                    <a:pt x="117" y="2"/>
                  </a:cubicBezTo>
                  <a:lnTo>
                    <a:pt x="118" y="2"/>
                  </a:ln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8" y="3"/>
                  </a:cubicBezTo>
                  <a:lnTo>
                    <a:pt x="118" y="4"/>
                  </a:lnTo>
                  <a:cubicBezTo>
                    <a:pt x="117" y="4"/>
                    <a:pt x="117" y="4"/>
                    <a:pt x="116" y="4"/>
                  </a:cubicBezTo>
                  <a:lnTo>
                    <a:pt x="116" y="5"/>
                  </a:lnTo>
                  <a:lnTo>
                    <a:pt x="116" y="6"/>
                  </a:lnTo>
                  <a:cubicBezTo>
                    <a:pt x="116" y="7"/>
                    <a:pt x="116" y="7"/>
                    <a:pt x="116" y="7"/>
                  </a:cubicBezTo>
                  <a:cubicBezTo>
                    <a:pt x="117" y="7"/>
                    <a:pt x="118" y="6"/>
                    <a:pt x="118" y="6"/>
                  </a:cubicBezTo>
                  <a:cubicBezTo>
                    <a:pt x="119" y="6"/>
                    <a:pt x="119" y="6"/>
                    <a:pt x="120" y="6"/>
                  </a:cubicBezTo>
                  <a:lnTo>
                    <a:pt x="121" y="6"/>
                  </a:lnTo>
                  <a:cubicBezTo>
                    <a:pt x="121" y="5"/>
                    <a:pt x="121" y="5"/>
                    <a:pt x="122" y="5"/>
                  </a:cubicBezTo>
                  <a:lnTo>
                    <a:pt x="123" y="5"/>
                  </a:lnTo>
                  <a:lnTo>
                    <a:pt x="124" y="4"/>
                  </a:lnTo>
                  <a:lnTo>
                    <a:pt x="125" y="4"/>
                  </a:lnTo>
                  <a:cubicBezTo>
                    <a:pt x="126" y="4"/>
                    <a:pt x="126" y="5"/>
                    <a:pt x="126" y="5"/>
                  </a:cubicBezTo>
                  <a:lnTo>
                    <a:pt x="125" y="6"/>
                  </a:lnTo>
                  <a:lnTo>
                    <a:pt x="126" y="6"/>
                  </a:lnTo>
                  <a:lnTo>
                    <a:pt x="126" y="5"/>
                  </a:lnTo>
                  <a:cubicBezTo>
                    <a:pt x="126" y="5"/>
                    <a:pt x="127" y="5"/>
                    <a:pt x="128" y="5"/>
                  </a:cubicBezTo>
                  <a:lnTo>
                    <a:pt x="129" y="5"/>
                  </a:lnTo>
                  <a:cubicBezTo>
                    <a:pt x="128" y="6"/>
                    <a:pt x="127" y="6"/>
                    <a:pt x="126" y="6"/>
                  </a:cubicBezTo>
                  <a:lnTo>
                    <a:pt x="125" y="7"/>
                  </a:lnTo>
                  <a:cubicBezTo>
                    <a:pt x="125" y="7"/>
                    <a:pt x="125" y="8"/>
                    <a:pt x="124" y="8"/>
                  </a:cubicBezTo>
                  <a:lnTo>
                    <a:pt x="123" y="8"/>
                  </a:lnTo>
                  <a:lnTo>
                    <a:pt x="123" y="9"/>
                  </a:lnTo>
                  <a:lnTo>
                    <a:pt x="124" y="9"/>
                  </a:lnTo>
                  <a:lnTo>
                    <a:pt x="125" y="9"/>
                  </a:lnTo>
                  <a:cubicBezTo>
                    <a:pt x="126" y="8"/>
                    <a:pt x="126" y="8"/>
                    <a:pt x="126" y="8"/>
                  </a:cubicBezTo>
                  <a:lnTo>
                    <a:pt x="127" y="9"/>
                  </a:lnTo>
                  <a:cubicBezTo>
                    <a:pt x="126" y="9"/>
                    <a:pt x="126" y="9"/>
                    <a:pt x="125" y="10"/>
                  </a:cubicBezTo>
                  <a:lnTo>
                    <a:pt x="124" y="10"/>
                  </a:lnTo>
                  <a:cubicBezTo>
                    <a:pt x="123" y="10"/>
                    <a:pt x="123" y="10"/>
                    <a:pt x="123" y="11"/>
                  </a:cubicBezTo>
                  <a:cubicBezTo>
                    <a:pt x="123" y="11"/>
                    <a:pt x="124" y="13"/>
                    <a:pt x="122" y="13"/>
                  </a:cubicBezTo>
                  <a:lnTo>
                    <a:pt x="121" y="13"/>
                  </a:lnTo>
                  <a:cubicBezTo>
                    <a:pt x="120" y="13"/>
                    <a:pt x="120" y="13"/>
                    <a:pt x="120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7" y="14"/>
                    <a:pt x="117" y="14"/>
                    <a:pt x="116" y="15"/>
                  </a:cubicBezTo>
                  <a:lnTo>
                    <a:pt x="115" y="15"/>
                  </a:lnTo>
                  <a:cubicBezTo>
                    <a:pt x="114" y="15"/>
                    <a:pt x="113" y="15"/>
                    <a:pt x="112" y="16"/>
                  </a:cubicBezTo>
                  <a:cubicBezTo>
                    <a:pt x="112" y="17"/>
                    <a:pt x="112" y="18"/>
                    <a:pt x="111" y="18"/>
                  </a:cubicBezTo>
                  <a:lnTo>
                    <a:pt x="110" y="18"/>
                  </a:lnTo>
                  <a:cubicBezTo>
                    <a:pt x="109" y="18"/>
                    <a:pt x="108" y="18"/>
                    <a:pt x="108" y="18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20"/>
                    <a:pt x="107" y="20"/>
                    <a:pt x="106" y="20"/>
                  </a:cubicBezTo>
                  <a:lnTo>
                    <a:pt x="105" y="20"/>
                  </a:lnTo>
                  <a:cubicBezTo>
                    <a:pt x="105" y="20"/>
                    <a:pt x="105" y="21"/>
                    <a:pt x="104" y="21"/>
                  </a:cubicBezTo>
                  <a:lnTo>
                    <a:pt x="104" y="22"/>
                  </a:lnTo>
                  <a:cubicBezTo>
                    <a:pt x="102" y="22"/>
                    <a:pt x="100" y="23"/>
                    <a:pt x="99" y="23"/>
                  </a:cubicBezTo>
                  <a:cubicBezTo>
                    <a:pt x="97" y="23"/>
                    <a:pt x="96" y="23"/>
                    <a:pt x="95" y="23"/>
                  </a:cubicBezTo>
                  <a:cubicBezTo>
                    <a:pt x="94" y="24"/>
                    <a:pt x="92" y="25"/>
                    <a:pt x="91" y="26"/>
                  </a:cubicBezTo>
                  <a:cubicBezTo>
                    <a:pt x="90" y="26"/>
                    <a:pt x="90" y="27"/>
                    <a:pt x="90" y="28"/>
                  </a:cubicBezTo>
                  <a:lnTo>
                    <a:pt x="90" y="29"/>
                  </a:lnTo>
                  <a:cubicBezTo>
                    <a:pt x="90" y="30"/>
                    <a:pt x="90" y="30"/>
                    <a:pt x="88" y="30"/>
                  </a:cubicBezTo>
                  <a:cubicBezTo>
                    <a:pt x="87" y="30"/>
                    <a:pt x="87" y="30"/>
                    <a:pt x="87" y="31"/>
                  </a:cubicBezTo>
                  <a:lnTo>
                    <a:pt x="86" y="31"/>
                  </a:lnTo>
                  <a:cubicBezTo>
                    <a:pt x="85" y="31"/>
                    <a:pt x="85" y="31"/>
                    <a:pt x="85" y="31"/>
                  </a:cubicBezTo>
                  <a:cubicBezTo>
                    <a:pt x="84" y="31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lnTo>
                    <a:pt x="83" y="29"/>
                  </a:lnTo>
                  <a:cubicBezTo>
                    <a:pt x="82" y="29"/>
                    <a:pt x="80" y="30"/>
                    <a:pt x="79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6" y="31"/>
                    <a:pt x="76" y="31"/>
                  </a:cubicBezTo>
                  <a:lnTo>
                    <a:pt x="75" y="31"/>
                  </a:lnTo>
                  <a:cubicBezTo>
                    <a:pt x="74" y="31"/>
                    <a:pt x="73" y="31"/>
                    <a:pt x="72" y="32"/>
                  </a:cubicBezTo>
                  <a:lnTo>
                    <a:pt x="71" y="32"/>
                  </a:lnTo>
                  <a:cubicBezTo>
                    <a:pt x="70" y="32"/>
                    <a:pt x="69" y="32"/>
                    <a:pt x="69" y="32"/>
                  </a:cubicBezTo>
                  <a:cubicBezTo>
                    <a:pt x="67" y="33"/>
                    <a:pt x="66" y="34"/>
                    <a:pt x="65" y="34"/>
                  </a:cubicBezTo>
                  <a:cubicBezTo>
                    <a:pt x="64" y="35"/>
                    <a:pt x="63" y="36"/>
                    <a:pt x="62" y="37"/>
                  </a:cubicBezTo>
                  <a:cubicBezTo>
                    <a:pt x="61" y="37"/>
                    <a:pt x="61" y="37"/>
                    <a:pt x="60" y="38"/>
                  </a:cubicBezTo>
                  <a:cubicBezTo>
                    <a:pt x="58" y="38"/>
                    <a:pt x="58" y="40"/>
                    <a:pt x="57" y="40"/>
                  </a:cubicBezTo>
                  <a:cubicBezTo>
                    <a:pt x="55" y="40"/>
                    <a:pt x="54" y="40"/>
                    <a:pt x="53" y="41"/>
                  </a:cubicBezTo>
                  <a:cubicBezTo>
                    <a:pt x="52" y="42"/>
                    <a:pt x="51" y="42"/>
                    <a:pt x="50" y="43"/>
                  </a:cubicBezTo>
                  <a:cubicBezTo>
                    <a:pt x="50" y="44"/>
                    <a:pt x="49" y="44"/>
                    <a:pt x="49" y="44"/>
                  </a:cubicBezTo>
                  <a:cubicBezTo>
                    <a:pt x="48" y="45"/>
                    <a:pt x="47" y="45"/>
                    <a:pt x="46" y="46"/>
                  </a:cubicBezTo>
                  <a:lnTo>
                    <a:pt x="45" y="46"/>
                  </a:lnTo>
                  <a:cubicBezTo>
                    <a:pt x="44" y="46"/>
                    <a:pt x="44" y="46"/>
                    <a:pt x="44" y="47"/>
                  </a:cubicBezTo>
                  <a:cubicBezTo>
                    <a:pt x="44" y="48"/>
                    <a:pt x="42" y="48"/>
                    <a:pt x="41" y="48"/>
                  </a:cubicBezTo>
                  <a:cubicBezTo>
                    <a:pt x="40" y="48"/>
                    <a:pt x="39" y="48"/>
                    <a:pt x="38" y="49"/>
                  </a:cubicBezTo>
                  <a:cubicBezTo>
                    <a:pt x="37" y="50"/>
                    <a:pt x="37" y="50"/>
                    <a:pt x="36" y="50"/>
                  </a:cubicBezTo>
                  <a:cubicBezTo>
                    <a:pt x="35" y="51"/>
                    <a:pt x="34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0" y="52"/>
                  </a:cubicBezTo>
                  <a:cubicBezTo>
                    <a:pt x="29" y="52"/>
                    <a:pt x="28" y="52"/>
                    <a:pt x="27" y="52"/>
                  </a:cubicBezTo>
                  <a:cubicBezTo>
                    <a:pt x="25" y="53"/>
                    <a:pt x="23" y="53"/>
                    <a:pt x="20" y="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0" name="Shape 3270"/>
            <p:cNvSpPr/>
            <p:nvPr/>
          </p:nvSpPr>
          <p:spPr>
            <a:xfrm>
              <a:off x="9326633" y="6077851"/>
              <a:ext cx="8794" cy="5276"/>
            </a:xfrm>
            <a:custGeom>
              <a:avLst/>
              <a:gdLst/>
              <a:ahLst/>
              <a:cxnLst/>
              <a:rect l="0" t="0" r="0" b="0"/>
              <a:pathLst>
                <a:path w="6" h="4" extrusionOk="0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1" y="2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2"/>
                    <a:pt x="6" y="3"/>
                    <a:pt x="5" y="3"/>
                  </a:cubicBezTo>
                  <a:lnTo>
                    <a:pt x="5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1" name="Shape 3271"/>
            <p:cNvSpPr/>
            <p:nvPr/>
          </p:nvSpPr>
          <p:spPr>
            <a:xfrm>
              <a:off x="9221111" y="5952983"/>
              <a:ext cx="131903" cy="79142"/>
            </a:xfrm>
            <a:custGeom>
              <a:avLst/>
              <a:gdLst/>
              <a:ahLst/>
              <a:cxnLst/>
              <a:rect l="0" t="0" r="0" b="0"/>
              <a:pathLst>
                <a:path w="76" h="46" extrusionOk="0">
                  <a:moveTo>
                    <a:pt x="4" y="45"/>
                  </a:moveTo>
                  <a:lnTo>
                    <a:pt x="4" y="44"/>
                  </a:lnTo>
                  <a:lnTo>
                    <a:pt x="3" y="43"/>
                  </a:lnTo>
                  <a:cubicBezTo>
                    <a:pt x="2" y="43"/>
                    <a:pt x="1" y="43"/>
                    <a:pt x="0" y="43"/>
                  </a:cubicBezTo>
                  <a:cubicBezTo>
                    <a:pt x="-1" y="42"/>
                    <a:pt x="2" y="41"/>
                    <a:pt x="3" y="41"/>
                  </a:cubicBezTo>
                  <a:lnTo>
                    <a:pt x="3" y="40"/>
                  </a:ln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8" y="39"/>
                    <a:pt x="9" y="38"/>
                  </a:cubicBezTo>
                  <a:lnTo>
                    <a:pt x="10" y="38"/>
                  </a:lnTo>
                  <a:cubicBezTo>
                    <a:pt x="10" y="37"/>
                    <a:pt x="11" y="37"/>
                    <a:pt x="11" y="37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4" y="36"/>
                    <a:pt x="15" y="35"/>
                  </a:cubicBezTo>
                  <a:cubicBezTo>
                    <a:pt x="16" y="35"/>
                    <a:pt x="17" y="33"/>
                    <a:pt x="17" y="32"/>
                  </a:cubicBezTo>
                  <a:lnTo>
                    <a:pt x="18" y="32"/>
                  </a:lnTo>
                  <a:cubicBezTo>
                    <a:pt x="18" y="31"/>
                    <a:pt x="18" y="30"/>
                    <a:pt x="17" y="30"/>
                  </a:cubicBezTo>
                  <a:lnTo>
                    <a:pt x="16" y="30"/>
                  </a:lnTo>
                  <a:cubicBezTo>
                    <a:pt x="16" y="29"/>
                    <a:pt x="15" y="29"/>
                    <a:pt x="15" y="28"/>
                  </a:cubicBezTo>
                  <a:lnTo>
                    <a:pt x="14" y="28"/>
                  </a:lnTo>
                  <a:cubicBezTo>
                    <a:pt x="14" y="27"/>
                    <a:pt x="14" y="27"/>
                    <a:pt x="13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4"/>
                    <a:pt x="11" y="22"/>
                    <a:pt x="13" y="22"/>
                  </a:cubicBezTo>
                  <a:cubicBezTo>
                    <a:pt x="15" y="21"/>
                    <a:pt x="16" y="21"/>
                    <a:pt x="18" y="21"/>
                  </a:cubicBezTo>
                  <a:lnTo>
                    <a:pt x="19" y="21"/>
                  </a:lnTo>
                  <a:cubicBezTo>
                    <a:pt x="20" y="20"/>
                    <a:pt x="21" y="20"/>
                    <a:pt x="23" y="20"/>
                  </a:cubicBezTo>
                  <a:lnTo>
                    <a:pt x="24" y="19"/>
                  </a:lnTo>
                  <a:lnTo>
                    <a:pt x="24" y="18"/>
                  </a:lnTo>
                  <a:cubicBezTo>
                    <a:pt x="24" y="18"/>
                    <a:pt x="25" y="18"/>
                    <a:pt x="25" y="17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7" y="16"/>
                    <a:pt x="27" y="16"/>
                    <a:pt x="28" y="15"/>
                  </a:cubicBezTo>
                  <a:cubicBezTo>
                    <a:pt x="28" y="15"/>
                    <a:pt x="29" y="14"/>
                    <a:pt x="30" y="13"/>
                  </a:cubicBezTo>
                  <a:cubicBezTo>
                    <a:pt x="31" y="13"/>
                    <a:pt x="32" y="13"/>
                    <a:pt x="33" y="13"/>
                  </a:cubicBezTo>
                  <a:lnTo>
                    <a:pt x="34" y="13"/>
                  </a:lnTo>
                  <a:lnTo>
                    <a:pt x="33" y="12"/>
                  </a:lnTo>
                  <a:cubicBezTo>
                    <a:pt x="33" y="11"/>
                    <a:pt x="33" y="11"/>
                    <a:pt x="34" y="10"/>
                  </a:cubicBezTo>
                  <a:cubicBezTo>
                    <a:pt x="35" y="10"/>
                    <a:pt x="35" y="9"/>
                    <a:pt x="36" y="9"/>
                  </a:cubicBezTo>
                  <a:lnTo>
                    <a:pt x="36" y="8"/>
                  </a:lnTo>
                  <a:lnTo>
                    <a:pt x="37" y="8"/>
                  </a:lnTo>
                  <a:cubicBezTo>
                    <a:pt x="37" y="7"/>
                    <a:pt x="37" y="7"/>
                    <a:pt x="38" y="7"/>
                  </a:cubicBezTo>
                  <a:cubicBezTo>
                    <a:pt x="39" y="6"/>
                    <a:pt x="39" y="6"/>
                    <a:pt x="39" y="5"/>
                  </a:cubicBezTo>
                  <a:cubicBezTo>
                    <a:pt x="38" y="5"/>
                    <a:pt x="38" y="5"/>
                    <a:pt x="39" y="4"/>
                  </a:cubicBez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cubicBezTo>
                    <a:pt x="43" y="4"/>
                    <a:pt x="43" y="4"/>
                    <a:pt x="43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7" y="2"/>
                    <a:pt x="47" y="2"/>
                    <a:pt x="48" y="4"/>
                  </a:cubicBezTo>
                  <a:cubicBezTo>
                    <a:pt x="49" y="4"/>
                    <a:pt x="49" y="5"/>
                    <a:pt x="49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1" y="4"/>
                    <a:pt x="51" y="3"/>
                    <a:pt x="51" y="1"/>
                  </a:cubicBezTo>
                  <a:lnTo>
                    <a:pt x="51" y="0"/>
                  </a:lnTo>
                  <a:cubicBezTo>
                    <a:pt x="52" y="0"/>
                    <a:pt x="52" y="0"/>
                    <a:pt x="5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4"/>
                    <a:pt x="54" y="5"/>
                    <a:pt x="53" y="6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9"/>
                    <a:pt x="51" y="9"/>
                    <a:pt x="53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3"/>
                    <a:pt x="56" y="13"/>
                    <a:pt x="57" y="14"/>
                  </a:cubicBezTo>
                  <a:lnTo>
                    <a:pt x="58" y="14"/>
                  </a:lnTo>
                  <a:cubicBezTo>
                    <a:pt x="59" y="14"/>
                    <a:pt x="60" y="14"/>
                    <a:pt x="60" y="13"/>
                  </a:cubicBezTo>
                  <a:lnTo>
                    <a:pt x="61" y="13"/>
                  </a:lnTo>
                  <a:cubicBezTo>
                    <a:pt x="62" y="13"/>
                    <a:pt x="63" y="13"/>
                    <a:pt x="64" y="12"/>
                  </a:cubicBezTo>
                  <a:lnTo>
                    <a:pt x="65" y="12"/>
                  </a:lnTo>
                  <a:cubicBezTo>
                    <a:pt x="65" y="11"/>
                    <a:pt x="66" y="11"/>
                    <a:pt x="66" y="11"/>
                  </a:cubicBezTo>
                  <a:cubicBezTo>
                    <a:pt x="67" y="11"/>
                    <a:pt x="68" y="11"/>
                    <a:pt x="68" y="11"/>
                  </a:cubicBezTo>
                  <a:cubicBezTo>
                    <a:pt x="69" y="11"/>
                    <a:pt x="70" y="11"/>
                    <a:pt x="71" y="10"/>
                  </a:cubicBezTo>
                  <a:lnTo>
                    <a:pt x="72" y="10"/>
                  </a:lnTo>
                  <a:lnTo>
                    <a:pt x="73" y="10"/>
                  </a:lnTo>
                  <a:cubicBezTo>
                    <a:pt x="74" y="10"/>
                    <a:pt x="76" y="11"/>
                    <a:pt x="76" y="12"/>
                  </a:cubicBezTo>
                  <a:cubicBezTo>
                    <a:pt x="76" y="12"/>
                    <a:pt x="75" y="13"/>
                    <a:pt x="74" y="13"/>
                  </a:cubicBezTo>
                  <a:cubicBezTo>
                    <a:pt x="72" y="14"/>
                    <a:pt x="71" y="15"/>
                    <a:pt x="71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8"/>
                    <a:pt x="69" y="19"/>
                    <a:pt x="67" y="20"/>
                  </a:cubicBezTo>
                  <a:cubicBezTo>
                    <a:pt x="65" y="20"/>
                    <a:pt x="63" y="21"/>
                    <a:pt x="61" y="21"/>
                  </a:cubicBezTo>
                  <a:lnTo>
                    <a:pt x="61" y="22"/>
                  </a:lnTo>
                  <a:lnTo>
                    <a:pt x="60" y="21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58" y="22"/>
                  </a:lnTo>
                  <a:cubicBezTo>
                    <a:pt x="57" y="23"/>
                    <a:pt x="57" y="23"/>
                    <a:pt x="57" y="24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4" y="26"/>
                  </a:cubicBezTo>
                  <a:lnTo>
                    <a:pt x="53" y="26"/>
                  </a:lnTo>
                  <a:cubicBezTo>
                    <a:pt x="52" y="26"/>
                    <a:pt x="52" y="25"/>
                    <a:pt x="52" y="25"/>
                  </a:cubicBezTo>
                  <a:lnTo>
                    <a:pt x="51" y="25"/>
                  </a:lnTo>
                  <a:cubicBezTo>
                    <a:pt x="51" y="25"/>
                    <a:pt x="50" y="25"/>
                    <a:pt x="49" y="25"/>
                  </a:cubicBezTo>
                  <a:lnTo>
                    <a:pt x="48" y="25"/>
                  </a:lnTo>
                  <a:cubicBezTo>
                    <a:pt x="47" y="25"/>
                    <a:pt x="47" y="25"/>
                    <a:pt x="46" y="26"/>
                  </a:cubicBezTo>
                  <a:cubicBezTo>
                    <a:pt x="45" y="26"/>
                    <a:pt x="43" y="26"/>
                    <a:pt x="42" y="27"/>
                  </a:cubicBezTo>
                  <a:lnTo>
                    <a:pt x="42" y="28"/>
                  </a:lnTo>
                  <a:cubicBezTo>
                    <a:pt x="42" y="28"/>
                    <a:pt x="43" y="28"/>
                    <a:pt x="42" y="29"/>
                  </a:cubicBezTo>
                  <a:cubicBezTo>
                    <a:pt x="42" y="30"/>
                    <a:pt x="40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6" y="32"/>
                    <a:pt x="36" y="33"/>
                  </a:cubicBezTo>
                  <a:lnTo>
                    <a:pt x="35" y="33"/>
                  </a:lnTo>
                  <a:cubicBezTo>
                    <a:pt x="35" y="34"/>
                    <a:pt x="34" y="35"/>
                    <a:pt x="33" y="35"/>
                  </a:cubicBezTo>
                  <a:cubicBezTo>
                    <a:pt x="32" y="36"/>
                    <a:pt x="32" y="36"/>
                    <a:pt x="30" y="36"/>
                  </a:cubicBezTo>
                  <a:lnTo>
                    <a:pt x="29" y="36"/>
                  </a:lnTo>
                  <a:cubicBezTo>
                    <a:pt x="28" y="37"/>
                    <a:pt x="27" y="37"/>
                    <a:pt x="26" y="38"/>
                  </a:cubicBezTo>
                  <a:lnTo>
                    <a:pt x="25" y="38"/>
                  </a:lnTo>
                  <a:cubicBezTo>
                    <a:pt x="24" y="38"/>
                    <a:pt x="24" y="38"/>
                    <a:pt x="23" y="39"/>
                  </a:cubicBezTo>
                  <a:lnTo>
                    <a:pt x="22" y="39"/>
                  </a:lnTo>
                  <a:cubicBezTo>
                    <a:pt x="22" y="40"/>
                    <a:pt x="21" y="40"/>
                    <a:pt x="21" y="40"/>
                  </a:cubicBezTo>
                  <a:cubicBezTo>
                    <a:pt x="20" y="40"/>
                    <a:pt x="19" y="41"/>
                    <a:pt x="19" y="41"/>
                  </a:cubicBezTo>
                  <a:cubicBezTo>
                    <a:pt x="18" y="42"/>
                    <a:pt x="17" y="43"/>
                    <a:pt x="16" y="43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4" y="43"/>
                    <a:pt x="13" y="44"/>
                    <a:pt x="12" y="44"/>
                  </a:cubicBezTo>
                  <a:cubicBezTo>
                    <a:pt x="11" y="44"/>
                    <a:pt x="10" y="45"/>
                    <a:pt x="9" y="45"/>
                  </a:cubicBezTo>
                  <a:lnTo>
                    <a:pt x="8" y="45"/>
                  </a:lnTo>
                  <a:cubicBezTo>
                    <a:pt x="7" y="45"/>
                    <a:pt x="6" y="45"/>
                    <a:pt x="6" y="46"/>
                  </a:cubicBezTo>
                  <a:lnTo>
                    <a:pt x="4" y="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2" name="Shape 3272"/>
            <p:cNvSpPr/>
            <p:nvPr/>
          </p:nvSpPr>
          <p:spPr>
            <a:xfrm>
              <a:off x="9287942" y="5914291"/>
              <a:ext cx="22863" cy="40451"/>
            </a:xfrm>
            <a:custGeom>
              <a:avLst/>
              <a:gdLst/>
              <a:ahLst/>
              <a:cxnLst/>
              <a:rect l="0" t="0" r="0" b="0"/>
              <a:pathLst>
                <a:path w="14" h="24" extrusionOk="0">
                  <a:moveTo>
                    <a:pt x="2" y="24"/>
                  </a:moveTo>
                  <a:cubicBezTo>
                    <a:pt x="1" y="24"/>
                    <a:pt x="0" y="23"/>
                    <a:pt x="1" y="22"/>
                  </a:cubicBezTo>
                  <a:cubicBezTo>
                    <a:pt x="1" y="22"/>
                    <a:pt x="1" y="21"/>
                    <a:pt x="2" y="21"/>
                  </a:cubicBezTo>
                  <a:cubicBezTo>
                    <a:pt x="2" y="21"/>
                    <a:pt x="2" y="20"/>
                    <a:pt x="3" y="20"/>
                  </a:cubicBezTo>
                  <a:cubicBezTo>
                    <a:pt x="3" y="20"/>
                    <a:pt x="4" y="20"/>
                    <a:pt x="4" y="19"/>
                  </a:cubicBezTo>
                  <a:cubicBezTo>
                    <a:pt x="5" y="18"/>
                    <a:pt x="5" y="18"/>
                    <a:pt x="5" y="17"/>
                  </a:cubicBezTo>
                  <a:lnTo>
                    <a:pt x="4" y="17"/>
                  </a:lnTo>
                  <a:cubicBezTo>
                    <a:pt x="4" y="17"/>
                    <a:pt x="3" y="17"/>
                    <a:pt x="3" y="18"/>
                  </a:cubicBezTo>
                  <a:lnTo>
                    <a:pt x="2" y="18"/>
                  </a:lnTo>
                  <a:cubicBezTo>
                    <a:pt x="2" y="17"/>
                    <a:pt x="2" y="17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3"/>
                    <a:pt x="2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4" y="10"/>
                    <a:pt x="4" y="10"/>
                    <a:pt x="4" y="9"/>
                  </a:cubicBezTo>
                  <a:lnTo>
                    <a:pt x="3" y="9"/>
                  </a:lnTo>
                  <a:cubicBezTo>
                    <a:pt x="2" y="9"/>
                    <a:pt x="2" y="10"/>
                    <a:pt x="1" y="10"/>
                  </a:cubicBezTo>
                  <a:lnTo>
                    <a:pt x="0" y="9"/>
                  </a:lnTo>
                  <a:cubicBezTo>
                    <a:pt x="-1" y="9"/>
                    <a:pt x="0" y="7"/>
                    <a:pt x="1" y="7"/>
                  </a:cubicBezTo>
                  <a:cubicBezTo>
                    <a:pt x="1" y="6"/>
                    <a:pt x="1" y="6"/>
                    <a:pt x="2" y="6"/>
                  </a:cubicBezTo>
                  <a:lnTo>
                    <a:pt x="3" y="5"/>
                  </a:lnTo>
                  <a:cubicBezTo>
                    <a:pt x="3" y="4"/>
                    <a:pt x="2" y="3"/>
                    <a:pt x="2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ubicBezTo>
                    <a:pt x="4" y="2"/>
                    <a:pt x="4" y="2"/>
                    <a:pt x="5" y="2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8" y="4"/>
                    <a:pt x="8" y="5"/>
                    <a:pt x="8" y="5"/>
                  </a:cubicBezTo>
                  <a:lnTo>
                    <a:pt x="8" y="6"/>
                  </a:ln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1" y="7"/>
                  </a:cubicBezTo>
                  <a:lnTo>
                    <a:pt x="12" y="7"/>
                  </a:lnTo>
                  <a:cubicBezTo>
                    <a:pt x="12" y="7"/>
                    <a:pt x="13" y="7"/>
                    <a:pt x="13" y="8"/>
                  </a:cubicBezTo>
                  <a:lnTo>
                    <a:pt x="13" y="9"/>
                  </a:ln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4" y="12"/>
                    <a:pt x="12" y="13"/>
                  </a:cubicBezTo>
                  <a:lnTo>
                    <a:pt x="11" y="14"/>
                  </a:lnTo>
                  <a:lnTo>
                    <a:pt x="10" y="14"/>
                  </a:lnTo>
                  <a:lnTo>
                    <a:pt x="9" y="15"/>
                  </a:lnTo>
                  <a:cubicBezTo>
                    <a:pt x="9" y="16"/>
                    <a:pt x="10" y="16"/>
                    <a:pt x="10" y="17"/>
                  </a:cubicBezTo>
                  <a:lnTo>
                    <a:pt x="11" y="17"/>
                  </a:lnTo>
                  <a:cubicBezTo>
                    <a:pt x="11" y="18"/>
                    <a:pt x="12" y="18"/>
                    <a:pt x="11" y="19"/>
                  </a:cubicBezTo>
                  <a:lnTo>
                    <a:pt x="10" y="19"/>
                  </a:lnTo>
                  <a:lnTo>
                    <a:pt x="9" y="19"/>
                  </a:lnTo>
                  <a:cubicBezTo>
                    <a:pt x="9" y="19"/>
                    <a:pt x="8" y="19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2"/>
                  </a:lnTo>
                  <a:cubicBezTo>
                    <a:pt x="8" y="22"/>
                    <a:pt x="7" y="23"/>
                    <a:pt x="5" y="23"/>
                  </a:cubicBezTo>
                  <a:cubicBezTo>
                    <a:pt x="4" y="24"/>
                    <a:pt x="3" y="24"/>
                    <a:pt x="2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3" name="Shape 3273"/>
            <p:cNvSpPr/>
            <p:nvPr/>
          </p:nvSpPr>
          <p:spPr>
            <a:xfrm>
              <a:off x="8985444" y="6104227"/>
              <a:ext cx="17587" cy="7035"/>
            </a:xfrm>
            <a:custGeom>
              <a:avLst/>
              <a:gdLst/>
              <a:ahLst/>
              <a:cxnLst/>
              <a:rect l="0" t="0" r="0" b="0"/>
              <a:pathLst>
                <a:path w="11" h="5" extrusionOk="0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lnTo>
                    <a:pt x="1" y="4"/>
                  </a:lnTo>
                  <a:cubicBezTo>
                    <a:pt x="1" y="4"/>
                    <a:pt x="2" y="3"/>
                    <a:pt x="3" y="3"/>
                  </a:cubicBezTo>
                  <a:lnTo>
                    <a:pt x="4" y="3"/>
                  </a:lnTo>
                  <a:cubicBezTo>
                    <a:pt x="6" y="3"/>
                    <a:pt x="6" y="2"/>
                    <a:pt x="7" y="2"/>
                  </a:cubicBezTo>
                  <a:lnTo>
                    <a:pt x="8" y="1"/>
                  </a:lnTo>
                  <a:lnTo>
                    <a:pt x="9" y="0"/>
                  </a:lnTo>
                  <a:cubicBezTo>
                    <a:pt x="10" y="0"/>
                    <a:pt x="10" y="0"/>
                    <a:pt x="10" y="0"/>
                  </a:cubicBezTo>
                  <a:lnTo>
                    <a:pt x="11" y="1"/>
                  </a:lnTo>
                  <a:cubicBezTo>
                    <a:pt x="11" y="1"/>
                    <a:pt x="11" y="2"/>
                    <a:pt x="10" y="2"/>
                  </a:cubicBezTo>
                  <a:lnTo>
                    <a:pt x="9" y="3"/>
                  </a:ln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4" y="5"/>
                  </a:ln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4" name="Shape 3274"/>
            <p:cNvSpPr/>
            <p:nvPr/>
          </p:nvSpPr>
          <p:spPr>
            <a:xfrm>
              <a:off x="4258036" y="5233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5" name="Shape 3275"/>
            <p:cNvSpPr/>
            <p:nvPr/>
          </p:nvSpPr>
          <p:spPr>
            <a:xfrm>
              <a:off x="4259795" y="5210808"/>
              <a:ext cx="114316" cy="36933"/>
            </a:xfrm>
            <a:custGeom>
              <a:avLst/>
              <a:gdLst/>
              <a:ahLst/>
              <a:cxnLst/>
              <a:rect l="0" t="0" r="0" b="0"/>
              <a:pathLst>
                <a:path w="66" h="22" extrusionOk="0">
                  <a:moveTo>
                    <a:pt x="66" y="15"/>
                  </a:moveTo>
                  <a:cubicBezTo>
                    <a:pt x="65" y="16"/>
                    <a:pt x="65" y="17"/>
                    <a:pt x="64" y="18"/>
                  </a:cubicBezTo>
                  <a:lnTo>
                    <a:pt x="63" y="18"/>
                  </a:lnTo>
                  <a:cubicBezTo>
                    <a:pt x="63" y="19"/>
                    <a:pt x="63" y="19"/>
                    <a:pt x="63" y="19"/>
                  </a:cubicBezTo>
                  <a:lnTo>
                    <a:pt x="62" y="19"/>
                  </a:lnTo>
                  <a:lnTo>
                    <a:pt x="61" y="19"/>
                  </a:lnTo>
                  <a:lnTo>
                    <a:pt x="60" y="19"/>
                  </a:lnTo>
                  <a:cubicBezTo>
                    <a:pt x="59" y="19"/>
                    <a:pt x="59" y="19"/>
                    <a:pt x="59" y="20"/>
                  </a:cubicBezTo>
                  <a:lnTo>
                    <a:pt x="58" y="21"/>
                  </a:lnTo>
                  <a:lnTo>
                    <a:pt x="57" y="21"/>
                  </a:lnTo>
                  <a:cubicBezTo>
                    <a:pt x="57" y="22"/>
                    <a:pt x="57" y="22"/>
                    <a:pt x="57" y="22"/>
                  </a:cubicBezTo>
                  <a:lnTo>
                    <a:pt x="56" y="22"/>
                  </a:lnTo>
                  <a:cubicBezTo>
                    <a:pt x="56" y="21"/>
                    <a:pt x="56" y="21"/>
                    <a:pt x="56" y="21"/>
                  </a:cubicBezTo>
                  <a:lnTo>
                    <a:pt x="55" y="21"/>
                  </a:lnTo>
                  <a:lnTo>
                    <a:pt x="54" y="20"/>
                  </a:lnTo>
                  <a:cubicBezTo>
                    <a:pt x="53" y="20"/>
                    <a:pt x="53" y="20"/>
                    <a:pt x="52" y="19"/>
                  </a:cubicBezTo>
                  <a:cubicBezTo>
                    <a:pt x="52" y="18"/>
                    <a:pt x="52" y="18"/>
                    <a:pt x="52" y="17"/>
                  </a:cubicBezTo>
                  <a:cubicBezTo>
                    <a:pt x="53" y="17"/>
                    <a:pt x="53" y="16"/>
                    <a:pt x="52" y="16"/>
                  </a:cubicBezTo>
                  <a:lnTo>
                    <a:pt x="52" y="15"/>
                  </a:lnTo>
                  <a:cubicBezTo>
                    <a:pt x="52" y="15"/>
                    <a:pt x="51" y="15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lnTo>
                    <a:pt x="53" y="12"/>
                  </a:lnTo>
                  <a:lnTo>
                    <a:pt x="52" y="12"/>
                  </a:lnTo>
                  <a:cubicBezTo>
                    <a:pt x="51" y="12"/>
                    <a:pt x="51" y="11"/>
                    <a:pt x="51" y="11"/>
                  </a:cubicBezTo>
                  <a:cubicBezTo>
                    <a:pt x="51" y="10"/>
                    <a:pt x="51" y="9"/>
                    <a:pt x="49" y="8"/>
                  </a:cubicBezTo>
                  <a:cubicBezTo>
                    <a:pt x="48" y="8"/>
                    <a:pt x="48" y="8"/>
                    <a:pt x="47" y="8"/>
                  </a:cubicBezTo>
                  <a:lnTo>
                    <a:pt x="47" y="7"/>
                  </a:lnTo>
                  <a:cubicBezTo>
                    <a:pt x="47" y="5"/>
                    <a:pt x="45" y="5"/>
                    <a:pt x="45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6"/>
                    <a:pt x="42" y="6"/>
                    <a:pt x="42" y="6"/>
                  </a:cubicBezTo>
                  <a:lnTo>
                    <a:pt x="42" y="7"/>
                  </a:lnTo>
                  <a:cubicBezTo>
                    <a:pt x="41" y="7"/>
                    <a:pt x="41" y="7"/>
                    <a:pt x="41" y="7"/>
                  </a:cubicBezTo>
                  <a:lnTo>
                    <a:pt x="41" y="8"/>
                  </a:lnTo>
                  <a:cubicBezTo>
                    <a:pt x="41" y="8"/>
                    <a:pt x="40" y="8"/>
                    <a:pt x="39" y="9"/>
                  </a:cubicBezTo>
                  <a:cubicBezTo>
                    <a:pt x="38" y="9"/>
                    <a:pt x="38" y="9"/>
                    <a:pt x="38" y="10"/>
                  </a:cubicBezTo>
                  <a:lnTo>
                    <a:pt x="39" y="10"/>
                  </a:lnTo>
                  <a:cubicBezTo>
                    <a:pt x="39" y="11"/>
                    <a:pt x="39" y="11"/>
                    <a:pt x="38" y="11"/>
                  </a:cubicBezTo>
                  <a:cubicBezTo>
                    <a:pt x="37" y="11"/>
                    <a:pt x="36" y="12"/>
                    <a:pt x="36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3" y="13"/>
                    <a:pt x="33" y="13"/>
                    <a:pt x="32" y="13"/>
                  </a:cubicBezTo>
                  <a:lnTo>
                    <a:pt x="31" y="13"/>
                  </a:lnTo>
                  <a:lnTo>
                    <a:pt x="30" y="14"/>
                  </a:lnTo>
                  <a:cubicBezTo>
                    <a:pt x="29" y="14"/>
                    <a:pt x="30" y="15"/>
                    <a:pt x="30" y="15"/>
                  </a:cubicBezTo>
                  <a:cubicBezTo>
                    <a:pt x="31" y="16"/>
                    <a:pt x="31" y="16"/>
                    <a:pt x="31" y="16"/>
                  </a:cubicBezTo>
                  <a:lnTo>
                    <a:pt x="31" y="17"/>
                  </a:lnTo>
                  <a:cubicBezTo>
                    <a:pt x="32" y="17"/>
                    <a:pt x="32" y="17"/>
                    <a:pt x="32" y="17"/>
                  </a:cubicBezTo>
                  <a:lnTo>
                    <a:pt x="33" y="18"/>
                  </a:lnTo>
                  <a:cubicBezTo>
                    <a:pt x="32" y="18"/>
                    <a:pt x="32" y="19"/>
                    <a:pt x="32" y="19"/>
                  </a:cubicBezTo>
                  <a:cubicBezTo>
                    <a:pt x="32" y="20"/>
                    <a:pt x="33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lnTo>
                    <a:pt x="30" y="20"/>
                  </a:lnTo>
                  <a:lnTo>
                    <a:pt x="29" y="20"/>
                  </a:lnTo>
                  <a:cubicBezTo>
                    <a:pt x="29" y="20"/>
                    <a:pt x="29" y="21"/>
                    <a:pt x="28" y="21"/>
                  </a:cubicBezTo>
                  <a:cubicBezTo>
                    <a:pt x="27" y="22"/>
                    <a:pt x="26" y="22"/>
                    <a:pt x="25" y="22"/>
                  </a:cubicBezTo>
                  <a:cubicBezTo>
                    <a:pt x="25" y="22"/>
                    <a:pt x="24" y="22"/>
                    <a:pt x="23" y="22"/>
                  </a:cubicBezTo>
                  <a:lnTo>
                    <a:pt x="22" y="22"/>
                  </a:lnTo>
                  <a:lnTo>
                    <a:pt x="21" y="21"/>
                  </a:lnTo>
                  <a:cubicBezTo>
                    <a:pt x="21" y="20"/>
                    <a:pt x="21" y="20"/>
                    <a:pt x="21" y="19"/>
                  </a:cubicBezTo>
                  <a:lnTo>
                    <a:pt x="20" y="19"/>
                  </a:lnTo>
                  <a:cubicBezTo>
                    <a:pt x="20" y="19"/>
                    <a:pt x="19" y="19"/>
                    <a:pt x="19" y="18"/>
                  </a:cubicBezTo>
                  <a:lnTo>
                    <a:pt x="19" y="17"/>
                  </a:lnTo>
                  <a:lnTo>
                    <a:pt x="18" y="17"/>
                  </a:lnTo>
                  <a:lnTo>
                    <a:pt x="18" y="18"/>
                  </a:lnTo>
                  <a:cubicBezTo>
                    <a:pt x="18" y="18"/>
                    <a:pt x="17" y="18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3" y="18"/>
                    <a:pt x="14" y="16"/>
                    <a:pt x="14" y="15"/>
                  </a:cubicBezTo>
                  <a:cubicBezTo>
                    <a:pt x="14" y="15"/>
                    <a:pt x="13" y="14"/>
                    <a:pt x="12" y="14"/>
                  </a:cubicBezTo>
                  <a:cubicBezTo>
                    <a:pt x="11" y="14"/>
                    <a:pt x="11" y="14"/>
                    <a:pt x="10" y="14"/>
                  </a:cubicBezTo>
                  <a:lnTo>
                    <a:pt x="9" y="14"/>
                  </a:lnTo>
                  <a:lnTo>
                    <a:pt x="8" y="14"/>
                  </a:lnTo>
                  <a:cubicBezTo>
                    <a:pt x="8" y="14"/>
                    <a:pt x="7" y="14"/>
                    <a:pt x="7" y="13"/>
                  </a:cubicBezTo>
                  <a:cubicBezTo>
                    <a:pt x="7" y="12"/>
                    <a:pt x="6" y="12"/>
                    <a:pt x="6" y="12"/>
                  </a:cubicBez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3"/>
                  </a:ln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8"/>
                    <a:pt x="3" y="7"/>
                    <a:pt x="3" y="7"/>
                  </a:cubicBezTo>
                  <a:lnTo>
                    <a:pt x="3" y="6"/>
                  </a:lnTo>
                  <a:cubicBezTo>
                    <a:pt x="2" y="5"/>
                    <a:pt x="2" y="5"/>
                    <a:pt x="3" y="5"/>
                  </a:cubicBezTo>
                  <a:lnTo>
                    <a:pt x="3" y="4"/>
                  </a:lnTo>
                  <a:lnTo>
                    <a:pt x="2" y="4"/>
                  </a:lnTo>
                  <a:cubicBezTo>
                    <a:pt x="2" y="3"/>
                    <a:pt x="2" y="3"/>
                    <a:pt x="2" y="2"/>
                  </a:cubicBez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cubicBezTo>
                    <a:pt x="5" y="1"/>
                    <a:pt x="5" y="1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11" y="6"/>
                  </a:lnTo>
                  <a:lnTo>
                    <a:pt x="12" y="6"/>
                  </a:lnTo>
                  <a:lnTo>
                    <a:pt x="13" y="6"/>
                  </a:lnTo>
                  <a:cubicBezTo>
                    <a:pt x="13" y="5"/>
                    <a:pt x="13" y="5"/>
                    <a:pt x="14" y="5"/>
                  </a:cubicBezTo>
                  <a:cubicBezTo>
                    <a:pt x="14" y="5"/>
                    <a:pt x="15" y="5"/>
                    <a:pt x="15" y="6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5" y="5"/>
                    <a:pt x="26" y="5"/>
                    <a:pt x="27" y="4"/>
                  </a:cubicBezTo>
                  <a:lnTo>
                    <a:pt x="28" y="4"/>
                  </a:lnTo>
                  <a:lnTo>
                    <a:pt x="29" y="4"/>
                  </a:ln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lnTo>
                    <a:pt x="36" y="3"/>
                  </a:lnTo>
                  <a:cubicBezTo>
                    <a:pt x="36" y="2"/>
                    <a:pt x="36" y="2"/>
                    <a:pt x="36" y="2"/>
                  </a:cubicBezTo>
                  <a:lnTo>
                    <a:pt x="37" y="1"/>
                  </a:lnTo>
                  <a:cubicBezTo>
                    <a:pt x="38" y="1"/>
                    <a:pt x="38" y="1"/>
                    <a:pt x="38" y="1"/>
                  </a:cubicBezTo>
                  <a:lnTo>
                    <a:pt x="39" y="0"/>
                  </a:lnTo>
                  <a:lnTo>
                    <a:pt x="40" y="0"/>
                  </a:lnTo>
                  <a:cubicBezTo>
                    <a:pt x="41" y="0"/>
                    <a:pt x="41" y="0"/>
                    <a:pt x="41" y="0"/>
                  </a:cubicBezTo>
                  <a:lnTo>
                    <a:pt x="42" y="0"/>
                  </a:lnTo>
                  <a:cubicBezTo>
                    <a:pt x="43" y="0"/>
                    <a:pt x="44" y="0"/>
                    <a:pt x="44" y="0"/>
                  </a:cubicBezTo>
                  <a:lnTo>
                    <a:pt x="45" y="0"/>
                  </a:lnTo>
                  <a:cubicBezTo>
                    <a:pt x="46" y="0"/>
                    <a:pt x="46" y="0"/>
                    <a:pt x="47" y="0"/>
                  </a:cubicBezTo>
                  <a:cubicBezTo>
                    <a:pt x="47" y="1"/>
                    <a:pt x="47" y="1"/>
                    <a:pt x="48" y="1"/>
                  </a:cubicBezTo>
                  <a:lnTo>
                    <a:pt x="49" y="2"/>
                  </a:lnTo>
                  <a:cubicBezTo>
                    <a:pt x="50" y="2"/>
                    <a:pt x="50" y="2"/>
                    <a:pt x="51" y="2"/>
                  </a:cubicBezTo>
                  <a:cubicBezTo>
                    <a:pt x="53" y="2"/>
                    <a:pt x="54" y="3"/>
                    <a:pt x="55" y="4"/>
                  </a:cubicBezTo>
                  <a:lnTo>
                    <a:pt x="56" y="4"/>
                  </a:lnTo>
                  <a:cubicBezTo>
                    <a:pt x="57" y="4"/>
                    <a:pt x="58" y="5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lnTo>
                    <a:pt x="61" y="8"/>
                  </a:lnTo>
                  <a:cubicBezTo>
                    <a:pt x="62" y="8"/>
                    <a:pt x="62" y="8"/>
                    <a:pt x="62" y="8"/>
                  </a:cubicBezTo>
                  <a:lnTo>
                    <a:pt x="63" y="8"/>
                  </a:lnTo>
                  <a:lnTo>
                    <a:pt x="64" y="8"/>
                  </a:lnTo>
                  <a:lnTo>
                    <a:pt x="65" y="8"/>
                  </a:lnTo>
                  <a:cubicBezTo>
                    <a:pt x="65" y="9"/>
                    <a:pt x="65" y="9"/>
                    <a:pt x="65" y="9"/>
                  </a:cubicBezTo>
                  <a:lnTo>
                    <a:pt x="65" y="10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6" y="13"/>
                  </a:lnTo>
                  <a:cubicBezTo>
                    <a:pt x="66" y="14"/>
                    <a:pt x="66" y="15"/>
                    <a:pt x="66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6" name="Shape 3276"/>
            <p:cNvSpPr/>
            <p:nvPr/>
          </p:nvSpPr>
          <p:spPr>
            <a:xfrm>
              <a:off x="4905241" y="5815803"/>
              <a:ext cx="116075" cy="72107"/>
            </a:xfrm>
            <a:custGeom>
              <a:avLst/>
              <a:gdLst/>
              <a:ahLst/>
              <a:cxnLst/>
              <a:rect l="0" t="0" r="0" b="0"/>
              <a:pathLst>
                <a:path w="67" h="42" extrusionOk="0">
                  <a:moveTo>
                    <a:pt x="67" y="30"/>
                  </a:moveTo>
                  <a:cubicBezTo>
                    <a:pt x="67" y="30"/>
                    <a:pt x="67" y="31"/>
                    <a:pt x="66" y="31"/>
                  </a:cubicBezTo>
                  <a:lnTo>
                    <a:pt x="66" y="32"/>
                  </a:lnTo>
                  <a:lnTo>
                    <a:pt x="66" y="33"/>
                  </a:lnTo>
                  <a:lnTo>
                    <a:pt x="65" y="34"/>
                  </a:lnTo>
                  <a:lnTo>
                    <a:pt x="65" y="35"/>
                  </a:lnTo>
                  <a:lnTo>
                    <a:pt x="65" y="36"/>
                  </a:lnTo>
                  <a:cubicBezTo>
                    <a:pt x="65" y="36"/>
                    <a:pt x="65" y="37"/>
                    <a:pt x="64" y="37"/>
                  </a:cubicBezTo>
                  <a:cubicBezTo>
                    <a:pt x="64" y="38"/>
                    <a:pt x="63" y="38"/>
                    <a:pt x="62" y="38"/>
                  </a:cubicBezTo>
                  <a:lnTo>
                    <a:pt x="62" y="39"/>
                  </a:lnTo>
                  <a:cubicBezTo>
                    <a:pt x="61" y="39"/>
                    <a:pt x="60" y="39"/>
                    <a:pt x="6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1"/>
                    <a:pt x="58" y="41"/>
                    <a:pt x="58" y="41"/>
                  </a:cubicBezTo>
                  <a:cubicBezTo>
                    <a:pt x="57" y="42"/>
                    <a:pt x="56" y="42"/>
                    <a:pt x="55" y="42"/>
                  </a:cubicBezTo>
                  <a:lnTo>
                    <a:pt x="54" y="42"/>
                  </a:lnTo>
                  <a:cubicBezTo>
                    <a:pt x="53" y="42"/>
                    <a:pt x="52" y="42"/>
                    <a:pt x="51" y="42"/>
                  </a:cubicBezTo>
                  <a:cubicBezTo>
                    <a:pt x="50" y="42"/>
                    <a:pt x="49" y="42"/>
                    <a:pt x="48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5" y="41"/>
                    <a:pt x="45" y="42"/>
                    <a:pt x="44" y="42"/>
                  </a:cubicBezTo>
                  <a:lnTo>
                    <a:pt x="43" y="42"/>
                  </a:lnTo>
                  <a:cubicBezTo>
                    <a:pt x="42" y="42"/>
                    <a:pt x="41" y="42"/>
                    <a:pt x="40" y="42"/>
                  </a:cubicBezTo>
                  <a:cubicBezTo>
                    <a:pt x="40" y="42"/>
                    <a:pt x="38" y="42"/>
                    <a:pt x="37" y="42"/>
                  </a:cubicBezTo>
                  <a:cubicBezTo>
                    <a:pt x="36" y="42"/>
                    <a:pt x="35" y="41"/>
                    <a:pt x="35" y="41"/>
                  </a:cubicBezTo>
                  <a:cubicBezTo>
                    <a:pt x="34" y="41"/>
                    <a:pt x="34" y="41"/>
                    <a:pt x="34" y="40"/>
                  </a:cubicBezTo>
                  <a:cubicBezTo>
                    <a:pt x="32" y="40"/>
                    <a:pt x="31" y="39"/>
                    <a:pt x="29" y="39"/>
                  </a:cubicBezTo>
                  <a:lnTo>
                    <a:pt x="28" y="39"/>
                  </a:lnTo>
                  <a:cubicBezTo>
                    <a:pt x="27" y="39"/>
                    <a:pt x="26" y="39"/>
                    <a:pt x="26" y="39"/>
                  </a:cubicBezTo>
                  <a:lnTo>
                    <a:pt x="25" y="39"/>
                  </a:lnTo>
                  <a:cubicBezTo>
                    <a:pt x="24" y="39"/>
                    <a:pt x="23" y="39"/>
                    <a:pt x="23" y="39"/>
                  </a:cubicBezTo>
                  <a:lnTo>
                    <a:pt x="22" y="39"/>
                  </a:lnTo>
                  <a:cubicBezTo>
                    <a:pt x="22" y="38"/>
                    <a:pt x="21" y="38"/>
                    <a:pt x="21" y="38"/>
                  </a:cubicBezTo>
                  <a:cubicBezTo>
                    <a:pt x="19" y="38"/>
                    <a:pt x="18" y="37"/>
                    <a:pt x="16" y="36"/>
                  </a:cubicBezTo>
                  <a:cubicBezTo>
                    <a:pt x="16" y="36"/>
                    <a:pt x="15" y="35"/>
                    <a:pt x="14" y="34"/>
                  </a:cubicBezTo>
                  <a:cubicBezTo>
                    <a:pt x="13" y="34"/>
                    <a:pt x="13" y="33"/>
                    <a:pt x="13" y="33"/>
                  </a:cubicBezTo>
                  <a:cubicBezTo>
                    <a:pt x="12" y="33"/>
                    <a:pt x="12" y="32"/>
                    <a:pt x="11" y="31"/>
                  </a:cubicBezTo>
                  <a:cubicBezTo>
                    <a:pt x="11" y="31"/>
                    <a:pt x="10" y="31"/>
                    <a:pt x="10" y="30"/>
                  </a:cubicBezTo>
                  <a:lnTo>
                    <a:pt x="9" y="29"/>
                  </a:lnTo>
                  <a:lnTo>
                    <a:pt x="9" y="28"/>
                  </a:lnTo>
                  <a:lnTo>
                    <a:pt x="8" y="28"/>
                  </a:ln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7" y="25"/>
                  </a:cubicBezTo>
                  <a:cubicBezTo>
                    <a:pt x="6" y="24"/>
                    <a:pt x="6" y="23"/>
                    <a:pt x="5" y="23"/>
                  </a:cubicBezTo>
                  <a:cubicBezTo>
                    <a:pt x="5" y="22"/>
                    <a:pt x="4" y="21"/>
                    <a:pt x="4" y="21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lnTo>
                    <a:pt x="0" y="3"/>
                  </a:lnTo>
                  <a:cubicBezTo>
                    <a:pt x="1" y="3"/>
                    <a:pt x="1" y="3"/>
                    <a:pt x="1" y="3"/>
                  </a:cubicBezTo>
                  <a:lnTo>
                    <a:pt x="2" y="3"/>
                  </a:lnTo>
                  <a:cubicBezTo>
                    <a:pt x="3" y="3"/>
                    <a:pt x="3" y="3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2" y="1"/>
                    <a:pt x="12" y="1"/>
                    <a:pt x="13" y="2"/>
                  </a:cubicBezTo>
                  <a:lnTo>
                    <a:pt x="13" y="3"/>
                  </a:lnTo>
                  <a:cubicBezTo>
                    <a:pt x="14" y="3"/>
                    <a:pt x="15" y="3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9"/>
                  </a:ln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6" y="8"/>
                  </a:cubicBezTo>
                  <a:lnTo>
                    <a:pt x="27" y="8"/>
                  </a:lnTo>
                  <a:cubicBezTo>
                    <a:pt x="27" y="8"/>
                    <a:pt x="28" y="8"/>
                    <a:pt x="29" y="8"/>
                  </a:cubicBezTo>
                  <a:lnTo>
                    <a:pt x="30" y="8"/>
                  </a:lnTo>
                  <a:cubicBezTo>
                    <a:pt x="31" y="8"/>
                    <a:pt x="32" y="9"/>
                    <a:pt x="33" y="9"/>
                  </a:cubicBezTo>
                  <a:cubicBezTo>
                    <a:pt x="33" y="10"/>
                    <a:pt x="35" y="10"/>
                    <a:pt x="36" y="10"/>
                  </a:cubicBezTo>
                  <a:cubicBezTo>
                    <a:pt x="37" y="10"/>
                    <a:pt x="38" y="10"/>
                    <a:pt x="39" y="11"/>
                  </a:cubicBezTo>
                  <a:cubicBezTo>
                    <a:pt x="40" y="11"/>
                    <a:pt x="41" y="12"/>
                    <a:pt x="42" y="12"/>
                  </a:cubicBezTo>
                  <a:cubicBezTo>
                    <a:pt x="42" y="13"/>
                    <a:pt x="43" y="13"/>
                    <a:pt x="44" y="13"/>
                  </a:cubicBezTo>
                  <a:cubicBezTo>
                    <a:pt x="44" y="14"/>
                    <a:pt x="45" y="14"/>
                    <a:pt x="45" y="14"/>
                  </a:cubicBezTo>
                  <a:lnTo>
                    <a:pt x="46" y="14"/>
                  </a:lnTo>
                  <a:lnTo>
                    <a:pt x="46" y="15"/>
                  </a:lnTo>
                  <a:cubicBezTo>
                    <a:pt x="47" y="15"/>
                    <a:pt x="48" y="15"/>
                    <a:pt x="48" y="15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2" y="16"/>
                    <a:pt x="53" y="16"/>
                    <a:pt x="54" y="17"/>
                  </a:cubicBezTo>
                  <a:cubicBezTo>
                    <a:pt x="55" y="17"/>
                    <a:pt x="56" y="18"/>
                    <a:pt x="56" y="18"/>
                  </a:cubicBezTo>
                  <a:cubicBezTo>
                    <a:pt x="57" y="18"/>
                    <a:pt x="57" y="19"/>
                    <a:pt x="58" y="19"/>
                  </a:cubicBezTo>
                  <a:cubicBezTo>
                    <a:pt x="59" y="19"/>
                    <a:pt x="59" y="20"/>
                    <a:pt x="60" y="20"/>
                  </a:cubicBezTo>
                  <a:lnTo>
                    <a:pt x="61" y="20"/>
                  </a:lnTo>
                  <a:cubicBezTo>
                    <a:pt x="62" y="20"/>
                    <a:pt x="63" y="20"/>
                    <a:pt x="63" y="21"/>
                  </a:cubicBezTo>
                  <a:lnTo>
                    <a:pt x="63" y="22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cubicBezTo>
                    <a:pt x="63" y="27"/>
                    <a:pt x="63" y="28"/>
                    <a:pt x="64" y="29"/>
                  </a:cubicBezTo>
                  <a:cubicBezTo>
                    <a:pt x="64" y="30"/>
                    <a:pt x="65" y="30"/>
                    <a:pt x="6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7" name="Shape 3277"/>
            <p:cNvSpPr/>
            <p:nvPr/>
          </p:nvSpPr>
          <p:spPr>
            <a:xfrm>
              <a:off x="4324867" y="5170358"/>
              <a:ext cx="253254" cy="258530"/>
            </a:xfrm>
            <a:custGeom>
              <a:avLst/>
              <a:gdLst/>
              <a:ahLst/>
              <a:cxnLst/>
              <a:rect l="0" t="0" r="0" b="0"/>
              <a:pathLst>
                <a:path w="145" h="148" extrusionOk="0">
                  <a:moveTo>
                    <a:pt x="145" y="99"/>
                  </a:moveTo>
                  <a:lnTo>
                    <a:pt x="145" y="100"/>
                  </a:lnTo>
                  <a:lnTo>
                    <a:pt x="144" y="100"/>
                  </a:lnTo>
                  <a:lnTo>
                    <a:pt x="143" y="100"/>
                  </a:lnTo>
                  <a:cubicBezTo>
                    <a:pt x="142" y="100"/>
                    <a:pt x="142" y="100"/>
                    <a:pt x="142" y="100"/>
                  </a:cubicBezTo>
                  <a:lnTo>
                    <a:pt x="141" y="100"/>
                  </a:lnTo>
                  <a:cubicBezTo>
                    <a:pt x="141" y="100"/>
                    <a:pt x="141" y="99"/>
                    <a:pt x="142" y="99"/>
                  </a:cubicBezTo>
                  <a:cubicBezTo>
                    <a:pt x="142" y="98"/>
                    <a:pt x="142" y="98"/>
                    <a:pt x="142" y="97"/>
                  </a:cubicBezTo>
                  <a:lnTo>
                    <a:pt x="142" y="96"/>
                  </a:lnTo>
                  <a:cubicBezTo>
                    <a:pt x="142" y="96"/>
                    <a:pt x="141" y="95"/>
                    <a:pt x="140" y="95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93"/>
                    <a:pt x="139" y="93"/>
                    <a:pt x="138" y="93"/>
                  </a:cubicBezTo>
                  <a:cubicBezTo>
                    <a:pt x="138" y="92"/>
                    <a:pt x="137" y="91"/>
                    <a:pt x="136" y="91"/>
                  </a:cubicBezTo>
                  <a:cubicBezTo>
                    <a:pt x="135" y="91"/>
                    <a:pt x="135" y="92"/>
                    <a:pt x="135" y="92"/>
                  </a:cubicBezTo>
                  <a:lnTo>
                    <a:pt x="134" y="93"/>
                  </a:lnTo>
                  <a:cubicBezTo>
                    <a:pt x="134" y="92"/>
                    <a:pt x="133" y="92"/>
                    <a:pt x="133" y="92"/>
                  </a:cubicBezTo>
                  <a:lnTo>
                    <a:pt x="132" y="92"/>
                  </a:lnTo>
                  <a:cubicBezTo>
                    <a:pt x="131" y="92"/>
                    <a:pt x="131" y="92"/>
                    <a:pt x="131" y="92"/>
                  </a:cubicBezTo>
                  <a:cubicBezTo>
                    <a:pt x="130" y="92"/>
                    <a:pt x="130" y="92"/>
                    <a:pt x="129" y="93"/>
                  </a:cubicBezTo>
                  <a:lnTo>
                    <a:pt x="129" y="94"/>
                  </a:lnTo>
                  <a:lnTo>
                    <a:pt x="128" y="94"/>
                  </a:lnTo>
                  <a:cubicBezTo>
                    <a:pt x="127" y="94"/>
                    <a:pt x="127" y="94"/>
                    <a:pt x="127" y="94"/>
                  </a:cubicBezTo>
                  <a:cubicBezTo>
                    <a:pt x="126" y="94"/>
                    <a:pt x="126" y="94"/>
                    <a:pt x="126" y="94"/>
                  </a:cubicBezTo>
                  <a:lnTo>
                    <a:pt x="125" y="94"/>
                  </a:lnTo>
                  <a:cubicBezTo>
                    <a:pt x="125" y="94"/>
                    <a:pt x="124" y="94"/>
                    <a:pt x="123" y="94"/>
                  </a:cubicBezTo>
                  <a:cubicBezTo>
                    <a:pt x="122" y="94"/>
                    <a:pt x="122" y="94"/>
                    <a:pt x="121" y="94"/>
                  </a:cubicBezTo>
                  <a:lnTo>
                    <a:pt x="120" y="94"/>
                  </a:lnTo>
                  <a:cubicBezTo>
                    <a:pt x="119" y="94"/>
                    <a:pt x="118" y="94"/>
                    <a:pt x="118" y="94"/>
                  </a:cubicBezTo>
                  <a:cubicBezTo>
                    <a:pt x="117" y="94"/>
                    <a:pt x="117" y="94"/>
                    <a:pt x="116" y="94"/>
                  </a:cubicBezTo>
                  <a:cubicBezTo>
                    <a:pt x="115" y="94"/>
                    <a:pt x="114" y="95"/>
                    <a:pt x="113" y="95"/>
                  </a:cubicBezTo>
                  <a:cubicBezTo>
                    <a:pt x="111" y="95"/>
                    <a:pt x="111" y="96"/>
                    <a:pt x="111" y="97"/>
                  </a:cubicBezTo>
                  <a:lnTo>
                    <a:pt x="111" y="98"/>
                  </a:lnTo>
                  <a:cubicBezTo>
                    <a:pt x="111" y="99"/>
                    <a:pt x="111" y="100"/>
                    <a:pt x="111" y="100"/>
                  </a:cubicBezTo>
                  <a:lnTo>
                    <a:pt x="111" y="101"/>
                  </a:lnTo>
                  <a:lnTo>
                    <a:pt x="112" y="100"/>
                  </a:lnTo>
                  <a:lnTo>
                    <a:pt x="113" y="100"/>
                  </a:lnTo>
                  <a:lnTo>
                    <a:pt x="114" y="100"/>
                  </a:lnTo>
                  <a:cubicBezTo>
                    <a:pt x="115" y="100"/>
                    <a:pt x="115" y="100"/>
                    <a:pt x="115" y="100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17" y="102"/>
                  </a:lnTo>
                  <a:cubicBezTo>
                    <a:pt x="117" y="102"/>
                    <a:pt x="117" y="103"/>
                    <a:pt x="118" y="103"/>
                  </a:cubicBezTo>
                  <a:cubicBezTo>
                    <a:pt x="118" y="104"/>
                    <a:pt x="118" y="104"/>
                    <a:pt x="118" y="104"/>
                  </a:cubicBezTo>
                  <a:lnTo>
                    <a:pt x="117" y="104"/>
                  </a:lnTo>
                  <a:lnTo>
                    <a:pt x="117" y="105"/>
                  </a:lnTo>
                  <a:lnTo>
                    <a:pt x="116" y="105"/>
                  </a:lnTo>
                  <a:lnTo>
                    <a:pt x="115" y="105"/>
                  </a:lnTo>
                  <a:cubicBezTo>
                    <a:pt x="115" y="104"/>
                    <a:pt x="114" y="104"/>
                    <a:pt x="113" y="104"/>
                  </a:cubicBezTo>
                  <a:lnTo>
                    <a:pt x="112" y="104"/>
                  </a:lnTo>
                  <a:lnTo>
                    <a:pt x="111" y="105"/>
                  </a:lnTo>
                  <a:lnTo>
                    <a:pt x="110" y="105"/>
                  </a:lnTo>
                  <a:cubicBezTo>
                    <a:pt x="110" y="105"/>
                    <a:pt x="110" y="104"/>
                    <a:pt x="109" y="104"/>
                  </a:cubicBezTo>
                  <a:lnTo>
                    <a:pt x="109" y="105"/>
                  </a:lnTo>
                  <a:cubicBezTo>
                    <a:pt x="108" y="105"/>
                    <a:pt x="109" y="105"/>
                    <a:pt x="109" y="105"/>
                  </a:cubicBezTo>
                  <a:cubicBezTo>
                    <a:pt x="109" y="106"/>
                    <a:pt x="108" y="106"/>
                    <a:pt x="108" y="106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8"/>
                    <a:pt x="108" y="109"/>
                    <a:pt x="109" y="109"/>
                  </a:cubicBezTo>
                  <a:cubicBezTo>
                    <a:pt x="109" y="110"/>
                    <a:pt x="109" y="111"/>
                    <a:pt x="109" y="111"/>
                  </a:cubicBezTo>
                  <a:cubicBezTo>
                    <a:pt x="109" y="112"/>
                    <a:pt x="109" y="112"/>
                    <a:pt x="109" y="112"/>
                  </a:cubicBezTo>
                  <a:lnTo>
                    <a:pt x="110" y="113"/>
                  </a:lnTo>
                  <a:cubicBezTo>
                    <a:pt x="111" y="113"/>
                    <a:pt x="111" y="113"/>
                    <a:pt x="111" y="113"/>
                  </a:cubicBezTo>
                  <a:cubicBezTo>
                    <a:pt x="111" y="113"/>
                    <a:pt x="112" y="113"/>
                    <a:pt x="112" y="114"/>
                  </a:cubicBezTo>
                  <a:lnTo>
                    <a:pt x="113" y="114"/>
                  </a:lnTo>
                  <a:lnTo>
                    <a:pt x="113" y="115"/>
                  </a:lnTo>
                  <a:cubicBezTo>
                    <a:pt x="112" y="115"/>
                    <a:pt x="112" y="115"/>
                    <a:pt x="112" y="115"/>
                  </a:cubicBezTo>
                  <a:cubicBezTo>
                    <a:pt x="112" y="116"/>
                    <a:pt x="112" y="116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lnTo>
                    <a:pt x="114" y="118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6" y="123"/>
                  </a:lnTo>
                  <a:lnTo>
                    <a:pt x="114" y="143"/>
                  </a:lnTo>
                  <a:cubicBezTo>
                    <a:pt x="114" y="144"/>
                    <a:pt x="113" y="144"/>
                    <a:pt x="114" y="144"/>
                  </a:cubicBezTo>
                  <a:lnTo>
                    <a:pt x="115" y="144"/>
                  </a:lnTo>
                  <a:lnTo>
                    <a:pt x="116" y="144"/>
                  </a:lnTo>
                  <a:cubicBezTo>
                    <a:pt x="117" y="144"/>
                    <a:pt x="117" y="144"/>
                    <a:pt x="117" y="145"/>
                  </a:cubicBezTo>
                  <a:lnTo>
                    <a:pt x="116" y="146"/>
                  </a:lnTo>
                  <a:lnTo>
                    <a:pt x="115" y="146"/>
                  </a:lnTo>
                  <a:cubicBezTo>
                    <a:pt x="115" y="147"/>
                    <a:pt x="114" y="148"/>
                    <a:pt x="113" y="148"/>
                  </a:cubicBezTo>
                  <a:cubicBezTo>
                    <a:pt x="113" y="148"/>
                    <a:pt x="112" y="148"/>
                    <a:pt x="111" y="148"/>
                  </a:cubicBezTo>
                  <a:cubicBezTo>
                    <a:pt x="110" y="148"/>
                    <a:pt x="110" y="148"/>
                    <a:pt x="110" y="148"/>
                  </a:cubicBezTo>
                  <a:lnTo>
                    <a:pt x="109" y="148"/>
                  </a:lnTo>
                  <a:cubicBezTo>
                    <a:pt x="109" y="147"/>
                    <a:pt x="108" y="146"/>
                    <a:pt x="108" y="145"/>
                  </a:cubicBezTo>
                  <a:lnTo>
                    <a:pt x="108" y="144"/>
                  </a:lnTo>
                  <a:cubicBezTo>
                    <a:pt x="108" y="144"/>
                    <a:pt x="108" y="143"/>
                    <a:pt x="107" y="143"/>
                  </a:cubicBezTo>
                  <a:lnTo>
                    <a:pt x="106" y="143"/>
                  </a:lnTo>
                  <a:cubicBezTo>
                    <a:pt x="105" y="143"/>
                    <a:pt x="105" y="143"/>
                    <a:pt x="104" y="143"/>
                  </a:cubicBezTo>
                  <a:lnTo>
                    <a:pt x="103" y="143"/>
                  </a:lnTo>
                  <a:cubicBezTo>
                    <a:pt x="103" y="144"/>
                    <a:pt x="103" y="144"/>
                    <a:pt x="102" y="144"/>
                  </a:cubicBezTo>
                  <a:cubicBezTo>
                    <a:pt x="101" y="144"/>
                    <a:pt x="101" y="144"/>
                    <a:pt x="100" y="144"/>
                  </a:cubicBezTo>
                  <a:lnTo>
                    <a:pt x="99" y="144"/>
                  </a:lnTo>
                  <a:lnTo>
                    <a:pt x="110" y="133"/>
                  </a:lnTo>
                  <a:cubicBezTo>
                    <a:pt x="110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lnTo>
                    <a:pt x="107" y="132"/>
                  </a:lnTo>
                  <a:lnTo>
                    <a:pt x="106" y="132"/>
                  </a:lnTo>
                  <a:cubicBezTo>
                    <a:pt x="105" y="132"/>
                    <a:pt x="104" y="131"/>
                    <a:pt x="103" y="131"/>
                  </a:cubicBezTo>
                  <a:lnTo>
                    <a:pt x="102" y="131"/>
                  </a:lnTo>
                  <a:lnTo>
                    <a:pt x="101" y="130"/>
                  </a:lnTo>
                  <a:cubicBezTo>
                    <a:pt x="100" y="130"/>
                    <a:pt x="100" y="130"/>
                    <a:pt x="100" y="13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31"/>
                    <a:pt x="98" y="131"/>
                    <a:pt x="98" y="131"/>
                  </a:cubicBezTo>
                  <a:lnTo>
                    <a:pt x="97" y="131"/>
                  </a:lnTo>
                  <a:lnTo>
                    <a:pt x="96" y="131"/>
                  </a:lnTo>
                  <a:cubicBezTo>
                    <a:pt x="95" y="131"/>
                    <a:pt x="95" y="131"/>
                    <a:pt x="95" y="131"/>
                  </a:cubicBezTo>
                  <a:cubicBezTo>
                    <a:pt x="94" y="131"/>
                    <a:pt x="94" y="131"/>
                    <a:pt x="94" y="131"/>
                  </a:cubicBezTo>
                  <a:lnTo>
                    <a:pt x="93" y="131"/>
                  </a:lnTo>
                  <a:lnTo>
                    <a:pt x="92" y="131"/>
                  </a:lnTo>
                  <a:lnTo>
                    <a:pt x="91" y="131"/>
                  </a:lnTo>
                  <a:lnTo>
                    <a:pt x="90" y="131"/>
                  </a:lnTo>
                  <a:lnTo>
                    <a:pt x="89" y="131"/>
                  </a:lnTo>
                  <a:cubicBezTo>
                    <a:pt x="89" y="130"/>
                    <a:pt x="89" y="130"/>
                    <a:pt x="88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7" y="130"/>
                    <a:pt x="87" y="131"/>
                    <a:pt x="86" y="131"/>
                  </a:cubicBezTo>
                  <a:lnTo>
                    <a:pt x="85" y="131"/>
                  </a:lnTo>
                  <a:cubicBezTo>
                    <a:pt x="85" y="131"/>
                    <a:pt x="84" y="132"/>
                    <a:pt x="83" y="132"/>
                  </a:cubicBezTo>
                  <a:lnTo>
                    <a:pt x="82" y="132"/>
                  </a:lnTo>
                  <a:cubicBezTo>
                    <a:pt x="81" y="132"/>
                    <a:pt x="81" y="132"/>
                    <a:pt x="81" y="132"/>
                  </a:cubicBezTo>
                  <a:lnTo>
                    <a:pt x="81" y="133"/>
                  </a:lnTo>
                  <a:cubicBezTo>
                    <a:pt x="80" y="133"/>
                    <a:pt x="79" y="132"/>
                    <a:pt x="79" y="132"/>
                  </a:cubicBezTo>
                  <a:lnTo>
                    <a:pt x="78" y="132"/>
                  </a:lnTo>
                  <a:lnTo>
                    <a:pt x="77" y="132"/>
                  </a:lnTo>
                  <a:cubicBezTo>
                    <a:pt x="76" y="132"/>
                    <a:pt x="76" y="132"/>
                    <a:pt x="75" y="132"/>
                  </a:cubicBezTo>
                  <a:cubicBezTo>
                    <a:pt x="74" y="132"/>
                    <a:pt x="74" y="131"/>
                    <a:pt x="74" y="131"/>
                  </a:cubicBezTo>
                  <a:cubicBezTo>
                    <a:pt x="73" y="131"/>
                    <a:pt x="73" y="131"/>
                    <a:pt x="72" y="131"/>
                  </a:cubicBezTo>
                  <a:lnTo>
                    <a:pt x="72" y="130"/>
                  </a:lnTo>
                  <a:cubicBezTo>
                    <a:pt x="71" y="130"/>
                    <a:pt x="70" y="130"/>
                    <a:pt x="70" y="128"/>
                  </a:cubicBezTo>
                  <a:lnTo>
                    <a:pt x="71" y="127"/>
                  </a:lnTo>
                  <a:cubicBezTo>
                    <a:pt x="72" y="127"/>
                    <a:pt x="72" y="127"/>
                    <a:pt x="72" y="127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2" y="126"/>
                    <a:pt x="71" y="126"/>
                    <a:pt x="70" y="126"/>
                  </a:cubicBezTo>
                  <a:cubicBezTo>
                    <a:pt x="70" y="125"/>
                    <a:pt x="70" y="125"/>
                    <a:pt x="69" y="125"/>
                  </a:cubicBezTo>
                  <a:lnTo>
                    <a:pt x="68" y="125"/>
                  </a:lnTo>
                  <a:cubicBezTo>
                    <a:pt x="68" y="124"/>
                    <a:pt x="67" y="124"/>
                    <a:pt x="67" y="124"/>
                  </a:cubicBezTo>
                  <a:lnTo>
                    <a:pt x="67" y="123"/>
                  </a:lnTo>
                  <a:lnTo>
                    <a:pt x="66" y="122"/>
                  </a:lnTo>
                  <a:cubicBezTo>
                    <a:pt x="65" y="122"/>
                    <a:pt x="65" y="122"/>
                    <a:pt x="64" y="121"/>
                  </a:cubicBezTo>
                  <a:cubicBezTo>
                    <a:pt x="64" y="121"/>
                    <a:pt x="63" y="120"/>
                    <a:pt x="62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60" y="119"/>
                    <a:pt x="60" y="119"/>
                    <a:pt x="59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7" y="117"/>
                    <a:pt x="57" y="117"/>
                    <a:pt x="57" y="116"/>
                  </a:cubicBezTo>
                  <a:cubicBezTo>
                    <a:pt x="57" y="116"/>
                    <a:pt x="56" y="116"/>
                    <a:pt x="56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4" y="114"/>
                    <a:pt x="53" y="114"/>
                    <a:pt x="53" y="114"/>
                  </a:cubicBezTo>
                  <a:cubicBezTo>
                    <a:pt x="52" y="114"/>
                    <a:pt x="52" y="114"/>
                    <a:pt x="52" y="113"/>
                  </a:cubicBezTo>
                  <a:lnTo>
                    <a:pt x="51" y="113"/>
                  </a:lnTo>
                  <a:cubicBezTo>
                    <a:pt x="51" y="113"/>
                    <a:pt x="51" y="112"/>
                    <a:pt x="50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1"/>
                    <a:pt x="48" y="111"/>
                    <a:pt x="48" y="111"/>
                  </a:cubicBezTo>
                  <a:cubicBezTo>
                    <a:pt x="47" y="110"/>
                    <a:pt x="46" y="110"/>
                    <a:pt x="46" y="110"/>
                  </a:cubicBezTo>
                  <a:lnTo>
                    <a:pt x="45" y="110"/>
                  </a:lnTo>
                  <a:cubicBezTo>
                    <a:pt x="44" y="110"/>
                    <a:pt x="44" y="110"/>
                    <a:pt x="44" y="110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08"/>
                    <a:pt x="40" y="108"/>
                    <a:pt x="40" y="108"/>
                  </a:cubicBezTo>
                  <a:lnTo>
                    <a:pt x="39" y="108"/>
                  </a:lnTo>
                  <a:cubicBezTo>
                    <a:pt x="39" y="107"/>
                    <a:pt x="38" y="107"/>
                    <a:pt x="38" y="107"/>
                  </a:cubicBezTo>
                  <a:cubicBezTo>
                    <a:pt x="37" y="106"/>
                    <a:pt x="36" y="106"/>
                    <a:pt x="35" y="106"/>
                  </a:cubicBezTo>
                  <a:lnTo>
                    <a:pt x="34" y="105"/>
                  </a:lnTo>
                  <a:lnTo>
                    <a:pt x="33" y="105"/>
                  </a:lnTo>
                  <a:cubicBezTo>
                    <a:pt x="32" y="105"/>
                    <a:pt x="32" y="105"/>
                    <a:pt x="32" y="105"/>
                  </a:cubicBezTo>
                  <a:cubicBezTo>
                    <a:pt x="31" y="105"/>
                    <a:pt x="30" y="105"/>
                    <a:pt x="30" y="105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9" y="107"/>
                    <a:pt x="29" y="107"/>
                    <a:pt x="29" y="107"/>
                  </a:cubicBezTo>
                  <a:lnTo>
                    <a:pt x="28" y="107"/>
                  </a:lnTo>
                  <a:lnTo>
                    <a:pt x="27" y="107"/>
                  </a:lnTo>
                  <a:lnTo>
                    <a:pt x="26" y="107"/>
                  </a:lnTo>
                  <a:lnTo>
                    <a:pt x="25" y="107"/>
                  </a:lnTo>
                  <a:cubicBezTo>
                    <a:pt x="24" y="107"/>
                    <a:pt x="24" y="107"/>
                    <a:pt x="24" y="107"/>
                  </a:cubicBezTo>
                  <a:cubicBezTo>
                    <a:pt x="23" y="107"/>
                    <a:pt x="23" y="107"/>
                    <a:pt x="23" y="107"/>
                  </a:cubicBezTo>
                  <a:lnTo>
                    <a:pt x="22" y="107"/>
                  </a:ln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3" y="105"/>
                    <a:pt x="22" y="105"/>
                  </a:cubicBezTo>
                  <a:cubicBezTo>
                    <a:pt x="22" y="104"/>
                    <a:pt x="21" y="104"/>
                    <a:pt x="21" y="104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20" y="103"/>
                  </a:lnTo>
                  <a:cubicBezTo>
                    <a:pt x="20" y="102"/>
                    <a:pt x="20" y="102"/>
                    <a:pt x="19" y="101"/>
                  </a:cubicBezTo>
                  <a:lnTo>
                    <a:pt x="18" y="101"/>
                  </a:lnTo>
                  <a:cubicBezTo>
                    <a:pt x="18" y="101"/>
                    <a:pt x="17" y="101"/>
                    <a:pt x="17" y="102"/>
                  </a:cubicBezTo>
                  <a:lnTo>
                    <a:pt x="16" y="102"/>
                  </a:lnTo>
                  <a:cubicBezTo>
                    <a:pt x="15" y="102"/>
                    <a:pt x="15" y="102"/>
                    <a:pt x="15" y="102"/>
                  </a:cubicBezTo>
                  <a:lnTo>
                    <a:pt x="14" y="102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1" y="101"/>
                  </a:lnTo>
                  <a:cubicBezTo>
                    <a:pt x="10" y="101"/>
                    <a:pt x="10" y="100"/>
                    <a:pt x="10" y="100"/>
                  </a:cubicBezTo>
                  <a:lnTo>
                    <a:pt x="9" y="99"/>
                  </a:lnTo>
                  <a:cubicBezTo>
                    <a:pt x="9" y="98"/>
                    <a:pt x="8" y="98"/>
                    <a:pt x="8" y="98"/>
                  </a:cubicBezTo>
                  <a:cubicBezTo>
                    <a:pt x="8" y="98"/>
                    <a:pt x="7" y="98"/>
                    <a:pt x="7" y="97"/>
                  </a:cubicBezTo>
                  <a:cubicBezTo>
                    <a:pt x="6" y="97"/>
                    <a:pt x="5" y="96"/>
                    <a:pt x="4" y="96"/>
                  </a:cubicBezTo>
                  <a:lnTo>
                    <a:pt x="3" y="96"/>
                  </a:lnTo>
                  <a:lnTo>
                    <a:pt x="3" y="97"/>
                  </a:lnTo>
                  <a:cubicBezTo>
                    <a:pt x="3" y="97"/>
                    <a:pt x="3" y="96"/>
                    <a:pt x="2" y="96"/>
                  </a:cubicBezTo>
                  <a:lnTo>
                    <a:pt x="1" y="95"/>
                  </a:lnTo>
                  <a:cubicBezTo>
                    <a:pt x="0" y="95"/>
                    <a:pt x="0" y="93"/>
                    <a:pt x="2" y="93"/>
                  </a:cubicBezTo>
                  <a:lnTo>
                    <a:pt x="3" y="93"/>
                  </a:lnTo>
                  <a:lnTo>
                    <a:pt x="4" y="93"/>
                  </a:ln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7" y="93"/>
                    <a:pt x="7" y="92"/>
                  </a:cubicBezTo>
                  <a:lnTo>
                    <a:pt x="7" y="91"/>
                  </a:lnTo>
                  <a:cubicBezTo>
                    <a:pt x="8" y="91"/>
                    <a:pt x="7" y="90"/>
                    <a:pt x="7" y="90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9" y="87"/>
                    <a:pt x="10" y="87"/>
                  </a:cubicBezTo>
                  <a:cubicBezTo>
                    <a:pt x="11" y="87"/>
                    <a:pt x="11" y="87"/>
                    <a:pt x="12" y="87"/>
                  </a:cubicBezTo>
                  <a:cubicBezTo>
                    <a:pt x="13" y="87"/>
                    <a:pt x="15" y="87"/>
                    <a:pt x="16" y="86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7" y="83"/>
                    <a:pt x="18" y="82"/>
                    <a:pt x="19" y="82"/>
                  </a:cubicBezTo>
                  <a:cubicBezTo>
                    <a:pt x="19" y="81"/>
                    <a:pt x="20" y="81"/>
                    <a:pt x="20" y="81"/>
                  </a:cubicBezTo>
                  <a:cubicBezTo>
                    <a:pt x="21" y="81"/>
                    <a:pt x="21" y="80"/>
                    <a:pt x="21" y="80"/>
                  </a:cubicBezTo>
                  <a:cubicBezTo>
                    <a:pt x="21" y="79"/>
                    <a:pt x="21" y="79"/>
                    <a:pt x="23" y="78"/>
                  </a:cubicBezTo>
                  <a:cubicBezTo>
                    <a:pt x="24" y="78"/>
                    <a:pt x="25" y="78"/>
                    <a:pt x="25" y="77"/>
                  </a:cubicBezTo>
                  <a:cubicBezTo>
                    <a:pt x="25" y="76"/>
                    <a:pt x="26" y="76"/>
                    <a:pt x="26" y="76"/>
                  </a:cubicBezTo>
                  <a:cubicBezTo>
                    <a:pt x="25" y="76"/>
                    <a:pt x="25" y="76"/>
                    <a:pt x="25" y="76"/>
                  </a:cubicBezTo>
                  <a:lnTo>
                    <a:pt x="24" y="76"/>
                  </a:lnTo>
                  <a:lnTo>
                    <a:pt x="23" y="76"/>
                  </a:lnTo>
                  <a:cubicBezTo>
                    <a:pt x="23" y="76"/>
                    <a:pt x="23" y="75"/>
                    <a:pt x="24" y="75"/>
                  </a:cubicBezTo>
                  <a:cubicBezTo>
                    <a:pt x="24" y="74"/>
                    <a:pt x="25" y="74"/>
                    <a:pt x="25" y="74"/>
                  </a:cubicBezTo>
                  <a:cubicBezTo>
                    <a:pt x="24" y="74"/>
                    <a:pt x="24" y="74"/>
                    <a:pt x="23" y="74"/>
                  </a:cubicBez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cubicBezTo>
                    <a:pt x="20" y="74"/>
                    <a:pt x="19" y="74"/>
                    <a:pt x="19" y="73"/>
                  </a:cubicBezTo>
                  <a:cubicBezTo>
                    <a:pt x="19" y="72"/>
                    <a:pt x="19" y="72"/>
                    <a:pt x="20" y="72"/>
                  </a:cubicBezTo>
                  <a:cubicBezTo>
                    <a:pt x="21" y="72"/>
                    <a:pt x="21" y="72"/>
                    <a:pt x="21" y="71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0" y="70"/>
                    <a:pt x="20" y="69"/>
                    <a:pt x="21" y="68"/>
                  </a:cubicBezTo>
                  <a:lnTo>
                    <a:pt x="21" y="67"/>
                  </a:lnTo>
                  <a:cubicBezTo>
                    <a:pt x="21" y="67"/>
                    <a:pt x="21" y="66"/>
                    <a:pt x="21" y="65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3"/>
                    <a:pt x="22" y="63"/>
                    <a:pt x="22" y="62"/>
                  </a:cubicBezTo>
                  <a:lnTo>
                    <a:pt x="21" y="61"/>
                  </a:lnTo>
                  <a:lnTo>
                    <a:pt x="20" y="61"/>
                  </a:lnTo>
                  <a:cubicBezTo>
                    <a:pt x="20" y="60"/>
                    <a:pt x="21" y="60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8"/>
                    <a:pt x="23" y="57"/>
                    <a:pt x="22" y="56"/>
                  </a:cubicBezTo>
                  <a:lnTo>
                    <a:pt x="22" y="55"/>
                  </a:lnTo>
                  <a:cubicBezTo>
                    <a:pt x="21" y="54"/>
                    <a:pt x="21" y="54"/>
                    <a:pt x="22" y="54"/>
                  </a:cubicBezTo>
                  <a:cubicBezTo>
                    <a:pt x="23" y="53"/>
                    <a:pt x="24" y="53"/>
                    <a:pt x="24" y="52"/>
                  </a:cubicBezTo>
                  <a:cubicBezTo>
                    <a:pt x="24" y="51"/>
                    <a:pt x="23" y="51"/>
                    <a:pt x="22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9" y="47"/>
                    <a:pt x="20" y="47"/>
                  </a:cubicBezTo>
                  <a:cubicBezTo>
                    <a:pt x="20" y="47"/>
                    <a:pt x="21" y="47"/>
                    <a:pt x="20" y="47"/>
                  </a:cubicBez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4"/>
                  </a:lnTo>
                  <a:cubicBezTo>
                    <a:pt x="20" y="44"/>
                    <a:pt x="20" y="44"/>
                    <a:pt x="20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7" y="40"/>
                    <a:pt x="28" y="39"/>
                    <a:pt x="28" y="38"/>
                  </a:cubicBezTo>
                  <a:cubicBezTo>
                    <a:pt x="28" y="37"/>
                    <a:pt x="29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5"/>
                    <a:pt x="27" y="35"/>
                  </a:cubicBezTo>
                  <a:lnTo>
                    <a:pt x="27" y="34"/>
                  </a:lnTo>
                  <a:lnTo>
                    <a:pt x="26" y="33"/>
                  </a:lnTo>
                  <a:cubicBezTo>
                    <a:pt x="26" y="33"/>
                    <a:pt x="26" y="32"/>
                    <a:pt x="27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33"/>
                  </a:lnTo>
                  <a:lnTo>
                    <a:pt x="29" y="33"/>
                  </a:lnTo>
                  <a:lnTo>
                    <a:pt x="30" y="33"/>
                  </a:lnTo>
                  <a:cubicBezTo>
                    <a:pt x="30" y="34"/>
                    <a:pt x="30" y="34"/>
                    <a:pt x="30" y="34"/>
                  </a:cubicBezTo>
                  <a:cubicBezTo>
                    <a:pt x="31" y="35"/>
                    <a:pt x="31" y="35"/>
                    <a:pt x="31" y="35"/>
                  </a:cubicBezTo>
                  <a:lnTo>
                    <a:pt x="32" y="35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cubicBezTo>
                    <a:pt x="32" y="38"/>
                    <a:pt x="32" y="39"/>
                    <a:pt x="33" y="39"/>
                  </a:cubicBezTo>
                  <a:lnTo>
                    <a:pt x="34" y="38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4"/>
                  </a:lnTo>
                  <a:cubicBezTo>
                    <a:pt x="33" y="34"/>
                    <a:pt x="32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3"/>
                    <a:pt x="35" y="33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1"/>
                    <a:pt x="37" y="31"/>
                    <a:pt x="37" y="31"/>
                  </a:cubicBezTo>
                  <a:lnTo>
                    <a:pt x="38" y="30"/>
                  </a:lnTo>
                  <a:cubicBezTo>
                    <a:pt x="39" y="30"/>
                    <a:pt x="39" y="30"/>
                    <a:pt x="40" y="29"/>
                  </a:cubicBezTo>
                  <a:lnTo>
                    <a:pt x="40" y="28"/>
                  </a:lnTo>
                  <a:lnTo>
                    <a:pt x="41" y="28"/>
                  </a:lnTo>
                  <a:cubicBezTo>
                    <a:pt x="41" y="27"/>
                    <a:pt x="41" y="27"/>
                    <a:pt x="41" y="27"/>
                  </a:cubicBezTo>
                  <a:lnTo>
                    <a:pt x="42" y="27"/>
                  </a:lnTo>
                  <a:lnTo>
                    <a:pt x="43" y="26"/>
                  </a:lnTo>
                  <a:cubicBezTo>
                    <a:pt x="44" y="26"/>
                    <a:pt x="44" y="26"/>
                    <a:pt x="44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6"/>
                  </a:cubicBezTo>
                  <a:cubicBezTo>
                    <a:pt x="47" y="26"/>
                    <a:pt x="47" y="26"/>
                    <a:pt x="48" y="26"/>
                  </a:cubicBezTo>
                  <a:lnTo>
                    <a:pt x="49" y="25"/>
                  </a:lnTo>
                  <a:cubicBezTo>
                    <a:pt x="50" y="25"/>
                    <a:pt x="50" y="25"/>
                    <a:pt x="50" y="25"/>
                  </a:cubicBezTo>
                  <a:lnTo>
                    <a:pt x="50" y="24"/>
                  </a:lnTo>
                  <a:lnTo>
                    <a:pt x="49" y="24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0" y="22"/>
                  </a:lnTo>
                  <a:cubicBezTo>
                    <a:pt x="51" y="22"/>
                    <a:pt x="51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lnTo>
                    <a:pt x="50" y="20"/>
                  </a:ln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2" y="20"/>
                    <a:pt x="52" y="19"/>
                  </a:cubicBezTo>
                  <a:lnTo>
                    <a:pt x="51" y="19"/>
                  </a:ln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1" y="18"/>
                    <a:pt x="52" y="18"/>
                  </a:cubicBezTo>
                  <a:lnTo>
                    <a:pt x="52" y="17"/>
                  </a:lnTo>
                  <a:lnTo>
                    <a:pt x="53" y="17"/>
                  </a:lnTo>
                  <a:cubicBezTo>
                    <a:pt x="53" y="16"/>
                    <a:pt x="53" y="16"/>
                    <a:pt x="54" y="16"/>
                  </a:cubicBezTo>
                  <a:lnTo>
                    <a:pt x="55" y="16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8" y="14"/>
                  </a:lnTo>
                  <a:lnTo>
                    <a:pt x="59" y="13"/>
                  </a:lnTo>
                  <a:lnTo>
                    <a:pt x="60" y="13"/>
                  </a:lnTo>
                  <a:lnTo>
                    <a:pt x="61" y="13"/>
                  </a:lnTo>
                  <a:cubicBezTo>
                    <a:pt x="62" y="12"/>
                    <a:pt x="62" y="12"/>
                    <a:pt x="62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4" y="12"/>
                    <a:pt x="65" y="11"/>
                  </a:cubicBezTo>
                  <a:cubicBezTo>
                    <a:pt x="66" y="11"/>
                    <a:pt x="66" y="12"/>
                    <a:pt x="66" y="12"/>
                  </a:cubicBezTo>
                  <a:cubicBezTo>
                    <a:pt x="67" y="12"/>
                    <a:pt x="66" y="12"/>
                    <a:pt x="66" y="13"/>
                  </a:cubicBezTo>
                  <a:lnTo>
                    <a:pt x="67" y="13"/>
                  </a:lnTo>
                  <a:lnTo>
                    <a:pt x="68" y="12"/>
                  </a:lnTo>
                  <a:cubicBezTo>
                    <a:pt x="68" y="11"/>
                    <a:pt x="69" y="11"/>
                    <a:pt x="69" y="11"/>
                  </a:cubicBezTo>
                  <a:lnTo>
                    <a:pt x="70" y="11"/>
                  </a:lnTo>
                  <a:cubicBezTo>
                    <a:pt x="70" y="11"/>
                    <a:pt x="70" y="10"/>
                    <a:pt x="71" y="10"/>
                  </a:cubicBezTo>
                  <a:lnTo>
                    <a:pt x="72" y="10"/>
                  </a:lnTo>
                  <a:lnTo>
                    <a:pt x="73" y="10"/>
                  </a:lnTo>
                  <a:lnTo>
                    <a:pt x="74" y="10"/>
                  </a:lnTo>
                  <a:cubicBezTo>
                    <a:pt x="75" y="10"/>
                    <a:pt x="75" y="10"/>
                    <a:pt x="75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lnTo>
                    <a:pt x="80" y="10"/>
                  </a:lnTo>
                  <a:cubicBezTo>
                    <a:pt x="81" y="10"/>
                    <a:pt x="81" y="9"/>
                    <a:pt x="81" y="9"/>
                  </a:cubicBezTo>
                  <a:lnTo>
                    <a:pt x="82" y="9"/>
                  </a:lnTo>
                  <a:cubicBezTo>
                    <a:pt x="82" y="9"/>
                    <a:pt x="83" y="9"/>
                    <a:pt x="83" y="8"/>
                  </a:cubicBezTo>
                  <a:lnTo>
                    <a:pt x="84" y="8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7" y="7"/>
                  </a:lnTo>
                  <a:cubicBezTo>
                    <a:pt x="87" y="6"/>
                    <a:pt x="88" y="6"/>
                    <a:pt x="89" y="6"/>
                  </a:cubicBezTo>
                  <a:lnTo>
                    <a:pt x="90" y="6"/>
                  </a:lnTo>
                  <a:lnTo>
                    <a:pt x="91" y="6"/>
                  </a:ln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4" y="3"/>
                    <a:pt x="94" y="2"/>
                  </a:cubicBezTo>
                  <a:cubicBezTo>
                    <a:pt x="94" y="1"/>
                    <a:pt x="94" y="1"/>
                    <a:pt x="95" y="1"/>
                  </a:cubicBezTo>
                  <a:cubicBezTo>
                    <a:pt x="95" y="1"/>
                    <a:pt x="96" y="0"/>
                    <a:pt x="97" y="0"/>
                  </a:cubicBezTo>
                  <a:lnTo>
                    <a:pt x="98" y="1"/>
                  </a:lnTo>
                  <a:cubicBezTo>
                    <a:pt x="99" y="1"/>
                    <a:pt x="99" y="1"/>
                    <a:pt x="99" y="1"/>
                  </a:cubicBezTo>
                  <a:lnTo>
                    <a:pt x="100" y="0"/>
                  </a:lnTo>
                  <a:cubicBezTo>
                    <a:pt x="101" y="0"/>
                    <a:pt x="101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104" y="0"/>
                  </a:lnTo>
                  <a:cubicBezTo>
                    <a:pt x="105" y="0"/>
                    <a:pt x="105" y="0"/>
                    <a:pt x="106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2"/>
                  </a:cubicBezTo>
                  <a:cubicBezTo>
                    <a:pt x="108" y="3"/>
                    <a:pt x="108" y="4"/>
                    <a:pt x="107" y="5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6" y="6"/>
                  </a:lnTo>
                  <a:lnTo>
                    <a:pt x="105" y="6"/>
                  </a:lnTo>
                  <a:lnTo>
                    <a:pt x="104" y="6"/>
                  </a:lnTo>
                  <a:lnTo>
                    <a:pt x="103" y="6"/>
                  </a:lnTo>
                  <a:cubicBezTo>
                    <a:pt x="102" y="6"/>
                    <a:pt x="102" y="6"/>
                    <a:pt x="101" y="6"/>
                  </a:cubicBezTo>
                  <a:lnTo>
                    <a:pt x="100" y="6"/>
                  </a:lnTo>
                  <a:cubicBezTo>
                    <a:pt x="99" y="6"/>
                    <a:pt x="99" y="6"/>
                    <a:pt x="99" y="6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7" y="8"/>
                    <a:pt x="97" y="8"/>
                    <a:pt x="96" y="9"/>
                  </a:cubicBezTo>
                  <a:cubicBezTo>
                    <a:pt x="96" y="10"/>
                    <a:pt x="95" y="10"/>
                    <a:pt x="93" y="11"/>
                  </a:cubicBezTo>
                  <a:lnTo>
                    <a:pt x="92" y="12"/>
                  </a:lnTo>
                  <a:cubicBezTo>
                    <a:pt x="91" y="12"/>
                    <a:pt x="91" y="12"/>
                    <a:pt x="91" y="12"/>
                  </a:cubicBezTo>
                  <a:cubicBezTo>
                    <a:pt x="90" y="12"/>
                    <a:pt x="90" y="13"/>
                    <a:pt x="90" y="13"/>
                  </a:cubicBezTo>
                  <a:cubicBezTo>
                    <a:pt x="89" y="13"/>
                    <a:pt x="89" y="13"/>
                    <a:pt x="88" y="13"/>
                  </a:cubicBezTo>
                  <a:cubicBezTo>
                    <a:pt x="87" y="14"/>
                    <a:pt x="87" y="14"/>
                    <a:pt x="87" y="15"/>
                  </a:cubicBezTo>
                  <a:cubicBezTo>
                    <a:pt x="86" y="15"/>
                    <a:pt x="86" y="15"/>
                    <a:pt x="86" y="15"/>
                  </a:cubicBezTo>
                  <a:lnTo>
                    <a:pt x="86" y="16"/>
                  </a:lnTo>
                  <a:lnTo>
                    <a:pt x="85" y="16"/>
                  </a:lnTo>
                  <a:cubicBezTo>
                    <a:pt x="85" y="17"/>
                    <a:pt x="85" y="17"/>
                    <a:pt x="84" y="17"/>
                  </a:cubicBezTo>
                  <a:cubicBezTo>
                    <a:pt x="84" y="17"/>
                    <a:pt x="84" y="18"/>
                    <a:pt x="83" y="18"/>
                  </a:cubicBezTo>
                  <a:cubicBezTo>
                    <a:pt x="83" y="19"/>
                    <a:pt x="83" y="19"/>
                    <a:pt x="82" y="20"/>
                  </a:cubicBezTo>
                  <a:lnTo>
                    <a:pt x="82" y="21"/>
                  </a:lnTo>
                  <a:lnTo>
                    <a:pt x="82" y="22"/>
                  </a:lnTo>
                  <a:lnTo>
                    <a:pt x="82" y="23"/>
                  </a:lnTo>
                  <a:cubicBezTo>
                    <a:pt x="82" y="24"/>
                    <a:pt x="81" y="25"/>
                    <a:pt x="81" y="25"/>
                  </a:cubicBezTo>
                  <a:cubicBezTo>
                    <a:pt x="80" y="26"/>
                    <a:pt x="80" y="26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lnTo>
                    <a:pt x="77" y="27"/>
                  </a:lnTo>
                  <a:lnTo>
                    <a:pt x="77" y="28"/>
                  </a:lnTo>
                  <a:cubicBezTo>
                    <a:pt x="76" y="28"/>
                    <a:pt x="77" y="29"/>
                    <a:pt x="77" y="29"/>
                  </a:cubicBezTo>
                  <a:cubicBezTo>
                    <a:pt x="77" y="29"/>
                    <a:pt x="78" y="29"/>
                    <a:pt x="78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0" y="28"/>
                    <a:pt x="81" y="28"/>
                  </a:cubicBezTo>
                  <a:lnTo>
                    <a:pt x="82" y="28"/>
                  </a:lnTo>
                  <a:lnTo>
                    <a:pt x="82" y="29"/>
                  </a:ln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3" y="30"/>
                    <a:pt x="83" y="3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3"/>
                    <a:pt x="83" y="33"/>
                    <a:pt x="84" y="34"/>
                  </a:cubicBezTo>
                  <a:lnTo>
                    <a:pt x="85" y="35"/>
                  </a:lnTo>
                  <a:cubicBezTo>
                    <a:pt x="85" y="35"/>
                    <a:pt x="86" y="36"/>
                    <a:pt x="86" y="37"/>
                  </a:cubicBezTo>
                  <a:lnTo>
                    <a:pt x="86" y="38"/>
                  </a:lnTo>
                  <a:cubicBezTo>
                    <a:pt x="85" y="38"/>
                    <a:pt x="85" y="38"/>
                    <a:pt x="85" y="39"/>
                  </a:cubicBezTo>
                  <a:cubicBezTo>
                    <a:pt x="84" y="39"/>
                    <a:pt x="84" y="40"/>
                    <a:pt x="84" y="40"/>
                  </a:cubicBezTo>
                  <a:lnTo>
                    <a:pt x="84" y="41"/>
                  </a:lnTo>
                  <a:cubicBezTo>
                    <a:pt x="84" y="42"/>
                    <a:pt x="85" y="43"/>
                    <a:pt x="86" y="43"/>
                  </a:cubicBezTo>
                  <a:cubicBezTo>
                    <a:pt x="87" y="44"/>
                    <a:pt x="88" y="44"/>
                    <a:pt x="88" y="44"/>
                  </a:cubicBezTo>
                  <a:cubicBezTo>
                    <a:pt x="88" y="45"/>
                    <a:pt x="88" y="45"/>
                    <a:pt x="87" y="45"/>
                  </a:cubicBezTo>
                  <a:cubicBezTo>
                    <a:pt x="87" y="46"/>
                    <a:pt x="88" y="47"/>
                    <a:pt x="88" y="47"/>
                  </a:cubicBezTo>
                  <a:cubicBezTo>
                    <a:pt x="89" y="47"/>
                    <a:pt x="89" y="47"/>
                    <a:pt x="89" y="47"/>
                  </a:cubicBezTo>
                  <a:lnTo>
                    <a:pt x="90" y="47"/>
                  </a:ln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2" y="47"/>
                    <a:pt x="92" y="47"/>
                  </a:cubicBezTo>
                  <a:lnTo>
                    <a:pt x="93" y="47"/>
                  </a:lnTo>
                  <a:cubicBezTo>
                    <a:pt x="94" y="47"/>
                    <a:pt x="94" y="47"/>
                    <a:pt x="94" y="47"/>
                  </a:cubicBezTo>
                  <a:lnTo>
                    <a:pt x="95" y="47"/>
                  </a:lnTo>
                  <a:cubicBezTo>
                    <a:pt x="96" y="47"/>
                    <a:pt x="96" y="47"/>
                    <a:pt x="97" y="47"/>
                  </a:cubicBezTo>
                  <a:lnTo>
                    <a:pt x="98" y="47"/>
                  </a:lnTo>
                  <a:lnTo>
                    <a:pt x="99" y="47"/>
                  </a:lnTo>
                  <a:lnTo>
                    <a:pt x="100" y="47"/>
                  </a:lnTo>
                  <a:lnTo>
                    <a:pt x="101" y="47"/>
                  </a:lnTo>
                  <a:lnTo>
                    <a:pt x="102" y="47"/>
                  </a:lnTo>
                  <a:cubicBezTo>
                    <a:pt x="103" y="47"/>
                    <a:pt x="103" y="47"/>
                    <a:pt x="104" y="47"/>
                  </a:cubicBezTo>
                  <a:cubicBezTo>
                    <a:pt x="104" y="48"/>
                    <a:pt x="104" y="48"/>
                    <a:pt x="105" y="48"/>
                  </a:cubicBezTo>
                  <a:cubicBezTo>
                    <a:pt x="106" y="48"/>
                    <a:pt x="106" y="48"/>
                    <a:pt x="106" y="48"/>
                  </a:cubicBezTo>
                  <a:lnTo>
                    <a:pt x="107" y="49"/>
                  </a:lnTo>
                  <a:cubicBezTo>
                    <a:pt x="108" y="49"/>
                    <a:pt x="108" y="49"/>
                    <a:pt x="108" y="49"/>
                  </a:cubicBezTo>
                  <a:lnTo>
                    <a:pt x="109" y="49"/>
                  </a:lnTo>
                  <a:lnTo>
                    <a:pt x="110" y="48"/>
                  </a:lnTo>
                  <a:lnTo>
                    <a:pt x="110" y="49"/>
                  </a:lnTo>
                  <a:lnTo>
                    <a:pt x="118" y="56"/>
                  </a:lnTo>
                  <a:lnTo>
                    <a:pt x="119" y="56"/>
                  </a:lnTo>
                  <a:lnTo>
                    <a:pt x="120" y="56"/>
                  </a:lnTo>
                  <a:cubicBezTo>
                    <a:pt x="121" y="55"/>
                    <a:pt x="122" y="55"/>
                    <a:pt x="123" y="55"/>
                  </a:cubicBezTo>
                  <a:lnTo>
                    <a:pt x="124" y="55"/>
                  </a:lnTo>
                  <a:cubicBezTo>
                    <a:pt x="125" y="55"/>
                    <a:pt x="125" y="55"/>
                    <a:pt x="125" y="54"/>
                  </a:cubicBezTo>
                  <a:lnTo>
                    <a:pt x="126" y="54"/>
                  </a:lnTo>
                  <a:lnTo>
                    <a:pt x="126" y="55"/>
                  </a:lnTo>
                  <a:lnTo>
                    <a:pt x="126" y="54"/>
                  </a:lnTo>
                  <a:lnTo>
                    <a:pt x="127" y="54"/>
                  </a:lnTo>
                  <a:cubicBezTo>
                    <a:pt x="127" y="54"/>
                    <a:pt x="128" y="55"/>
                    <a:pt x="129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1" y="55"/>
                    <a:pt x="131" y="56"/>
                    <a:pt x="132" y="56"/>
                  </a:cubicBezTo>
                  <a:lnTo>
                    <a:pt x="133" y="56"/>
                  </a:lnTo>
                  <a:lnTo>
                    <a:pt x="134" y="56"/>
                  </a:lnTo>
                  <a:lnTo>
                    <a:pt x="135" y="56"/>
                  </a:lnTo>
                  <a:cubicBezTo>
                    <a:pt x="135" y="55"/>
                    <a:pt x="135" y="55"/>
                    <a:pt x="136" y="5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8" y="54"/>
                    <a:pt x="138" y="54"/>
                    <a:pt x="138" y="54"/>
                  </a:cubicBezTo>
                  <a:lnTo>
                    <a:pt x="139" y="54"/>
                  </a:lnTo>
                  <a:lnTo>
                    <a:pt x="140" y="55"/>
                  </a:lnTo>
                  <a:cubicBezTo>
                    <a:pt x="140" y="56"/>
                    <a:pt x="140" y="56"/>
                    <a:pt x="140" y="56"/>
                  </a:cubicBezTo>
                  <a:lnTo>
                    <a:pt x="140" y="57"/>
                  </a:lnTo>
                  <a:cubicBezTo>
                    <a:pt x="140" y="57"/>
                    <a:pt x="140" y="58"/>
                    <a:pt x="139" y="58"/>
                  </a:cubicBezTo>
                  <a:lnTo>
                    <a:pt x="139" y="59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1"/>
                  </a:lnTo>
                  <a:cubicBezTo>
                    <a:pt x="137" y="61"/>
                    <a:pt x="137" y="61"/>
                    <a:pt x="137" y="61"/>
                  </a:cubicBezTo>
                  <a:lnTo>
                    <a:pt x="137" y="62"/>
                  </a:lnTo>
                  <a:cubicBezTo>
                    <a:pt x="137" y="63"/>
                    <a:pt x="137" y="63"/>
                    <a:pt x="137" y="63"/>
                  </a:cubicBezTo>
                  <a:cubicBezTo>
                    <a:pt x="136" y="63"/>
                    <a:pt x="136" y="64"/>
                    <a:pt x="136" y="65"/>
                  </a:cubicBezTo>
                  <a:cubicBezTo>
                    <a:pt x="136" y="67"/>
                    <a:pt x="136" y="68"/>
                    <a:pt x="136" y="70"/>
                  </a:cubicBezTo>
                  <a:cubicBezTo>
                    <a:pt x="136" y="70"/>
                    <a:pt x="137" y="70"/>
                    <a:pt x="137" y="71"/>
                  </a:cubicBezTo>
                  <a:cubicBezTo>
                    <a:pt x="137" y="72"/>
                    <a:pt x="138" y="72"/>
                    <a:pt x="138" y="72"/>
                  </a:cubicBezTo>
                  <a:lnTo>
                    <a:pt x="138" y="73"/>
                  </a:lnTo>
                  <a:cubicBezTo>
                    <a:pt x="138" y="74"/>
                    <a:pt x="138" y="74"/>
                    <a:pt x="139" y="74"/>
                  </a:cubicBezTo>
                  <a:cubicBezTo>
                    <a:pt x="139" y="75"/>
                    <a:pt x="139" y="75"/>
                    <a:pt x="140" y="76"/>
                  </a:cubicBezTo>
                  <a:lnTo>
                    <a:pt x="140" y="77"/>
                  </a:lnTo>
                  <a:lnTo>
                    <a:pt x="140" y="78"/>
                  </a:lnTo>
                  <a:cubicBezTo>
                    <a:pt x="141" y="78"/>
                    <a:pt x="141" y="78"/>
                    <a:pt x="141" y="79"/>
                  </a:cubicBezTo>
                  <a:lnTo>
                    <a:pt x="141" y="80"/>
                  </a:lnTo>
                  <a:lnTo>
                    <a:pt x="140" y="81"/>
                  </a:lnTo>
                  <a:cubicBezTo>
                    <a:pt x="139" y="81"/>
                    <a:pt x="139" y="81"/>
                    <a:pt x="138" y="81"/>
                  </a:cubicBezTo>
                  <a:lnTo>
                    <a:pt x="138" y="82"/>
                  </a:lnTo>
                  <a:cubicBezTo>
                    <a:pt x="137" y="82"/>
                    <a:pt x="136" y="83"/>
                    <a:pt x="136" y="83"/>
                  </a:cubicBezTo>
                  <a:lnTo>
                    <a:pt x="136" y="84"/>
                  </a:lnTo>
                  <a:lnTo>
                    <a:pt x="135" y="84"/>
                  </a:ln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7" y="85"/>
                    <a:pt x="137" y="85"/>
                    <a:pt x="137" y="86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40" y="87"/>
                    <a:pt x="141" y="88"/>
                    <a:pt x="141" y="89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1"/>
                    <a:pt x="141" y="91"/>
                    <a:pt x="141" y="92"/>
                  </a:cubicBezTo>
                  <a:lnTo>
                    <a:pt x="141" y="93"/>
                  </a:lnTo>
                  <a:cubicBezTo>
                    <a:pt x="141" y="93"/>
                    <a:pt x="142" y="94"/>
                    <a:pt x="142" y="95"/>
                  </a:cubicBezTo>
                  <a:lnTo>
                    <a:pt x="143" y="95"/>
                  </a:lnTo>
                  <a:cubicBezTo>
                    <a:pt x="143" y="96"/>
                    <a:pt x="143" y="96"/>
                    <a:pt x="143" y="96"/>
                  </a:cubicBezTo>
                  <a:cubicBezTo>
                    <a:pt x="144" y="96"/>
                    <a:pt x="144" y="97"/>
                    <a:pt x="145" y="97"/>
                  </a:cubicBezTo>
                  <a:cubicBezTo>
                    <a:pt x="145" y="98"/>
                    <a:pt x="145" y="98"/>
                    <a:pt x="145" y="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8" name="Shape 3278"/>
            <p:cNvSpPr/>
            <p:nvPr/>
          </p:nvSpPr>
          <p:spPr>
            <a:xfrm>
              <a:off x="4282658" y="5367328"/>
              <a:ext cx="295463" cy="279635"/>
            </a:xfrm>
            <a:custGeom>
              <a:avLst/>
              <a:gdLst/>
              <a:ahLst/>
              <a:cxnLst/>
              <a:rect l="0" t="0" r="0" b="0"/>
              <a:pathLst>
                <a:path w="169" h="160" extrusionOk="0">
                  <a:moveTo>
                    <a:pt x="169" y="141"/>
                  </a:moveTo>
                  <a:lnTo>
                    <a:pt x="168" y="141"/>
                  </a:lnTo>
                  <a:lnTo>
                    <a:pt x="167" y="142"/>
                  </a:lnTo>
                  <a:lnTo>
                    <a:pt x="166" y="143"/>
                  </a:lnTo>
                  <a:lnTo>
                    <a:pt x="166" y="144"/>
                  </a:lnTo>
                  <a:lnTo>
                    <a:pt x="166" y="145"/>
                  </a:lnTo>
                  <a:lnTo>
                    <a:pt x="166" y="146"/>
                  </a:lnTo>
                  <a:cubicBezTo>
                    <a:pt x="166" y="147"/>
                    <a:pt x="166" y="147"/>
                    <a:pt x="166" y="147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4" y="149"/>
                    <a:pt x="165" y="149"/>
                    <a:pt x="165" y="150"/>
                  </a:cubicBezTo>
                  <a:lnTo>
                    <a:pt x="165" y="151"/>
                  </a:lnTo>
                  <a:cubicBezTo>
                    <a:pt x="165" y="151"/>
                    <a:pt x="165" y="152"/>
                    <a:pt x="164" y="152"/>
                  </a:cubicBezTo>
                  <a:lnTo>
                    <a:pt x="164" y="153"/>
                  </a:lnTo>
                  <a:lnTo>
                    <a:pt x="163" y="153"/>
                  </a:lnTo>
                  <a:cubicBezTo>
                    <a:pt x="162" y="153"/>
                    <a:pt x="162" y="154"/>
                    <a:pt x="161" y="154"/>
                  </a:cubicBezTo>
                  <a:cubicBezTo>
                    <a:pt x="161" y="155"/>
                    <a:pt x="162" y="155"/>
                    <a:pt x="162" y="156"/>
                  </a:cubicBezTo>
                  <a:lnTo>
                    <a:pt x="163" y="156"/>
                  </a:lnTo>
                  <a:cubicBezTo>
                    <a:pt x="163" y="157"/>
                    <a:pt x="163" y="157"/>
                    <a:pt x="163" y="158"/>
                  </a:cubicBezTo>
                  <a:lnTo>
                    <a:pt x="162" y="158"/>
                  </a:lnTo>
                  <a:cubicBezTo>
                    <a:pt x="161" y="158"/>
                    <a:pt x="160" y="159"/>
                    <a:pt x="160" y="159"/>
                  </a:cubicBezTo>
                  <a:cubicBezTo>
                    <a:pt x="159" y="159"/>
                    <a:pt x="159" y="159"/>
                    <a:pt x="159" y="159"/>
                  </a:cubicBezTo>
                  <a:lnTo>
                    <a:pt x="158" y="159"/>
                  </a:lnTo>
                  <a:lnTo>
                    <a:pt x="159" y="160"/>
                  </a:lnTo>
                  <a:cubicBezTo>
                    <a:pt x="158" y="159"/>
                    <a:pt x="158" y="159"/>
                    <a:pt x="158" y="159"/>
                  </a:cubicBezTo>
                  <a:cubicBezTo>
                    <a:pt x="156" y="159"/>
                    <a:pt x="155" y="158"/>
                    <a:pt x="154" y="158"/>
                  </a:cubicBezTo>
                  <a:cubicBezTo>
                    <a:pt x="153" y="158"/>
                    <a:pt x="153" y="157"/>
                    <a:pt x="152" y="156"/>
                  </a:cubicBezTo>
                  <a:lnTo>
                    <a:pt x="150" y="155"/>
                  </a:lnTo>
                  <a:cubicBezTo>
                    <a:pt x="149" y="155"/>
                    <a:pt x="149" y="155"/>
                    <a:pt x="148" y="154"/>
                  </a:cubicBezTo>
                  <a:cubicBezTo>
                    <a:pt x="147" y="154"/>
                    <a:pt x="146" y="154"/>
                    <a:pt x="145" y="154"/>
                  </a:cubicBezTo>
                  <a:cubicBezTo>
                    <a:pt x="144" y="153"/>
                    <a:pt x="143" y="152"/>
                    <a:pt x="143" y="151"/>
                  </a:cubicBezTo>
                  <a:cubicBezTo>
                    <a:pt x="142" y="150"/>
                    <a:pt x="141" y="150"/>
                    <a:pt x="139" y="150"/>
                  </a:cubicBezTo>
                  <a:cubicBezTo>
                    <a:pt x="137" y="149"/>
                    <a:pt x="136" y="149"/>
                    <a:pt x="135" y="148"/>
                  </a:cubicBezTo>
                  <a:lnTo>
                    <a:pt x="134" y="147"/>
                  </a:lnTo>
                  <a:cubicBezTo>
                    <a:pt x="134" y="147"/>
                    <a:pt x="133" y="146"/>
                    <a:pt x="132" y="146"/>
                  </a:cubicBezTo>
                  <a:cubicBezTo>
                    <a:pt x="130" y="146"/>
                    <a:pt x="129" y="146"/>
                    <a:pt x="127" y="145"/>
                  </a:cubicBezTo>
                  <a:lnTo>
                    <a:pt x="126" y="145"/>
                  </a:lnTo>
                  <a:cubicBezTo>
                    <a:pt x="124" y="145"/>
                    <a:pt x="122" y="145"/>
                    <a:pt x="120" y="144"/>
                  </a:cubicBezTo>
                  <a:cubicBezTo>
                    <a:pt x="119" y="144"/>
                    <a:pt x="119" y="144"/>
                    <a:pt x="118" y="143"/>
                  </a:cubicBezTo>
                  <a:cubicBezTo>
                    <a:pt x="117" y="143"/>
                    <a:pt x="117" y="143"/>
                    <a:pt x="116" y="142"/>
                  </a:cubicBezTo>
                  <a:cubicBezTo>
                    <a:pt x="115" y="142"/>
                    <a:pt x="115" y="142"/>
                    <a:pt x="114" y="142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1"/>
                    <a:pt x="109" y="141"/>
                    <a:pt x="108" y="140"/>
                  </a:cubicBezTo>
                  <a:cubicBezTo>
                    <a:pt x="108" y="140"/>
                    <a:pt x="108" y="139"/>
                    <a:pt x="107" y="139"/>
                  </a:cubicBezTo>
                  <a:lnTo>
                    <a:pt x="106" y="139"/>
                  </a:lnTo>
                  <a:cubicBezTo>
                    <a:pt x="106" y="138"/>
                    <a:pt x="105" y="138"/>
                    <a:pt x="104" y="138"/>
                  </a:cubicBezTo>
                  <a:cubicBezTo>
                    <a:pt x="104" y="138"/>
                    <a:pt x="103" y="138"/>
                    <a:pt x="102" y="138"/>
                  </a:cubicBezTo>
                  <a:cubicBezTo>
                    <a:pt x="102" y="138"/>
                    <a:pt x="100" y="138"/>
                    <a:pt x="99" y="137"/>
                  </a:cubicBezTo>
                  <a:cubicBezTo>
                    <a:pt x="98" y="137"/>
                    <a:pt x="98" y="137"/>
                    <a:pt x="98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5" y="135"/>
                    <a:pt x="95" y="135"/>
                  </a:cubicBezTo>
                  <a:cubicBezTo>
                    <a:pt x="92" y="134"/>
                    <a:pt x="92" y="134"/>
                    <a:pt x="91" y="133"/>
                  </a:cubicBezTo>
                  <a:cubicBezTo>
                    <a:pt x="90" y="132"/>
                    <a:pt x="90" y="130"/>
                    <a:pt x="88" y="130"/>
                  </a:cubicBezTo>
                  <a:cubicBezTo>
                    <a:pt x="87" y="129"/>
                    <a:pt x="85" y="129"/>
                    <a:pt x="84" y="129"/>
                  </a:cubicBezTo>
                  <a:cubicBezTo>
                    <a:pt x="82" y="128"/>
                    <a:pt x="82" y="128"/>
                    <a:pt x="82" y="127"/>
                  </a:cubicBezTo>
                  <a:lnTo>
                    <a:pt x="81" y="127"/>
                  </a:lnTo>
                  <a:cubicBezTo>
                    <a:pt x="81" y="125"/>
                    <a:pt x="79" y="125"/>
                    <a:pt x="77" y="124"/>
                  </a:cubicBezTo>
                  <a:lnTo>
                    <a:pt x="76" y="124"/>
                  </a:lnTo>
                  <a:cubicBezTo>
                    <a:pt x="75" y="123"/>
                    <a:pt x="74" y="123"/>
                    <a:pt x="74" y="122"/>
                  </a:cubicBezTo>
                  <a:lnTo>
                    <a:pt x="74" y="121"/>
                  </a:lnTo>
                  <a:cubicBezTo>
                    <a:pt x="75" y="121"/>
                    <a:pt x="75" y="121"/>
                    <a:pt x="75" y="121"/>
                  </a:cubicBezTo>
                  <a:lnTo>
                    <a:pt x="75" y="120"/>
                  </a:lnTo>
                  <a:lnTo>
                    <a:pt x="74" y="119"/>
                  </a:lnTo>
                  <a:lnTo>
                    <a:pt x="74" y="118"/>
                  </a:lnTo>
                  <a:cubicBezTo>
                    <a:pt x="73" y="118"/>
                    <a:pt x="73" y="117"/>
                    <a:pt x="72" y="117"/>
                  </a:cubicBezTo>
                  <a:cubicBezTo>
                    <a:pt x="71" y="117"/>
                    <a:pt x="71" y="116"/>
                    <a:pt x="71" y="116"/>
                  </a:cubicBezTo>
                  <a:cubicBezTo>
                    <a:pt x="70" y="116"/>
                    <a:pt x="69" y="115"/>
                    <a:pt x="69" y="115"/>
                  </a:cubicBezTo>
                  <a:cubicBezTo>
                    <a:pt x="68" y="115"/>
                    <a:pt x="68" y="114"/>
                    <a:pt x="68" y="114"/>
                  </a:cubicBezTo>
                  <a:cubicBezTo>
                    <a:pt x="68" y="113"/>
                    <a:pt x="68" y="113"/>
                    <a:pt x="67" y="112"/>
                  </a:cubicBezTo>
                  <a:lnTo>
                    <a:pt x="66" y="112"/>
                  </a:lnTo>
                  <a:cubicBezTo>
                    <a:pt x="65" y="111"/>
                    <a:pt x="65" y="111"/>
                    <a:pt x="64" y="111"/>
                  </a:cubicBezTo>
                  <a:lnTo>
                    <a:pt x="64" y="110"/>
                  </a:lnTo>
                  <a:cubicBezTo>
                    <a:pt x="63" y="110"/>
                    <a:pt x="63" y="110"/>
                    <a:pt x="63" y="110"/>
                  </a:cubicBezTo>
                  <a:cubicBezTo>
                    <a:pt x="63" y="109"/>
                    <a:pt x="62" y="108"/>
                    <a:pt x="62" y="108"/>
                  </a:cubicBezTo>
                  <a:cubicBezTo>
                    <a:pt x="61" y="108"/>
                    <a:pt x="60" y="107"/>
                    <a:pt x="60" y="107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5"/>
                    <a:pt x="58" y="105"/>
                    <a:pt x="57" y="104"/>
                  </a:cubicBezTo>
                  <a:lnTo>
                    <a:pt x="57" y="103"/>
                  </a:lnTo>
                  <a:cubicBezTo>
                    <a:pt x="57" y="102"/>
                    <a:pt x="57" y="102"/>
                    <a:pt x="57" y="101"/>
                  </a:cubicBezTo>
                  <a:cubicBezTo>
                    <a:pt x="56" y="101"/>
                    <a:pt x="55" y="100"/>
                    <a:pt x="54" y="100"/>
                  </a:cubicBezTo>
                  <a:cubicBezTo>
                    <a:pt x="54" y="99"/>
                    <a:pt x="53" y="99"/>
                    <a:pt x="53" y="99"/>
                  </a:cubicBezTo>
                  <a:cubicBezTo>
                    <a:pt x="52" y="98"/>
                    <a:pt x="52" y="98"/>
                    <a:pt x="52" y="97"/>
                  </a:cubicBezTo>
                  <a:lnTo>
                    <a:pt x="51" y="96"/>
                  </a:lnTo>
                  <a:lnTo>
                    <a:pt x="50" y="96"/>
                  </a:lnTo>
                  <a:cubicBezTo>
                    <a:pt x="49" y="96"/>
                    <a:pt x="49" y="95"/>
                    <a:pt x="49" y="95"/>
                  </a:cubicBezTo>
                  <a:cubicBezTo>
                    <a:pt x="48" y="95"/>
                    <a:pt x="48" y="94"/>
                    <a:pt x="48" y="94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7" y="92"/>
                    <a:pt x="47" y="91"/>
                    <a:pt x="47" y="91"/>
                  </a:cubicBezTo>
                  <a:cubicBezTo>
                    <a:pt x="47" y="91"/>
                    <a:pt x="46" y="91"/>
                    <a:pt x="45" y="90"/>
                  </a:cubicBezTo>
                  <a:cubicBezTo>
                    <a:pt x="45" y="90"/>
                    <a:pt x="44" y="90"/>
                    <a:pt x="44" y="89"/>
                  </a:cubicBezTo>
                  <a:cubicBezTo>
                    <a:pt x="43" y="89"/>
                    <a:pt x="44" y="88"/>
                    <a:pt x="44" y="88"/>
                  </a:cubicBezTo>
                  <a:lnTo>
                    <a:pt x="44" y="87"/>
                  </a:lnTo>
                  <a:cubicBezTo>
                    <a:pt x="44" y="87"/>
                    <a:pt x="43" y="86"/>
                    <a:pt x="42" y="86"/>
                  </a:cubicBezTo>
                  <a:cubicBezTo>
                    <a:pt x="41" y="86"/>
                    <a:pt x="40" y="84"/>
                    <a:pt x="40" y="84"/>
                  </a:cubicBezTo>
                  <a:lnTo>
                    <a:pt x="39" y="83"/>
                  </a:lnTo>
                  <a:cubicBezTo>
                    <a:pt x="39" y="82"/>
                    <a:pt x="38" y="81"/>
                    <a:pt x="38" y="81"/>
                  </a:cubicBezTo>
                  <a:cubicBezTo>
                    <a:pt x="35" y="79"/>
                    <a:pt x="34" y="77"/>
                    <a:pt x="34" y="75"/>
                  </a:cubicBezTo>
                  <a:cubicBezTo>
                    <a:pt x="34" y="74"/>
                    <a:pt x="34" y="73"/>
                    <a:pt x="33" y="72"/>
                  </a:cubicBezTo>
                  <a:cubicBezTo>
                    <a:pt x="33" y="72"/>
                    <a:pt x="32" y="72"/>
                    <a:pt x="31" y="71"/>
                  </a:cubicBezTo>
                  <a:lnTo>
                    <a:pt x="30" y="71"/>
                  </a:lnTo>
                  <a:cubicBezTo>
                    <a:pt x="29" y="71"/>
                    <a:pt x="28" y="71"/>
                    <a:pt x="28" y="70"/>
                  </a:cubicBezTo>
                  <a:cubicBezTo>
                    <a:pt x="27" y="70"/>
                    <a:pt x="27" y="69"/>
                    <a:pt x="26" y="68"/>
                  </a:cubicBezTo>
                  <a:lnTo>
                    <a:pt x="25" y="68"/>
                  </a:lnTo>
                  <a:cubicBezTo>
                    <a:pt x="24" y="67"/>
                    <a:pt x="23" y="66"/>
                    <a:pt x="23" y="65"/>
                  </a:cubicBezTo>
                  <a:lnTo>
                    <a:pt x="22" y="64"/>
                  </a:lnTo>
                  <a:cubicBezTo>
                    <a:pt x="22" y="64"/>
                    <a:pt x="21" y="63"/>
                    <a:pt x="20" y="62"/>
                  </a:cubicBezTo>
                  <a:cubicBezTo>
                    <a:pt x="18" y="61"/>
                    <a:pt x="17" y="60"/>
                    <a:pt x="16" y="59"/>
                  </a:cubicBezTo>
                  <a:cubicBezTo>
                    <a:pt x="15" y="58"/>
                    <a:pt x="14" y="57"/>
                    <a:pt x="12" y="56"/>
                  </a:cubicBezTo>
                  <a:cubicBezTo>
                    <a:pt x="11" y="56"/>
                    <a:pt x="10" y="55"/>
                    <a:pt x="9" y="55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6" y="54"/>
                    <a:pt x="6" y="54"/>
                    <a:pt x="5" y="54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1" y="52"/>
                    <a:pt x="2" y="51"/>
                    <a:pt x="3" y="50"/>
                  </a:cubicBezTo>
                  <a:cubicBezTo>
                    <a:pt x="5" y="49"/>
                    <a:pt x="5" y="49"/>
                    <a:pt x="4" y="48"/>
                  </a:cubicBezTo>
                  <a:lnTo>
                    <a:pt x="3" y="47"/>
                  </a:lnTo>
                  <a:cubicBezTo>
                    <a:pt x="2" y="47"/>
                    <a:pt x="1" y="47"/>
                    <a:pt x="1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4"/>
                    <a:pt x="1" y="44"/>
                    <a:pt x="1" y="43"/>
                  </a:cubicBezTo>
                  <a:cubicBezTo>
                    <a:pt x="1" y="42"/>
                    <a:pt x="0" y="42"/>
                    <a:pt x="0" y="42"/>
                  </a:cubicBezTo>
                  <a:cubicBezTo>
                    <a:pt x="0" y="41"/>
                    <a:pt x="-1" y="41"/>
                    <a:pt x="0" y="40"/>
                  </a:cubicBezTo>
                  <a:lnTo>
                    <a:pt x="0" y="39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3" y="36"/>
                  </a:ln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3" y="34"/>
                    <a:pt x="3" y="33"/>
                  </a:cubicBezTo>
                  <a:cubicBezTo>
                    <a:pt x="3" y="33"/>
                    <a:pt x="4" y="33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lnTo>
                    <a:pt x="9" y="29"/>
                  </a:lnTo>
                  <a:lnTo>
                    <a:pt x="10" y="28"/>
                  </a:lnTo>
                  <a:cubicBezTo>
                    <a:pt x="11" y="27"/>
                    <a:pt x="11" y="27"/>
                    <a:pt x="11" y="27"/>
                  </a:cubicBezTo>
                  <a:lnTo>
                    <a:pt x="12" y="27"/>
                  </a:lnTo>
                  <a:lnTo>
                    <a:pt x="12" y="28"/>
                  </a:lnTo>
                  <a:lnTo>
                    <a:pt x="13" y="29"/>
                  </a:lnTo>
                  <a:lnTo>
                    <a:pt x="14" y="30"/>
                  </a:lnTo>
                  <a:cubicBezTo>
                    <a:pt x="14" y="31"/>
                    <a:pt x="15" y="31"/>
                    <a:pt x="15" y="31"/>
                  </a:cubicBezTo>
                  <a:lnTo>
                    <a:pt x="15" y="32"/>
                  </a:lnTo>
                  <a:cubicBezTo>
                    <a:pt x="16" y="32"/>
                    <a:pt x="14" y="33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lnTo>
                    <a:pt x="11" y="36"/>
                  </a:lnTo>
                  <a:lnTo>
                    <a:pt x="11" y="37"/>
                  </a:lnTo>
                  <a:lnTo>
                    <a:pt x="11" y="38"/>
                  </a:lnTo>
                  <a:cubicBezTo>
                    <a:pt x="11" y="38"/>
                    <a:pt x="11" y="39"/>
                    <a:pt x="12" y="40"/>
                  </a:cubicBezTo>
                  <a:cubicBezTo>
                    <a:pt x="13" y="38"/>
                    <a:pt x="14" y="38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20" y="38"/>
                    <a:pt x="21" y="38"/>
                    <a:pt x="21" y="39"/>
                  </a:cubicBezTo>
                  <a:cubicBezTo>
                    <a:pt x="22" y="40"/>
                    <a:pt x="22" y="40"/>
                    <a:pt x="22" y="41"/>
                  </a:cubicBezTo>
                  <a:lnTo>
                    <a:pt x="23" y="42"/>
                  </a:lnTo>
                  <a:cubicBezTo>
                    <a:pt x="23" y="42"/>
                    <a:pt x="25" y="43"/>
                    <a:pt x="26" y="43"/>
                  </a:cubicBezTo>
                  <a:cubicBezTo>
                    <a:pt x="27" y="43"/>
                    <a:pt x="28" y="42"/>
                    <a:pt x="29" y="42"/>
                  </a:cubicBezTo>
                  <a:cubicBezTo>
                    <a:pt x="30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39"/>
                  </a:cubicBezTo>
                  <a:cubicBezTo>
                    <a:pt x="32" y="38"/>
                    <a:pt x="32" y="38"/>
                    <a:pt x="32" y="37"/>
                  </a:cubicBezTo>
                  <a:lnTo>
                    <a:pt x="33" y="37"/>
                  </a:lnTo>
                  <a:cubicBezTo>
                    <a:pt x="33" y="36"/>
                    <a:pt x="33" y="36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3"/>
                    <a:pt x="34" y="32"/>
                    <a:pt x="33" y="31"/>
                  </a:cubicBezTo>
                  <a:cubicBezTo>
                    <a:pt x="33" y="30"/>
                    <a:pt x="33" y="30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8"/>
                    <a:pt x="36" y="27"/>
                    <a:pt x="37" y="27"/>
                  </a:cubicBezTo>
                  <a:cubicBezTo>
                    <a:pt x="37" y="26"/>
                    <a:pt x="38" y="26"/>
                    <a:pt x="39" y="25"/>
                  </a:cubicBezTo>
                  <a:cubicBezTo>
                    <a:pt x="39" y="25"/>
                    <a:pt x="40" y="25"/>
                    <a:pt x="41" y="25"/>
                  </a:cubicBezTo>
                  <a:lnTo>
                    <a:pt x="42" y="24"/>
                  </a:lnTo>
                  <a:cubicBezTo>
                    <a:pt x="42" y="24"/>
                    <a:pt x="43" y="24"/>
                    <a:pt x="44" y="23"/>
                  </a:cubicBezTo>
                  <a:lnTo>
                    <a:pt x="45" y="23"/>
                  </a:lnTo>
                  <a:cubicBezTo>
                    <a:pt x="46" y="23"/>
                    <a:pt x="46" y="23"/>
                    <a:pt x="47" y="23"/>
                  </a:cubicBezTo>
                  <a:lnTo>
                    <a:pt x="48" y="23"/>
                  </a:lnTo>
                  <a:cubicBezTo>
                    <a:pt x="49" y="22"/>
                    <a:pt x="51" y="22"/>
                    <a:pt x="52" y="22"/>
                  </a:cubicBezTo>
                  <a:cubicBezTo>
                    <a:pt x="54" y="21"/>
                    <a:pt x="56" y="20"/>
                    <a:pt x="57" y="19"/>
                  </a:cubicBezTo>
                  <a:lnTo>
                    <a:pt x="58" y="19"/>
                  </a:lnTo>
                  <a:cubicBezTo>
                    <a:pt x="61" y="17"/>
                    <a:pt x="63" y="16"/>
                    <a:pt x="65" y="15"/>
                  </a:cubicBezTo>
                  <a:cubicBezTo>
                    <a:pt x="66" y="14"/>
                    <a:pt x="67" y="12"/>
                    <a:pt x="68" y="10"/>
                  </a:cubicBezTo>
                  <a:cubicBezTo>
                    <a:pt x="68" y="10"/>
                    <a:pt x="68" y="9"/>
                    <a:pt x="69" y="8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9" y="6"/>
                  </a:lnTo>
                  <a:lnTo>
                    <a:pt x="69" y="5"/>
                  </a:lnTo>
                  <a:cubicBezTo>
                    <a:pt x="70" y="5"/>
                    <a:pt x="70" y="5"/>
                    <a:pt x="70" y="5"/>
                  </a:cubicBezTo>
                  <a:cubicBezTo>
                    <a:pt x="70" y="4"/>
                    <a:pt x="70" y="4"/>
                    <a:pt x="70" y="4"/>
                  </a:cubicBezTo>
                  <a:lnTo>
                    <a:pt x="70" y="3"/>
                  </a:lnTo>
                  <a:cubicBezTo>
                    <a:pt x="70" y="2"/>
                    <a:pt x="70" y="2"/>
                    <a:pt x="70" y="2"/>
                  </a:cubicBezTo>
                  <a:lnTo>
                    <a:pt x="69" y="2"/>
                  </a:lnTo>
                  <a:cubicBezTo>
                    <a:pt x="69" y="1"/>
                    <a:pt x="69" y="1"/>
                    <a:pt x="69" y="1"/>
                  </a:cubicBezTo>
                  <a:lnTo>
                    <a:pt x="69" y="0"/>
                  </a:ln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72" y="0"/>
                  </a:lnTo>
                  <a:lnTo>
                    <a:pt x="73" y="0"/>
                  </a:lnTo>
                  <a:cubicBezTo>
                    <a:pt x="74" y="0"/>
                    <a:pt x="74" y="1"/>
                    <a:pt x="74" y="1"/>
                  </a:cubicBezTo>
                  <a:lnTo>
                    <a:pt x="75" y="1"/>
                  </a:lnTo>
                  <a:cubicBezTo>
                    <a:pt x="75" y="2"/>
                    <a:pt x="75" y="2"/>
                    <a:pt x="76" y="2"/>
                  </a:cubicBezTo>
                  <a:cubicBezTo>
                    <a:pt x="76" y="2"/>
                    <a:pt x="77" y="2"/>
                    <a:pt x="78" y="3"/>
                  </a:cubicBezTo>
                  <a:lnTo>
                    <a:pt x="79" y="3"/>
                  </a:lnTo>
                  <a:cubicBezTo>
                    <a:pt x="79" y="4"/>
                    <a:pt x="80" y="4"/>
                    <a:pt x="80" y="4"/>
                  </a:cubicBezTo>
                  <a:cubicBezTo>
                    <a:pt x="80" y="5"/>
                    <a:pt x="80" y="5"/>
                    <a:pt x="81" y="6"/>
                  </a:cubicBezTo>
                  <a:lnTo>
                    <a:pt x="82" y="7"/>
                  </a:lnTo>
                  <a:cubicBezTo>
                    <a:pt x="83" y="7"/>
                    <a:pt x="83" y="7"/>
                    <a:pt x="84" y="8"/>
                  </a:cubicBezTo>
                  <a:lnTo>
                    <a:pt x="85" y="8"/>
                  </a:lnTo>
                  <a:cubicBezTo>
                    <a:pt x="86" y="8"/>
                    <a:pt x="87" y="9"/>
                    <a:pt x="87" y="9"/>
                  </a:cubicBezTo>
                  <a:cubicBezTo>
                    <a:pt x="88" y="10"/>
                    <a:pt x="88" y="10"/>
                    <a:pt x="89" y="10"/>
                  </a:cubicBezTo>
                  <a:lnTo>
                    <a:pt x="90" y="11"/>
                  </a:lnTo>
                  <a:lnTo>
                    <a:pt x="90" y="12"/>
                  </a:lnTo>
                  <a:cubicBezTo>
                    <a:pt x="90" y="12"/>
                    <a:pt x="91" y="12"/>
                    <a:pt x="91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13"/>
                    <a:pt x="93" y="13"/>
                    <a:pt x="93" y="14"/>
                  </a:cubicBezTo>
                  <a:cubicBezTo>
                    <a:pt x="94" y="14"/>
                    <a:pt x="95" y="14"/>
                    <a:pt x="95" y="14"/>
                  </a:cubicBezTo>
                  <a:lnTo>
                    <a:pt x="95" y="15"/>
                  </a:lnTo>
                  <a:lnTo>
                    <a:pt x="94" y="15"/>
                  </a:ln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4" y="18"/>
                    <a:pt x="95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20"/>
                    <a:pt x="98" y="20"/>
                  </a:cubicBezTo>
                  <a:cubicBezTo>
                    <a:pt x="99" y="20"/>
                    <a:pt x="99" y="20"/>
                    <a:pt x="100" y="20"/>
                  </a:cubicBezTo>
                  <a:lnTo>
                    <a:pt x="101" y="20"/>
                  </a:ln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1"/>
                    <a:pt x="104" y="21"/>
                  </a:cubicBezTo>
                  <a:lnTo>
                    <a:pt x="104" y="20"/>
                  </a:lnTo>
                  <a:lnTo>
                    <a:pt x="105" y="20"/>
                  </a:lnTo>
                  <a:cubicBezTo>
                    <a:pt x="106" y="20"/>
                    <a:pt x="106" y="20"/>
                    <a:pt x="106" y="20"/>
                  </a:cubicBezTo>
                  <a:cubicBezTo>
                    <a:pt x="107" y="20"/>
                    <a:pt x="108" y="19"/>
                    <a:pt x="108" y="19"/>
                  </a:cubicBezTo>
                  <a:cubicBezTo>
                    <a:pt x="109" y="19"/>
                    <a:pt x="109" y="19"/>
                    <a:pt x="110" y="19"/>
                  </a:cubicBezTo>
                  <a:lnTo>
                    <a:pt x="110" y="18"/>
                  </a:lnTo>
                  <a:lnTo>
                    <a:pt x="111" y="18"/>
                  </a:lnTo>
                  <a:cubicBezTo>
                    <a:pt x="112" y="18"/>
                    <a:pt x="112" y="18"/>
                    <a:pt x="112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4" y="19"/>
                  </a:lnTo>
                  <a:lnTo>
                    <a:pt x="115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9"/>
                  </a:lnTo>
                  <a:lnTo>
                    <a:pt x="121" y="19"/>
                  </a:lnTo>
                  <a:cubicBezTo>
                    <a:pt x="121" y="19"/>
                    <a:pt x="122" y="19"/>
                    <a:pt x="122" y="18"/>
                  </a:cubicBezTo>
                  <a:lnTo>
                    <a:pt x="123" y="18"/>
                  </a:lnTo>
                  <a:lnTo>
                    <a:pt x="124" y="18"/>
                  </a:lnTo>
                  <a:lnTo>
                    <a:pt x="125" y="19"/>
                  </a:lnTo>
                  <a:lnTo>
                    <a:pt x="126" y="19"/>
                  </a:lnTo>
                  <a:cubicBezTo>
                    <a:pt x="127" y="19"/>
                    <a:pt x="128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1" y="20"/>
                  </a:lnTo>
                  <a:lnTo>
                    <a:pt x="132" y="20"/>
                  </a:lnTo>
                  <a:cubicBezTo>
                    <a:pt x="132" y="20"/>
                    <a:pt x="133" y="20"/>
                    <a:pt x="133" y="21"/>
                  </a:cubicBezTo>
                  <a:lnTo>
                    <a:pt x="122" y="32"/>
                  </a:lnTo>
                  <a:lnTo>
                    <a:pt x="123" y="32"/>
                  </a:lnTo>
                  <a:cubicBezTo>
                    <a:pt x="124" y="32"/>
                    <a:pt x="124" y="32"/>
                    <a:pt x="125" y="32"/>
                  </a:cubicBezTo>
                  <a:cubicBezTo>
                    <a:pt x="126" y="32"/>
                    <a:pt x="126" y="32"/>
                    <a:pt x="126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31"/>
                    <a:pt x="128" y="31"/>
                    <a:pt x="129" y="31"/>
                  </a:cubicBezTo>
                  <a:lnTo>
                    <a:pt x="130" y="31"/>
                  </a:lnTo>
                  <a:cubicBezTo>
                    <a:pt x="131" y="31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4"/>
                    <a:pt x="132" y="35"/>
                    <a:pt x="132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2" y="36"/>
                    <a:pt x="131" y="36"/>
                  </a:cubicBezTo>
                  <a:cubicBezTo>
                    <a:pt x="130" y="36"/>
                    <a:pt x="129" y="36"/>
                    <a:pt x="128" y="36"/>
                  </a:cubicBezTo>
                  <a:cubicBezTo>
                    <a:pt x="127" y="36"/>
                    <a:pt x="126" y="36"/>
                    <a:pt x="124" y="36"/>
                  </a:cubicBezTo>
                  <a:cubicBezTo>
                    <a:pt x="123" y="36"/>
                    <a:pt x="122" y="36"/>
                    <a:pt x="122" y="36"/>
                  </a:cubicBezTo>
                  <a:cubicBezTo>
                    <a:pt x="121" y="36"/>
                    <a:pt x="120" y="37"/>
                    <a:pt x="120" y="37"/>
                  </a:cubicBezTo>
                  <a:cubicBezTo>
                    <a:pt x="119" y="37"/>
                    <a:pt x="119" y="37"/>
                    <a:pt x="119" y="37"/>
                  </a:cubicBezTo>
                  <a:lnTo>
                    <a:pt x="118" y="37"/>
                  </a:lnTo>
                  <a:lnTo>
                    <a:pt x="117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8"/>
                  </a:lnTo>
                  <a:lnTo>
                    <a:pt x="114" y="38"/>
                  </a:lnTo>
                  <a:lnTo>
                    <a:pt x="113" y="38"/>
                  </a:lnTo>
                  <a:cubicBezTo>
                    <a:pt x="113" y="37"/>
                    <a:pt x="113" y="37"/>
                    <a:pt x="112" y="37"/>
                  </a:cubicBezTo>
                  <a:cubicBezTo>
                    <a:pt x="111" y="37"/>
                    <a:pt x="111" y="38"/>
                    <a:pt x="110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9"/>
                    <a:pt x="108" y="40"/>
                    <a:pt x="108" y="40"/>
                  </a:cubicBezTo>
                  <a:cubicBezTo>
                    <a:pt x="106" y="41"/>
                    <a:pt x="105" y="42"/>
                    <a:pt x="104" y="43"/>
                  </a:cubicBezTo>
                  <a:cubicBezTo>
                    <a:pt x="103" y="43"/>
                    <a:pt x="102" y="43"/>
                    <a:pt x="101" y="44"/>
                  </a:cubicBezTo>
                  <a:cubicBezTo>
                    <a:pt x="100" y="44"/>
                    <a:pt x="98" y="44"/>
                    <a:pt x="98" y="45"/>
                  </a:cubicBezTo>
                  <a:cubicBezTo>
                    <a:pt x="98" y="46"/>
                    <a:pt x="98" y="46"/>
                    <a:pt x="98" y="46"/>
                  </a:cubicBezTo>
                  <a:lnTo>
                    <a:pt x="98" y="47"/>
                  </a:lnTo>
                  <a:lnTo>
                    <a:pt x="98" y="48"/>
                  </a:lnTo>
                  <a:cubicBezTo>
                    <a:pt x="97" y="48"/>
                    <a:pt x="97" y="48"/>
                    <a:pt x="97" y="49"/>
                  </a:cubicBezTo>
                  <a:lnTo>
                    <a:pt x="97" y="50"/>
                  </a:lnTo>
                  <a:cubicBezTo>
                    <a:pt x="97" y="50"/>
                    <a:pt x="97" y="51"/>
                    <a:pt x="96" y="51"/>
                  </a:cubicBezTo>
                  <a:cubicBezTo>
                    <a:pt x="96" y="51"/>
                    <a:pt x="95" y="52"/>
                    <a:pt x="96" y="53"/>
                  </a:cubicBezTo>
                  <a:lnTo>
                    <a:pt x="97" y="53"/>
                  </a:lnTo>
                  <a:cubicBezTo>
                    <a:pt x="98" y="54"/>
                    <a:pt x="99" y="54"/>
                    <a:pt x="99" y="55"/>
                  </a:cubicBezTo>
                  <a:cubicBezTo>
                    <a:pt x="98" y="56"/>
                    <a:pt x="98" y="56"/>
                    <a:pt x="96" y="56"/>
                  </a:cubicBezTo>
                  <a:cubicBezTo>
                    <a:pt x="95" y="56"/>
                    <a:pt x="95" y="57"/>
                    <a:pt x="94" y="57"/>
                  </a:cubicBezTo>
                  <a:lnTo>
                    <a:pt x="93" y="57"/>
                  </a:lnTo>
                  <a:cubicBezTo>
                    <a:pt x="93" y="57"/>
                    <a:pt x="92" y="57"/>
                    <a:pt x="91" y="58"/>
                  </a:cubicBezTo>
                  <a:lnTo>
                    <a:pt x="91" y="59"/>
                  </a:lnTo>
                  <a:cubicBezTo>
                    <a:pt x="91" y="60"/>
                    <a:pt x="91" y="61"/>
                    <a:pt x="91" y="62"/>
                  </a:cubicBezTo>
                  <a:lnTo>
                    <a:pt x="92" y="62"/>
                  </a:lnTo>
                  <a:cubicBezTo>
                    <a:pt x="92" y="63"/>
                    <a:pt x="93" y="63"/>
                    <a:pt x="92" y="64"/>
                  </a:cubicBezTo>
                  <a:lnTo>
                    <a:pt x="91" y="64"/>
                  </a:lnTo>
                  <a:cubicBezTo>
                    <a:pt x="90" y="64"/>
                    <a:pt x="90" y="64"/>
                    <a:pt x="90" y="65"/>
                  </a:cubicBezTo>
                  <a:lnTo>
                    <a:pt x="90" y="66"/>
                  </a:lnTo>
                  <a:lnTo>
                    <a:pt x="91" y="66"/>
                  </a:lnTo>
                  <a:lnTo>
                    <a:pt x="92" y="66"/>
                  </a:lnTo>
                  <a:lnTo>
                    <a:pt x="93" y="67"/>
                  </a:lnTo>
                  <a:lnTo>
                    <a:pt x="94" y="67"/>
                  </a:lnTo>
                  <a:cubicBezTo>
                    <a:pt x="95" y="67"/>
                    <a:pt x="95" y="68"/>
                    <a:pt x="95" y="68"/>
                  </a:cubicBezTo>
                  <a:cubicBezTo>
                    <a:pt x="95" y="69"/>
                    <a:pt x="96" y="70"/>
                    <a:pt x="96" y="70"/>
                  </a:cubicBezTo>
                  <a:cubicBezTo>
                    <a:pt x="96" y="72"/>
                    <a:pt x="97" y="73"/>
                    <a:pt x="98" y="73"/>
                  </a:cubicBezTo>
                  <a:cubicBezTo>
                    <a:pt x="99" y="74"/>
                    <a:pt x="99" y="74"/>
                    <a:pt x="100" y="75"/>
                  </a:cubicBezTo>
                  <a:cubicBezTo>
                    <a:pt x="100" y="76"/>
                    <a:pt x="100" y="76"/>
                    <a:pt x="101" y="77"/>
                  </a:cubicBezTo>
                  <a:lnTo>
                    <a:pt x="102" y="77"/>
                  </a:lnTo>
                  <a:cubicBezTo>
                    <a:pt x="103" y="77"/>
                    <a:pt x="103" y="77"/>
                    <a:pt x="103" y="78"/>
                  </a:cubicBezTo>
                  <a:cubicBezTo>
                    <a:pt x="103" y="78"/>
                    <a:pt x="103" y="79"/>
                    <a:pt x="102" y="79"/>
                  </a:cubicBezTo>
                  <a:cubicBezTo>
                    <a:pt x="102" y="80"/>
                    <a:pt x="102" y="80"/>
                    <a:pt x="102" y="80"/>
                  </a:cubicBezTo>
                  <a:lnTo>
                    <a:pt x="102" y="81"/>
                  </a:lnTo>
                  <a:cubicBezTo>
                    <a:pt x="101" y="81"/>
                    <a:pt x="101" y="81"/>
                    <a:pt x="101" y="81"/>
                  </a:cubicBezTo>
                  <a:cubicBezTo>
                    <a:pt x="100" y="81"/>
                    <a:pt x="100" y="82"/>
                    <a:pt x="100" y="82"/>
                  </a:cubicBezTo>
                  <a:lnTo>
                    <a:pt x="101" y="82"/>
                  </a:lnTo>
                  <a:lnTo>
                    <a:pt x="102" y="82"/>
                  </a:lnTo>
                  <a:cubicBezTo>
                    <a:pt x="103" y="82"/>
                    <a:pt x="104" y="82"/>
                    <a:pt x="104" y="82"/>
                  </a:cubicBezTo>
                  <a:lnTo>
                    <a:pt x="105" y="82"/>
                  </a:lnTo>
                  <a:lnTo>
                    <a:pt x="106" y="82"/>
                  </a:lnTo>
                  <a:lnTo>
                    <a:pt x="107" y="82"/>
                  </a:lnTo>
                  <a:lnTo>
                    <a:pt x="108" y="82"/>
                  </a:lnTo>
                  <a:lnTo>
                    <a:pt x="109" y="82"/>
                  </a:lnTo>
                  <a:cubicBezTo>
                    <a:pt x="110" y="82"/>
                    <a:pt x="111" y="82"/>
                    <a:pt x="111" y="82"/>
                  </a:cubicBezTo>
                  <a:cubicBezTo>
                    <a:pt x="112" y="82"/>
                    <a:pt x="112" y="82"/>
                    <a:pt x="112" y="83"/>
                  </a:cubicBezTo>
                  <a:lnTo>
                    <a:pt x="113" y="83"/>
                  </a:lnTo>
                  <a:lnTo>
                    <a:pt x="113" y="84"/>
                  </a:lnTo>
                  <a:cubicBezTo>
                    <a:pt x="114" y="84"/>
                    <a:pt x="115" y="84"/>
                    <a:pt x="115" y="85"/>
                  </a:cubicBezTo>
                  <a:lnTo>
                    <a:pt x="116" y="86"/>
                  </a:lnTo>
                  <a:cubicBezTo>
                    <a:pt x="116" y="86"/>
                    <a:pt x="116" y="87"/>
                    <a:pt x="117" y="87"/>
                  </a:cubicBezTo>
                  <a:lnTo>
                    <a:pt x="118" y="87"/>
                  </a:lnTo>
                  <a:cubicBezTo>
                    <a:pt x="119" y="87"/>
                    <a:pt x="119" y="87"/>
                    <a:pt x="119" y="87"/>
                  </a:cubicBezTo>
                  <a:lnTo>
                    <a:pt x="120" y="87"/>
                  </a:lnTo>
                  <a:cubicBezTo>
                    <a:pt x="120" y="86"/>
                    <a:pt x="121" y="86"/>
                    <a:pt x="122" y="86"/>
                  </a:cubicBezTo>
                  <a:lnTo>
                    <a:pt x="123" y="86"/>
                  </a:lnTo>
                  <a:lnTo>
                    <a:pt x="124" y="86"/>
                  </a:lnTo>
                  <a:cubicBezTo>
                    <a:pt x="125" y="86"/>
                    <a:pt x="126" y="86"/>
                    <a:pt x="126" y="85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7" y="84"/>
                    <a:pt x="127" y="84"/>
                    <a:pt x="127" y="84"/>
                  </a:cubicBezTo>
                  <a:lnTo>
                    <a:pt x="128" y="84"/>
                  </a:lnTo>
                  <a:lnTo>
                    <a:pt x="129" y="84"/>
                  </a:lnTo>
                  <a:lnTo>
                    <a:pt x="129" y="83"/>
                  </a:lnTo>
                  <a:lnTo>
                    <a:pt x="130" y="83"/>
                  </a:lnTo>
                  <a:lnTo>
                    <a:pt x="131" y="83"/>
                  </a:lnTo>
                  <a:cubicBezTo>
                    <a:pt x="131" y="83"/>
                    <a:pt x="131" y="82"/>
                    <a:pt x="132" y="82"/>
                  </a:cubicBezTo>
                  <a:cubicBezTo>
                    <a:pt x="132" y="81"/>
                    <a:pt x="133" y="81"/>
                    <a:pt x="133" y="81"/>
                  </a:cubicBezTo>
                  <a:lnTo>
                    <a:pt x="135" y="80"/>
                  </a:lnTo>
                  <a:lnTo>
                    <a:pt x="135" y="81"/>
                  </a:lnTo>
                  <a:cubicBezTo>
                    <a:pt x="135" y="82"/>
                    <a:pt x="135" y="82"/>
                    <a:pt x="135" y="82"/>
                  </a:cubicBezTo>
                  <a:lnTo>
                    <a:pt x="135" y="83"/>
                  </a:lnTo>
                  <a:lnTo>
                    <a:pt x="135" y="84"/>
                  </a:lnTo>
                  <a:lnTo>
                    <a:pt x="135" y="85"/>
                  </a:lnTo>
                  <a:lnTo>
                    <a:pt x="135" y="86"/>
                  </a:lnTo>
                  <a:cubicBezTo>
                    <a:pt x="135" y="87"/>
                    <a:pt x="135" y="88"/>
                    <a:pt x="135" y="88"/>
                  </a:cubicBezTo>
                  <a:cubicBezTo>
                    <a:pt x="135" y="89"/>
                    <a:pt x="135" y="89"/>
                    <a:pt x="135" y="90"/>
                  </a:cubicBezTo>
                  <a:lnTo>
                    <a:pt x="135" y="91"/>
                  </a:lnTo>
                  <a:lnTo>
                    <a:pt x="136" y="91"/>
                  </a:lnTo>
                  <a:lnTo>
                    <a:pt x="136" y="92"/>
                  </a:lnTo>
                  <a:cubicBezTo>
                    <a:pt x="136" y="93"/>
                    <a:pt x="136" y="93"/>
                    <a:pt x="136" y="93"/>
                  </a:cubicBezTo>
                  <a:lnTo>
                    <a:pt x="136" y="94"/>
                  </a:lnTo>
                  <a:lnTo>
                    <a:pt x="136" y="95"/>
                  </a:lnTo>
                  <a:lnTo>
                    <a:pt x="137" y="95"/>
                  </a:lnTo>
                  <a:cubicBezTo>
                    <a:pt x="138" y="95"/>
                    <a:pt x="139" y="95"/>
                    <a:pt x="139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3" y="95"/>
                    <a:pt x="143" y="95"/>
                    <a:pt x="143" y="94"/>
                  </a:cubicBezTo>
                  <a:lnTo>
                    <a:pt x="144" y="94"/>
                  </a:lnTo>
                  <a:lnTo>
                    <a:pt x="145" y="94"/>
                  </a:lnTo>
                  <a:lnTo>
                    <a:pt x="145" y="95"/>
                  </a:lnTo>
                  <a:cubicBezTo>
                    <a:pt x="146" y="95"/>
                    <a:pt x="146" y="94"/>
                    <a:pt x="147" y="94"/>
                  </a:cubicBezTo>
                  <a:cubicBezTo>
                    <a:pt x="148" y="94"/>
                    <a:pt x="148" y="94"/>
                    <a:pt x="149" y="94"/>
                  </a:cubicBezTo>
                  <a:cubicBezTo>
                    <a:pt x="149" y="95"/>
                    <a:pt x="149" y="95"/>
                    <a:pt x="150" y="95"/>
                  </a:cubicBezTo>
                  <a:lnTo>
                    <a:pt x="150" y="96"/>
                  </a:lnTo>
                  <a:cubicBezTo>
                    <a:pt x="151" y="96"/>
                    <a:pt x="151" y="96"/>
                    <a:pt x="151" y="96"/>
                  </a:cubicBezTo>
                  <a:cubicBezTo>
                    <a:pt x="152" y="96"/>
                    <a:pt x="152" y="97"/>
                    <a:pt x="153" y="97"/>
                  </a:cubicBezTo>
                  <a:lnTo>
                    <a:pt x="153" y="98"/>
                  </a:lnTo>
                  <a:lnTo>
                    <a:pt x="154" y="98"/>
                  </a:lnTo>
                  <a:lnTo>
                    <a:pt x="154" y="99"/>
                  </a:lnTo>
                  <a:lnTo>
                    <a:pt x="155" y="100"/>
                  </a:ln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2"/>
                    <a:pt x="158" y="102"/>
                  </a:cubicBezTo>
                  <a:lnTo>
                    <a:pt x="158" y="103"/>
                  </a:lnTo>
                  <a:cubicBezTo>
                    <a:pt x="159" y="103"/>
                    <a:pt x="160" y="104"/>
                    <a:pt x="160" y="104"/>
                  </a:cubicBezTo>
                  <a:cubicBezTo>
                    <a:pt x="160" y="104"/>
                    <a:pt x="160" y="105"/>
                    <a:pt x="161" y="105"/>
                  </a:cubicBezTo>
                  <a:cubicBezTo>
                    <a:pt x="161" y="106"/>
                    <a:pt x="162" y="106"/>
                    <a:pt x="162" y="106"/>
                  </a:cubicBezTo>
                  <a:cubicBezTo>
                    <a:pt x="162" y="106"/>
                    <a:pt x="162" y="107"/>
                    <a:pt x="161" y="107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9"/>
                    <a:pt x="161" y="110"/>
                    <a:pt x="161" y="110"/>
                  </a:cubicBezTo>
                  <a:lnTo>
                    <a:pt x="160" y="110"/>
                  </a:lnTo>
                  <a:cubicBezTo>
                    <a:pt x="160" y="111"/>
                    <a:pt x="160" y="111"/>
                    <a:pt x="160" y="111"/>
                  </a:cubicBezTo>
                  <a:lnTo>
                    <a:pt x="160" y="112"/>
                  </a:lnTo>
                  <a:cubicBezTo>
                    <a:pt x="160" y="113"/>
                    <a:pt x="160" y="114"/>
                    <a:pt x="160" y="114"/>
                  </a:cubicBezTo>
                  <a:lnTo>
                    <a:pt x="160" y="115"/>
                  </a:ln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7"/>
                    <a:pt x="161" y="11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2" y="118"/>
                    <a:pt x="162" y="119"/>
                    <a:pt x="162" y="119"/>
                  </a:cubicBezTo>
                  <a:cubicBezTo>
                    <a:pt x="163" y="120"/>
                    <a:pt x="163" y="120"/>
                    <a:pt x="163" y="121"/>
                  </a:cubicBezTo>
                  <a:cubicBezTo>
                    <a:pt x="163" y="121"/>
                    <a:pt x="162" y="121"/>
                    <a:pt x="162" y="122"/>
                  </a:cubicBezTo>
                  <a:lnTo>
                    <a:pt x="161" y="122"/>
                  </a:lnTo>
                  <a:cubicBezTo>
                    <a:pt x="160" y="123"/>
                    <a:pt x="161" y="124"/>
                    <a:pt x="161" y="125"/>
                  </a:cubicBezTo>
                  <a:lnTo>
                    <a:pt x="161" y="126"/>
                  </a:lnTo>
                  <a:cubicBezTo>
                    <a:pt x="161" y="127"/>
                    <a:pt x="161" y="127"/>
                    <a:pt x="161" y="127"/>
                  </a:cubicBezTo>
                  <a:cubicBezTo>
                    <a:pt x="161" y="128"/>
                    <a:pt x="161" y="129"/>
                    <a:pt x="162" y="130"/>
                  </a:cubicBezTo>
                  <a:cubicBezTo>
                    <a:pt x="163" y="131"/>
                    <a:pt x="163" y="131"/>
                    <a:pt x="163" y="132"/>
                  </a:cubicBezTo>
                  <a:lnTo>
                    <a:pt x="163" y="133"/>
                  </a:lnTo>
                  <a:cubicBezTo>
                    <a:pt x="163" y="134"/>
                    <a:pt x="163" y="134"/>
                    <a:pt x="163" y="134"/>
                  </a:cubicBezTo>
                  <a:cubicBezTo>
                    <a:pt x="163" y="136"/>
                    <a:pt x="163" y="136"/>
                    <a:pt x="163" y="137"/>
                  </a:cubicBezTo>
                  <a:cubicBezTo>
                    <a:pt x="163" y="137"/>
                    <a:pt x="164" y="138"/>
                    <a:pt x="165" y="138"/>
                  </a:cubicBezTo>
                  <a:cubicBezTo>
                    <a:pt x="165" y="138"/>
                    <a:pt x="166" y="138"/>
                    <a:pt x="166" y="139"/>
                  </a:cubicBezTo>
                  <a:lnTo>
                    <a:pt x="167" y="139"/>
                  </a:lnTo>
                  <a:cubicBezTo>
                    <a:pt x="167" y="139"/>
                    <a:pt x="168" y="139"/>
                    <a:pt x="168" y="140"/>
                  </a:cubicBezTo>
                  <a:cubicBezTo>
                    <a:pt x="169" y="140"/>
                    <a:pt x="169" y="141"/>
                    <a:pt x="169" y="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79" name="Shape 3279"/>
            <p:cNvSpPr/>
            <p:nvPr/>
          </p:nvSpPr>
          <p:spPr>
            <a:xfrm>
              <a:off x="4289693" y="5339189"/>
              <a:ext cx="119592" cy="102005"/>
            </a:xfrm>
            <a:custGeom>
              <a:avLst/>
              <a:gdLst/>
              <a:ahLst/>
              <a:cxnLst/>
              <a:rect l="0" t="0" r="0" b="0"/>
              <a:pathLst>
                <a:path w="69" h="59" extrusionOk="0">
                  <a:moveTo>
                    <a:pt x="69" y="16"/>
                  </a:moveTo>
                  <a:cubicBezTo>
                    <a:pt x="68" y="16"/>
                    <a:pt x="68" y="16"/>
                    <a:pt x="68" y="16"/>
                  </a:cubicBezTo>
                  <a:lnTo>
                    <a:pt x="67" y="16"/>
                  </a:lnTo>
                  <a:lnTo>
                    <a:pt x="66" y="16"/>
                  </a:lnTo>
                  <a:cubicBezTo>
                    <a:pt x="66" y="17"/>
                    <a:pt x="66" y="17"/>
                    <a:pt x="66" y="17"/>
                  </a:cubicBezTo>
                  <a:lnTo>
                    <a:pt x="66" y="18"/>
                  </a:lnTo>
                  <a:cubicBezTo>
                    <a:pt x="67" y="18"/>
                    <a:pt x="67" y="18"/>
                    <a:pt x="67" y="18"/>
                  </a:cubicBezTo>
                  <a:lnTo>
                    <a:pt x="67" y="19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6" y="21"/>
                  </a:ln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3"/>
                    <a:pt x="66" y="23"/>
                  </a:cubicBezTo>
                  <a:lnTo>
                    <a:pt x="66" y="24"/>
                  </a:lnTo>
                  <a:cubicBezTo>
                    <a:pt x="65" y="25"/>
                    <a:pt x="65" y="26"/>
                    <a:pt x="65" y="26"/>
                  </a:cubicBezTo>
                  <a:cubicBezTo>
                    <a:pt x="64" y="28"/>
                    <a:pt x="63" y="30"/>
                    <a:pt x="62" y="31"/>
                  </a:cubicBezTo>
                  <a:cubicBezTo>
                    <a:pt x="60" y="32"/>
                    <a:pt x="58" y="33"/>
                    <a:pt x="55" y="35"/>
                  </a:cubicBezTo>
                  <a:lnTo>
                    <a:pt x="54" y="35"/>
                  </a:lnTo>
                  <a:cubicBezTo>
                    <a:pt x="53" y="36"/>
                    <a:pt x="51" y="37"/>
                    <a:pt x="49" y="38"/>
                  </a:cubicBezTo>
                  <a:cubicBezTo>
                    <a:pt x="48" y="38"/>
                    <a:pt x="46" y="38"/>
                    <a:pt x="45" y="39"/>
                  </a:cubicBezTo>
                  <a:lnTo>
                    <a:pt x="44" y="39"/>
                  </a:lnTo>
                  <a:cubicBezTo>
                    <a:pt x="43" y="39"/>
                    <a:pt x="43" y="39"/>
                    <a:pt x="42" y="39"/>
                  </a:cubicBezTo>
                  <a:lnTo>
                    <a:pt x="41" y="39"/>
                  </a:lnTo>
                  <a:cubicBezTo>
                    <a:pt x="40" y="40"/>
                    <a:pt x="39" y="40"/>
                    <a:pt x="39" y="40"/>
                  </a:cubicBezTo>
                  <a:lnTo>
                    <a:pt x="38" y="41"/>
                  </a:lnTo>
                  <a:cubicBezTo>
                    <a:pt x="37" y="41"/>
                    <a:pt x="36" y="41"/>
                    <a:pt x="36" y="41"/>
                  </a:cubicBezTo>
                  <a:cubicBezTo>
                    <a:pt x="35" y="42"/>
                    <a:pt x="34" y="42"/>
                    <a:pt x="34" y="43"/>
                  </a:cubicBezTo>
                  <a:cubicBezTo>
                    <a:pt x="33" y="43"/>
                    <a:pt x="33" y="44"/>
                    <a:pt x="32" y="44"/>
                  </a:cubicBezTo>
                  <a:lnTo>
                    <a:pt x="31" y="44"/>
                  </a:lnTo>
                  <a:lnTo>
                    <a:pt x="31" y="45"/>
                  </a:lnTo>
                  <a:lnTo>
                    <a:pt x="30" y="45"/>
                  </a:lnTo>
                  <a:cubicBezTo>
                    <a:pt x="30" y="46"/>
                    <a:pt x="30" y="46"/>
                    <a:pt x="30" y="47"/>
                  </a:cubicBezTo>
                  <a:cubicBezTo>
                    <a:pt x="31" y="48"/>
                    <a:pt x="31" y="49"/>
                    <a:pt x="30" y="50"/>
                  </a:cubicBezTo>
                  <a:lnTo>
                    <a:pt x="30" y="51"/>
                  </a:lnTo>
                  <a:cubicBezTo>
                    <a:pt x="30" y="52"/>
                    <a:pt x="30" y="52"/>
                    <a:pt x="30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4"/>
                    <a:pt x="29" y="54"/>
                    <a:pt x="28" y="55"/>
                  </a:cubicBezTo>
                  <a:cubicBezTo>
                    <a:pt x="28" y="56"/>
                    <a:pt x="27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5" y="58"/>
                    <a:pt x="24" y="59"/>
                    <a:pt x="23" y="59"/>
                  </a:cubicBezTo>
                  <a:cubicBezTo>
                    <a:pt x="22" y="59"/>
                    <a:pt x="20" y="58"/>
                    <a:pt x="20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6"/>
                    <a:pt x="19" y="56"/>
                    <a:pt x="18" y="55"/>
                  </a:cubicBezTo>
                  <a:cubicBezTo>
                    <a:pt x="18" y="54"/>
                    <a:pt x="17" y="54"/>
                    <a:pt x="16" y="54"/>
                  </a:cubicBezTo>
                  <a:cubicBezTo>
                    <a:pt x="15" y="53"/>
                    <a:pt x="14" y="53"/>
                    <a:pt x="13" y="53"/>
                  </a:cubicBezTo>
                  <a:lnTo>
                    <a:pt x="12" y="53"/>
                  </a:lnTo>
                  <a:cubicBezTo>
                    <a:pt x="11" y="54"/>
                    <a:pt x="10" y="54"/>
                    <a:pt x="9" y="56"/>
                  </a:cubicBezTo>
                  <a:cubicBezTo>
                    <a:pt x="8" y="55"/>
                    <a:pt x="8" y="54"/>
                    <a:pt x="8" y="54"/>
                  </a:cubicBezTo>
                  <a:lnTo>
                    <a:pt x="8" y="53"/>
                  </a:lnTo>
                  <a:lnTo>
                    <a:pt x="8" y="52"/>
                  </a:lnTo>
                  <a:cubicBezTo>
                    <a:pt x="8" y="51"/>
                    <a:pt x="8" y="51"/>
                    <a:pt x="8" y="51"/>
                  </a:cubicBezTo>
                  <a:cubicBezTo>
                    <a:pt x="8" y="50"/>
                    <a:pt x="8" y="50"/>
                    <a:pt x="9" y="50"/>
                  </a:cubicBezTo>
                  <a:cubicBezTo>
                    <a:pt x="11" y="49"/>
                    <a:pt x="13" y="48"/>
                    <a:pt x="12" y="48"/>
                  </a:cubicBezTo>
                  <a:lnTo>
                    <a:pt x="12" y="47"/>
                  </a:lnTo>
                  <a:cubicBezTo>
                    <a:pt x="12" y="47"/>
                    <a:pt x="11" y="47"/>
                    <a:pt x="11" y="46"/>
                  </a:cubicBezTo>
                  <a:lnTo>
                    <a:pt x="10" y="45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2"/>
                  </a:lnTo>
                  <a:cubicBezTo>
                    <a:pt x="14" y="42"/>
                    <a:pt x="15" y="41"/>
                    <a:pt x="15" y="39"/>
                  </a:cubicBezTo>
                  <a:lnTo>
                    <a:pt x="15" y="38"/>
                  </a:lnTo>
                  <a:cubicBezTo>
                    <a:pt x="15" y="37"/>
                    <a:pt x="15" y="37"/>
                    <a:pt x="15" y="36"/>
                  </a:cubicBezTo>
                  <a:cubicBezTo>
                    <a:pt x="14" y="36"/>
                    <a:pt x="14" y="36"/>
                    <a:pt x="14" y="35"/>
                  </a:cubicBezTo>
                  <a:lnTo>
                    <a:pt x="14" y="34"/>
                  </a:ln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lnTo>
                    <a:pt x="13" y="37"/>
                  </a:lnTo>
                  <a:cubicBezTo>
                    <a:pt x="12" y="37"/>
                    <a:pt x="12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6"/>
                    <a:pt x="10" y="36"/>
                  </a:cubicBezTo>
                  <a:cubicBezTo>
                    <a:pt x="9" y="38"/>
                    <a:pt x="8" y="39"/>
                    <a:pt x="7" y="39"/>
                  </a:cubicBezTo>
                  <a:lnTo>
                    <a:pt x="6" y="39"/>
                  </a:lnTo>
                  <a:cubicBezTo>
                    <a:pt x="6" y="39"/>
                    <a:pt x="6" y="38"/>
                    <a:pt x="5" y="38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0" y="35"/>
                    <a:pt x="0" y="34"/>
                    <a:pt x="0" y="34"/>
                  </a:cubicBezTo>
                  <a:lnTo>
                    <a:pt x="1" y="34"/>
                  </a:lnTo>
                  <a:lnTo>
                    <a:pt x="2" y="34"/>
                  </a:ln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lnTo>
                    <a:pt x="2" y="30"/>
                  </a:lnTo>
                  <a:cubicBezTo>
                    <a:pt x="2" y="30"/>
                    <a:pt x="2" y="29"/>
                    <a:pt x="1" y="29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2" y="26"/>
                    <a:pt x="2" y="25"/>
                    <a:pt x="1" y="24"/>
                  </a:cubicBezTo>
                  <a:cubicBezTo>
                    <a:pt x="1" y="23"/>
                    <a:pt x="0" y="23"/>
                    <a:pt x="0" y="22"/>
                  </a:cubicBez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5" y="20"/>
                  </a:lnTo>
                  <a:cubicBezTo>
                    <a:pt x="5" y="20"/>
                    <a:pt x="6" y="19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7"/>
                    <a:pt x="8" y="17"/>
                    <a:pt x="8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7" y="4"/>
                  </a:lnTo>
                  <a:lnTo>
                    <a:pt x="18" y="4"/>
                  </a:lnTo>
                  <a:cubicBezTo>
                    <a:pt x="18" y="3"/>
                    <a:pt x="18" y="3"/>
                    <a:pt x="18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23" y="0"/>
                  </a:ln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7" y="2"/>
                    <a:pt x="28" y="2"/>
                    <a:pt x="28" y="2"/>
                  </a:cubicBezTo>
                  <a:cubicBezTo>
                    <a:pt x="28" y="2"/>
                    <a:pt x="29" y="2"/>
                    <a:pt x="29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lnTo>
                    <a:pt x="32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cubicBezTo>
                    <a:pt x="37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6"/>
                    <a:pt x="40" y="6"/>
                    <a:pt x="40" y="7"/>
                  </a:cubicBezTo>
                  <a:lnTo>
                    <a:pt x="40" y="8"/>
                  </a:lnTo>
                  <a:lnTo>
                    <a:pt x="41" y="8"/>
                  </a:lnTo>
                  <a:cubicBezTo>
                    <a:pt x="41" y="8"/>
                    <a:pt x="42" y="8"/>
                    <a:pt x="42" y="9"/>
                  </a:cubicBezTo>
                  <a:cubicBezTo>
                    <a:pt x="43" y="9"/>
                    <a:pt x="43" y="10"/>
                    <a:pt x="43" y="10"/>
                  </a:cubicBezTo>
                  <a:lnTo>
                    <a:pt x="42" y="11"/>
                  </a:lnTo>
                  <a:cubicBezTo>
                    <a:pt x="43" y="11"/>
                    <a:pt x="43" y="11"/>
                    <a:pt x="43" y="11"/>
                  </a:cubicBezTo>
                  <a:lnTo>
                    <a:pt x="44" y="11"/>
                  </a:lnTo>
                  <a:lnTo>
                    <a:pt x="45" y="11"/>
                  </a:lnTo>
                  <a:lnTo>
                    <a:pt x="46" y="11"/>
                  </a:lnTo>
                  <a:cubicBezTo>
                    <a:pt x="47" y="11"/>
                    <a:pt x="47" y="11"/>
                    <a:pt x="47" y="11"/>
                  </a:cubicBezTo>
                  <a:lnTo>
                    <a:pt x="48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9"/>
                  </a:lnTo>
                  <a:cubicBezTo>
                    <a:pt x="50" y="9"/>
                    <a:pt x="51" y="9"/>
                    <a:pt x="52" y="9"/>
                  </a:cubicBezTo>
                  <a:lnTo>
                    <a:pt x="53" y="9"/>
                  </a:lnTo>
                  <a:lnTo>
                    <a:pt x="54" y="9"/>
                  </a:ln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7" y="10"/>
                    <a:pt x="58" y="11"/>
                  </a:cubicBezTo>
                  <a:cubicBezTo>
                    <a:pt x="58" y="11"/>
                    <a:pt x="59" y="11"/>
                    <a:pt x="59" y="12"/>
                  </a:cubicBezTo>
                  <a:lnTo>
                    <a:pt x="60" y="12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4"/>
                  </a:lnTo>
                  <a:cubicBezTo>
                    <a:pt x="66" y="14"/>
                    <a:pt x="67" y="14"/>
                    <a:pt x="68" y="15"/>
                  </a:cubicBezTo>
                  <a:cubicBezTo>
                    <a:pt x="68" y="15"/>
                    <a:pt x="69" y="15"/>
                    <a:pt x="69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0" name="Shape 3280"/>
            <p:cNvSpPr/>
            <p:nvPr/>
          </p:nvSpPr>
          <p:spPr>
            <a:xfrm>
              <a:off x="4409285" y="536556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1" name="Shape 3281"/>
            <p:cNvSpPr/>
            <p:nvPr/>
          </p:nvSpPr>
          <p:spPr>
            <a:xfrm>
              <a:off x="4831375" y="5277634"/>
              <a:ext cx="66831" cy="49244"/>
            </a:xfrm>
            <a:custGeom>
              <a:avLst/>
              <a:gdLst/>
              <a:ahLst/>
              <a:cxnLst/>
              <a:rect l="0" t="0" r="0" b="0"/>
              <a:pathLst>
                <a:path w="39" h="29" extrusionOk="0">
                  <a:moveTo>
                    <a:pt x="39" y="14"/>
                  </a:moveTo>
                  <a:lnTo>
                    <a:pt x="38" y="15"/>
                  </a:lnTo>
                  <a:lnTo>
                    <a:pt x="37" y="15"/>
                  </a:lnTo>
                  <a:lnTo>
                    <a:pt x="36" y="16"/>
                  </a:lnTo>
                  <a:cubicBezTo>
                    <a:pt x="35" y="17"/>
                    <a:pt x="34" y="17"/>
                    <a:pt x="34" y="18"/>
                  </a:cubicBezTo>
                  <a:cubicBezTo>
                    <a:pt x="34" y="18"/>
                    <a:pt x="34" y="19"/>
                    <a:pt x="33" y="19"/>
                  </a:cubicBezTo>
                  <a:lnTo>
                    <a:pt x="32" y="19"/>
                  </a:lnTo>
                  <a:cubicBezTo>
                    <a:pt x="32" y="20"/>
                    <a:pt x="31" y="20"/>
                    <a:pt x="31" y="20"/>
                  </a:cubicBezTo>
                  <a:cubicBezTo>
                    <a:pt x="31" y="20"/>
                    <a:pt x="31" y="21"/>
                    <a:pt x="30" y="21"/>
                  </a:cubicBezTo>
                  <a:lnTo>
                    <a:pt x="30" y="22"/>
                  </a:lnTo>
                  <a:cubicBezTo>
                    <a:pt x="29" y="22"/>
                    <a:pt x="29" y="23"/>
                    <a:pt x="28" y="23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7" y="25"/>
                    <a:pt x="26" y="25"/>
                  </a:cubicBezTo>
                  <a:lnTo>
                    <a:pt x="25" y="25"/>
                  </a:lnTo>
                  <a:cubicBezTo>
                    <a:pt x="25" y="26"/>
                    <a:pt x="24" y="27"/>
                    <a:pt x="24" y="27"/>
                  </a:cubicBezTo>
                  <a:lnTo>
                    <a:pt x="23" y="28"/>
                  </a:lnTo>
                  <a:cubicBezTo>
                    <a:pt x="23" y="28"/>
                    <a:pt x="22" y="28"/>
                    <a:pt x="21" y="28"/>
                  </a:cubicBezTo>
                  <a:cubicBezTo>
                    <a:pt x="21" y="28"/>
                    <a:pt x="20" y="28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6" y="29"/>
                    <a:pt x="15" y="29"/>
                  </a:cubicBez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2" y="28"/>
                  </a:lnTo>
                  <a:cubicBezTo>
                    <a:pt x="12" y="28"/>
                    <a:pt x="11" y="28"/>
                    <a:pt x="10" y="28"/>
                  </a:cubicBezTo>
                  <a:cubicBezTo>
                    <a:pt x="9" y="28"/>
                    <a:pt x="9" y="28"/>
                    <a:pt x="8" y="29"/>
                  </a:cubicBezTo>
                  <a:cubicBezTo>
                    <a:pt x="7" y="29"/>
                    <a:pt x="7" y="29"/>
                    <a:pt x="6" y="29"/>
                  </a:cubicBezTo>
                  <a:lnTo>
                    <a:pt x="5" y="29"/>
                  </a:lnTo>
                  <a:cubicBezTo>
                    <a:pt x="4" y="29"/>
                    <a:pt x="4" y="29"/>
                    <a:pt x="3" y="29"/>
                  </a:cubicBezTo>
                  <a:lnTo>
                    <a:pt x="2" y="29"/>
                  </a:lnTo>
                  <a:cubicBezTo>
                    <a:pt x="1" y="29"/>
                    <a:pt x="1" y="29"/>
                    <a:pt x="0" y="29"/>
                  </a:cubicBezTo>
                  <a:cubicBezTo>
                    <a:pt x="0" y="28"/>
                    <a:pt x="1" y="28"/>
                    <a:pt x="1" y="28"/>
                  </a:cubicBezTo>
                  <a:lnTo>
                    <a:pt x="1" y="27"/>
                  </a:lnTo>
                  <a:cubicBezTo>
                    <a:pt x="2" y="27"/>
                    <a:pt x="2" y="26"/>
                    <a:pt x="3" y="26"/>
                  </a:cubicBezTo>
                  <a:cubicBezTo>
                    <a:pt x="3" y="25"/>
                    <a:pt x="4" y="25"/>
                    <a:pt x="4" y="25"/>
                  </a:cubicBezTo>
                  <a:cubicBezTo>
                    <a:pt x="5" y="24"/>
                    <a:pt x="6" y="23"/>
                    <a:pt x="6" y="23"/>
                  </a:cubicBezTo>
                  <a:cubicBezTo>
                    <a:pt x="6" y="21"/>
                    <a:pt x="7" y="20"/>
                    <a:pt x="7" y="19"/>
                  </a:cubicBezTo>
                  <a:cubicBezTo>
                    <a:pt x="7" y="18"/>
                    <a:pt x="6" y="17"/>
                    <a:pt x="5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2" y="13"/>
                    <a:pt x="2" y="12"/>
                    <a:pt x="2" y="12"/>
                  </a:cubicBezTo>
                  <a:lnTo>
                    <a:pt x="3" y="11"/>
                  </a:lnTo>
                  <a:cubicBezTo>
                    <a:pt x="3" y="10"/>
                    <a:pt x="3" y="10"/>
                    <a:pt x="3" y="10"/>
                  </a:cubicBezTo>
                  <a:lnTo>
                    <a:pt x="3" y="9"/>
                  </a:lnTo>
                  <a:cubicBezTo>
                    <a:pt x="4" y="9"/>
                    <a:pt x="3" y="9"/>
                    <a:pt x="3" y="8"/>
                  </a:cubicBezTo>
                  <a:lnTo>
                    <a:pt x="3" y="7"/>
                  </a:lnTo>
                  <a:cubicBezTo>
                    <a:pt x="3" y="6"/>
                    <a:pt x="4" y="6"/>
                    <a:pt x="4" y="6"/>
                  </a:cubicBezTo>
                  <a:lnTo>
                    <a:pt x="5" y="6"/>
                  </a:lnTo>
                  <a:cubicBezTo>
                    <a:pt x="5" y="5"/>
                    <a:pt x="5" y="5"/>
                    <a:pt x="5" y="5"/>
                  </a:cubicBezTo>
                  <a:lnTo>
                    <a:pt x="6" y="4"/>
                  </a:lnTo>
                  <a:cubicBezTo>
                    <a:pt x="7" y="3"/>
                    <a:pt x="8" y="3"/>
                    <a:pt x="9" y="2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8" y="2"/>
                    <a:pt x="19" y="2"/>
                    <a:pt x="20" y="3"/>
                  </a:cubicBezTo>
                  <a:cubicBezTo>
                    <a:pt x="21" y="3"/>
                    <a:pt x="23" y="3"/>
                    <a:pt x="24" y="4"/>
                  </a:cubicBezTo>
                  <a:cubicBezTo>
                    <a:pt x="25" y="4"/>
                    <a:pt x="26" y="5"/>
                    <a:pt x="26" y="5"/>
                  </a:cubicBezTo>
                  <a:lnTo>
                    <a:pt x="26" y="6"/>
                  </a:ln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8" y="8"/>
                  </a:cubicBezTo>
                  <a:cubicBezTo>
                    <a:pt x="29" y="8"/>
                    <a:pt x="30" y="9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4" y="11"/>
                    <a:pt x="35" y="11"/>
                    <a:pt x="35" y="12"/>
                  </a:cubicBezTo>
                  <a:lnTo>
                    <a:pt x="36" y="13"/>
                  </a:lnTo>
                  <a:cubicBezTo>
                    <a:pt x="37" y="14"/>
                    <a:pt x="37" y="14"/>
                    <a:pt x="3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2" name="Shape 3282"/>
            <p:cNvSpPr/>
            <p:nvPr/>
          </p:nvSpPr>
          <p:spPr>
            <a:xfrm>
              <a:off x="5038903" y="6213272"/>
              <a:ext cx="38692" cy="10552"/>
            </a:xfrm>
            <a:custGeom>
              <a:avLst/>
              <a:gdLst/>
              <a:ahLst/>
              <a:cxnLst/>
              <a:rect l="0" t="0" r="0" b="0"/>
              <a:pathLst>
                <a:path w="23" h="7" extrusionOk="0">
                  <a:moveTo>
                    <a:pt x="22" y="7"/>
                  </a:moveTo>
                  <a:lnTo>
                    <a:pt x="21" y="6"/>
                  </a:lnTo>
                  <a:cubicBezTo>
                    <a:pt x="20" y="6"/>
                    <a:pt x="20" y="6"/>
                    <a:pt x="19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6"/>
                  </a:lnTo>
                  <a:lnTo>
                    <a:pt x="5" y="5"/>
                  </a:lnTo>
                  <a:cubicBezTo>
                    <a:pt x="4" y="4"/>
                    <a:pt x="4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lnTo>
                    <a:pt x="6" y="1"/>
                  </a:lnTo>
                  <a:cubicBezTo>
                    <a:pt x="7" y="0"/>
                    <a:pt x="7" y="0"/>
                    <a:pt x="7" y="0"/>
                  </a:cubicBez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cubicBezTo>
                    <a:pt x="11" y="0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1"/>
                  </a:lnTo>
                  <a:lnTo>
                    <a:pt x="10" y="1"/>
                  </a:lnTo>
                  <a:cubicBezTo>
                    <a:pt x="10" y="1"/>
                    <a:pt x="10" y="2"/>
                    <a:pt x="11" y="2"/>
                  </a:cubicBezTo>
                  <a:lnTo>
                    <a:pt x="12" y="2"/>
                  </a:lnTo>
                  <a:lnTo>
                    <a:pt x="12" y="1"/>
                  </a:lnTo>
                  <a:cubicBezTo>
                    <a:pt x="13" y="1"/>
                    <a:pt x="14" y="2"/>
                    <a:pt x="15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lnTo>
                    <a:pt x="18" y="4"/>
                  </a:lnTo>
                  <a:lnTo>
                    <a:pt x="19" y="4"/>
                  </a:lnTo>
                  <a:cubicBezTo>
                    <a:pt x="20" y="4"/>
                    <a:pt x="21" y="4"/>
                    <a:pt x="21" y="4"/>
                  </a:cubicBezTo>
                  <a:cubicBezTo>
                    <a:pt x="22" y="5"/>
                    <a:pt x="23" y="5"/>
                    <a:pt x="23" y="6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3" name="Shape 3283"/>
            <p:cNvSpPr/>
            <p:nvPr/>
          </p:nvSpPr>
          <p:spPr>
            <a:xfrm>
              <a:off x="5058248" y="6207995"/>
              <a:ext cx="22863" cy="7035"/>
            </a:xfrm>
            <a:custGeom>
              <a:avLst/>
              <a:gdLst/>
              <a:ahLst/>
              <a:cxnLst/>
              <a:rect l="0" t="0" r="0" b="0"/>
              <a:pathLst>
                <a:path w="14" h="5" extrusionOk="0">
                  <a:moveTo>
                    <a:pt x="8" y="5"/>
                  </a:moveTo>
                  <a:cubicBezTo>
                    <a:pt x="7" y="5"/>
                    <a:pt x="6" y="5"/>
                    <a:pt x="6" y="4"/>
                  </a:cubicBezTo>
                  <a:lnTo>
                    <a:pt x="5" y="4"/>
                  </a:lnTo>
                  <a:cubicBezTo>
                    <a:pt x="5" y="4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1"/>
                    <a:pt x="5" y="1"/>
                    <a:pt x="6" y="1"/>
                  </a:cubicBezTo>
                  <a:lnTo>
                    <a:pt x="6" y="0"/>
                  </a:ln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11" y="1"/>
                    <a:pt x="12" y="1"/>
                  </a:cubicBezTo>
                  <a:lnTo>
                    <a:pt x="12" y="2"/>
                  </a:lnTo>
                  <a:cubicBezTo>
                    <a:pt x="12" y="2"/>
                    <a:pt x="12" y="3"/>
                    <a:pt x="13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5" y="4"/>
                    <a:pt x="14" y="4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2" y="5"/>
                    <a:pt x="12" y="4"/>
                    <a:pt x="12" y="4"/>
                  </a:cubicBezTo>
                  <a:lnTo>
                    <a:pt x="11" y="4"/>
                  </a:ln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4" name="Shape 3284"/>
            <p:cNvSpPr/>
            <p:nvPr/>
          </p:nvSpPr>
          <p:spPr>
            <a:xfrm>
              <a:off x="4994935" y="6204473"/>
              <a:ext cx="54520" cy="8794"/>
            </a:xfrm>
            <a:custGeom>
              <a:avLst/>
              <a:gdLst/>
              <a:ahLst/>
              <a:cxnLst/>
              <a:rect l="0" t="0" r="0" b="0"/>
              <a:pathLst>
                <a:path w="32" h="6" extrusionOk="0">
                  <a:moveTo>
                    <a:pt x="2" y="5"/>
                  </a:moveTo>
                  <a:cubicBezTo>
                    <a:pt x="2" y="5"/>
                    <a:pt x="1" y="5"/>
                    <a:pt x="0" y="5"/>
                  </a:cubicBezTo>
                  <a:cubicBezTo>
                    <a:pt x="-1" y="3"/>
                    <a:pt x="1" y="3"/>
                    <a:pt x="2" y="2"/>
                  </a:cubicBezTo>
                  <a:lnTo>
                    <a:pt x="3" y="2"/>
                  </a:lnTo>
                  <a:cubicBezTo>
                    <a:pt x="3" y="2"/>
                    <a:pt x="4" y="2"/>
                    <a:pt x="5" y="2"/>
                  </a:cubicBezTo>
                  <a:lnTo>
                    <a:pt x="6" y="2"/>
                  </a:lnTo>
                  <a:lnTo>
                    <a:pt x="7" y="2"/>
                  </a:lnTo>
                  <a:cubicBezTo>
                    <a:pt x="8" y="2"/>
                    <a:pt x="8" y="2"/>
                    <a:pt x="8" y="2"/>
                  </a:cubicBez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9" y="1"/>
                  </a:ln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cubicBezTo>
                    <a:pt x="15" y="0"/>
                    <a:pt x="15" y="0"/>
                    <a:pt x="15" y="1"/>
                  </a:cubicBezTo>
                  <a:lnTo>
                    <a:pt x="16" y="1"/>
                  </a:lnTo>
                  <a:lnTo>
                    <a:pt x="17" y="1"/>
                  </a:lnTo>
                  <a:cubicBezTo>
                    <a:pt x="17" y="1"/>
                    <a:pt x="17" y="0"/>
                    <a:pt x="18" y="0"/>
                  </a:cubicBezTo>
                  <a:lnTo>
                    <a:pt x="19" y="0"/>
                  </a:ln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lnTo>
                    <a:pt x="25" y="1"/>
                  </a:lnTo>
                  <a:cubicBezTo>
                    <a:pt x="25" y="2"/>
                    <a:pt x="25" y="2"/>
                    <a:pt x="25" y="2"/>
                  </a:cubicBezTo>
                  <a:lnTo>
                    <a:pt x="26" y="2"/>
                  </a:lnTo>
                  <a:lnTo>
                    <a:pt x="26" y="1"/>
                  </a:lnTo>
                  <a:cubicBezTo>
                    <a:pt x="25" y="1"/>
                    <a:pt x="25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9" y="1"/>
                  </a:cubicBezTo>
                  <a:lnTo>
                    <a:pt x="30" y="2"/>
                  </a:lnTo>
                  <a:cubicBezTo>
                    <a:pt x="31" y="2"/>
                    <a:pt x="31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5"/>
                    <a:pt x="30" y="5"/>
                  </a:cubicBezTo>
                  <a:lnTo>
                    <a:pt x="29" y="6"/>
                  </a:lnTo>
                  <a:cubicBezTo>
                    <a:pt x="28" y="6"/>
                    <a:pt x="28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5"/>
                    <a:pt x="18" y="5"/>
                    <a:pt x="17" y="5"/>
                  </a:cubicBezTo>
                  <a:lnTo>
                    <a:pt x="16" y="5"/>
                  </a:ln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5"/>
                    <a:pt x="11" y="5"/>
                    <a:pt x="10" y="5"/>
                  </a:cubicBezTo>
                  <a:lnTo>
                    <a:pt x="9" y="5"/>
                  </a:lnTo>
                  <a:lnTo>
                    <a:pt x="8" y="5"/>
                  </a:ln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5" name="Shape 3285"/>
            <p:cNvSpPr/>
            <p:nvPr/>
          </p:nvSpPr>
          <p:spPr>
            <a:xfrm>
              <a:off x="4949209" y="6197438"/>
              <a:ext cx="21105" cy="7035"/>
            </a:xfrm>
            <a:custGeom>
              <a:avLst/>
              <a:gdLst/>
              <a:ahLst/>
              <a:cxnLst/>
              <a:rect l="0" t="0" r="0" b="0"/>
              <a:pathLst>
                <a:path w="13" h="5" extrusionOk="0">
                  <a:moveTo>
                    <a:pt x="11" y="5"/>
                  </a:moveTo>
                  <a:lnTo>
                    <a:pt x="10" y="4"/>
                  </a:ln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7" y="4"/>
                  </a:lnTo>
                  <a:lnTo>
                    <a:pt x="6" y="5"/>
                  </a:lnTo>
                  <a:cubicBezTo>
                    <a:pt x="5" y="5"/>
                    <a:pt x="5" y="4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-1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8" y="0"/>
                    <a:pt x="10" y="1"/>
                  </a:cubicBezTo>
                  <a:lnTo>
                    <a:pt x="11" y="1"/>
                  </a:lnTo>
                  <a:cubicBezTo>
                    <a:pt x="12" y="2"/>
                    <a:pt x="13" y="2"/>
                    <a:pt x="13" y="3"/>
                  </a:cubicBezTo>
                  <a:cubicBezTo>
                    <a:pt x="13" y="3"/>
                    <a:pt x="13" y="4"/>
                    <a:pt x="12" y="4"/>
                  </a:cubicBezTo>
                  <a:cubicBezTo>
                    <a:pt x="12" y="5"/>
                    <a:pt x="12" y="5"/>
                    <a:pt x="1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6" name="Shape 3286"/>
            <p:cNvSpPr/>
            <p:nvPr/>
          </p:nvSpPr>
          <p:spPr>
            <a:xfrm>
              <a:off x="4562293" y="5632898"/>
              <a:ext cx="446712" cy="564546"/>
            </a:xfrm>
            <a:custGeom>
              <a:avLst/>
              <a:gdLst/>
              <a:ahLst/>
              <a:cxnLst/>
              <a:rect l="0" t="0" r="0" b="0"/>
              <a:pathLst>
                <a:path w="255" h="322" extrusionOk="0">
                  <a:moveTo>
                    <a:pt x="255" y="306"/>
                  </a:moveTo>
                  <a:lnTo>
                    <a:pt x="255" y="307"/>
                  </a:lnTo>
                  <a:cubicBezTo>
                    <a:pt x="254" y="307"/>
                    <a:pt x="253" y="308"/>
                    <a:pt x="252" y="308"/>
                  </a:cubicBezTo>
                  <a:lnTo>
                    <a:pt x="251" y="308"/>
                  </a:lnTo>
                  <a:cubicBezTo>
                    <a:pt x="250" y="308"/>
                    <a:pt x="250" y="308"/>
                    <a:pt x="249" y="307"/>
                  </a:cubicBezTo>
                  <a:cubicBezTo>
                    <a:pt x="248" y="306"/>
                    <a:pt x="247" y="306"/>
                    <a:pt x="247" y="306"/>
                  </a:cubicBezTo>
                  <a:cubicBezTo>
                    <a:pt x="246" y="306"/>
                    <a:pt x="246" y="306"/>
                    <a:pt x="246" y="306"/>
                  </a:cubicBezTo>
                  <a:cubicBezTo>
                    <a:pt x="245" y="306"/>
                    <a:pt x="245" y="307"/>
                    <a:pt x="245" y="308"/>
                  </a:cubicBezTo>
                  <a:lnTo>
                    <a:pt x="245" y="309"/>
                  </a:lnTo>
                  <a:cubicBezTo>
                    <a:pt x="244" y="309"/>
                    <a:pt x="244" y="309"/>
                    <a:pt x="242" y="309"/>
                  </a:cubicBezTo>
                  <a:cubicBezTo>
                    <a:pt x="241" y="309"/>
                    <a:pt x="241" y="310"/>
                    <a:pt x="241" y="310"/>
                  </a:cubicBezTo>
                  <a:cubicBezTo>
                    <a:pt x="240" y="310"/>
                    <a:pt x="240" y="310"/>
                    <a:pt x="240" y="310"/>
                  </a:cubicBezTo>
                  <a:lnTo>
                    <a:pt x="239" y="310"/>
                  </a:lnTo>
                  <a:cubicBezTo>
                    <a:pt x="238" y="310"/>
                    <a:pt x="237" y="311"/>
                    <a:pt x="237" y="311"/>
                  </a:cubicBezTo>
                  <a:cubicBezTo>
                    <a:pt x="237" y="312"/>
                    <a:pt x="237" y="312"/>
                    <a:pt x="238" y="313"/>
                  </a:cubicBezTo>
                  <a:lnTo>
                    <a:pt x="239" y="314"/>
                  </a:lnTo>
                  <a:lnTo>
                    <a:pt x="240" y="315"/>
                  </a:lnTo>
                  <a:cubicBezTo>
                    <a:pt x="240" y="316"/>
                    <a:pt x="240" y="316"/>
                    <a:pt x="240" y="316"/>
                  </a:cubicBezTo>
                  <a:lnTo>
                    <a:pt x="241" y="316"/>
                  </a:lnTo>
                  <a:lnTo>
                    <a:pt x="241" y="317"/>
                  </a:lnTo>
                  <a:cubicBezTo>
                    <a:pt x="241" y="317"/>
                    <a:pt x="242" y="317"/>
                    <a:pt x="243" y="318"/>
                  </a:cubicBezTo>
                  <a:lnTo>
                    <a:pt x="243" y="319"/>
                  </a:lnTo>
                  <a:cubicBezTo>
                    <a:pt x="244" y="319"/>
                    <a:pt x="244" y="320"/>
                    <a:pt x="244" y="320"/>
                  </a:cubicBezTo>
                  <a:cubicBezTo>
                    <a:pt x="244" y="321"/>
                    <a:pt x="245" y="321"/>
                    <a:pt x="244" y="321"/>
                  </a:cubicBezTo>
                  <a:cubicBezTo>
                    <a:pt x="244" y="322"/>
                    <a:pt x="243" y="322"/>
                    <a:pt x="243" y="322"/>
                  </a:cubicBezTo>
                  <a:cubicBezTo>
                    <a:pt x="243" y="322"/>
                    <a:pt x="242" y="322"/>
                    <a:pt x="242" y="321"/>
                  </a:cubicBezTo>
                  <a:lnTo>
                    <a:pt x="241" y="321"/>
                  </a:lnTo>
                  <a:cubicBezTo>
                    <a:pt x="240" y="321"/>
                    <a:pt x="238" y="320"/>
                    <a:pt x="235" y="320"/>
                  </a:cubicBezTo>
                  <a:cubicBezTo>
                    <a:pt x="233" y="320"/>
                    <a:pt x="230" y="320"/>
                    <a:pt x="230" y="319"/>
                  </a:cubicBezTo>
                  <a:cubicBezTo>
                    <a:pt x="230" y="318"/>
                    <a:pt x="230" y="318"/>
                    <a:pt x="230" y="318"/>
                  </a:cubicBezTo>
                  <a:lnTo>
                    <a:pt x="231" y="318"/>
                  </a:lnTo>
                  <a:lnTo>
                    <a:pt x="232" y="318"/>
                  </a:lnTo>
                  <a:cubicBezTo>
                    <a:pt x="233" y="319"/>
                    <a:pt x="233" y="319"/>
                    <a:pt x="234" y="319"/>
                  </a:cubicBezTo>
                  <a:cubicBezTo>
                    <a:pt x="235" y="319"/>
                    <a:pt x="234" y="318"/>
                    <a:pt x="234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5" y="316"/>
                    <a:pt x="235" y="316"/>
                    <a:pt x="235" y="316"/>
                  </a:cubicBezTo>
                  <a:cubicBezTo>
                    <a:pt x="235" y="315"/>
                    <a:pt x="235" y="315"/>
                    <a:pt x="235" y="315"/>
                  </a:cubicBezTo>
                  <a:lnTo>
                    <a:pt x="234" y="315"/>
                  </a:lnTo>
                  <a:cubicBezTo>
                    <a:pt x="234" y="314"/>
                    <a:pt x="233" y="314"/>
                    <a:pt x="233" y="313"/>
                  </a:cubicBezTo>
                  <a:lnTo>
                    <a:pt x="232" y="313"/>
                  </a:lnTo>
                  <a:cubicBezTo>
                    <a:pt x="232" y="313"/>
                    <a:pt x="231" y="313"/>
                    <a:pt x="231" y="312"/>
                  </a:cubicBezTo>
                  <a:lnTo>
                    <a:pt x="230" y="312"/>
                  </a:lnTo>
                  <a:cubicBezTo>
                    <a:pt x="229" y="312"/>
                    <a:pt x="229" y="311"/>
                    <a:pt x="228" y="311"/>
                  </a:cubicBezTo>
                  <a:lnTo>
                    <a:pt x="227" y="312"/>
                  </a:lnTo>
                  <a:lnTo>
                    <a:pt x="226" y="312"/>
                  </a:lnTo>
                  <a:cubicBezTo>
                    <a:pt x="225" y="312"/>
                    <a:pt x="224" y="311"/>
                    <a:pt x="223" y="311"/>
                  </a:cubicBezTo>
                  <a:lnTo>
                    <a:pt x="223" y="310"/>
                  </a:lnTo>
                  <a:cubicBezTo>
                    <a:pt x="222" y="310"/>
                    <a:pt x="222" y="310"/>
                    <a:pt x="222" y="310"/>
                  </a:cubicBezTo>
                  <a:cubicBezTo>
                    <a:pt x="221" y="311"/>
                    <a:pt x="221" y="311"/>
                    <a:pt x="221" y="311"/>
                  </a:cubicBezTo>
                  <a:lnTo>
                    <a:pt x="220" y="311"/>
                  </a:lnTo>
                  <a:lnTo>
                    <a:pt x="219" y="311"/>
                  </a:lnTo>
                  <a:lnTo>
                    <a:pt x="218" y="311"/>
                  </a:lnTo>
                  <a:cubicBezTo>
                    <a:pt x="217" y="311"/>
                    <a:pt x="217" y="312"/>
                    <a:pt x="217" y="313"/>
                  </a:cubicBezTo>
                  <a:lnTo>
                    <a:pt x="218" y="313"/>
                  </a:lnTo>
                  <a:lnTo>
                    <a:pt x="219" y="314"/>
                  </a:lnTo>
                  <a:lnTo>
                    <a:pt x="219" y="315"/>
                  </a:lnTo>
                  <a:cubicBezTo>
                    <a:pt x="218" y="315"/>
                    <a:pt x="218" y="315"/>
                    <a:pt x="218" y="316"/>
                  </a:cubicBezTo>
                  <a:lnTo>
                    <a:pt x="219" y="316"/>
                  </a:lnTo>
                  <a:lnTo>
                    <a:pt x="219" y="317"/>
                  </a:lnTo>
                  <a:lnTo>
                    <a:pt x="218" y="317"/>
                  </a:lnTo>
                  <a:cubicBezTo>
                    <a:pt x="217" y="317"/>
                    <a:pt x="217" y="317"/>
                    <a:pt x="217" y="317"/>
                  </a:cubicBezTo>
                  <a:cubicBezTo>
                    <a:pt x="216" y="316"/>
                    <a:pt x="216" y="316"/>
                    <a:pt x="215" y="316"/>
                  </a:cubicBezTo>
                  <a:cubicBezTo>
                    <a:pt x="214" y="316"/>
                    <a:pt x="214" y="315"/>
                    <a:pt x="214" y="315"/>
                  </a:cubicBezTo>
                  <a:cubicBezTo>
                    <a:pt x="213" y="314"/>
                    <a:pt x="213" y="314"/>
                    <a:pt x="213" y="313"/>
                  </a:cubicBezTo>
                  <a:cubicBezTo>
                    <a:pt x="213" y="312"/>
                    <a:pt x="213" y="312"/>
                    <a:pt x="212" y="311"/>
                  </a:cubicBezTo>
                  <a:lnTo>
                    <a:pt x="211" y="311"/>
                  </a:lnTo>
                  <a:lnTo>
                    <a:pt x="211" y="312"/>
                  </a:lnTo>
                  <a:lnTo>
                    <a:pt x="210" y="313"/>
                  </a:lnTo>
                  <a:cubicBezTo>
                    <a:pt x="209" y="313"/>
                    <a:pt x="209" y="313"/>
                    <a:pt x="209" y="313"/>
                  </a:cubicBezTo>
                  <a:lnTo>
                    <a:pt x="208" y="313"/>
                  </a:lnTo>
                  <a:lnTo>
                    <a:pt x="208" y="312"/>
                  </a:lnTo>
                  <a:cubicBezTo>
                    <a:pt x="207" y="312"/>
                    <a:pt x="206" y="312"/>
                    <a:pt x="206" y="311"/>
                  </a:cubicBezTo>
                  <a:cubicBezTo>
                    <a:pt x="206" y="310"/>
                    <a:pt x="206" y="310"/>
                    <a:pt x="207" y="310"/>
                  </a:cubicBezTo>
                  <a:lnTo>
                    <a:pt x="208" y="310"/>
                  </a:lnTo>
                  <a:lnTo>
                    <a:pt x="208" y="309"/>
                  </a:lnTo>
                  <a:lnTo>
                    <a:pt x="209" y="309"/>
                  </a:lnTo>
                  <a:lnTo>
                    <a:pt x="210" y="309"/>
                  </a:lnTo>
                  <a:cubicBezTo>
                    <a:pt x="211" y="309"/>
                    <a:pt x="211" y="309"/>
                    <a:pt x="211" y="309"/>
                  </a:cubicBezTo>
                  <a:cubicBezTo>
                    <a:pt x="212" y="309"/>
                    <a:pt x="213" y="309"/>
                    <a:pt x="213" y="310"/>
                  </a:cubicBezTo>
                  <a:lnTo>
                    <a:pt x="214" y="310"/>
                  </a:lnTo>
                  <a:cubicBezTo>
                    <a:pt x="214" y="310"/>
                    <a:pt x="214" y="309"/>
                    <a:pt x="213" y="309"/>
                  </a:cubicBezTo>
                  <a:cubicBezTo>
                    <a:pt x="213" y="308"/>
                    <a:pt x="211" y="308"/>
                    <a:pt x="211" y="306"/>
                  </a:cubicBezTo>
                  <a:cubicBezTo>
                    <a:pt x="211" y="305"/>
                    <a:pt x="210" y="304"/>
                    <a:pt x="207" y="303"/>
                  </a:cubicBezTo>
                  <a:lnTo>
                    <a:pt x="206" y="303"/>
                  </a:lnTo>
                  <a:cubicBezTo>
                    <a:pt x="205" y="303"/>
                    <a:pt x="205" y="303"/>
                    <a:pt x="205" y="303"/>
                  </a:cubicBezTo>
                  <a:cubicBezTo>
                    <a:pt x="205" y="304"/>
                    <a:pt x="206" y="304"/>
                    <a:pt x="206" y="305"/>
                  </a:cubicBezTo>
                  <a:lnTo>
                    <a:pt x="207" y="305"/>
                  </a:lnTo>
                  <a:cubicBezTo>
                    <a:pt x="207" y="306"/>
                    <a:pt x="208" y="307"/>
                    <a:pt x="208" y="308"/>
                  </a:cubicBezTo>
                  <a:cubicBezTo>
                    <a:pt x="208" y="309"/>
                    <a:pt x="208" y="309"/>
                    <a:pt x="207" y="309"/>
                  </a:cubicBezTo>
                  <a:cubicBezTo>
                    <a:pt x="206" y="309"/>
                    <a:pt x="205" y="308"/>
                    <a:pt x="205" y="308"/>
                  </a:cubicBezTo>
                  <a:lnTo>
                    <a:pt x="204" y="307"/>
                  </a:lnTo>
                  <a:lnTo>
                    <a:pt x="204" y="306"/>
                  </a:lnTo>
                  <a:lnTo>
                    <a:pt x="204" y="307"/>
                  </a:lnTo>
                  <a:cubicBezTo>
                    <a:pt x="205" y="308"/>
                    <a:pt x="205" y="309"/>
                    <a:pt x="204" y="309"/>
                  </a:cubicBezTo>
                  <a:cubicBezTo>
                    <a:pt x="203" y="309"/>
                    <a:pt x="203" y="308"/>
                    <a:pt x="203" y="308"/>
                  </a:cubicBezTo>
                  <a:lnTo>
                    <a:pt x="202" y="308"/>
                  </a:lnTo>
                  <a:cubicBezTo>
                    <a:pt x="202" y="307"/>
                    <a:pt x="202" y="306"/>
                    <a:pt x="201" y="306"/>
                  </a:cubicBezTo>
                  <a:lnTo>
                    <a:pt x="200" y="306"/>
                  </a:lnTo>
                  <a:cubicBezTo>
                    <a:pt x="200" y="305"/>
                    <a:pt x="199" y="305"/>
                    <a:pt x="199" y="305"/>
                  </a:cubicBezTo>
                  <a:cubicBezTo>
                    <a:pt x="198" y="305"/>
                    <a:pt x="198" y="305"/>
                    <a:pt x="198" y="305"/>
                  </a:cubicBezTo>
                  <a:cubicBezTo>
                    <a:pt x="197" y="304"/>
                    <a:pt x="197" y="304"/>
                    <a:pt x="197" y="304"/>
                  </a:cubicBezTo>
                  <a:cubicBezTo>
                    <a:pt x="196" y="304"/>
                    <a:pt x="196" y="304"/>
                    <a:pt x="196" y="304"/>
                  </a:cubicBezTo>
                  <a:cubicBezTo>
                    <a:pt x="196" y="304"/>
                    <a:pt x="196" y="303"/>
                    <a:pt x="195" y="303"/>
                  </a:cubicBezTo>
                  <a:cubicBezTo>
                    <a:pt x="195" y="302"/>
                    <a:pt x="194" y="302"/>
                    <a:pt x="194" y="302"/>
                  </a:cubicBezTo>
                  <a:cubicBezTo>
                    <a:pt x="194" y="302"/>
                    <a:pt x="193" y="302"/>
                    <a:pt x="193" y="301"/>
                  </a:cubicBezTo>
                  <a:cubicBezTo>
                    <a:pt x="192" y="301"/>
                    <a:pt x="192" y="301"/>
                    <a:pt x="192" y="301"/>
                  </a:cubicBezTo>
                  <a:lnTo>
                    <a:pt x="191" y="301"/>
                  </a:lnTo>
                  <a:cubicBezTo>
                    <a:pt x="190" y="300"/>
                    <a:pt x="189" y="300"/>
                    <a:pt x="189" y="299"/>
                  </a:cubicBezTo>
                  <a:cubicBezTo>
                    <a:pt x="189" y="298"/>
                    <a:pt x="189" y="298"/>
                    <a:pt x="189" y="298"/>
                  </a:cubicBezTo>
                  <a:lnTo>
                    <a:pt x="189" y="297"/>
                  </a:lnTo>
                  <a:cubicBezTo>
                    <a:pt x="189" y="297"/>
                    <a:pt x="188" y="296"/>
                    <a:pt x="188" y="295"/>
                  </a:cubicBezTo>
                  <a:cubicBezTo>
                    <a:pt x="187" y="295"/>
                    <a:pt x="187" y="295"/>
                    <a:pt x="187" y="295"/>
                  </a:cubicBezTo>
                  <a:lnTo>
                    <a:pt x="187" y="296"/>
                  </a:lnTo>
                  <a:cubicBezTo>
                    <a:pt x="187" y="296"/>
                    <a:pt x="188" y="297"/>
                    <a:pt x="187" y="298"/>
                  </a:cubicBezTo>
                  <a:cubicBezTo>
                    <a:pt x="186" y="298"/>
                    <a:pt x="185" y="298"/>
                    <a:pt x="185" y="297"/>
                  </a:cubicBezTo>
                  <a:cubicBezTo>
                    <a:pt x="185" y="297"/>
                    <a:pt x="185" y="296"/>
                    <a:pt x="184" y="296"/>
                  </a:cubicBezTo>
                  <a:cubicBezTo>
                    <a:pt x="184" y="296"/>
                    <a:pt x="183" y="296"/>
                    <a:pt x="183" y="295"/>
                  </a:cubicBezTo>
                  <a:cubicBezTo>
                    <a:pt x="182" y="295"/>
                    <a:pt x="181" y="295"/>
                    <a:pt x="182" y="295"/>
                  </a:cubicBezTo>
                  <a:cubicBezTo>
                    <a:pt x="182" y="294"/>
                    <a:pt x="182" y="294"/>
                    <a:pt x="182" y="294"/>
                  </a:cubicBezTo>
                  <a:cubicBezTo>
                    <a:pt x="183" y="294"/>
                    <a:pt x="183" y="294"/>
                    <a:pt x="183" y="294"/>
                  </a:cubicBezTo>
                  <a:cubicBezTo>
                    <a:pt x="182" y="294"/>
                    <a:pt x="182" y="293"/>
                    <a:pt x="181" y="293"/>
                  </a:cubicBezTo>
                  <a:lnTo>
                    <a:pt x="180" y="293"/>
                  </a:lnTo>
                  <a:cubicBezTo>
                    <a:pt x="179" y="293"/>
                    <a:pt x="179" y="293"/>
                    <a:pt x="179" y="292"/>
                  </a:cubicBezTo>
                  <a:lnTo>
                    <a:pt x="178" y="292"/>
                  </a:lnTo>
                  <a:lnTo>
                    <a:pt x="177" y="292"/>
                  </a:lnTo>
                  <a:cubicBezTo>
                    <a:pt x="176" y="292"/>
                    <a:pt x="176" y="292"/>
                    <a:pt x="176" y="292"/>
                  </a:cubicBezTo>
                  <a:cubicBezTo>
                    <a:pt x="175" y="292"/>
                    <a:pt x="174" y="292"/>
                    <a:pt x="174" y="292"/>
                  </a:cubicBezTo>
                  <a:cubicBezTo>
                    <a:pt x="173" y="292"/>
                    <a:pt x="173" y="291"/>
                    <a:pt x="174" y="291"/>
                  </a:cubicBezTo>
                  <a:lnTo>
                    <a:pt x="174" y="290"/>
                  </a:lnTo>
                  <a:lnTo>
                    <a:pt x="173" y="289"/>
                  </a:lnTo>
                  <a:lnTo>
                    <a:pt x="173" y="288"/>
                  </a:lnTo>
                  <a:lnTo>
                    <a:pt x="173" y="287"/>
                  </a:lnTo>
                  <a:cubicBezTo>
                    <a:pt x="174" y="287"/>
                    <a:pt x="174" y="287"/>
                    <a:pt x="174" y="286"/>
                  </a:cubicBezTo>
                  <a:lnTo>
                    <a:pt x="173" y="285"/>
                  </a:lnTo>
                  <a:cubicBezTo>
                    <a:pt x="172" y="284"/>
                    <a:pt x="172" y="284"/>
                    <a:pt x="172" y="284"/>
                  </a:cubicBezTo>
                  <a:cubicBezTo>
                    <a:pt x="171" y="284"/>
                    <a:pt x="171" y="283"/>
                    <a:pt x="171" y="283"/>
                  </a:cubicBezTo>
                  <a:cubicBezTo>
                    <a:pt x="170" y="283"/>
                    <a:pt x="170" y="283"/>
                    <a:pt x="170" y="284"/>
                  </a:cubicBezTo>
                  <a:lnTo>
                    <a:pt x="170" y="285"/>
                  </a:lnTo>
                  <a:cubicBezTo>
                    <a:pt x="169" y="285"/>
                    <a:pt x="167" y="284"/>
                    <a:pt x="167" y="284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5" y="283"/>
                    <a:pt x="165" y="282"/>
                    <a:pt x="165" y="282"/>
                  </a:cubicBezTo>
                  <a:cubicBezTo>
                    <a:pt x="165" y="282"/>
                    <a:pt x="164" y="281"/>
                    <a:pt x="163" y="281"/>
                  </a:cubicBezTo>
                  <a:lnTo>
                    <a:pt x="163" y="280"/>
                  </a:lnTo>
                  <a:lnTo>
                    <a:pt x="162" y="280"/>
                  </a:lnTo>
                  <a:lnTo>
                    <a:pt x="163" y="279"/>
                  </a:lnTo>
                  <a:lnTo>
                    <a:pt x="164" y="280"/>
                  </a:lnTo>
                  <a:cubicBezTo>
                    <a:pt x="164" y="279"/>
                    <a:pt x="163" y="279"/>
                    <a:pt x="163" y="279"/>
                  </a:cubicBezTo>
                  <a:cubicBezTo>
                    <a:pt x="162" y="279"/>
                    <a:pt x="162" y="278"/>
                    <a:pt x="162" y="278"/>
                  </a:cubicBezTo>
                  <a:lnTo>
                    <a:pt x="161" y="278"/>
                  </a:lnTo>
                  <a:cubicBezTo>
                    <a:pt x="161" y="278"/>
                    <a:pt x="161" y="277"/>
                    <a:pt x="162" y="277"/>
                  </a:cubicBezTo>
                  <a:cubicBezTo>
                    <a:pt x="161" y="277"/>
                    <a:pt x="161" y="277"/>
                    <a:pt x="161" y="277"/>
                  </a:cubicBezTo>
                  <a:cubicBezTo>
                    <a:pt x="160" y="277"/>
                    <a:pt x="160" y="277"/>
                    <a:pt x="160" y="277"/>
                  </a:cubicBezTo>
                  <a:cubicBezTo>
                    <a:pt x="159" y="277"/>
                    <a:pt x="158" y="277"/>
                    <a:pt x="158" y="276"/>
                  </a:cubicBezTo>
                  <a:lnTo>
                    <a:pt x="157" y="276"/>
                  </a:lnTo>
                  <a:cubicBezTo>
                    <a:pt x="157" y="275"/>
                    <a:pt x="156" y="275"/>
                    <a:pt x="154" y="275"/>
                  </a:cubicBezTo>
                  <a:lnTo>
                    <a:pt x="154" y="274"/>
                  </a:lnTo>
                  <a:lnTo>
                    <a:pt x="153" y="274"/>
                  </a:lnTo>
                  <a:cubicBezTo>
                    <a:pt x="152" y="274"/>
                    <a:pt x="152" y="274"/>
                    <a:pt x="153" y="273"/>
                  </a:cubicBezTo>
                  <a:lnTo>
                    <a:pt x="154" y="273"/>
                  </a:lnTo>
                  <a:cubicBezTo>
                    <a:pt x="155" y="273"/>
                    <a:pt x="156" y="273"/>
                    <a:pt x="156" y="274"/>
                  </a:cubicBezTo>
                  <a:lnTo>
                    <a:pt x="157" y="274"/>
                  </a:lnTo>
                  <a:lnTo>
                    <a:pt x="158" y="274"/>
                  </a:lnTo>
                  <a:cubicBezTo>
                    <a:pt x="157" y="274"/>
                    <a:pt x="157" y="274"/>
                    <a:pt x="158" y="273"/>
                  </a:cubicBezTo>
                  <a:cubicBezTo>
                    <a:pt x="159" y="273"/>
                    <a:pt x="159" y="273"/>
                    <a:pt x="160" y="273"/>
                  </a:cubicBezTo>
                  <a:cubicBezTo>
                    <a:pt x="161" y="274"/>
                    <a:pt x="161" y="274"/>
                    <a:pt x="162" y="274"/>
                  </a:cubicBezTo>
                  <a:lnTo>
                    <a:pt x="163" y="274"/>
                  </a:lnTo>
                  <a:cubicBezTo>
                    <a:pt x="164" y="274"/>
                    <a:pt x="164" y="274"/>
                    <a:pt x="164" y="274"/>
                  </a:cubicBezTo>
                  <a:lnTo>
                    <a:pt x="165" y="274"/>
                  </a:lnTo>
                  <a:cubicBezTo>
                    <a:pt x="163" y="274"/>
                    <a:pt x="163" y="274"/>
                    <a:pt x="163" y="273"/>
                  </a:cubicBezTo>
                  <a:cubicBezTo>
                    <a:pt x="162" y="273"/>
                    <a:pt x="162" y="272"/>
                    <a:pt x="162" y="272"/>
                  </a:cubicBezTo>
                  <a:lnTo>
                    <a:pt x="162" y="271"/>
                  </a:lnTo>
                  <a:lnTo>
                    <a:pt x="161" y="271"/>
                  </a:lnTo>
                  <a:lnTo>
                    <a:pt x="160" y="271"/>
                  </a:lnTo>
                  <a:cubicBezTo>
                    <a:pt x="159" y="271"/>
                    <a:pt x="159" y="270"/>
                    <a:pt x="159" y="270"/>
                  </a:cubicBezTo>
                  <a:lnTo>
                    <a:pt x="158" y="270"/>
                  </a:lnTo>
                  <a:cubicBezTo>
                    <a:pt x="158" y="270"/>
                    <a:pt x="157" y="270"/>
                    <a:pt x="157" y="271"/>
                  </a:cubicBezTo>
                  <a:lnTo>
                    <a:pt x="156" y="271"/>
                  </a:lnTo>
                  <a:cubicBezTo>
                    <a:pt x="155" y="271"/>
                    <a:pt x="155" y="271"/>
                    <a:pt x="154" y="271"/>
                  </a:cubicBezTo>
                  <a:cubicBezTo>
                    <a:pt x="153" y="271"/>
                    <a:pt x="153" y="271"/>
                    <a:pt x="152" y="272"/>
                  </a:cubicBezTo>
                  <a:lnTo>
                    <a:pt x="151" y="272"/>
                  </a:lnTo>
                  <a:cubicBezTo>
                    <a:pt x="150" y="271"/>
                    <a:pt x="150" y="271"/>
                    <a:pt x="150" y="270"/>
                  </a:cubicBezTo>
                  <a:cubicBezTo>
                    <a:pt x="150" y="270"/>
                    <a:pt x="151" y="270"/>
                    <a:pt x="152" y="270"/>
                  </a:cubicBezTo>
                  <a:cubicBezTo>
                    <a:pt x="152" y="270"/>
                    <a:pt x="153" y="270"/>
                    <a:pt x="153" y="269"/>
                  </a:cubicBezTo>
                  <a:cubicBezTo>
                    <a:pt x="153" y="268"/>
                    <a:pt x="153" y="268"/>
                    <a:pt x="152" y="268"/>
                  </a:cubicBezTo>
                  <a:cubicBezTo>
                    <a:pt x="152" y="269"/>
                    <a:pt x="152" y="269"/>
                    <a:pt x="152" y="269"/>
                  </a:cubicBezTo>
                  <a:cubicBezTo>
                    <a:pt x="151" y="270"/>
                    <a:pt x="151" y="270"/>
                    <a:pt x="150" y="270"/>
                  </a:cubicBezTo>
                  <a:cubicBezTo>
                    <a:pt x="148" y="270"/>
                    <a:pt x="147" y="268"/>
                    <a:pt x="147" y="268"/>
                  </a:cubicBezTo>
                  <a:lnTo>
                    <a:pt x="147" y="267"/>
                  </a:lnTo>
                  <a:cubicBezTo>
                    <a:pt x="148" y="267"/>
                    <a:pt x="148" y="267"/>
                    <a:pt x="149" y="267"/>
                  </a:cubicBezTo>
                  <a:lnTo>
                    <a:pt x="150" y="267"/>
                  </a:lnTo>
                  <a:lnTo>
                    <a:pt x="151" y="267"/>
                  </a:lnTo>
                  <a:lnTo>
                    <a:pt x="150" y="266"/>
                  </a:lnTo>
                  <a:cubicBezTo>
                    <a:pt x="150" y="266"/>
                    <a:pt x="149" y="266"/>
                    <a:pt x="149" y="265"/>
                  </a:cubicBezTo>
                  <a:cubicBezTo>
                    <a:pt x="148" y="265"/>
                    <a:pt x="148" y="265"/>
                    <a:pt x="147" y="265"/>
                  </a:cubicBezTo>
                  <a:lnTo>
                    <a:pt x="147" y="264"/>
                  </a:lnTo>
                  <a:cubicBezTo>
                    <a:pt x="146" y="264"/>
                    <a:pt x="146" y="264"/>
                    <a:pt x="145" y="263"/>
                  </a:cubicBezTo>
                  <a:lnTo>
                    <a:pt x="144" y="263"/>
                  </a:lnTo>
                  <a:lnTo>
                    <a:pt x="143" y="263"/>
                  </a:lnTo>
                  <a:lnTo>
                    <a:pt x="143" y="264"/>
                  </a:lnTo>
                  <a:cubicBezTo>
                    <a:pt x="143" y="264"/>
                    <a:pt x="142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3"/>
                    <a:pt x="140" y="263"/>
                    <a:pt x="140" y="263"/>
                  </a:cubicBezTo>
                  <a:cubicBezTo>
                    <a:pt x="140" y="263"/>
                    <a:pt x="139" y="263"/>
                    <a:pt x="138" y="263"/>
                  </a:cubicBezTo>
                  <a:cubicBezTo>
                    <a:pt x="136" y="263"/>
                    <a:pt x="135" y="262"/>
                    <a:pt x="135" y="262"/>
                  </a:cubicBezTo>
                  <a:lnTo>
                    <a:pt x="134" y="261"/>
                  </a:lnTo>
                  <a:lnTo>
                    <a:pt x="134" y="260"/>
                  </a:lnTo>
                  <a:lnTo>
                    <a:pt x="134" y="261"/>
                  </a:lnTo>
                  <a:cubicBezTo>
                    <a:pt x="133" y="261"/>
                    <a:pt x="132" y="262"/>
                    <a:pt x="132" y="262"/>
                  </a:cubicBezTo>
                  <a:cubicBezTo>
                    <a:pt x="132" y="263"/>
                    <a:pt x="133" y="263"/>
                    <a:pt x="133" y="263"/>
                  </a:cubicBezTo>
                  <a:cubicBezTo>
                    <a:pt x="134" y="263"/>
                    <a:pt x="134" y="263"/>
                    <a:pt x="134" y="263"/>
                  </a:cubicBezTo>
                  <a:cubicBezTo>
                    <a:pt x="135" y="264"/>
                    <a:pt x="135" y="264"/>
                    <a:pt x="135" y="264"/>
                  </a:cubicBezTo>
                  <a:cubicBezTo>
                    <a:pt x="135" y="265"/>
                    <a:pt x="135" y="265"/>
                    <a:pt x="134" y="265"/>
                  </a:cubicBezTo>
                  <a:lnTo>
                    <a:pt x="134" y="266"/>
                  </a:lnTo>
                  <a:cubicBezTo>
                    <a:pt x="132" y="266"/>
                    <a:pt x="132" y="265"/>
                    <a:pt x="131" y="264"/>
                  </a:cubicBezTo>
                  <a:cubicBezTo>
                    <a:pt x="130" y="263"/>
                    <a:pt x="130" y="263"/>
                    <a:pt x="130" y="263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130" y="262"/>
                    <a:pt x="129" y="262"/>
                    <a:pt x="129" y="261"/>
                  </a:cubicBezTo>
                  <a:lnTo>
                    <a:pt x="129" y="260"/>
                  </a:lnTo>
                  <a:cubicBezTo>
                    <a:pt x="130" y="259"/>
                    <a:pt x="131" y="258"/>
                    <a:pt x="132" y="258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1" y="256"/>
                    <a:pt x="131" y="256"/>
                    <a:pt x="131" y="256"/>
                  </a:cubicBezTo>
                  <a:lnTo>
                    <a:pt x="130" y="257"/>
                  </a:lnTo>
                  <a:cubicBezTo>
                    <a:pt x="130" y="257"/>
                    <a:pt x="130" y="258"/>
                    <a:pt x="129" y="258"/>
                  </a:cubicBezTo>
                  <a:cubicBezTo>
                    <a:pt x="128" y="257"/>
                    <a:pt x="128" y="257"/>
                    <a:pt x="128" y="256"/>
                  </a:cubicBezTo>
                  <a:lnTo>
                    <a:pt x="127" y="256"/>
                  </a:lnTo>
                  <a:lnTo>
                    <a:pt x="127" y="255"/>
                  </a:lnTo>
                  <a:lnTo>
                    <a:pt x="127" y="254"/>
                  </a:lnTo>
                  <a:cubicBezTo>
                    <a:pt x="128" y="254"/>
                    <a:pt x="128" y="254"/>
                    <a:pt x="129" y="254"/>
                  </a:cubicBezTo>
                  <a:lnTo>
                    <a:pt x="130" y="254"/>
                  </a:lnTo>
                  <a:cubicBezTo>
                    <a:pt x="131" y="254"/>
                    <a:pt x="131" y="254"/>
                    <a:pt x="131" y="254"/>
                  </a:cubicBezTo>
                  <a:cubicBezTo>
                    <a:pt x="131" y="254"/>
                    <a:pt x="131" y="255"/>
                    <a:pt x="132" y="255"/>
                  </a:cubicBezTo>
                  <a:cubicBezTo>
                    <a:pt x="132" y="255"/>
                    <a:pt x="132" y="254"/>
                    <a:pt x="133" y="254"/>
                  </a:cubicBezTo>
                  <a:lnTo>
                    <a:pt x="134" y="254"/>
                  </a:lnTo>
                  <a:lnTo>
                    <a:pt x="135" y="254"/>
                  </a:lnTo>
                  <a:lnTo>
                    <a:pt x="136" y="254"/>
                  </a:lnTo>
                  <a:cubicBezTo>
                    <a:pt x="137" y="254"/>
                    <a:pt x="137" y="255"/>
                    <a:pt x="137" y="255"/>
                  </a:cubicBezTo>
                  <a:cubicBezTo>
                    <a:pt x="137" y="256"/>
                    <a:pt x="138" y="256"/>
                    <a:pt x="138" y="256"/>
                  </a:cubicBezTo>
                  <a:lnTo>
                    <a:pt x="139" y="256"/>
                  </a:lnTo>
                  <a:cubicBezTo>
                    <a:pt x="139" y="256"/>
                    <a:pt x="140" y="257"/>
                    <a:pt x="139" y="257"/>
                  </a:cubicBezTo>
                  <a:lnTo>
                    <a:pt x="137" y="257"/>
                  </a:lnTo>
                  <a:lnTo>
                    <a:pt x="136" y="257"/>
                  </a:lnTo>
                  <a:lnTo>
                    <a:pt x="136" y="258"/>
                  </a:lnTo>
                  <a:lnTo>
                    <a:pt x="137" y="258"/>
                  </a:lnTo>
                  <a:lnTo>
                    <a:pt x="138" y="258"/>
                  </a:lnTo>
                  <a:cubicBezTo>
                    <a:pt x="139" y="258"/>
                    <a:pt x="139" y="257"/>
                    <a:pt x="140" y="257"/>
                  </a:cubicBezTo>
                  <a:cubicBezTo>
                    <a:pt x="140" y="257"/>
                    <a:pt x="141" y="256"/>
                    <a:pt x="142" y="256"/>
                  </a:cubicBezTo>
                  <a:cubicBezTo>
                    <a:pt x="143" y="256"/>
                    <a:pt x="143" y="256"/>
                    <a:pt x="143" y="256"/>
                  </a:cubicBezTo>
                  <a:lnTo>
                    <a:pt x="143" y="257"/>
                  </a:lnTo>
                  <a:lnTo>
                    <a:pt x="143" y="258"/>
                  </a:lnTo>
                  <a:lnTo>
                    <a:pt x="144" y="258"/>
                  </a:lnTo>
                  <a:cubicBezTo>
                    <a:pt x="144" y="259"/>
                    <a:pt x="144" y="259"/>
                    <a:pt x="144" y="259"/>
                  </a:cubicBezTo>
                  <a:cubicBezTo>
                    <a:pt x="144" y="260"/>
                    <a:pt x="144" y="260"/>
                    <a:pt x="144" y="260"/>
                  </a:cubicBezTo>
                  <a:lnTo>
                    <a:pt x="144" y="259"/>
                  </a:lnTo>
                  <a:cubicBezTo>
                    <a:pt x="144" y="258"/>
                    <a:pt x="144" y="258"/>
                    <a:pt x="144" y="258"/>
                  </a:cubicBezTo>
                  <a:cubicBezTo>
                    <a:pt x="144" y="257"/>
                    <a:pt x="145" y="256"/>
                    <a:pt x="145" y="255"/>
                  </a:cubicBezTo>
                  <a:cubicBezTo>
                    <a:pt x="146" y="254"/>
                    <a:pt x="146" y="253"/>
                    <a:pt x="145" y="252"/>
                  </a:cubicBezTo>
                  <a:cubicBezTo>
                    <a:pt x="145" y="253"/>
                    <a:pt x="145" y="253"/>
                    <a:pt x="145" y="253"/>
                  </a:cubicBezTo>
                  <a:cubicBezTo>
                    <a:pt x="145" y="254"/>
                    <a:pt x="145" y="254"/>
                    <a:pt x="145" y="254"/>
                  </a:cubicBezTo>
                  <a:lnTo>
                    <a:pt x="145" y="255"/>
                  </a:lnTo>
                  <a:cubicBezTo>
                    <a:pt x="145" y="255"/>
                    <a:pt x="145" y="256"/>
                    <a:pt x="144" y="256"/>
                  </a:cubicBezTo>
                  <a:lnTo>
                    <a:pt x="143" y="256"/>
                  </a:lnTo>
                  <a:cubicBezTo>
                    <a:pt x="143" y="255"/>
                    <a:pt x="143" y="254"/>
                    <a:pt x="143" y="254"/>
                  </a:cubicBezTo>
                  <a:cubicBezTo>
                    <a:pt x="144" y="253"/>
                    <a:pt x="144" y="252"/>
                    <a:pt x="143" y="252"/>
                  </a:cubicBezTo>
                  <a:cubicBezTo>
                    <a:pt x="143" y="251"/>
                    <a:pt x="143" y="251"/>
                    <a:pt x="142" y="251"/>
                  </a:cubicBezTo>
                  <a:lnTo>
                    <a:pt x="141" y="252"/>
                  </a:lnTo>
                  <a:lnTo>
                    <a:pt x="140" y="252"/>
                  </a:lnTo>
                  <a:cubicBezTo>
                    <a:pt x="139" y="252"/>
                    <a:pt x="139" y="251"/>
                    <a:pt x="139" y="251"/>
                  </a:cubicBezTo>
                  <a:cubicBezTo>
                    <a:pt x="140" y="251"/>
                    <a:pt x="140" y="251"/>
                    <a:pt x="140" y="251"/>
                  </a:cubicBezTo>
                  <a:cubicBezTo>
                    <a:pt x="139" y="251"/>
                    <a:pt x="139" y="250"/>
                    <a:pt x="139" y="250"/>
                  </a:cubicBezTo>
                  <a:cubicBezTo>
                    <a:pt x="139" y="250"/>
                    <a:pt x="137" y="249"/>
                    <a:pt x="139" y="249"/>
                  </a:cubicBezTo>
                  <a:lnTo>
                    <a:pt x="140" y="249"/>
                  </a:lnTo>
                  <a:lnTo>
                    <a:pt x="141" y="249"/>
                  </a:lnTo>
                  <a:lnTo>
                    <a:pt x="141" y="250"/>
                  </a:lnTo>
                  <a:cubicBezTo>
                    <a:pt x="142" y="250"/>
                    <a:pt x="143" y="249"/>
                    <a:pt x="143" y="249"/>
                  </a:cubicBezTo>
                  <a:lnTo>
                    <a:pt x="142" y="249"/>
                  </a:lnTo>
                  <a:cubicBezTo>
                    <a:pt x="142" y="249"/>
                    <a:pt x="141" y="249"/>
                    <a:pt x="141" y="248"/>
                  </a:cubicBezTo>
                  <a:cubicBezTo>
                    <a:pt x="140" y="248"/>
                    <a:pt x="140" y="248"/>
                    <a:pt x="140" y="248"/>
                  </a:cubicBezTo>
                  <a:lnTo>
                    <a:pt x="139" y="248"/>
                  </a:lnTo>
                  <a:lnTo>
                    <a:pt x="138" y="248"/>
                  </a:lnTo>
                  <a:cubicBezTo>
                    <a:pt x="137" y="248"/>
                    <a:pt x="137" y="248"/>
                    <a:pt x="136" y="248"/>
                  </a:cubicBezTo>
                  <a:cubicBezTo>
                    <a:pt x="136" y="247"/>
                    <a:pt x="135" y="246"/>
                    <a:pt x="136" y="246"/>
                  </a:cubicBezTo>
                  <a:cubicBezTo>
                    <a:pt x="136" y="245"/>
                    <a:pt x="137" y="245"/>
                    <a:pt x="137" y="245"/>
                  </a:cubicBezTo>
                  <a:lnTo>
                    <a:pt x="138" y="244"/>
                  </a:lnTo>
                  <a:cubicBezTo>
                    <a:pt x="139" y="244"/>
                    <a:pt x="139" y="243"/>
                    <a:pt x="139" y="243"/>
                  </a:cubicBezTo>
                  <a:cubicBezTo>
                    <a:pt x="139" y="242"/>
                    <a:pt x="139" y="242"/>
                    <a:pt x="139" y="242"/>
                  </a:cubicBezTo>
                  <a:cubicBezTo>
                    <a:pt x="138" y="241"/>
                    <a:pt x="138" y="241"/>
                    <a:pt x="138" y="240"/>
                  </a:cubicBezTo>
                  <a:cubicBezTo>
                    <a:pt x="137" y="240"/>
                    <a:pt x="137" y="240"/>
                    <a:pt x="137" y="239"/>
                  </a:cubicBezTo>
                  <a:lnTo>
                    <a:pt x="136" y="239"/>
                  </a:lnTo>
                  <a:cubicBezTo>
                    <a:pt x="136" y="240"/>
                    <a:pt x="136" y="240"/>
                    <a:pt x="135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3" y="239"/>
                    <a:pt x="132" y="239"/>
                    <a:pt x="131" y="239"/>
                  </a:cubicBezTo>
                  <a:cubicBezTo>
                    <a:pt x="129" y="239"/>
                    <a:pt x="129" y="238"/>
                    <a:pt x="129" y="237"/>
                  </a:cubicBezTo>
                  <a:cubicBezTo>
                    <a:pt x="129" y="236"/>
                    <a:pt x="129" y="236"/>
                    <a:pt x="128" y="235"/>
                  </a:cubicBezTo>
                  <a:cubicBezTo>
                    <a:pt x="128" y="235"/>
                    <a:pt x="127" y="234"/>
                    <a:pt x="126" y="234"/>
                  </a:cubicBezTo>
                  <a:cubicBezTo>
                    <a:pt x="125" y="233"/>
                    <a:pt x="125" y="232"/>
                    <a:pt x="124" y="232"/>
                  </a:cubicBezTo>
                  <a:cubicBezTo>
                    <a:pt x="124" y="231"/>
                    <a:pt x="124" y="231"/>
                    <a:pt x="124" y="231"/>
                  </a:cubicBezTo>
                  <a:cubicBezTo>
                    <a:pt x="124" y="230"/>
                    <a:pt x="124" y="230"/>
                    <a:pt x="124" y="230"/>
                  </a:cubicBezTo>
                  <a:lnTo>
                    <a:pt x="123" y="229"/>
                  </a:lnTo>
                  <a:lnTo>
                    <a:pt x="122" y="228"/>
                  </a:lnTo>
                  <a:cubicBezTo>
                    <a:pt x="122" y="227"/>
                    <a:pt x="121" y="226"/>
                    <a:pt x="121" y="226"/>
                  </a:cubicBezTo>
                  <a:cubicBezTo>
                    <a:pt x="121" y="225"/>
                    <a:pt x="121" y="225"/>
                    <a:pt x="122" y="225"/>
                  </a:cubicBezTo>
                  <a:cubicBezTo>
                    <a:pt x="122" y="224"/>
                    <a:pt x="122" y="224"/>
                    <a:pt x="121" y="224"/>
                  </a:cubicBezTo>
                  <a:cubicBezTo>
                    <a:pt x="120" y="224"/>
                    <a:pt x="120" y="224"/>
                    <a:pt x="119" y="223"/>
                  </a:cubicBezTo>
                  <a:cubicBezTo>
                    <a:pt x="118" y="223"/>
                    <a:pt x="117" y="223"/>
                    <a:pt x="117" y="222"/>
                  </a:cubicBezTo>
                  <a:lnTo>
                    <a:pt x="117" y="221"/>
                  </a:lnTo>
                  <a:lnTo>
                    <a:pt x="118" y="221"/>
                  </a:lnTo>
                  <a:lnTo>
                    <a:pt x="119" y="221"/>
                  </a:lnTo>
                  <a:lnTo>
                    <a:pt x="120" y="221"/>
                  </a:lnTo>
                  <a:cubicBezTo>
                    <a:pt x="119" y="220"/>
                    <a:pt x="119" y="220"/>
                    <a:pt x="119" y="220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7" y="219"/>
                    <a:pt x="117" y="219"/>
                    <a:pt x="117" y="218"/>
                  </a:cubicBezTo>
                  <a:cubicBezTo>
                    <a:pt x="116" y="218"/>
                    <a:pt x="115" y="218"/>
                    <a:pt x="115" y="218"/>
                  </a:cubicBezTo>
                  <a:lnTo>
                    <a:pt x="115" y="217"/>
                  </a:lnTo>
                  <a:lnTo>
                    <a:pt x="115" y="216"/>
                  </a:lnTo>
                  <a:lnTo>
                    <a:pt x="115" y="215"/>
                  </a:lnTo>
                  <a:lnTo>
                    <a:pt x="114" y="215"/>
                  </a:lnTo>
                  <a:lnTo>
                    <a:pt x="114" y="214"/>
                  </a:lnTo>
                  <a:cubicBezTo>
                    <a:pt x="114" y="215"/>
                    <a:pt x="114" y="215"/>
                    <a:pt x="114" y="215"/>
                  </a:cubicBezTo>
                  <a:cubicBezTo>
                    <a:pt x="113" y="215"/>
                    <a:pt x="113" y="216"/>
                    <a:pt x="113" y="216"/>
                  </a:cubicBezTo>
                  <a:lnTo>
                    <a:pt x="112" y="216"/>
                  </a:lnTo>
                  <a:lnTo>
                    <a:pt x="111" y="215"/>
                  </a:lnTo>
                  <a:cubicBezTo>
                    <a:pt x="110" y="215"/>
                    <a:pt x="109" y="215"/>
                    <a:pt x="109" y="215"/>
                  </a:cubicBezTo>
                  <a:cubicBezTo>
                    <a:pt x="109" y="215"/>
                    <a:pt x="108" y="215"/>
                    <a:pt x="108" y="217"/>
                  </a:cubicBezTo>
                  <a:cubicBezTo>
                    <a:pt x="107" y="217"/>
                    <a:pt x="107" y="217"/>
                    <a:pt x="106" y="217"/>
                  </a:cubicBezTo>
                  <a:lnTo>
                    <a:pt x="105" y="217"/>
                  </a:lnTo>
                  <a:cubicBezTo>
                    <a:pt x="104" y="217"/>
                    <a:pt x="104" y="217"/>
                    <a:pt x="104" y="217"/>
                  </a:cubicBezTo>
                  <a:cubicBezTo>
                    <a:pt x="103" y="217"/>
                    <a:pt x="102" y="216"/>
                    <a:pt x="101" y="216"/>
                  </a:cubicBezTo>
                  <a:cubicBezTo>
                    <a:pt x="101" y="216"/>
                    <a:pt x="101" y="215"/>
                    <a:pt x="100" y="215"/>
                  </a:cubicBezTo>
                  <a:lnTo>
                    <a:pt x="99" y="214"/>
                  </a:lnTo>
                  <a:cubicBezTo>
                    <a:pt x="99" y="215"/>
                    <a:pt x="99" y="215"/>
                    <a:pt x="99" y="215"/>
                  </a:cubicBezTo>
                  <a:cubicBezTo>
                    <a:pt x="98" y="215"/>
                    <a:pt x="98" y="215"/>
                    <a:pt x="98" y="215"/>
                  </a:cubicBezTo>
                  <a:cubicBezTo>
                    <a:pt x="97" y="215"/>
                    <a:pt x="97" y="214"/>
                    <a:pt x="97" y="214"/>
                  </a:cubicBezTo>
                  <a:cubicBezTo>
                    <a:pt x="96" y="213"/>
                    <a:pt x="96" y="212"/>
                    <a:pt x="95" y="211"/>
                  </a:cubicBezTo>
                  <a:cubicBezTo>
                    <a:pt x="94" y="210"/>
                    <a:pt x="93" y="210"/>
                    <a:pt x="93" y="209"/>
                  </a:cubicBezTo>
                  <a:lnTo>
                    <a:pt x="92" y="208"/>
                  </a:lnTo>
                  <a:lnTo>
                    <a:pt x="92" y="207"/>
                  </a:lnTo>
                  <a:cubicBezTo>
                    <a:pt x="92" y="207"/>
                    <a:pt x="91" y="205"/>
                    <a:pt x="90" y="205"/>
                  </a:cubicBezTo>
                  <a:cubicBezTo>
                    <a:pt x="90" y="204"/>
                    <a:pt x="88" y="203"/>
                    <a:pt x="88" y="203"/>
                  </a:cubicBezTo>
                  <a:cubicBezTo>
                    <a:pt x="88" y="202"/>
                    <a:pt x="87" y="201"/>
                    <a:pt x="87" y="201"/>
                  </a:cubicBezTo>
                  <a:cubicBezTo>
                    <a:pt x="86" y="200"/>
                    <a:pt x="86" y="200"/>
                    <a:pt x="87" y="199"/>
                  </a:cubicBezTo>
                  <a:cubicBezTo>
                    <a:pt x="88" y="199"/>
                    <a:pt x="88" y="198"/>
                    <a:pt x="88" y="198"/>
                  </a:cubicBezTo>
                  <a:cubicBezTo>
                    <a:pt x="88" y="197"/>
                    <a:pt x="87" y="197"/>
                    <a:pt x="87" y="197"/>
                  </a:cubicBezTo>
                  <a:lnTo>
                    <a:pt x="86" y="196"/>
                  </a:lnTo>
                  <a:lnTo>
                    <a:pt x="86" y="195"/>
                  </a:lnTo>
                  <a:lnTo>
                    <a:pt x="86" y="194"/>
                  </a:lnTo>
                  <a:cubicBezTo>
                    <a:pt x="86" y="194"/>
                    <a:pt x="86" y="193"/>
                    <a:pt x="85" y="193"/>
                  </a:cubicBezTo>
                  <a:cubicBezTo>
                    <a:pt x="85" y="193"/>
                    <a:pt x="84" y="193"/>
                    <a:pt x="84" y="192"/>
                  </a:cubicBezTo>
                  <a:lnTo>
                    <a:pt x="83" y="192"/>
                  </a:lnTo>
                  <a:cubicBezTo>
                    <a:pt x="82" y="192"/>
                    <a:pt x="82" y="192"/>
                    <a:pt x="81" y="191"/>
                  </a:cubicBezTo>
                  <a:lnTo>
                    <a:pt x="80" y="191"/>
                  </a:lnTo>
                  <a:cubicBezTo>
                    <a:pt x="79" y="191"/>
                    <a:pt x="78" y="190"/>
                    <a:pt x="78" y="190"/>
                  </a:cubicBezTo>
                  <a:cubicBezTo>
                    <a:pt x="78" y="189"/>
                    <a:pt x="78" y="189"/>
                    <a:pt x="78" y="189"/>
                  </a:cubicBezTo>
                  <a:cubicBezTo>
                    <a:pt x="77" y="189"/>
                    <a:pt x="77" y="188"/>
                    <a:pt x="77" y="188"/>
                  </a:cubicBezTo>
                  <a:lnTo>
                    <a:pt x="77" y="187"/>
                  </a:lnTo>
                  <a:cubicBezTo>
                    <a:pt x="76" y="187"/>
                    <a:pt x="76" y="187"/>
                    <a:pt x="76" y="186"/>
                  </a:cubicBezTo>
                  <a:cubicBezTo>
                    <a:pt x="75" y="186"/>
                    <a:pt x="75" y="185"/>
                    <a:pt x="74" y="184"/>
                  </a:cubicBezTo>
                  <a:cubicBezTo>
                    <a:pt x="74" y="184"/>
                    <a:pt x="73" y="183"/>
                    <a:pt x="72" y="182"/>
                  </a:cubicBezTo>
                  <a:cubicBezTo>
                    <a:pt x="72" y="182"/>
                    <a:pt x="71" y="182"/>
                    <a:pt x="70" y="181"/>
                  </a:cubicBezTo>
                  <a:cubicBezTo>
                    <a:pt x="70" y="181"/>
                    <a:pt x="70" y="180"/>
                    <a:pt x="69" y="180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67" y="178"/>
                    <a:pt x="66" y="177"/>
                    <a:pt x="66" y="177"/>
                  </a:cubicBezTo>
                  <a:cubicBezTo>
                    <a:pt x="66" y="176"/>
                    <a:pt x="67" y="175"/>
                    <a:pt x="68" y="175"/>
                  </a:cubicBezTo>
                  <a:lnTo>
                    <a:pt x="69" y="175"/>
                  </a:lnTo>
                  <a:cubicBezTo>
                    <a:pt x="70" y="175"/>
                    <a:pt x="70" y="175"/>
                    <a:pt x="70" y="174"/>
                  </a:cubicBezTo>
                  <a:cubicBezTo>
                    <a:pt x="70" y="174"/>
                    <a:pt x="70" y="173"/>
                    <a:pt x="69" y="173"/>
                  </a:cubicBezTo>
                  <a:lnTo>
                    <a:pt x="68" y="173"/>
                  </a:lnTo>
                  <a:cubicBezTo>
                    <a:pt x="68" y="174"/>
                    <a:pt x="68" y="174"/>
                    <a:pt x="67" y="174"/>
                  </a:cubicBezTo>
                  <a:cubicBezTo>
                    <a:pt x="67" y="174"/>
                    <a:pt x="67" y="175"/>
                    <a:pt x="66" y="175"/>
                  </a:cubicBezTo>
                  <a:lnTo>
                    <a:pt x="66" y="174"/>
                  </a:lnTo>
                  <a:lnTo>
                    <a:pt x="66" y="173"/>
                  </a:lnTo>
                  <a:cubicBezTo>
                    <a:pt x="66" y="172"/>
                    <a:pt x="66" y="172"/>
                    <a:pt x="66" y="172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6" y="170"/>
                    <a:pt x="66" y="170"/>
                    <a:pt x="66" y="170"/>
                  </a:cubicBezTo>
                  <a:lnTo>
                    <a:pt x="67" y="171"/>
                  </a:lnTo>
                  <a:cubicBezTo>
                    <a:pt x="68" y="171"/>
                    <a:pt x="68" y="171"/>
                    <a:pt x="68" y="171"/>
                  </a:cubicBezTo>
                  <a:cubicBezTo>
                    <a:pt x="68" y="171"/>
                    <a:pt x="68" y="172"/>
                    <a:pt x="69" y="172"/>
                  </a:cubicBezTo>
                  <a:lnTo>
                    <a:pt x="69" y="171"/>
                  </a:lnTo>
                  <a:cubicBezTo>
                    <a:pt x="69" y="171"/>
                    <a:pt x="68" y="171"/>
                    <a:pt x="68" y="170"/>
                  </a:cubicBezTo>
                  <a:lnTo>
                    <a:pt x="68" y="169"/>
                  </a:lnTo>
                  <a:lnTo>
                    <a:pt x="67" y="169"/>
                  </a:lnTo>
                  <a:cubicBezTo>
                    <a:pt x="67" y="168"/>
                    <a:pt x="67" y="168"/>
                    <a:pt x="67" y="168"/>
                  </a:cubicBezTo>
                  <a:lnTo>
                    <a:pt x="67" y="167"/>
                  </a:lnTo>
                  <a:cubicBezTo>
                    <a:pt x="67" y="166"/>
                    <a:pt x="67" y="166"/>
                    <a:pt x="67" y="165"/>
                  </a:cubicBezTo>
                  <a:cubicBezTo>
                    <a:pt x="66" y="164"/>
                    <a:pt x="66" y="164"/>
                    <a:pt x="66" y="162"/>
                  </a:cubicBezTo>
                  <a:cubicBezTo>
                    <a:pt x="65" y="162"/>
                    <a:pt x="65" y="161"/>
                    <a:pt x="65" y="161"/>
                  </a:cubicBezTo>
                  <a:cubicBezTo>
                    <a:pt x="64" y="160"/>
                    <a:pt x="65" y="160"/>
                    <a:pt x="65" y="159"/>
                  </a:cubicBezTo>
                  <a:cubicBezTo>
                    <a:pt x="65" y="159"/>
                    <a:pt x="65" y="158"/>
                    <a:pt x="65" y="157"/>
                  </a:cubicBezTo>
                  <a:cubicBezTo>
                    <a:pt x="65" y="157"/>
                    <a:pt x="65" y="156"/>
                    <a:pt x="65" y="155"/>
                  </a:cubicBezTo>
                  <a:cubicBezTo>
                    <a:pt x="65" y="155"/>
                    <a:pt x="64" y="154"/>
                    <a:pt x="64" y="153"/>
                  </a:cubicBezTo>
                  <a:lnTo>
                    <a:pt x="63" y="153"/>
                  </a:lnTo>
                  <a:cubicBezTo>
                    <a:pt x="63" y="152"/>
                    <a:pt x="62" y="151"/>
                    <a:pt x="62" y="151"/>
                  </a:cubicBezTo>
                  <a:cubicBezTo>
                    <a:pt x="63" y="150"/>
                    <a:pt x="63" y="149"/>
                    <a:pt x="62" y="148"/>
                  </a:cubicBezTo>
                  <a:cubicBezTo>
                    <a:pt x="62" y="148"/>
                    <a:pt x="61" y="147"/>
                    <a:pt x="60" y="146"/>
                  </a:cubicBezTo>
                  <a:cubicBezTo>
                    <a:pt x="59" y="145"/>
                    <a:pt x="59" y="145"/>
                    <a:pt x="60" y="144"/>
                  </a:cubicBezTo>
                  <a:cubicBezTo>
                    <a:pt x="60" y="144"/>
                    <a:pt x="61" y="144"/>
                    <a:pt x="61" y="143"/>
                  </a:cubicBezTo>
                  <a:lnTo>
                    <a:pt x="62" y="143"/>
                  </a:lnTo>
                  <a:lnTo>
                    <a:pt x="62" y="142"/>
                  </a:lnTo>
                  <a:cubicBezTo>
                    <a:pt x="61" y="142"/>
                    <a:pt x="61" y="141"/>
                    <a:pt x="61" y="141"/>
                  </a:cubicBezTo>
                  <a:cubicBezTo>
                    <a:pt x="60" y="141"/>
                    <a:pt x="60" y="140"/>
                    <a:pt x="60" y="140"/>
                  </a:cubicBezTo>
                  <a:lnTo>
                    <a:pt x="59" y="140"/>
                  </a:lnTo>
                  <a:lnTo>
                    <a:pt x="59" y="139"/>
                  </a:lnTo>
                  <a:cubicBezTo>
                    <a:pt x="58" y="138"/>
                    <a:pt x="58" y="138"/>
                    <a:pt x="58" y="138"/>
                  </a:cubicBezTo>
                  <a:lnTo>
                    <a:pt x="58" y="137"/>
                  </a:lnTo>
                  <a:lnTo>
                    <a:pt x="57" y="136"/>
                  </a:lnTo>
                  <a:lnTo>
                    <a:pt x="57" y="135"/>
                  </a:lnTo>
                  <a:cubicBezTo>
                    <a:pt x="56" y="135"/>
                    <a:pt x="56" y="135"/>
                    <a:pt x="56" y="135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133"/>
                    <a:pt x="55" y="133"/>
                    <a:pt x="55" y="133"/>
                  </a:cubicBezTo>
                  <a:cubicBezTo>
                    <a:pt x="55" y="132"/>
                    <a:pt x="54" y="132"/>
                    <a:pt x="54" y="131"/>
                  </a:cubicBezTo>
                  <a:lnTo>
                    <a:pt x="53" y="131"/>
                  </a:lnTo>
                  <a:cubicBezTo>
                    <a:pt x="53" y="130"/>
                    <a:pt x="53" y="130"/>
                    <a:pt x="52" y="130"/>
                  </a:cubicBezTo>
                  <a:lnTo>
                    <a:pt x="52" y="129"/>
                  </a:lnTo>
                  <a:cubicBezTo>
                    <a:pt x="51" y="129"/>
                    <a:pt x="51" y="128"/>
                    <a:pt x="51" y="128"/>
                  </a:cubicBezTo>
                  <a:lnTo>
                    <a:pt x="51" y="127"/>
                  </a:lnTo>
                  <a:lnTo>
                    <a:pt x="51" y="126"/>
                  </a:lnTo>
                  <a:cubicBezTo>
                    <a:pt x="50" y="125"/>
                    <a:pt x="50" y="125"/>
                    <a:pt x="50" y="125"/>
                  </a:cubicBezTo>
                  <a:lnTo>
                    <a:pt x="50" y="124"/>
                  </a:lnTo>
                  <a:cubicBezTo>
                    <a:pt x="49" y="124"/>
                    <a:pt x="49" y="124"/>
                    <a:pt x="49" y="124"/>
                  </a:cubicBezTo>
                  <a:cubicBezTo>
                    <a:pt x="49" y="123"/>
                    <a:pt x="48" y="123"/>
                    <a:pt x="48" y="123"/>
                  </a:cubicBezTo>
                  <a:lnTo>
                    <a:pt x="47" y="122"/>
                  </a:lnTo>
                  <a:lnTo>
                    <a:pt x="46" y="122"/>
                  </a:lnTo>
                  <a:lnTo>
                    <a:pt x="45" y="122"/>
                  </a:lnTo>
                  <a:lnTo>
                    <a:pt x="45" y="121"/>
                  </a:lnTo>
                  <a:cubicBezTo>
                    <a:pt x="44" y="121"/>
                    <a:pt x="44" y="120"/>
                    <a:pt x="44" y="120"/>
                  </a:cubicBezTo>
                  <a:cubicBezTo>
                    <a:pt x="44" y="119"/>
                    <a:pt x="43" y="118"/>
                    <a:pt x="43" y="117"/>
                  </a:cubicBezTo>
                  <a:cubicBezTo>
                    <a:pt x="42" y="116"/>
                    <a:pt x="42" y="115"/>
                    <a:pt x="41" y="115"/>
                  </a:cubicBezTo>
                  <a:cubicBezTo>
                    <a:pt x="41" y="114"/>
                    <a:pt x="40" y="114"/>
                    <a:pt x="40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2" y="113"/>
                    <a:pt x="42" y="113"/>
                    <a:pt x="42" y="112"/>
                  </a:cubicBezTo>
                  <a:lnTo>
                    <a:pt x="42" y="111"/>
                  </a:lnTo>
                  <a:cubicBezTo>
                    <a:pt x="42" y="111"/>
                    <a:pt x="41" y="111"/>
                    <a:pt x="41" y="110"/>
                  </a:cubicBezTo>
                  <a:cubicBezTo>
                    <a:pt x="41" y="109"/>
                    <a:pt x="42" y="109"/>
                    <a:pt x="42" y="109"/>
                  </a:cubicBezTo>
                  <a:cubicBezTo>
                    <a:pt x="42" y="108"/>
                    <a:pt x="42" y="108"/>
                    <a:pt x="40" y="108"/>
                  </a:cubicBezTo>
                  <a:cubicBezTo>
                    <a:pt x="39" y="108"/>
                    <a:pt x="38" y="107"/>
                    <a:pt x="38" y="105"/>
                  </a:cubicBezTo>
                  <a:cubicBezTo>
                    <a:pt x="38" y="104"/>
                    <a:pt x="38" y="104"/>
                    <a:pt x="38" y="104"/>
                  </a:cubicBezTo>
                  <a:lnTo>
                    <a:pt x="38" y="103"/>
                  </a:lnTo>
                  <a:lnTo>
                    <a:pt x="37" y="103"/>
                  </a:lnTo>
                  <a:cubicBezTo>
                    <a:pt x="34" y="102"/>
                    <a:pt x="34" y="100"/>
                    <a:pt x="35" y="99"/>
                  </a:cubicBezTo>
                  <a:cubicBezTo>
                    <a:pt x="35" y="98"/>
                    <a:pt x="35" y="98"/>
                    <a:pt x="35" y="98"/>
                  </a:cubicBezTo>
                  <a:lnTo>
                    <a:pt x="35" y="97"/>
                  </a:lnTo>
                  <a:cubicBezTo>
                    <a:pt x="35" y="96"/>
                    <a:pt x="35" y="96"/>
                    <a:pt x="35" y="95"/>
                  </a:cubicBezTo>
                  <a:cubicBezTo>
                    <a:pt x="35" y="94"/>
                    <a:pt x="34" y="94"/>
                    <a:pt x="34" y="94"/>
                  </a:cubicBezTo>
                  <a:cubicBezTo>
                    <a:pt x="34" y="93"/>
                    <a:pt x="33" y="93"/>
                    <a:pt x="33" y="92"/>
                  </a:cubicBezTo>
                  <a:cubicBezTo>
                    <a:pt x="32" y="91"/>
                    <a:pt x="32" y="91"/>
                    <a:pt x="32" y="90"/>
                  </a:cubicBezTo>
                  <a:cubicBezTo>
                    <a:pt x="32" y="90"/>
                    <a:pt x="32" y="89"/>
                    <a:pt x="32" y="88"/>
                  </a:cubicBezTo>
                  <a:cubicBezTo>
                    <a:pt x="32" y="87"/>
                    <a:pt x="32" y="87"/>
                    <a:pt x="31" y="86"/>
                  </a:cubicBezTo>
                  <a:cubicBezTo>
                    <a:pt x="30" y="85"/>
                    <a:pt x="30" y="84"/>
                    <a:pt x="30" y="83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1"/>
                    <a:pt x="31" y="81"/>
                    <a:pt x="30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8"/>
                    <a:pt x="30" y="78"/>
                    <a:pt x="30" y="78"/>
                  </a:cubicBezTo>
                  <a:lnTo>
                    <a:pt x="30" y="77"/>
                  </a:lnTo>
                  <a:lnTo>
                    <a:pt x="29" y="76"/>
                  </a:lnTo>
                  <a:lnTo>
                    <a:pt x="28" y="75"/>
                  </a:lnTo>
                  <a:lnTo>
                    <a:pt x="28" y="74"/>
                  </a:lnTo>
                  <a:cubicBezTo>
                    <a:pt x="28" y="73"/>
                    <a:pt x="28" y="73"/>
                    <a:pt x="27" y="73"/>
                  </a:cubicBezTo>
                  <a:cubicBezTo>
                    <a:pt x="26" y="72"/>
                    <a:pt x="26" y="71"/>
                    <a:pt x="27" y="70"/>
                  </a:cubicBezTo>
                  <a:cubicBezTo>
                    <a:pt x="27" y="69"/>
                    <a:pt x="27" y="69"/>
                    <a:pt x="27" y="69"/>
                  </a:cubicBezTo>
                  <a:lnTo>
                    <a:pt x="27" y="68"/>
                  </a:ln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5" y="66"/>
                    <a:pt x="25" y="65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1"/>
                    <a:pt x="24" y="60"/>
                    <a:pt x="23" y="59"/>
                  </a:cubicBezTo>
                  <a:lnTo>
                    <a:pt x="22" y="59"/>
                  </a:lnTo>
                  <a:cubicBezTo>
                    <a:pt x="22" y="58"/>
                    <a:pt x="21" y="57"/>
                    <a:pt x="21" y="57"/>
                  </a:cubicBezTo>
                  <a:lnTo>
                    <a:pt x="21" y="56"/>
                  </a:lnTo>
                  <a:cubicBezTo>
                    <a:pt x="21" y="56"/>
                    <a:pt x="20" y="56"/>
                    <a:pt x="21" y="55"/>
                  </a:cubicBezTo>
                  <a:cubicBezTo>
                    <a:pt x="22" y="55"/>
                    <a:pt x="22" y="55"/>
                    <a:pt x="22" y="54"/>
                  </a:cubicBezTo>
                  <a:cubicBezTo>
                    <a:pt x="22" y="54"/>
                    <a:pt x="21" y="54"/>
                    <a:pt x="20" y="54"/>
                  </a:cubicBezTo>
                  <a:lnTo>
                    <a:pt x="19" y="54"/>
                  </a:lnTo>
                  <a:cubicBezTo>
                    <a:pt x="18" y="53"/>
                    <a:pt x="18" y="52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0"/>
                    <a:pt x="18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8"/>
                    <a:pt x="18" y="48"/>
                    <a:pt x="18" y="47"/>
                  </a:cubicBezTo>
                  <a:lnTo>
                    <a:pt x="18" y="46"/>
                  </a:lnTo>
                  <a:cubicBezTo>
                    <a:pt x="18" y="46"/>
                    <a:pt x="18" y="45"/>
                    <a:pt x="18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18" y="40"/>
                    <a:pt x="18" y="40"/>
                    <a:pt x="17" y="40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6" y="38"/>
                    <a:pt x="16" y="37"/>
                    <a:pt x="16" y="37"/>
                  </a:cubicBezTo>
                  <a:cubicBezTo>
                    <a:pt x="16" y="37"/>
                    <a:pt x="16" y="36"/>
                    <a:pt x="15" y="35"/>
                  </a:cubicBezTo>
                  <a:cubicBezTo>
                    <a:pt x="15" y="35"/>
                    <a:pt x="14" y="35"/>
                    <a:pt x="14" y="34"/>
                  </a:cubicBezTo>
                  <a:cubicBezTo>
                    <a:pt x="13" y="34"/>
                    <a:pt x="13" y="33"/>
                    <a:pt x="13" y="33"/>
                  </a:cubicBezTo>
                  <a:cubicBezTo>
                    <a:pt x="13" y="32"/>
                    <a:pt x="12" y="31"/>
                    <a:pt x="11" y="30"/>
                  </a:cubicBezTo>
                  <a:lnTo>
                    <a:pt x="11" y="29"/>
                  </a:lnTo>
                  <a:cubicBezTo>
                    <a:pt x="10" y="29"/>
                    <a:pt x="10" y="28"/>
                    <a:pt x="10" y="28"/>
                  </a:cubicBezTo>
                  <a:cubicBezTo>
                    <a:pt x="9" y="27"/>
                    <a:pt x="9" y="26"/>
                    <a:pt x="9" y="25"/>
                  </a:cubicBezTo>
                  <a:lnTo>
                    <a:pt x="10" y="25"/>
                  </a:lnTo>
                  <a:cubicBezTo>
                    <a:pt x="10" y="24"/>
                    <a:pt x="9" y="23"/>
                    <a:pt x="9" y="22"/>
                  </a:cubicBezTo>
                  <a:lnTo>
                    <a:pt x="8" y="21"/>
                  </a:lnTo>
                  <a:cubicBezTo>
                    <a:pt x="8" y="20"/>
                    <a:pt x="7" y="20"/>
                    <a:pt x="7" y="19"/>
                  </a:cubicBezTo>
                  <a:cubicBezTo>
                    <a:pt x="6" y="19"/>
                    <a:pt x="5" y="18"/>
                    <a:pt x="5" y="17"/>
                  </a:cubicBezTo>
                  <a:cubicBezTo>
                    <a:pt x="5" y="16"/>
                    <a:pt x="5" y="16"/>
                    <a:pt x="4" y="15"/>
                  </a:cubicBezTo>
                  <a:lnTo>
                    <a:pt x="4" y="14"/>
                  </a:ln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lnTo>
                    <a:pt x="1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cubicBezTo>
                    <a:pt x="2" y="7"/>
                    <a:pt x="3" y="6"/>
                    <a:pt x="4" y="6"/>
                  </a:cubicBezTo>
                  <a:lnTo>
                    <a:pt x="5" y="6"/>
                  </a:lnTo>
                  <a:cubicBezTo>
                    <a:pt x="5" y="5"/>
                    <a:pt x="5" y="5"/>
                    <a:pt x="5" y="4"/>
                  </a:cubicBezTo>
                  <a:lnTo>
                    <a:pt x="4" y="4"/>
                  </a:ln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lnTo>
                    <a:pt x="6" y="1"/>
                  </a:lnTo>
                  <a:cubicBezTo>
                    <a:pt x="6" y="0"/>
                    <a:pt x="6" y="0"/>
                    <a:pt x="6" y="0"/>
                  </a:cubicBezTo>
                  <a:lnTo>
                    <a:pt x="7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lnTo>
                    <a:pt x="10" y="1"/>
                  </a:lnTo>
                  <a:cubicBezTo>
                    <a:pt x="10" y="1"/>
                    <a:pt x="10" y="2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lnTo>
                    <a:pt x="14" y="4"/>
                  </a:lnTo>
                  <a:lnTo>
                    <a:pt x="14" y="5"/>
                  </a:lnTo>
                  <a:cubicBezTo>
                    <a:pt x="15" y="5"/>
                    <a:pt x="15" y="6"/>
                    <a:pt x="15" y="6"/>
                  </a:cubicBez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9" y="12"/>
                    <a:pt x="19" y="12"/>
                  </a:cubicBezTo>
                  <a:lnTo>
                    <a:pt x="20" y="12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2" y="14"/>
                  </a:lnTo>
                  <a:cubicBezTo>
                    <a:pt x="22" y="14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27" y="16"/>
                  </a:lnTo>
                  <a:cubicBezTo>
                    <a:pt x="27" y="16"/>
                    <a:pt x="28" y="17"/>
                    <a:pt x="27" y="17"/>
                  </a:cubicBezTo>
                  <a:cubicBezTo>
                    <a:pt x="27" y="18"/>
                    <a:pt x="27" y="18"/>
                    <a:pt x="26" y="18"/>
                  </a:cubicBezTo>
                  <a:lnTo>
                    <a:pt x="26" y="19"/>
                  </a:lnTo>
                  <a:cubicBezTo>
                    <a:pt x="26" y="20"/>
                    <a:pt x="26" y="20"/>
                    <a:pt x="26" y="20"/>
                  </a:cubicBezTo>
                  <a:lnTo>
                    <a:pt x="27" y="20"/>
                  </a:lnTo>
                  <a:lnTo>
                    <a:pt x="27" y="21"/>
                  </a:lnTo>
                  <a:lnTo>
                    <a:pt x="27" y="22"/>
                  </a:lnTo>
                  <a:cubicBezTo>
                    <a:pt x="28" y="23"/>
                    <a:pt x="28" y="23"/>
                    <a:pt x="28" y="23"/>
                  </a:cubicBez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1" y="26"/>
                    <a:pt x="31" y="27"/>
                  </a:cubicBezTo>
                  <a:lnTo>
                    <a:pt x="31" y="28"/>
                  </a:lnTo>
                  <a:cubicBezTo>
                    <a:pt x="31" y="28"/>
                    <a:pt x="30" y="29"/>
                    <a:pt x="31" y="29"/>
                  </a:cubicBezTo>
                  <a:cubicBezTo>
                    <a:pt x="31" y="29"/>
                    <a:pt x="32" y="29"/>
                    <a:pt x="32" y="30"/>
                  </a:cubicBezTo>
                  <a:lnTo>
                    <a:pt x="33" y="30"/>
                  </a:lnTo>
                  <a:cubicBezTo>
                    <a:pt x="34" y="30"/>
                    <a:pt x="34" y="30"/>
                    <a:pt x="35" y="30"/>
                  </a:cubicBezTo>
                  <a:lnTo>
                    <a:pt x="35" y="31"/>
                  </a:lnTo>
                  <a:cubicBezTo>
                    <a:pt x="36" y="31"/>
                    <a:pt x="36" y="31"/>
                    <a:pt x="36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8" y="34"/>
                    <a:pt x="38" y="34"/>
                  </a:cubicBezTo>
                  <a:lnTo>
                    <a:pt x="38" y="35"/>
                  </a:lnTo>
                  <a:cubicBezTo>
                    <a:pt x="38" y="35"/>
                    <a:pt x="38" y="37"/>
                    <a:pt x="39" y="37"/>
                  </a:cubicBezTo>
                  <a:lnTo>
                    <a:pt x="40" y="37"/>
                  </a:lnTo>
                  <a:cubicBezTo>
                    <a:pt x="40" y="37"/>
                    <a:pt x="40" y="38"/>
                    <a:pt x="41" y="38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3" y="39"/>
                    <a:pt x="43" y="40"/>
                    <a:pt x="44" y="40"/>
                  </a:cubicBezTo>
                  <a:lnTo>
                    <a:pt x="45" y="41"/>
                  </a:lnTo>
                  <a:cubicBezTo>
                    <a:pt x="45" y="42"/>
                    <a:pt x="45" y="42"/>
                    <a:pt x="45" y="43"/>
                  </a:cubicBezTo>
                  <a:lnTo>
                    <a:pt x="46" y="44"/>
                  </a:lnTo>
                  <a:lnTo>
                    <a:pt x="47" y="45"/>
                  </a:lnTo>
                  <a:cubicBezTo>
                    <a:pt x="47" y="46"/>
                    <a:pt x="47" y="46"/>
                    <a:pt x="48" y="46"/>
                  </a:cubicBezTo>
                  <a:cubicBezTo>
                    <a:pt x="48" y="46"/>
                    <a:pt x="48" y="47"/>
                    <a:pt x="49" y="47"/>
                  </a:cubicBezTo>
                  <a:lnTo>
                    <a:pt x="50" y="46"/>
                  </a:lnTo>
                  <a:lnTo>
                    <a:pt x="51" y="46"/>
                  </a:lnTo>
                  <a:cubicBezTo>
                    <a:pt x="51" y="46"/>
                    <a:pt x="52" y="46"/>
                    <a:pt x="54" y="46"/>
                  </a:cubicBezTo>
                  <a:cubicBezTo>
                    <a:pt x="55" y="46"/>
                    <a:pt x="55" y="46"/>
                    <a:pt x="54" y="46"/>
                  </a:cubicBezTo>
                  <a:lnTo>
                    <a:pt x="55" y="46"/>
                  </a:lnTo>
                  <a:lnTo>
                    <a:pt x="55" y="47"/>
                  </a:lnTo>
                  <a:cubicBezTo>
                    <a:pt x="55" y="47"/>
                    <a:pt x="56" y="47"/>
                    <a:pt x="56" y="48"/>
                  </a:cubicBezTo>
                  <a:lnTo>
                    <a:pt x="57" y="49"/>
                  </a:lnTo>
                  <a:lnTo>
                    <a:pt x="57" y="50"/>
                  </a:lnTo>
                  <a:lnTo>
                    <a:pt x="57" y="51"/>
                  </a:lnTo>
                  <a:lnTo>
                    <a:pt x="57" y="52"/>
                  </a:lnTo>
                  <a:cubicBezTo>
                    <a:pt x="57" y="53"/>
                    <a:pt x="57" y="53"/>
                    <a:pt x="57" y="53"/>
                  </a:cubicBezTo>
                  <a:cubicBezTo>
                    <a:pt x="57" y="54"/>
                    <a:pt x="57" y="54"/>
                    <a:pt x="58" y="54"/>
                  </a:cubicBezTo>
                  <a:lnTo>
                    <a:pt x="58" y="55"/>
                  </a:lnTo>
                  <a:lnTo>
                    <a:pt x="58" y="56"/>
                  </a:lnTo>
                  <a:lnTo>
                    <a:pt x="57" y="57"/>
                  </a:lnTo>
                  <a:lnTo>
                    <a:pt x="56" y="57"/>
                  </a:lnTo>
                  <a:cubicBezTo>
                    <a:pt x="55" y="57"/>
                    <a:pt x="55" y="57"/>
                    <a:pt x="55" y="57"/>
                  </a:cubicBezTo>
                  <a:cubicBezTo>
                    <a:pt x="54" y="57"/>
                    <a:pt x="53" y="58"/>
                    <a:pt x="53" y="59"/>
                  </a:cubicBezTo>
                  <a:cubicBezTo>
                    <a:pt x="52" y="59"/>
                    <a:pt x="52" y="59"/>
                    <a:pt x="51" y="59"/>
                  </a:cubicBezTo>
                  <a:cubicBezTo>
                    <a:pt x="50" y="59"/>
                    <a:pt x="50" y="60"/>
                    <a:pt x="49" y="60"/>
                  </a:cubicBezTo>
                  <a:cubicBezTo>
                    <a:pt x="49" y="60"/>
                    <a:pt x="48" y="60"/>
                    <a:pt x="48" y="61"/>
                  </a:cubicBezTo>
                  <a:cubicBezTo>
                    <a:pt x="48" y="61"/>
                    <a:pt x="48" y="62"/>
                    <a:pt x="47" y="62"/>
                  </a:cubicBezTo>
                  <a:cubicBezTo>
                    <a:pt x="47" y="63"/>
                    <a:pt x="47" y="63"/>
                    <a:pt x="47" y="64"/>
                  </a:cubicBezTo>
                  <a:lnTo>
                    <a:pt x="48" y="65"/>
                  </a:lnTo>
                  <a:lnTo>
                    <a:pt x="49" y="65"/>
                  </a:lnTo>
                  <a:cubicBezTo>
                    <a:pt x="50" y="65"/>
                    <a:pt x="50" y="65"/>
                    <a:pt x="50" y="66"/>
                  </a:cubicBezTo>
                  <a:cubicBezTo>
                    <a:pt x="51" y="66"/>
                    <a:pt x="51" y="66"/>
                    <a:pt x="51" y="66"/>
                  </a:cubicBezTo>
                  <a:lnTo>
                    <a:pt x="51" y="67"/>
                  </a:lnTo>
                  <a:cubicBezTo>
                    <a:pt x="50" y="68"/>
                    <a:pt x="50" y="68"/>
                    <a:pt x="50" y="68"/>
                  </a:cubicBezTo>
                  <a:cubicBezTo>
                    <a:pt x="49" y="68"/>
                    <a:pt x="49" y="68"/>
                    <a:pt x="49" y="69"/>
                  </a:cubicBezTo>
                  <a:lnTo>
                    <a:pt x="50" y="69"/>
                  </a:lnTo>
                  <a:cubicBezTo>
                    <a:pt x="51" y="70"/>
                    <a:pt x="51" y="71"/>
                    <a:pt x="52" y="71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53" y="73"/>
                  </a:lnTo>
                  <a:cubicBezTo>
                    <a:pt x="53" y="73"/>
                    <a:pt x="54" y="74"/>
                    <a:pt x="54" y="75"/>
                  </a:cubicBezTo>
                  <a:cubicBezTo>
                    <a:pt x="55" y="75"/>
                    <a:pt x="55" y="75"/>
                    <a:pt x="55" y="76"/>
                  </a:cubicBezTo>
                  <a:lnTo>
                    <a:pt x="54" y="77"/>
                  </a:lnTo>
                  <a:lnTo>
                    <a:pt x="54" y="78"/>
                  </a:lnTo>
                  <a:lnTo>
                    <a:pt x="54" y="79"/>
                  </a:lnTo>
                  <a:cubicBezTo>
                    <a:pt x="55" y="79"/>
                    <a:pt x="55" y="79"/>
                    <a:pt x="56" y="80"/>
                  </a:cubicBezTo>
                  <a:lnTo>
                    <a:pt x="57" y="80"/>
                  </a:lnTo>
                  <a:lnTo>
                    <a:pt x="57" y="81"/>
                  </a:lnTo>
                  <a:lnTo>
                    <a:pt x="58" y="81"/>
                  </a:lnTo>
                  <a:lnTo>
                    <a:pt x="59" y="81"/>
                  </a:lnTo>
                  <a:lnTo>
                    <a:pt x="59" y="82"/>
                  </a:lnTo>
                  <a:cubicBezTo>
                    <a:pt x="60" y="82"/>
                    <a:pt x="60" y="82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7" y="84"/>
                    <a:pt x="56" y="85"/>
                    <a:pt x="56" y="86"/>
                  </a:cubicBezTo>
                  <a:lnTo>
                    <a:pt x="56" y="87"/>
                  </a:lnTo>
                  <a:lnTo>
                    <a:pt x="56" y="88"/>
                  </a:lnTo>
                  <a:cubicBezTo>
                    <a:pt x="56" y="89"/>
                    <a:pt x="56" y="89"/>
                    <a:pt x="55" y="90"/>
                  </a:cubicBezTo>
                  <a:lnTo>
                    <a:pt x="55" y="91"/>
                  </a:lnTo>
                  <a:cubicBezTo>
                    <a:pt x="55" y="92"/>
                    <a:pt x="55" y="92"/>
                    <a:pt x="55" y="92"/>
                  </a:cubicBezTo>
                  <a:lnTo>
                    <a:pt x="54" y="93"/>
                  </a:lnTo>
                  <a:cubicBezTo>
                    <a:pt x="54" y="94"/>
                    <a:pt x="54" y="95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lnTo>
                    <a:pt x="54" y="98"/>
                  </a:lnTo>
                  <a:cubicBezTo>
                    <a:pt x="55" y="99"/>
                    <a:pt x="55" y="99"/>
                    <a:pt x="55" y="100"/>
                  </a:cubicBezTo>
                  <a:cubicBezTo>
                    <a:pt x="56" y="101"/>
                    <a:pt x="56" y="102"/>
                    <a:pt x="57" y="103"/>
                  </a:cubicBezTo>
                  <a:cubicBezTo>
                    <a:pt x="57" y="104"/>
                    <a:pt x="57" y="104"/>
                    <a:pt x="57" y="105"/>
                  </a:cubicBezTo>
                  <a:cubicBezTo>
                    <a:pt x="57" y="107"/>
                    <a:pt x="58" y="108"/>
                    <a:pt x="58" y="108"/>
                  </a:cubicBezTo>
                  <a:cubicBezTo>
                    <a:pt x="58" y="108"/>
                    <a:pt x="59" y="108"/>
                    <a:pt x="59" y="109"/>
                  </a:cubicBezTo>
                  <a:lnTo>
                    <a:pt x="60" y="109"/>
                  </a:lnTo>
                  <a:lnTo>
                    <a:pt x="60" y="110"/>
                  </a:lnTo>
                  <a:lnTo>
                    <a:pt x="61" y="111"/>
                  </a:lnTo>
                  <a:lnTo>
                    <a:pt x="60" y="112"/>
                  </a:lnTo>
                  <a:lnTo>
                    <a:pt x="59" y="112"/>
                  </a:lnTo>
                  <a:cubicBezTo>
                    <a:pt x="59" y="113"/>
                    <a:pt x="59" y="113"/>
                    <a:pt x="59" y="113"/>
                  </a:cubicBezTo>
                  <a:cubicBezTo>
                    <a:pt x="58" y="114"/>
                    <a:pt x="59" y="114"/>
                    <a:pt x="59" y="114"/>
                  </a:cubicBezTo>
                  <a:lnTo>
                    <a:pt x="58" y="114"/>
                  </a:lnTo>
                  <a:lnTo>
                    <a:pt x="59" y="114"/>
                  </a:lnTo>
                  <a:lnTo>
                    <a:pt x="59" y="115"/>
                  </a:lnTo>
                  <a:cubicBezTo>
                    <a:pt x="59" y="116"/>
                    <a:pt x="59" y="116"/>
                    <a:pt x="60" y="116"/>
                  </a:cubicBezTo>
                  <a:lnTo>
                    <a:pt x="60" y="117"/>
                  </a:lnTo>
                  <a:cubicBezTo>
                    <a:pt x="60" y="118"/>
                    <a:pt x="61" y="118"/>
                    <a:pt x="61" y="119"/>
                  </a:cubicBezTo>
                  <a:lnTo>
                    <a:pt x="61" y="120"/>
                  </a:lnTo>
                  <a:lnTo>
                    <a:pt x="60" y="119"/>
                  </a:lnTo>
                  <a:lnTo>
                    <a:pt x="60" y="120"/>
                  </a:lnTo>
                  <a:cubicBezTo>
                    <a:pt x="59" y="120"/>
                    <a:pt x="59" y="120"/>
                    <a:pt x="59" y="120"/>
                  </a:cubicBezTo>
                  <a:lnTo>
                    <a:pt x="59" y="121"/>
                  </a:lnTo>
                  <a:lnTo>
                    <a:pt x="59" y="122"/>
                  </a:lnTo>
                  <a:lnTo>
                    <a:pt x="60" y="122"/>
                  </a:lnTo>
                  <a:lnTo>
                    <a:pt x="60" y="123"/>
                  </a:lnTo>
                  <a:lnTo>
                    <a:pt x="61" y="124"/>
                  </a:lnTo>
                  <a:cubicBezTo>
                    <a:pt x="62" y="124"/>
                    <a:pt x="62" y="124"/>
                    <a:pt x="62" y="125"/>
                  </a:cubicBezTo>
                  <a:cubicBezTo>
                    <a:pt x="62" y="125"/>
                    <a:pt x="63" y="125"/>
                    <a:pt x="64" y="125"/>
                  </a:cubicBezTo>
                  <a:lnTo>
                    <a:pt x="65" y="125"/>
                  </a:lnTo>
                  <a:lnTo>
                    <a:pt x="66" y="125"/>
                  </a:lnTo>
                  <a:lnTo>
                    <a:pt x="66" y="126"/>
                  </a:lnTo>
                  <a:lnTo>
                    <a:pt x="67" y="126"/>
                  </a:lnTo>
                  <a:cubicBezTo>
                    <a:pt x="68" y="126"/>
                    <a:pt x="68" y="126"/>
                    <a:pt x="68" y="127"/>
                  </a:cubicBezTo>
                  <a:lnTo>
                    <a:pt x="68" y="128"/>
                  </a:lnTo>
                  <a:cubicBezTo>
                    <a:pt x="69" y="128"/>
                    <a:pt x="69" y="128"/>
                    <a:pt x="69" y="128"/>
                  </a:cubicBezTo>
                  <a:cubicBezTo>
                    <a:pt x="69" y="129"/>
                    <a:pt x="69" y="129"/>
                    <a:pt x="69" y="129"/>
                  </a:cubicBezTo>
                  <a:lnTo>
                    <a:pt x="69" y="130"/>
                  </a:lnTo>
                  <a:cubicBezTo>
                    <a:pt x="70" y="130"/>
                    <a:pt x="70" y="130"/>
                    <a:pt x="70" y="131"/>
                  </a:cubicBezTo>
                  <a:lnTo>
                    <a:pt x="71" y="132"/>
                  </a:lnTo>
                  <a:cubicBezTo>
                    <a:pt x="71" y="133"/>
                    <a:pt x="72" y="133"/>
                    <a:pt x="72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4" y="134"/>
                    <a:pt x="74" y="135"/>
                    <a:pt x="74" y="135"/>
                  </a:cubicBezTo>
                  <a:lnTo>
                    <a:pt x="75" y="136"/>
                  </a:lnTo>
                  <a:lnTo>
                    <a:pt x="75" y="137"/>
                  </a:lnTo>
                  <a:lnTo>
                    <a:pt x="76" y="137"/>
                  </a:lnTo>
                  <a:cubicBezTo>
                    <a:pt x="76" y="138"/>
                    <a:pt x="76" y="138"/>
                    <a:pt x="77" y="138"/>
                  </a:cubicBezTo>
                  <a:cubicBezTo>
                    <a:pt x="77" y="139"/>
                    <a:pt x="78" y="139"/>
                    <a:pt x="79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40"/>
                    <a:pt x="81" y="140"/>
                    <a:pt x="82" y="140"/>
                  </a:cubicBezTo>
                  <a:lnTo>
                    <a:pt x="82" y="141"/>
                  </a:lnTo>
                  <a:lnTo>
                    <a:pt x="82" y="142"/>
                  </a:lnTo>
                  <a:cubicBezTo>
                    <a:pt x="83" y="142"/>
                    <a:pt x="83" y="142"/>
                    <a:pt x="83" y="142"/>
                  </a:cubicBezTo>
                  <a:lnTo>
                    <a:pt x="83" y="143"/>
                  </a:lnTo>
                  <a:cubicBezTo>
                    <a:pt x="84" y="143"/>
                    <a:pt x="84" y="143"/>
                    <a:pt x="84" y="144"/>
                  </a:cubicBezTo>
                  <a:lnTo>
                    <a:pt x="85" y="144"/>
                  </a:lnTo>
                  <a:cubicBezTo>
                    <a:pt x="85" y="145"/>
                    <a:pt x="85" y="145"/>
                    <a:pt x="85" y="146"/>
                  </a:cubicBezTo>
                  <a:cubicBezTo>
                    <a:pt x="85" y="147"/>
                    <a:pt x="85" y="147"/>
                    <a:pt x="85" y="148"/>
                  </a:cubicBezTo>
                  <a:cubicBezTo>
                    <a:pt x="85" y="149"/>
                    <a:pt x="85" y="150"/>
                    <a:pt x="84" y="15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4" y="153"/>
                    <a:pt x="84" y="153"/>
                    <a:pt x="84" y="154"/>
                  </a:cubicBezTo>
                  <a:lnTo>
                    <a:pt x="84" y="155"/>
                  </a:lnTo>
                  <a:lnTo>
                    <a:pt x="84" y="156"/>
                  </a:lnTo>
                  <a:cubicBezTo>
                    <a:pt x="85" y="157"/>
                    <a:pt x="86" y="157"/>
                    <a:pt x="87" y="158"/>
                  </a:cubicBezTo>
                  <a:cubicBezTo>
                    <a:pt x="87" y="159"/>
                    <a:pt x="88" y="159"/>
                    <a:pt x="88" y="159"/>
                  </a:cubicBezTo>
                  <a:cubicBezTo>
                    <a:pt x="89" y="159"/>
                    <a:pt x="90" y="160"/>
                    <a:pt x="90" y="161"/>
                  </a:cubicBezTo>
                  <a:lnTo>
                    <a:pt x="91" y="162"/>
                  </a:lnTo>
                  <a:cubicBezTo>
                    <a:pt x="92" y="162"/>
                    <a:pt x="92" y="163"/>
                    <a:pt x="92" y="164"/>
                  </a:cubicBezTo>
                  <a:cubicBezTo>
                    <a:pt x="92" y="164"/>
                    <a:pt x="92" y="165"/>
                    <a:pt x="91" y="165"/>
                  </a:cubicBezTo>
                  <a:lnTo>
                    <a:pt x="91" y="166"/>
                  </a:lnTo>
                  <a:cubicBezTo>
                    <a:pt x="90" y="166"/>
                    <a:pt x="90" y="166"/>
                    <a:pt x="90" y="167"/>
                  </a:cubicBezTo>
                  <a:lnTo>
                    <a:pt x="90" y="168"/>
                  </a:lnTo>
                  <a:lnTo>
                    <a:pt x="90" y="169"/>
                  </a:lnTo>
                  <a:cubicBezTo>
                    <a:pt x="90" y="170"/>
                    <a:pt x="91" y="170"/>
                    <a:pt x="91" y="170"/>
                  </a:cubicBezTo>
                  <a:lnTo>
                    <a:pt x="91" y="171"/>
                  </a:lnTo>
                  <a:cubicBezTo>
                    <a:pt x="92" y="172"/>
                    <a:pt x="92" y="172"/>
                    <a:pt x="93" y="173"/>
                  </a:cubicBezTo>
                  <a:lnTo>
                    <a:pt x="93" y="174"/>
                  </a:lnTo>
                  <a:lnTo>
                    <a:pt x="94" y="174"/>
                  </a:lnTo>
                  <a:cubicBezTo>
                    <a:pt x="94" y="175"/>
                    <a:pt x="95" y="175"/>
                    <a:pt x="95" y="175"/>
                  </a:cubicBezTo>
                  <a:lnTo>
                    <a:pt x="96" y="176"/>
                  </a:lnTo>
                  <a:lnTo>
                    <a:pt x="97" y="177"/>
                  </a:lnTo>
                  <a:cubicBezTo>
                    <a:pt x="97" y="178"/>
                    <a:pt x="98" y="179"/>
                    <a:pt x="98" y="179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00" y="181"/>
                    <a:pt x="100" y="181"/>
                    <a:pt x="101" y="182"/>
                  </a:cubicBezTo>
                  <a:lnTo>
                    <a:pt x="102" y="182"/>
                  </a:lnTo>
                  <a:lnTo>
                    <a:pt x="102" y="183"/>
                  </a:lnTo>
                  <a:cubicBezTo>
                    <a:pt x="103" y="183"/>
                    <a:pt x="104" y="184"/>
                    <a:pt x="105" y="184"/>
                  </a:cubicBezTo>
                  <a:lnTo>
                    <a:pt x="105" y="185"/>
                  </a:lnTo>
                  <a:cubicBezTo>
                    <a:pt x="106" y="185"/>
                    <a:pt x="106" y="186"/>
                    <a:pt x="106" y="186"/>
                  </a:cubicBezTo>
                  <a:cubicBezTo>
                    <a:pt x="107" y="187"/>
                    <a:pt x="107" y="187"/>
                    <a:pt x="107" y="188"/>
                  </a:cubicBezTo>
                  <a:lnTo>
                    <a:pt x="106" y="188"/>
                  </a:lnTo>
                  <a:lnTo>
                    <a:pt x="105" y="188"/>
                  </a:lnTo>
                  <a:cubicBezTo>
                    <a:pt x="104" y="188"/>
                    <a:pt x="103" y="188"/>
                    <a:pt x="103" y="189"/>
                  </a:cubicBezTo>
                  <a:cubicBezTo>
                    <a:pt x="103" y="189"/>
                    <a:pt x="104" y="190"/>
                    <a:pt x="105" y="191"/>
                  </a:cubicBezTo>
                  <a:cubicBezTo>
                    <a:pt x="105" y="192"/>
                    <a:pt x="106" y="192"/>
                    <a:pt x="106" y="193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6" y="195"/>
                    <a:pt x="106" y="195"/>
                    <a:pt x="107" y="195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7" y="197"/>
                    <a:pt x="107" y="197"/>
                    <a:pt x="108" y="197"/>
                  </a:cubicBezTo>
                  <a:cubicBezTo>
                    <a:pt x="108" y="198"/>
                    <a:pt x="108" y="198"/>
                    <a:pt x="108" y="199"/>
                  </a:cubicBezTo>
                  <a:lnTo>
                    <a:pt x="109" y="199"/>
                  </a:lnTo>
                  <a:lnTo>
                    <a:pt x="109" y="200"/>
                  </a:lnTo>
                  <a:lnTo>
                    <a:pt x="110" y="201"/>
                  </a:lnTo>
                  <a:lnTo>
                    <a:pt x="111" y="202"/>
                  </a:lnTo>
                  <a:cubicBezTo>
                    <a:pt x="112" y="202"/>
                    <a:pt x="112" y="203"/>
                    <a:pt x="112" y="204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3" y="206"/>
                    <a:pt x="113" y="206"/>
                    <a:pt x="113" y="207"/>
                  </a:cubicBezTo>
                  <a:lnTo>
                    <a:pt x="113" y="208"/>
                  </a:lnTo>
                  <a:cubicBezTo>
                    <a:pt x="114" y="208"/>
                    <a:pt x="114" y="209"/>
                    <a:pt x="114" y="209"/>
                  </a:cubicBezTo>
                  <a:cubicBezTo>
                    <a:pt x="115" y="209"/>
                    <a:pt x="115" y="210"/>
                    <a:pt x="116" y="210"/>
                  </a:cubicBezTo>
                  <a:lnTo>
                    <a:pt x="117" y="210"/>
                  </a:lnTo>
                  <a:cubicBezTo>
                    <a:pt x="117" y="211"/>
                    <a:pt x="118" y="212"/>
                    <a:pt x="119" y="213"/>
                  </a:cubicBezTo>
                  <a:lnTo>
                    <a:pt x="120" y="213"/>
                  </a:lnTo>
                  <a:lnTo>
                    <a:pt x="121" y="213"/>
                  </a:lnTo>
                  <a:cubicBezTo>
                    <a:pt x="121" y="214"/>
                    <a:pt x="121" y="214"/>
                    <a:pt x="122" y="214"/>
                  </a:cubicBezTo>
                  <a:lnTo>
                    <a:pt x="122" y="215"/>
                  </a:lnTo>
                  <a:cubicBezTo>
                    <a:pt x="123" y="215"/>
                    <a:pt x="123" y="215"/>
                    <a:pt x="123" y="216"/>
                  </a:cubicBezTo>
                  <a:lnTo>
                    <a:pt x="124" y="216"/>
                  </a:lnTo>
                  <a:cubicBezTo>
                    <a:pt x="125" y="217"/>
                    <a:pt x="126" y="218"/>
                    <a:pt x="126" y="218"/>
                  </a:cubicBezTo>
                  <a:cubicBezTo>
                    <a:pt x="126" y="219"/>
                    <a:pt x="126" y="219"/>
                    <a:pt x="126" y="219"/>
                  </a:cubicBezTo>
                  <a:lnTo>
                    <a:pt x="125" y="219"/>
                  </a:lnTo>
                  <a:cubicBezTo>
                    <a:pt x="125" y="220"/>
                    <a:pt x="125" y="220"/>
                    <a:pt x="124" y="220"/>
                  </a:cubicBezTo>
                  <a:cubicBezTo>
                    <a:pt x="124" y="220"/>
                    <a:pt x="124" y="221"/>
                    <a:pt x="125" y="222"/>
                  </a:cubicBezTo>
                  <a:cubicBezTo>
                    <a:pt x="125" y="222"/>
                    <a:pt x="126" y="223"/>
                    <a:pt x="127" y="223"/>
                  </a:cubicBezTo>
                  <a:cubicBezTo>
                    <a:pt x="127" y="223"/>
                    <a:pt x="128" y="224"/>
                    <a:pt x="128" y="225"/>
                  </a:cubicBezTo>
                  <a:lnTo>
                    <a:pt x="129" y="226"/>
                  </a:lnTo>
                  <a:cubicBezTo>
                    <a:pt x="130" y="227"/>
                    <a:pt x="131" y="227"/>
                    <a:pt x="131" y="227"/>
                  </a:cubicBezTo>
                  <a:lnTo>
                    <a:pt x="132" y="227"/>
                  </a:lnTo>
                  <a:cubicBezTo>
                    <a:pt x="133" y="227"/>
                    <a:pt x="134" y="227"/>
                    <a:pt x="134" y="228"/>
                  </a:cubicBezTo>
                  <a:cubicBezTo>
                    <a:pt x="135" y="228"/>
                    <a:pt x="135" y="229"/>
                    <a:pt x="135" y="229"/>
                  </a:cubicBezTo>
                  <a:cubicBezTo>
                    <a:pt x="136" y="230"/>
                    <a:pt x="137" y="231"/>
                    <a:pt x="139" y="232"/>
                  </a:cubicBezTo>
                  <a:cubicBezTo>
                    <a:pt x="140" y="232"/>
                    <a:pt x="142" y="233"/>
                    <a:pt x="143" y="234"/>
                  </a:cubicBezTo>
                  <a:cubicBezTo>
                    <a:pt x="143" y="235"/>
                    <a:pt x="143" y="236"/>
                    <a:pt x="143" y="236"/>
                  </a:cubicBezTo>
                  <a:cubicBezTo>
                    <a:pt x="143" y="236"/>
                    <a:pt x="143" y="237"/>
                    <a:pt x="144" y="238"/>
                  </a:cubicBezTo>
                  <a:cubicBezTo>
                    <a:pt x="144" y="239"/>
                    <a:pt x="145" y="239"/>
                    <a:pt x="146" y="239"/>
                  </a:cubicBezTo>
                  <a:cubicBezTo>
                    <a:pt x="147" y="239"/>
                    <a:pt x="148" y="239"/>
                    <a:pt x="148" y="239"/>
                  </a:cubicBezTo>
                  <a:cubicBezTo>
                    <a:pt x="149" y="238"/>
                    <a:pt x="150" y="238"/>
                    <a:pt x="151" y="238"/>
                  </a:cubicBezTo>
                  <a:cubicBezTo>
                    <a:pt x="152" y="238"/>
                    <a:pt x="152" y="239"/>
                    <a:pt x="153" y="239"/>
                  </a:cubicBezTo>
                  <a:cubicBezTo>
                    <a:pt x="153" y="239"/>
                    <a:pt x="154" y="240"/>
                    <a:pt x="153" y="240"/>
                  </a:cubicBezTo>
                  <a:cubicBezTo>
                    <a:pt x="153" y="241"/>
                    <a:pt x="152" y="241"/>
                    <a:pt x="151" y="241"/>
                  </a:cubicBezTo>
                  <a:cubicBezTo>
                    <a:pt x="150" y="241"/>
                    <a:pt x="148" y="241"/>
                    <a:pt x="148" y="242"/>
                  </a:cubicBezTo>
                  <a:cubicBezTo>
                    <a:pt x="147" y="243"/>
                    <a:pt x="147" y="244"/>
                    <a:pt x="148" y="244"/>
                  </a:cubicBezTo>
                  <a:cubicBezTo>
                    <a:pt x="148" y="245"/>
                    <a:pt x="150" y="245"/>
                    <a:pt x="150" y="245"/>
                  </a:cubicBezTo>
                  <a:cubicBezTo>
                    <a:pt x="151" y="245"/>
                    <a:pt x="151" y="245"/>
                    <a:pt x="152" y="245"/>
                  </a:cubicBezTo>
                  <a:cubicBezTo>
                    <a:pt x="153" y="245"/>
                    <a:pt x="153" y="245"/>
                    <a:pt x="154" y="245"/>
                  </a:cubicBezTo>
                  <a:cubicBezTo>
                    <a:pt x="155" y="245"/>
                    <a:pt x="156" y="245"/>
                    <a:pt x="156" y="246"/>
                  </a:cubicBezTo>
                  <a:cubicBezTo>
                    <a:pt x="157" y="246"/>
                    <a:pt x="158" y="246"/>
                    <a:pt x="158" y="247"/>
                  </a:cubicBezTo>
                  <a:lnTo>
                    <a:pt x="158" y="248"/>
                  </a:lnTo>
                  <a:cubicBezTo>
                    <a:pt x="157" y="249"/>
                    <a:pt x="157" y="249"/>
                    <a:pt x="157" y="250"/>
                  </a:cubicBezTo>
                  <a:cubicBezTo>
                    <a:pt x="157" y="251"/>
                    <a:pt x="158" y="251"/>
                    <a:pt x="159" y="251"/>
                  </a:cubicBezTo>
                  <a:cubicBezTo>
                    <a:pt x="160" y="251"/>
                    <a:pt x="160" y="252"/>
                    <a:pt x="160" y="252"/>
                  </a:cubicBezTo>
                  <a:cubicBezTo>
                    <a:pt x="160" y="253"/>
                    <a:pt x="160" y="254"/>
                    <a:pt x="160" y="254"/>
                  </a:cubicBezTo>
                  <a:cubicBezTo>
                    <a:pt x="161" y="255"/>
                    <a:pt x="161" y="256"/>
                    <a:pt x="162" y="256"/>
                  </a:cubicBezTo>
                  <a:cubicBezTo>
                    <a:pt x="162" y="256"/>
                    <a:pt x="164" y="257"/>
                    <a:pt x="165" y="257"/>
                  </a:cubicBezTo>
                  <a:cubicBezTo>
                    <a:pt x="166" y="257"/>
                    <a:pt x="167" y="258"/>
                    <a:pt x="167" y="258"/>
                  </a:cubicBezTo>
                  <a:cubicBezTo>
                    <a:pt x="169" y="259"/>
                    <a:pt x="169" y="259"/>
                    <a:pt x="169" y="260"/>
                  </a:cubicBezTo>
                  <a:lnTo>
                    <a:pt x="169" y="261"/>
                  </a:lnTo>
                  <a:lnTo>
                    <a:pt x="168" y="261"/>
                  </a:lnTo>
                  <a:cubicBezTo>
                    <a:pt x="168" y="262"/>
                    <a:pt x="169" y="262"/>
                    <a:pt x="169" y="262"/>
                  </a:cubicBezTo>
                  <a:lnTo>
                    <a:pt x="170" y="263"/>
                  </a:lnTo>
                  <a:lnTo>
                    <a:pt x="171" y="264"/>
                  </a:lnTo>
                  <a:cubicBezTo>
                    <a:pt x="171" y="265"/>
                    <a:pt x="171" y="265"/>
                    <a:pt x="171" y="265"/>
                  </a:cubicBezTo>
                  <a:lnTo>
                    <a:pt x="171" y="266"/>
                  </a:lnTo>
                  <a:cubicBezTo>
                    <a:pt x="170" y="266"/>
                    <a:pt x="171" y="267"/>
                    <a:pt x="171" y="267"/>
                  </a:cubicBezTo>
                  <a:lnTo>
                    <a:pt x="171" y="268"/>
                  </a:lnTo>
                  <a:lnTo>
                    <a:pt x="171" y="269"/>
                  </a:lnTo>
                  <a:cubicBezTo>
                    <a:pt x="171" y="270"/>
                    <a:pt x="171" y="270"/>
                    <a:pt x="172" y="271"/>
                  </a:cubicBezTo>
                  <a:cubicBezTo>
                    <a:pt x="173" y="271"/>
                    <a:pt x="173" y="271"/>
                    <a:pt x="174" y="271"/>
                  </a:cubicBezTo>
                  <a:cubicBezTo>
                    <a:pt x="175" y="272"/>
                    <a:pt x="175" y="272"/>
                    <a:pt x="176" y="273"/>
                  </a:cubicBezTo>
                  <a:cubicBezTo>
                    <a:pt x="177" y="273"/>
                    <a:pt x="177" y="273"/>
                    <a:pt x="178" y="273"/>
                  </a:cubicBezTo>
                  <a:lnTo>
                    <a:pt x="178" y="274"/>
                  </a:lnTo>
                  <a:cubicBezTo>
                    <a:pt x="179" y="274"/>
                    <a:pt x="179" y="274"/>
                    <a:pt x="179" y="275"/>
                  </a:cubicBezTo>
                  <a:lnTo>
                    <a:pt x="180" y="276"/>
                  </a:lnTo>
                  <a:cubicBezTo>
                    <a:pt x="180" y="277"/>
                    <a:pt x="179" y="277"/>
                    <a:pt x="179" y="277"/>
                  </a:cubicBezTo>
                  <a:cubicBezTo>
                    <a:pt x="179" y="278"/>
                    <a:pt x="179" y="278"/>
                    <a:pt x="179" y="279"/>
                  </a:cubicBezTo>
                  <a:lnTo>
                    <a:pt x="180" y="280"/>
                  </a:lnTo>
                  <a:lnTo>
                    <a:pt x="180" y="281"/>
                  </a:lnTo>
                  <a:lnTo>
                    <a:pt x="180" y="282"/>
                  </a:lnTo>
                  <a:lnTo>
                    <a:pt x="180" y="283"/>
                  </a:lnTo>
                  <a:lnTo>
                    <a:pt x="181" y="284"/>
                  </a:lnTo>
                  <a:cubicBezTo>
                    <a:pt x="181" y="285"/>
                    <a:pt x="181" y="286"/>
                    <a:pt x="181" y="286"/>
                  </a:cubicBezTo>
                  <a:cubicBezTo>
                    <a:pt x="182" y="286"/>
                    <a:pt x="182" y="287"/>
                    <a:pt x="182" y="287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3" y="289"/>
                    <a:pt x="183" y="290"/>
                  </a:cubicBezTo>
                  <a:cubicBezTo>
                    <a:pt x="184" y="290"/>
                    <a:pt x="184" y="290"/>
                    <a:pt x="185" y="291"/>
                  </a:cubicBezTo>
                  <a:cubicBezTo>
                    <a:pt x="185" y="291"/>
                    <a:pt x="186" y="292"/>
                    <a:pt x="187" y="292"/>
                  </a:cubicBezTo>
                  <a:cubicBezTo>
                    <a:pt x="187" y="293"/>
                    <a:pt x="188" y="293"/>
                    <a:pt x="188" y="293"/>
                  </a:cubicBezTo>
                  <a:cubicBezTo>
                    <a:pt x="189" y="294"/>
                    <a:pt x="189" y="294"/>
                    <a:pt x="190" y="294"/>
                  </a:cubicBezTo>
                  <a:cubicBezTo>
                    <a:pt x="191" y="294"/>
                    <a:pt x="191" y="295"/>
                    <a:pt x="192" y="295"/>
                  </a:cubicBezTo>
                  <a:cubicBezTo>
                    <a:pt x="193" y="295"/>
                    <a:pt x="193" y="296"/>
                    <a:pt x="194" y="296"/>
                  </a:cubicBezTo>
                  <a:cubicBezTo>
                    <a:pt x="195" y="296"/>
                    <a:pt x="195" y="296"/>
                    <a:pt x="196" y="296"/>
                  </a:cubicBezTo>
                  <a:lnTo>
                    <a:pt x="197" y="296"/>
                  </a:lnTo>
                  <a:lnTo>
                    <a:pt x="197" y="295"/>
                  </a:lnTo>
                  <a:cubicBezTo>
                    <a:pt x="197" y="294"/>
                    <a:pt x="197" y="294"/>
                    <a:pt x="197" y="294"/>
                  </a:cubicBezTo>
                  <a:cubicBezTo>
                    <a:pt x="197" y="294"/>
                    <a:pt x="198" y="294"/>
                    <a:pt x="198" y="293"/>
                  </a:cubicBezTo>
                  <a:lnTo>
                    <a:pt x="199" y="293"/>
                  </a:lnTo>
                  <a:cubicBezTo>
                    <a:pt x="201" y="294"/>
                    <a:pt x="201" y="294"/>
                    <a:pt x="202" y="295"/>
                  </a:cubicBezTo>
                  <a:cubicBezTo>
                    <a:pt x="202" y="296"/>
                    <a:pt x="202" y="296"/>
                    <a:pt x="202" y="296"/>
                  </a:cubicBezTo>
                  <a:cubicBezTo>
                    <a:pt x="203" y="297"/>
                    <a:pt x="203" y="297"/>
                    <a:pt x="203" y="298"/>
                  </a:cubicBezTo>
                  <a:lnTo>
                    <a:pt x="204" y="298"/>
                  </a:lnTo>
                  <a:cubicBezTo>
                    <a:pt x="204" y="299"/>
                    <a:pt x="204" y="299"/>
                    <a:pt x="205" y="299"/>
                  </a:cubicBezTo>
                  <a:cubicBezTo>
                    <a:pt x="205" y="300"/>
                    <a:pt x="206" y="300"/>
                    <a:pt x="206" y="301"/>
                  </a:cubicBezTo>
                  <a:cubicBezTo>
                    <a:pt x="207" y="301"/>
                    <a:pt x="207" y="301"/>
                    <a:pt x="207" y="301"/>
                  </a:cubicBezTo>
                  <a:cubicBezTo>
                    <a:pt x="207" y="302"/>
                    <a:pt x="207" y="302"/>
                    <a:pt x="207" y="302"/>
                  </a:cubicBezTo>
                  <a:cubicBezTo>
                    <a:pt x="208" y="302"/>
                    <a:pt x="208" y="302"/>
                    <a:pt x="209" y="302"/>
                  </a:cubicBezTo>
                  <a:cubicBezTo>
                    <a:pt x="210" y="303"/>
                    <a:pt x="211" y="304"/>
                    <a:pt x="211" y="304"/>
                  </a:cubicBezTo>
                  <a:cubicBezTo>
                    <a:pt x="213" y="304"/>
                    <a:pt x="213" y="304"/>
                    <a:pt x="214" y="305"/>
                  </a:cubicBezTo>
                  <a:cubicBezTo>
                    <a:pt x="214" y="305"/>
                    <a:pt x="215" y="305"/>
                    <a:pt x="215" y="306"/>
                  </a:cubicBezTo>
                  <a:cubicBezTo>
                    <a:pt x="217" y="307"/>
                    <a:pt x="219" y="308"/>
                    <a:pt x="221" y="308"/>
                  </a:cubicBezTo>
                  <a:cubicBezTo>
                    <a:pt x="223" y="307"/>
                    <a:pt x="225" y="307"/>
                    <a:pt x="226" y="306"/>
                  </a:cubicBezTo>
                  <a:lnTo>
                    <a:pt x="227" y="306"/>
                  </a:lnTo>
                  <a:cubicBezTo>
                    <a:pt x="228" y="306"/>
                    <a:pt x="228" y="306"/>
                    <a:pt x="229" y="306"/>
                  </a:cubicBezTo>
                  <a:cubicBezTo>
                    <a:pt x="230" y="306"/>
                    <a:pt x="231" y="306"/>
                    <a:pt x="232" y="306"/>
                  </a:cubicBezTo>
                  <a:cubicBezTo>
                    <a:pt x="233" y="305"/>
                    <a:pt x="233" y="305"/>
                    <a:pt x="234" y="305"/>
                  </a:cubicBezTo>
                  <a:cubicBezTo>
                    <a:pt x="235" y="305"/>
                    <a:pt x="236" y="305"/>
                    <a:pt x="237" y="305"/>
                  </a:cubicBezTo>
                  <a:cubicBezTo>
                    <a:pt x="238" y="305"/>
                    <a:pt x="238" y="305"/>
                    <a:pt x="238" y="305"/>
                  </a:cubicBezTo>
                  <a:cubicBezTo>
                    <a:pt x="239" y="305"/>
                    <a:pt x="241" y="305"/>
                    <a:pt x="241" y="305"/>
                  </a:cubicBezTo>
                  <a:cubicBezTo>
                    <a:pt x="242" y="305"/>
                    <a:pt x="243" y="305"/>
                    <a:pt x="243" y="305"/>
                  </a:cubicBezTo>
                  <a:lnTo>
                    <a:pt x="244" y="305"/>
                  </a:lnTo>
                  <a:cubicBezTo>
                    <a:pt x="248" y="306"/>
                    <a:pt x="251" y="306"/>
                    <a:pt x="254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7" name="Shape 3287"/>
            <p:cNvSpPr/>
            <p:nvPr/>
          </p:nvSpPr>
          <p:spPr>
            <a:xfrm>
              <a:off x="5010763" y="617106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8" name="Shape 3288"/>
            <p:cNvSpPr/>
            <p:nvPr/>
          </p:nvSpPr>
          <p:spPr>
            <a:xfrm>
              <a:off x="4736405" y="6014537"/>
              <a:ext cx="29898" cy="24622"/>
            </a:xfrm>
            <a:custGeom>
              <a:avLst/>
              <a:gdLst/>
              <a:ahLst/>
              <a:cxnLst/>
              <a:rect l="0" t="0" r="0" b="0"/>
              <a:pathLst>
                <a:path w="18" h="15" extrusionOk="0">
                  <a:moveTo>
                    <a:pt x="13" y="15"/>
                  </a:moveTo>
                  <a:cubicBezTo>
                    <a:pt x="12" y="15"/>
                    <a:pt x="12" y="14"/>
                    <a:pt x="12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3"/>
                    <a:pt x="8" y="13"/>
                    <a:pt x="8" y="12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7" y="9"/>
                    <a:pt x="7" y="8"/>
                    <a:pt x="6" y="7"/>
                  </a:cubicBezTo>
                  <a:lnTo>
                    <a:pt x="5" y="7"/>
                  </a:lnTo>
                  <a:cubicBezTo>
                    <a:pt x="4" y="6"/>
                    <a:pt x="4" y="6"/>
                    <a:pt x="3" y="5"/>
                  </a:cubicBezTo>
                  <a:lnTo>
                    <a:pt x="2" y="5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-1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3" y="1"/>
                  </a:cubicBezTo>
                  <a:lnTo>
                    <a:pt x="4" y="1"/>
                  </a:lnTo>
                  <a:lnTo>
                    <a:pt x="5" y="1"/>
                  </a:lnTo>
                  <a:cubicBezTo>
                    <a:pt x="6" y="1"/>
                    <a:pt x="7" y="1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lnTo>
                    <a:pt x="9" y="6"/>
                  </a:lnTo>
                  <a:cubicBezTo>
                    <a:pt x="9" y="7"/>
                    <a:pt x="10" y="8"/>
                    <a:pt x="12" y="8"/>
                  </a:cubicBezTo>
                  <a:lnTo>
                    <a:pt x="13" y="8"/>
                  </a:lnTo>
                  <a:cubicBezTo>
                    <a:pt x="13" y="8"/>
                    <a:pt x="14" y="9"/>
                    <a:pt x="15" y="9"/>
                  </a:cubicBezTo>
                  <a:lnTo>
                    <a:pt x="15" y="10"/>
                  </a:lnTo>
                  <a:cubicBezTo>
                    <a:pt x="15" y="11"/>
                    <a:pt x="16" y="11"/>
                    <a:pt x="16" y="12"/>
                  </a:cubicBezTo>
                  <a:cubicBezTo>
                    <a:pt x="17" y="12"/>
                    <a:pt x="18" y="13"/>
                    <a:pt x="18" y="14"/>
                  </a:cubicBezTo>
                  <a:cubicBezTo>
                    <a:pt x="18" y="14"/>
                    <a:pt x="17" y="14"/>
                    <a:pt x="15" y="15"/>
                  </a:cubicBezTo>
                  <a:lnTo>
                    <a:pt x="14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89" name="Shape 3289"/>
            <p:cNvSpPr/>
            <p:nvPr/>
          </p:nvSpPr>
          <p:spPr>
            <a:xfrm>
              <a:off x="4836651" y="6125331"/>
              <a:ext cx="24622" cy="17587"/>
            </a:xfrm>
            <a:custGeom>
              <a:avLst/>
              <a:gdLst/>
              <a:ahLst/>
              <a:cxnLst/>
              <a:rect l="0" t="0" r="0" b="0"/>
              <a:pathLst>
                <a:path w="15" h="11" extrusionOk="0">
                  <a:moveTo>
                    <a:pt x="14" y="11"/>
                  </a:moveTo>
                  <a:cubicBezTo>
                    <a:pt x="14" y="11"/>
                    <a:pt x="13" y="11"/>
                    <a:pt x="12" y="11"/>
                  </a:cubicBezTo>
                  <a:cubicBezTo>
                    <a:pt x="12" y="10"/>
                    <a:pt x="11" y="10"/>
                    <a:pt x="11" y="9"/>
                  </a:cubicBezTo>
                  <a:cubicBezTo>
                    <a:pt x="11" y="8"/>
                    <a:pt x="9" y="6"/>
                    <a:pt x="8" y="6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9" y="8"/>
                    <a:pt x="10" y="8"/>
                    <a:pt x="10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7" y="10"/>
                    <a:pt x="7" y="10"/>
                    <a:pt x="7" y="9"/>
                  </a:cubicBezTo>
                  <a:lnTo>
                    <a:pt x="6" y="9"/>
                  </a:lnTo>
                  <a:cubicBezTo>
                    <a:pt x="5" y="8"/>
                    <a:pt x="4" y="8"/>
                    <a:pt x="2" y="7"/>
                  </a:cubicBez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cubicBezTo>
                    <a:pt x="1" y="5"/>
                    <a:pt x="1" y="5"/>
                    <a:pt x="1" y="5"/>
                  </a:cubicBez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cubicBezTo>
                    <a:pt x="8" y="2"/>
                    <a:pt x="9" y="3"/>
                    <a:pt x="9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8"/>
                    <a:pt x="13" y="8"/>
                    <a:pt x="13" y="8"/>
                  </a:cubicBezTo>
                  <a:lnTo>
                    <a:pt x="14" y="9"/>
                  </a:lnTo>
                  <a:cubicBezTo>
                    <a:pt x="15" y="10"/>
                    <a:pt x="16" y="10"/>
                    <a:pt x="1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0" name="Shape 3290"/>
            <p:cNvSpPr/>
            <p:nvPr/>
          </p:nvSpPr>
          <p:spPr>
            <a:xfrm>
              <a:off x="4986141" y="6174575"/>
              <a:ext cx="59796" cy="29898"/>
            </a:xfrm>
            <a:custGeom>
              <a:avLst/>
              <a:gdLst/>
              <a:ahLst/>
              <a:cxnLst/>
              <a:rect l="0" t="0" r="0" b="0"/>
              <a:pathLst>
                <a:path w="35" h="18" extrusionOk="0">
                  <a:moveTo>
                    <a:pt x="35" y="18"/>
                  </a:moveTo>
                  <a:lnTo>
                    <a:pt x="34" y="18"/>
                  </a:lnTo>
                  <a:cubicBezTo>
                    <a:pt x="33" y="17"/>
                    <a:pt x="32" y="17"/>
                    <a:pt x="30" y="17"/>
                  </a:cubicBezTo>
                  <a:cubicBezTo>
                    <a:pt x="29" y="17"/>
                    <a:pt x="28" y="17"/>
                    <a:pt x="27" y="17"/>
                  </a:cubicBezTo>
                  <a:cubicBezTo>
                    <a:pt x="27" y="16"/>
                    <a:pt x="26" y="16"/>
                    <a:pt x="26" y="16"/>
                  </a:cubicBezTo>
                  <a:cubicBezTo>
                    <a:pt x="24" y="16"/>
                    <a:pt x="22" y="16"/>
                    <a:pt x="21" y="16"/>
                  </a:cubicBezTo>
                  <a:lnTo>
                    <a:pt x="20" y="16"/>
                  </a:lnTo>
                  <a:lnTo>
                    <a:pt x="19" y="16"/>
                  </a:lnTo>
                  <a:cubicBezTo>
                    <a:pt x="18" y="16"/>
                    <a:pt x="18" y="16"/>
                    <a:pt x="17" y="16"/>
                  </a:cubicBezTo>
                  <a:cubicBezTo>
                    <a:pt x="16" y="16"/>
                    <a:pt x="16" y="15"/>
                    <a:pt x="16" y="15"/>
                  </a:cubicBezTo>
                  <a:lnTo>
                    <a:pt x="15" y="15"/>
                  </a:lnTo>
                  <a:cubicBezTo>
                    <a:pt x="15" y="14"/>
                    <a:pt x="15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4" y="11"/>
                  </a:cubicBezTo>
                  <a:cubicBezTo>
                    <a:pt x="15" y="11"/>
                    <a:pt x="16" y="10"/>
                    <a:pt x="15" y="10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lnTo>
                    <a:pt x="12" y="10"/>
                  </a:lnTo>
                  <a:cubicBezTo>
                    <a:pt x="11" y="10"/>
                    <a:pt x="11" y="10"/>
                    <a:pt x="10" y="10"/>
                  </a:cubicBez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cubicBezTo>
                    <a:pt x="3" y="8"/>
                    <a:pt x="3" y="8"/>
                    <a:pt x="3" y="7"/>
                  </a:cubicBezTo>
                  <a:lnTo>
                    <a:pt x="4" y="6"/>
                  </a:ln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cubicBezTo>
                    <a:pt x="6" y="2"/>
                    <a:pt x="6" y="0"/>
                    <a:pt x="8" y="0"/>
                  </a:cubicBezTo>
                  <a:lnTo>
                    <a:pt x="9" y="1"/>
                  </a:lnTo>
                  <a:lnTo>
                    <a:pt x="10" y="1"/>
                  </a:lnTo>
                  <a:cubicBezTo>
                    <a:pt x="10" y="2"/>
                    <a:pt x="11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lnTo>
                    <a:pt x="13" y="1"/>
                  </a:lnTo>
                  <a:cubicBezTo>
                    <a:pt x="15" y="2"/>
                    <a:pt x="15" y="2"/>
                    <a:pt x="16" y="3"/>
                  </a:cubicBezTo>
                  <a:lnTo>
                    <a:pt x="17" y="3"/>
                  </a:lnTo>
                  <a:cubicBezTo>
                    <a:pt x="17" y="4"/>
                    <a:pt x="17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9" y="5"/>
                  </a:lnTo>
                  <a:cubicBezTo>
                    <a:pt x="20" y="6"/>
                    <a:pt x="20" y="6"/>
                    <a:pt x="20" y="6"/>
                  </a:cubicBezTo>
                  <a:cubicBezTo>
                    <a:pt x="21" y="7"/>
                    <a:pt x="21" y="7"/>
                    <a:pt x="22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5" y="10"/>
                    <a:pt x="26" y="11"/>
                    <a:pt x="27" y="11"/>
                  </a:cubicBezTo>
                  <a:lnTo>
                    <a:pt x="27" y="12"/>
                  </a:lnTo>
                  <a:lnTo>
                    <a:pt x="28" y="12"/>
                  </a:lnTo>
                  <a:cubicBezTo>
                    <a:pt x="29" y="12"/>
                    <a:pt x="29" y="13"/>
                    <a:pt x="29" y="13"/>
                  </a:cubicBezTo>
                  <a:lnTo>
                    <a:pt x="30" y="14"/>
                  </a:lnTo>
                  <a:lnTo>
                    <a:pt x="31" y="15"/>
                  </a:lnTo>
                  <a:cubicBezTo>
                    <a:pt x="32" y="15"/>
                    <a:pt x="32" y="15"/>
                    <a:pt x="32" y="16"/>
                  </a:cubicBezTo>
                  <a:cubicBezTo>
                    <a:pt x="33" y="16"/>
                    <a:pt x="33" y="16"/>
                    <a:pt x="34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1" name="Shape 3291"/>
            <p:cNvSpPr/>
            <p:nvPr/>
          </p:nvSpPr>
          <p:spPr>
            <a:xfrm>
              <a:off x="4949209" y="6181610"/>
              <a:ext cx="17587" cy="12311"/>
            </a:xfrm>
            <a:custGeom>
              <a:avLst/>
              <a:gdLst/>
              <a:ahLst/>
              <a:cxnLst/>
              <a:rect l="0" t="0" r="0" b="0"/>
              <a:pathLst>
                <a:path w="11" h="8" extrusionOk="0">
                  <a:moveTo>
                    <a:pt x="6" y="8"/>
                  </a:moveTo>
                  <a:cubicBezTo>
                    <a:pt x="5" y="8"/>
                    <a:pt x="5" y="8"/>
                    <a:pt x="4" y="7"/>
                  </a:cubicBezTo>
                  <a:lnTo>
                    <a:pt x="3" y="7"/>
                  </a:lnTo>
                  <a:cubicBezTo>
                    <a:pt x="2" y="7"/>
                    <a:pt x="2" y="7"/>
                    <a:pt x="2" y="7"/>
                  </a:cubicBezTo>
                  <a:lnTo>
                    <a:pt x="1" y="7"/>
                  </a:lnTo>
                  <a:lnTo>
                    <a:pt x="0" y="7"/>
                  </a:ln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lnTo>
                    <a:pt x="2" y="5"/>
                  </a:ln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lnTo>
                    <a:pt x="2" y="1"/>
                  </a:lnTo>
                  <a:lnTo>
                    <a:pt x="3" y="2"/>
                  </a:ln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1" y="2"/>
                    <a:pt x="12" y="3"/>
                    <a:pt x="11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lnTo>
                    <a:pt x="5" y="5"/>
                  </a:lnTo>
                  <a:lnTo>
                    <a:pt x="6" y="5"/>
                  </a:lnTo>
                  <a:cubicBezTo>
                    <a:pt x="6" y="6"/>
                    <a:pt x="7" y="6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2" name="Shape 3292"/>
            <p:cNvSpPr/>
            <p:nvPr/>
          </p:nvSpPr>
          <p:spPr>
            <a:xfrm>
              <a:off x="5114527" y="6204473"/>
              <a:ext cx="10552" cy="0"/>
            </a:xfrm>
            <a:custGeom>
              <a:avLst/>
              <a:gdLst/>
              <a:ahLst/>
              <a:cxnLst/>
              <a:rect l="0" t="0" r="0" b="0"/>
              <a:pathLst>
                <a:path w="7" h="1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4" y="0"/>
                  </a:cubicBezTo>
                  <a:lnTo>
                    <a:pt x="7" y="0"/>
                  </a:lnTo>
                  <a:cubicBezTo>
                    <a:pt x="7" y="0"/>
                    <a:pt x="7" y="0"/>
                    <a:pt x="6" y="0"/>
                  </a:cubicBez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3" name="Shape 3293"/>
            <p:cNvSpPr/>
            <p:nvPr/>
          </p:nvSpPr>
          <p:spPr>
            <a:xfrm>
              <a:off x="5009005" y="6174575"/>
              <a:ext cx="96729" cy="36933"/>
            </a:xfrm>
            <a:custGeom>
              <a:avLst/>
              <a:gdLst/>
              <a:ahLst/>
              <a:cxnLst/>
              <a:rect l="0" t="0" r="0" b="0"/>
              <a:pathLst>
                <a:path w="56" h="22" extrusionOk="0">
                  <a:moveTo>
                    <a:pt x="55" y="19"/>
                  </a:moveTo>
                  <a:cubicBezTo>
                    <a:pt x="55" y="19"/>
                    <a:pt x="55" y="20"/>
                    <a:pt x="53" y="20"/>
                  </a:cubicBezTo>
                  <a:cubicBezTo>
                    <a:pt x="52" y="20"/>
                    <a:pt x="52" y="20"/>
                    <a:pt x="52" y="19"/>
                  </a:cubicBezTo>
                  <a:lnTo>
                    <a:pt x="51" y="19"/>
                  </a:lnTo>
                  <a:cubicBezTo>
                    <a:pt x="50" y="19"/>
                    <a:pt x="49" y="19"/>
                    <a:pt x="49" y="20"/>
                  </a:cubicBezTo>
                  <a:lnTo>
                    <a:pt x="48" y="20"/>
                  </a:lnTo>
                  <a:cubicBezTo>
                    <a:pt x="48" y="21"/>
                    <a:pt x="47" y="21"/>
                    <a:pt x="46" y="21"/>
                  </a:cubicBezTo>
                  <a:cubicBezTo>
                    <a:pt x="46" y="22"/>
                    <a:pt x="46" y="22"/>
                    <a:pt x="45" y="22"/>
                  </a:cubicBezTo>
                  <a:cubicBezTo>
                    <a:pt x="45" y="22"/>
                    <a:pt x="45" y="21"/>
                    <a:pt x="44" y="21"/>
                  </a:cubicBezTo>
                  <a:cubicBezTo>
                    <a:pt x="44" y="20"/>
                    <a:pt x="44" y="20"/>
                    <a:pt x="43" y="20"/>
                  </a:cubicBezTo>
                  <a:cubicBezTo>
                    <a:pt x="43" y="20"/>
                    <a:pt x="42" y="19"/>
                    <a:pt x="40" y="19"/>
                  </a:cubicBezTo>
                  <a:cubicBezTo>
                    <a:pt x="40" y="19"/>
                    <a:pt x="39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9"/>
                    <a:pt x="34" y="19"/>
                    <a:pt x="34" y="19"/>
                  </a:cubicBezTo>
                  <a:cubicBezTo>
                    <a:pt x="33" y="19"/>
                    <a:pt x="32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9"/>
                    <a:pt x="24" y="19"/>
                    <a:pt x="22" y="18"/>
                  </a:cubicBezTo>
                  <a:lnTo>
                    <a:pt x="21" y="17"/>
                  </a:ln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5"/>
                    <a:pt x="18" y="15"/>
                  </a:cubicBezTo>
                  <a:lnTo>
                    <a:pt x="17" y="14"/>
                  </a:lnTo>
                  <a:lnTo>
                    <a:pt x="16" y="13"/>
                  </a:lnTo>
                  <a:cubicBezTo>
                    <a:pt x="16" y="13"/>
                    <a:pt x="16" y="12"/>
                    <a:pt x="15" y="12"/>
                  </a:cubicBezTo>
                  <a:lnTo>
                    <a:pt x="14" y="12"/>
                  </a:lnTo>
                  <a:lnTo>
                    <a:pt x="14" y="11"/>
                  </a:lnTo>
                  <a:cubicBezTo>
                    <a:pt x="13" y="11"/>
                    <a:pt x="12" y="10"/>
                    <a:pt x="12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8" y="7"/>
                    <a:pt x="8" y="7"/>
                    <a:pt x="7" y="6"/>
                  </a:cubicBez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cubicBezTo>
                    <a:pt x="4" y="4"/>
                    <a:pt x="4" y="4"/>
                    <a:pt x="4" y="3"/>
                  </a:cubicBezTo>
                  <a:lnTo>
                    <a:pt x="3" y="3"/>
                  </a:lnTo>
                  <a:cubicBezTo>
                    <a:pt x="2" y="2"/>
                    <a:pt x="2" y="2"/>
                    <a:pt x="0" y="1"/>
                  </a:cubicBez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4" y="1"/>
                    <a:pt x="4" y="1"/>
                  </a:cubicBezTo>
                  <a:cubicBezTo>
                    <a:pt x="5" y="2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1" y="3"/>
                    <a:pt x="13" y="4"/>
                    <a:pt x="12" y="6"/>
                  </a:cubicBezTo>
                  <a:cubicBezTo>
                    <a:pt x="12" y="6"/>
                    <a:pt x="11" y="6"/>
                    <a:pt x="11" y="5"/>
                  </a:cubicBezTo>
                  <a:lnTo>
                    <a:pt x="10" y="5"/>
                  </a:lnTo>
                  <a:cubicBezTo>
                    <a:pt x="10" y="6"/>
                    <a:pt x="11" y="6"/>
                    <a:pt x="11" y="6"/>
                  </a:cubicBezTo>
                  <a:lnTo>
                    <a:pt x="12" y="7"/>
                  </a:lnTo>
                  <a:lnTo>
                    <a:pt x="13" y="7"/>
                  </a:lnTo>
                  <a:cubicBezTo>
                    <a:pt x="13" y="8"/>
                    <a:pt x="13" y="8"/>
                    <a:pt x="13" y="8"/>
                  </a:cubicBezTo>
                  <a:lnTo>
                    <a:pt x="14" y="7"/>
                  </a:lnTo>
                  <a:cubicBezTo>
                    <a:pt x="15" y="7"/>
                    <a:pt x="16" y="7"/>
                    <a:pt x="16" y="8"/>
                  </a:cubicBezTo>
                  <a:cubicBezTo>
                    <a:pt x="17" y="8"/>
                    <a:pt x="18" y="8"/>
                    <a:pt x="18" y="9"/>
                  </a:cubicBezTo>
                  <a:cubicBezTo>
                    <a:pt x="19" y="9"/>
                    <a:pt x="19" y="9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1"/>
                    <a:pt x="26" y="11"/>
                    <a:pt x="27" y="11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2" y="13"/>
                    <a:pt x="33" y="13"/>
                  </a:cubicBezTo>
                  <a:cubicBezTo>
                    <a:pt x="34" y="14"/>
                    <a:pt x="34" y="14"/>
                    <a:pt x="36" y="14"/>
                  </a:cubicBezTo>
                  <a:lnTo>
                    <a:pt x="37" y="14"/>
                  </a:lnTo>
                  <a:cubicBezTo>
                    <a:pt x="38" y="14"/>
                    <a:pt x="39" y="14"/>
                    <a:pt x="40" y="14"/>
                  </a:cubicBezTo>
                  <a:lnTo>
                    <a:pt x="41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4" y="16"/>
                  </a:lnTo>
                  <a:cubicBezTo>
                    <a:pt x="45" y="16"/>
                    <a:pt x="45" y="16"/>
                    <a:pt x="46" y="16"/>
                  </a:cubicBezTo>
                  <a:lnTo>
                    <a:pt x="47" y="16"/>
                  </a:lnTo>
                  <a:cubicBezTo>
                    <a:pt x="48" y="16"/>
                    <a:pt x="48" y="16"/>
                    <a:pt x="49" y="16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2" y="16"/>
                    <a:pt x="55" y="16"/>
                    <a:pt x="55" y="16"/>
                  </a:cubicBezTo>
                  <a:cubicBezTo>
                    <a:pt x="56" y="17"/>
                    <a:pt x="56" y="18"/>
                    <a:pt x="55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4" name="Shape 3294"/>
            <p:cNvSpPr/>
            <p:nvPr/>
          </p:nvSpPr>
          <p:spPr>
            <a:xfrm>
              <a:off x="4644952" y="5694448"/>
              <a:ext cx="364053" cy="478369"/>
            </a:xfrm>
            <a:custGeom>
              <a:avLst/>
              <a:gdLst/>
              <a:ahLst/>
              <a:cxnLst/>
              <a:rect l="0" t="0" r="0" b="0"/>
              <a:pathLst>
                <a:path w="208" h="273" extrusionOk="0">
                  <a:moveTo>
                    <a:pt x="208" y="271"/>
                  </a:moveTo>
                  <a:lnTo>
                    <a:pt x="207" y="271"/>
                  </a:lnTo>
                  <a:cubicBezTo>
                    <a:pt x="204" y="271"/>
                    <a:pt x="201" y="271"/>
                    <a:pt x="197" y="270"/>
                  </a:cubicBezTo>
                  <a:lnTo>
                    <a:pt x="196" y="270"/>
                  </a:lnTo>
                  <a:cubicBezTo>
                    <a:pt x="196" y="270"/>
                    <a:pt x="195" y="270"/>
                    <a:pt x="194" y="270"/>
                  </a:cubicBezTo>
                  <a:cubicBezTo>
                    <a:pt x="194" y="270"/>
                    <a:pt x="192" y="270"/>
                    <a:pt x="191" y="270"/>
                  </a:cubicBezTo>
                  <a:lnTo>
                    <a:pt x="190" y="270"/>
                  </a:lnTo>
                  <a:cubicBezTo>
                    <a:pt x="189" y="270"/>
                    <a:pt x="188" y="270"/>
                    <a:pt x="187" y="270"/>
                  </a:cubicBezTo>
                  <a:cubicBezTo>
                    <a:pt x="186" y="270"/>
                    <a:pt x="186" y="270"/>
                    <a:pt x="185" y="271"/>
                  </a:cubicBezTo>
                  <a:cubicBezTo>
                    <a:pt x="184" y="271"/>
                    <a:pt x="183" y="271"/>
                    <a:pt x="182" y="271"/>
                  </a:cubicBezTo>
                  <a:cubicBezTo>
                    <a:pt x="181" y="271"/>
                    <a:pt x="181" y="271"/>
                    <a:pt x="180" y="271"/>
                  </a:cubicBezTo>
                  <a:lnTo>
                    <a:pt x="179" y="271"/>
                  </a:lnTo>
                  <a:cubicBezTo>
                    <a:pt x="178" y="272"/>
                    <a:pt x="176" y="272"/>
                    <a:pt x="174" y="273"/>
                  </a:cubicBezTo>
                  <a:cubicBezTo>
                    <a:pt x="172" y="273"/>
                    <a:pt x="170" y="272"/>
                    <a:pt x="168" y="271"/>
                  </a:cubicBezTo>
                  <a:cubicBezTo>
                    <a:pt x="168" y="270"/>
                    <a:pt x="167" y="270"/>
                    <a:pt x="167" y="270"/>
                  </a:cubicBezTo>
                  <a:cubicBezTo>
                    <a:pt x="166" y="269"/>
                    <a:pt x="166" y="269"/>
                    <a:pt x="164" y="269"/>
                  </a:cubicBezTo>
                  <a:cubicBezTo>
                    <a:pt x="164" y="269"/>
                    <a:pt x="163" y="268"/>
                    <a:pt x="162" y="267"/>
                  </a:cubicBezTo>
                  <a:cubicBezTo>
                    <a:pt x="161" y="267"/>
                    <a:pt x="161" y="267"/>
                    <a:pt x="160" y="267"/>
                  </a:cubicBezTo>
                  <a:lnTo>
                    <a:pt x="160" y="266"/>
                  </a:lnTo>
                  <a:lnTo>
                    <a:pt x="159" y="266"/>
                  </a:lnTo>
                  <a:cubicBezTo>
                    <a:pt x="159" y="265"/>
                    <a:pt x="158" y="265"/>
                    <a:pt x="158" y="264"/>
                  </a:cubicBezTo>
                  <a:cubicBezTo>
                    <a:pt x="157" y="264"/>
                    <a:pt x="157" y="264"/>
                    <a:pt x="157" y="263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62"/>
                    <a:pt x="156" y="262"/>
                    <a:pt x="155" y="262"/>
                  </a:cubicBezTo>
                  <a:cubicBezTo>
                    <a:pt x="155" y="261"/>
                    <a:pt x="155" y="261"/>
                    <a:pt x="155" y="260"/>
                  </a:cubicBezTo>
                  <a:cubicBezTo>
                    <a:pt x="154" y="259"/>
                    <a:pt x="154" y="259"/>
                    <a:pt x="152" y="258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51" y="259"/>
                    <a:pt x="150" y="259"/>
                    <a:pt x="150" y="259"/>
                  </a:cubicBezTo>
                  <a:lnTo>
                    <a:pt x="150" y="260"/>
                  </a:lnTo>
                  <a:lnTo>
                    <a:pt x="150" y="261"/>
                  </a:lnTo>
                  <a:cubicBezTo>
                    <a:pt x="149" y="261"/>
                    <a:pt x="149" y="261"/>
                    <a:pt x="149" y="261"/>
                  </a:cubicBezTo>
                  <a:cubicBezTo>
                    <a:pt x="148" y="261"/>
                    <a:pt x="148" y="261"/>
                    <a:pt x="147" y="261"/>
                  </a:cubicBezTo>
                  <a:cubicBezTo>
                    <a:pt x="146" y="261"/>
                    <a:pt x="146" y="260"/>
                    <a:pt x="145" y="260"/>
                  </a:cubicBezTo>
                  <a:cubicBezTo>
                    <a:pt x="144" y="260"/>
                    <a:pt x="144" y="259"/>
                    <a:pt x="143" y="259"/>
                  </a:cubicBezTo>
                  <a:cubicBezTo>
                    <a:pt x="142" y="259"/>
                    <a:pt x="142" y="259"/>
                    <a:pt x="141" y="258"/>
                  </a:cubicBezTo>
                  <a:cubicBezTo>
                    <a:pt x="141" y="258"/>
                    <a:pt x="140" y="258"/>
                    <a:pt x="140" y="257"/>
                  </a:cubicBezTo>
                  <a:cubicBezTo>
                    <a:pt x="139" y="257"/>
                    <a:pt x="138" y="256"/>
                    <a:pt x="138" y="256"/>
                  </a:cubicBezTo>
                  <a:cubicBezTo>
                    <a:pt x="137" y="255"/>
                    <a:pt x="137" y="255"/>
                    <a:pt x="136" y="255"/>
                  </a:cubicBezTo>
                  <a:cubicBezTo>
                    <a:pt x="136" y="254"/>
                    <a:pt x="135" y="254"/>
                    <a:pt x="135" y="253"/>
                  </a:cubicBezTo>
                  <a:lnTo>
                    <a:pt x="135" y="252"/>
                  </a:lnTo>
                  <a:cubicBezTo>
                    <a:pt x="135" y="252"/>
                    <a:pt x="135" y="251"/>
                    <a:pt x="134" y="251"/>
                  </a:cubicBezTo>
                  <a:cubicBezTo>
                    <a:pt x="134" y="251"/>
                    <a:pt x="134" y="250"/>
                    <a:pt x="134" y="249"/>
                  </a:cubicBezTo>
                  <a:cubicBezTo>
                    <a:pt x="134" y="249"/>
                    <a:pt x="134" y="248"/>
                    <a:pt x="133" y="248"/>
                  </a:cubicBezTo>
                  <a:cubicBezTo>
                    <a:pt x="133" y="247"/>
                    <a:pt x="133" y="247"/>
                    <a:pt x="133" y="247"/>
                  </a:cubicBezTo>
                  <a:lnTo>
                    <a:pt x="133" y="246"/>
                  </a:lnTo>
                  <a:cubicBezTo>
                    <a:pt x="133" y="245"/>
                    <a:pt x="133" y="245"/>
                    <a:pt x="133" y="245"/>
                  </a:cubicBezTo>
                  <a:lnTo>
                    <a:pt x="132" y="244"/>
                  </a:lnTo>
                  <a:cubicBezTo>
                    <a:pt x="132" y="243"/>
                    <a:pt x="132" y="243"/>
                    <a:pt x="132" y="242"/>
                  </a:cubicBezTo>
                  <a:cubicBezTo>
                    <a:pt x="132" y="242"/>
                    <a:pt x="133" y="242"/>
                    <a:pt x="133" y="241"/>
                  </a:cubicBezTo>
                  <a:lnTo>
                    <a:pt x="132" y="240"/>
                  </a:lnTo>
                  <a:cubicBezTo>
                    <a:pt x="132" y="239"/>
                    <a:pt x="132" y="239"/>
                    <a:pt x="131" y="239"/>
                  </a:cubicBezTo>
                  <a:lnTo>
                    <a:pt x="131" y="238"/>
                  </a:lnTo>
                  <a:cubicBezTo>
                    <a:pt x="130" y="238"/>
                    <a:pt x="130" y="238"/>
                    <a:pt x="129" y="238"/>
                  </a:cubicBezTo>
                  <a:cubicBezTo>
                    <a:pt x="128" y="237"/>
                    <a:pt x="128" y="237"/>
                    <a:pt x="127" y="236"/>
                  </a:cubicBezTo>
                  <a:cubicBezTo>
                    <a:pt x="126" y="236"/>
                    <a:pt x="126" y="236"/>
                    <a:pt x="125" y="236"/>
                  </a:cubicBezTo>
                  <a:cubicBezTo>
                    <a:pt x="124" y="235"/>
                    <a:pt x="124" y="235"/>
                    <a:pt x="124" y="234"/>
                  </a:cubicBezTo>
                  <a:lnTo>
                    <a:pt x="124" y="233"/>
                  </a:lnTo>
                  <a:cubicBezTo>
                    <a:pt x="124" y="232"/>
                    <a:pt x="124" y="232"/>
                    <a:pt x="124" y="232"/>
                  </a:cubicBezTo>
                  <a:cubicBezTo>
                    <a:pt x="124" y="232"/>
                    <a:pt x="123" y="231"/>
                    <a:pt x="124" y="231"/>
                  </a:cubicBezTo>
                  <a:lnTo>
                    <a:pt x="124" y="230"/>
                  </a:lnTo>
                  <a:lnTo>
                    <a:pt x="124" y="229"/>
                  </a:lnTo>
                  <a:lnTo>
                    <a:pt x="123" y="228"/>
                  </a:lnTo>
                  <a:lnTo>
                    <a:pt x="122" y="227"/>
                  </a:lnTo>
                  <a:cubicBezTo>
                    <a:pt x="122" y="227"/>
                    <a:pt x="121" y="227"/>
                    <a:pt x="121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2" y="224"/>
                    <a:pt x="122" y="224"/>
                    <a:pt x="120" y="223"/>
                  </a:cubicBezTo>
                  <a:cubicBezTo>
                    <a:pt x="120" y="223"/>
                    <a:pt x="119" y="222"/>
                    <a:pt x="118" y="222"/>
                  </a:cubicBezTo>
                  <a:cubicBezTo>
                    <a:pt x="117" y="222"/>
                    <a:pt x="115" y="221"/>
                    <a:pt x="115" y="221"/>
                  </a:cubicBezTo>
                  <a:cubicBezTo>
                    <a:pt x="114" y="221"/>
                    <a:pt x="114" y="220"/>
                    <a:pt x="113" y="219"/>
                  </a:cubicBezTo>
                  <a:cubicBezTo>
                    <a:pt x="113" y="219"/>
                    <a:pt x="113" y="218"/>
                    <a:pt x="113" y="217"/>
                  </a:cubicBezTo>
                  <a:cubicBezTo>
                    <a:pt x="113" y="217"/>
                    <a:pt x="113" y="216"/>
                    <a:pt x="112" y="216"/>
                  </a:cubicBezTo>
                  <a:cubicBezTo>
                    <a:pt x="111" y="216"/>
                    <a:pt x="110" y="216"/>
                    <a:pt x="110" y="215"/>
                  </a:cubicBezTo>
                  <a:cubicBezTo>
                    <a:pt x="110" y="214"/>
                    <a:pt x="110" y="214"/>
                    <a:pt x="111" y="213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1" y="211"/>
                    <a:pt x="110" y="211"/>
                    <a:pt x="109" y="211"/>
                  </a:cubicBezTo>
                  <a:cubicBezTo>
                    <a:pt x="109" y="210"/>
                    <a:pt x="108" y="210"/>
                    <a:pt x="107" y="210"/>
                  </a:cubicBezTo>
                  <a:cubicBezTo>
                    <a:pt x="106" y="210"/>
                    <a:pt x="106" y="210"/>
                    <a:pt x="105" y="210"/>
                  </a:cubicBezTo>
                  <a:cubicBezTo>
                    <a:pt x="104" y="210"/>
                    <a:pt x="104" y="210"/>
                    <a:pt x="103" y="210"/>
                  </a:cubicBezTo>
                  <a:cubicBezTo>
                    <a:pt x="103" y="210"/>
                    <a:pt x="101" y="210"/>
                    <a:pt x="101" y="209"/>
                  </a:cubicBezTo>
                  <a:cubicBezTo>
                    <a:pt x="100" y="209"/>
                    <a:pt x="100" y="208"/>
                    <a:pt x="101" y="207"/>
                  </a:cubicBezTo>
                  <a:cubicBezTo>
                    <a:pt x="101" y="207"/>
                    <a:pt x="103" y="206"/>
                    <a:pt x="104" y="206"/>
                  </a:cubicBezTo>
                  <a:cubicBezTo>
                    <a:pt x="105" y="206"/>
                    <a:pt x="106" y="206"/>
                    <a:pt x="106" y="205"/>
                  </a:cubicBezTo>
                  <a:cubicBezTo>
                    <a:pt x="107" y="205"/>
                    <a:pt x="106" y="204"/>
                    <a:pt x="106" y="204"/>
                  </a:cubicBezTo>
                  <a:cubicBezTo>
                    <a:pt x="105" y="204"/>
                    <a:pt x="105" y="203"/>
                    <a:pt x="104" y="203"/>
                  </a:cubicBezTo>
                  <a:cubicBezTo>
                    <a:pt x="103" y="203"/>
                    <a:pt x="102" y="203"/>
                    <a:pt x="101" y="204"/>
                  </a:cubicBezTo>
                  <a:cubicBezTo>
                    <a:pt x="101" y="204"/>
                    <a:pt x="100" y="204"/>
                    <a:pt x="99" y="204"/>
                  </a:cubicBezTo>
                  <a:cubicBezTo>
                    <a:pt x="98" y="204"/>
                    <a:pt x="97" y="204"/>
                    <a:pt x="97" y="203"/>
                  </a:cubicBezTo>
                  <a:cubicBezTo>
                    <a:pt x="96" y="203"/>
                    <a:pt x="96" y="201"/>
                    <a:pt x="96" y="201"/>
                  </a:cubicBezTo>
                  <a:cubicBezTo>
                    <a:pt x="96" y="201"/>
                    <a:pt x="96" y="200"/>
                    <a:pt x="96" y="199"/>
                  </a:cubicBezTo>
                  <a:cubicBezTo>
                    <a:pt x="95" y="198"/>
                    <a:pt x="93" y="197"/>
                    <a:pt x="92" y="197"/>
                  </a:cubicBezTo>
                  <a:cubicBezTo>
                    <a:pt x="90" y="196"/>
                    <a:pt x="89" y="195"/>
                    <a:pt x="88" y="194"/>
                  </a:cubicBezTo>
                  <a:cubicBezTo>
                    <a:pt x="88" y="194"/>
                    <a:pt x="88" y="193"/>
                    <a:pt x="87" y="193"/>
                  </a:cubicBezTo>
                  <a:cubicBezTo>
                    <a:pt x="87" y="192"/>
                    <a:pt x="86" y="192"/>
                    <a:pt x="85" y="192"/>
                  </a:cubicBezTo>
                  <a:lnTo>
                    <a:pt x="84" y="192"/>
                  </a:lnTo>
                  <a:cubicBezTo>
                    <a:pt x="84" y="192"/>
                    <a:pt x="83" y="192"/>
                    <a:pt x="82" y="191"/>
                  </a:cubicBezTo>
                  <a:lnTo>
                    <a:pt x="81" y="190"/>
                  </a:lnTo>
                  <a:cubicBezTo>
                    <a:pt x="81" y="189"/>
                    <a:pt x="80" y="188"/>
                    <a:pt x="80" y="188"/>
                  </a:cubicBezTo>
                  <a:cubicBezTo>
                    <a:pt x="79" y="188"/>
                    <a:pt x="78" y="187"/>
                    <a:pt x="78" y="187"/>
                  </a:cubicBezTo>
                  <a:cubicBezTo>
                    <a:pt x="77" y="186"/>
                    <a:pt x="77" y="186"/>
                    <a:pt x="77" y="185"/>
                  </a:cubicBezTo>
                  <a:cubicBezTo>
                    <a:pt x="78" y="185"/>
                    <a:pt x="78" y="185"/>
                    <a:pt x="78" y="184"/>
                  </a:cubicBezTo>
                  <a:lnTo>
                    <a:pt x="79" y="184"/>
                  </a:lnTo>
                  <a:lnTo>
                    <a:pt x="79" y="183"/>
                  </a:lnTo>
                  <a:cubicBezTo>
                    <a:pt x="79" y="183"/>
                    <a:pt x="78" y="182"/>
                    <a:pt x="77" y="181"/>
                  </a:cubicBezTo>
                  <a:lnTo>
                    <a:pt x="76" y="181"/>
                  </a:lnTo>
                  <a:cubicBezTo>
                    <a:pt x="76" y="180"/>
                    <a:pt x="76" y="180"/>
                    <a:pt x="75" y="180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79"/>
                    <a:pt x="74" y="179"/>
                    <a:pt x="74" y="178"/>
                  </a:cubicBezTo>
                  <a:cubicBezTo>
                    <a:pt x="73" y="178"/>
                    <a:pt x="73" y="178"/>
                    <a:pt x="73" y="178"/>
                  </a:cubicBezTo>
                  <a:lnTo>
                    <a:pt x="72" y="178"/>
                  </a:lnTo>
                  <a:cubicBezTo>
                    <a:pt x="71" y="177"/>
                    <a:pt x="70" y="176"/>
                    <a:pt x="70" y="175"/>
                  </a:cubicBezTo>
                  <a:lnTo>
                    <a:pt x="69" y="175"/>
                  </a:lnTo>
                  <a:cubicBezTo>
                    <a:pt x="68" y="175"/>
                    <a:pt x="68" y="174"/>
                    <a:pt x="67" y="174"/>
                  </a:cubicBezTo>
                  <a:cubicBezTo>
                    <a:pt x="67" y="174"/>
                    <a:pt x="67" y="173"/>
                    <a:pt x="66" y="173"/>
                  </a:cubicBezTo>
                  <a:lnTo>
                    <a:pt x="66" y="172"/>
                  </a:lnTo>
                  <a:cubicBezTo>
                    <a:pt x="66" y="171"/>
                    <a:pt x="66" y="171"/>
                    <a:pt x="65" y="170"/>
                  </a:cubicBezTo>
                  <a:lnTo>
                    <a:pt x="65" y="169"/>
                  </a:lnTo>
                  <a:cubicBezTo>
                    <a:pt x="65" y="168"/>
                    <a:pt x="65" y="167"/>
                    <a:pt x="64" y="167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2" y="165"/>
                    <a:pt x="62" y="165"/>
                    <a:pt x="62" y="165"/>
                  </a:cubicBezTo>
                  <a:lnTo>
                    <a:pt x="62" y="164"/>
                  </a:lnTo>
                  <a:lnTo>
                    <a:pt x="61" y="164"/>
                  </a:lnTo>
                  <a:cubicBezTo>
                    <a:pt x="61" y="163"/>
                    <a:pt x="61" y="163"/>
                    <a:pt x="61" y="162"/>
                  </a:cubicBezTo>
                  <a:cubicBezTo>
                    <a:pt x="60" y="162"/>
                    <a:pt x="60" y="162"/>
                    <a:pt x="60" y="161"/>
                  </a:cubicBezTo>
                  <a:lnTo>
                    <a:pt x="60" y="160"/>
                  </a:lnTo>
                  <a:cubicBezTo>
                    <a:pt x="59" y="160"/>
                    <a:pt x="59" y="160"/>
                    <a:pt x="59" y="159"/>
                  </a:cubicBezTo>
                  <a:lnTo>
                    <a:pt x="59" y="158"/>
                  </a:lnTo>
                  <a:cubicBezTo>
                    <a:pt x="59" y="157"/>
                    <a:pt x="58" y="157"/>
                    <a:pt x="58" y="156"/>
                  </a:cubicBezTo>
                  <a:cubicBezTo>
                    <a:pt x="57" y="155"/>
                    <a:pt x="56" y="154"/>
                    <a:pt x="56" y="154"/>
                  </a:cubicBezTo>
                  <a:cubicBezTo>
                    <a:pt x="56" y="153"/>
                    <a:pt x="57" y="153"/>
                    <a:pt x="58" y="153"/>
                  </a:cubicBezTo>
                  <a:lnTo>
                    <a:pt x="59" y="153"/>
                  </a:lnTo>
                  <a:lnTo>
                    <a:pt x="60" y="153"/>
                  </a:lnTo>
                  <a:cubicBezTo>
                    <a:pt x="60" y="152"/>
                    <a:pt x="60" y="152"/>
                    <a:pt x="59" y="151"/>
                  </a:cubicBezTo>
                  <a:cubicBezTo>
                    <a:pt x="59" y="151"/>
                    <a:pt x="59" y="150"/>
                    <a:pt x="58" y="150"/>
                  </a:cubicBezTo>
                  <a:lnTo>
                    <a:pt x="58" y="149"/>
                  </a:lnTo>
                  <a:cubicBezTo>
                    <a:pt x="57" y="149"/>
                    <a:pt x="56" y="148"/>
                    <a:pt x="55" y="148"/>
                  </a:cubicBezTo>
                  <a:lnTo>
                    <a:pt x="55" y="147"/>
                  </a:lnTo>
                  <a:cubicBezTo>
                    <a:pt x="54" y="147"/>
                    <a:pt x="54" y="147"/>
                    <a:pt x="54" y="147"/>
                  </a:cubicBezTo>
                  <a:cubicBezTo>
                    <a:pt x="53" y="146"/>
                    <a:pt x="53" y="146"/>
                    <a:pt x="52" y="145"/>
                  </a:cubicBezTo>
                  <a:lnTo>
                    <a:pt x="52" y="144"/>
                  </a:lnTo>
                  <a:lnTo>
                    <a:pt x="51" y="144"/>
                  </a:lnTo>
                  <a:cubicBezTo>
                    <a:pt x="51" y="144"/>
                    <a:pt x="50" y="143"/>
                    <a:pt x="50" y="142"/>
                  </a:cubicBezTo>
                  <a:lnTo>
                    <a:pt x="49" y="141"/>
                  </a:lnTo>
                  <a:lnTo>
                    <a:pt x="48" y="140"/>
                  </a:lnTo>
                  <a:cubicBezTo>
                    <a:pt x="48" y="140"/>
                    <a:pt x="47" y="140"/>
                    <a:pt x="47" y="139"/>
                  </a:cubicBezTo>
                  <a:lnTo>
                    <a:pt x="46" y="139"/>
                  </a:lnTo>
                  <a:cubicBezTo>
                    <a:pt x="46" y="138"/>
                    <a:pt x="46" y="138"/>
                    <a:pt x="46" y="138"/>
                  </a:cubicBezTo>
                  <a:cubicBezTo>
                    <a:pt x="45" y="137"/>
                    <a:pt x="45" y="137"/>
                    <a:pt x="44" y="136"/>
                  </a:cubicBezTo>
                  <a:lnTo>
                    <a:pt x="44" y="135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2"/>
                  </a:lnTo>
                  <a:cubicBezTo>
                    <a:pt x="43" y="131"/>
                    <a:pt x="43" y="131"/>
                    <a:pt x="44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5" y="130"/>
                    <a:pt x="45" y="129"/>
                    <a:pt x="45" y="129"/>
                  </a:cubicBezTo>
                  <a:cubicBezTo>
                    <a:pt x="45" y="128"/>
                    <a:pt x="45" y="127"/>
                    <a:pt x="44" y="127"/>
                  </a:cubicBezTo>
                  <a:lnTo>
                    <a:pt x="43" y="126"/>
                  </a:lnTo>
                  <a:cubicBezTo>
                    <a:pt x="43" y="125"/>
                    <a:pt x="42" y="124"/>
                    <a:pt x="41" y="124"/>
                  </a:cubicBezTo>
                  <a:cubicBezTo>
                    <a:pt x="41" y="124"/>
                    <a:pt x="40" y="124"/>
                    <a:pt x="40" y="123"/>
                  </a:cubicBezTo>
                  <a:cubicBezTo>
                    <a:pt x="39" y="122"/>
                    <a:pt x="38" y="122"/>
                    <a:pt x="37" y="121"/>
                  </a:cubicBezTo>
                  <a:cubicBezTo>
                    <a:pt x="37" y="120"/>
                    <a:pt x="37" y="120"/>
                    <a:pt x="37" y="120"/>
                  </a:cubicBezTo>
                  <a:lnTo>
                    <a:pt x="37" y="119"/>
                  </a:lnTo>
                  <a:cubicBezTo>
                    <a:pt x="37" y="118"/>
                    <a:pt x="37" y="118"/>
                    <a:pt x="37" y="117"/>
                  </a:cubicBezTo>
                  <a:lnTo>
                    <a:pt x="37" y="116"/>
                  </a:lnTo>
                  <a:cubicBezTo>
                    <a:pt x="38" y="115"/>
                    <a:pt x="38" y="114"/>
                    <a:pt x="38" y="113"/>
                  </a:cubicBezTo>
                  <a:cubicBezTo>
                    <a:pt x="38" y="112"/>
                    <a:pt x="38" y="112"/>
                    <a:pt x="38" y="111"/>
                  </a:cubicBezTo>
                  <a:cubicBezTo>
                    <a:pt x="38" y="110"/>
                    <a:pt x="38" y="110"/>
                    <a:pt x="38" y="109"/>
                  </a:cubicBezTo>
                  <a:lnTo>
                    <a:pt x="37" y="109"/>
                  </a:lnTo>
                  <a:cubicBezTo>
                    <a:pt x="37" y="108"/>
                    <a:pt x="37" y="108"/>
                    <a:pt x="36" y="108"/>
                  </a:cubicBezTo>
                  <a:lnTo>
                    <a:pt x="36" y="107"/>
                  </a:lnTo>
                  <a:lnTo>
                    <a:pt x="35" y="107"/>
                  </a:lnTo>
                  <a:cubicBezTo>
                    <a:pt x="35" y="106"/>
                    <a:pt x="35" y="106"/>
                    <a:pt x="35" y="106"/>
                  </a:cubicBezTo>
                  <a:lnTo>
                    <a:pt x="35" y="105"/>
                  </a:lnTo>
                  <a:cubicBezTo>
                    <a:pt x="34" y="105"/>
                    <a:pt x="34" y="105"/>
                    <a:pt x="33" y="104"/>
                  </a:cubicBezTo>
                  <a:lnTo>
                    <a:pt x="32" y="104"/>
                  </a:lnTo>
                  <a:cubicBezTo>
                    <a:pt x="31" y="104"/>
                    <a:pt x="30" y="104"/>
                    <a:pt x="30" y="103"/>
                  </a:cubicBezTo>
                  <a:cubicBezTo>
                    <a:pt x="29" y="103"/>
                    <a:pt x="29" y="103"/>
                    <a:pt x="29" y="102"/>
                  </a:cubicBezTo>
                  <a:lnTo>
                    <a:pt x="28" y="102"/>
                  </a:lnTo>
                  <a:lnTo>
                    <a:pt x="28" y="101"/>
                  </a:ln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99"/>
                    <a:pt x="26" y="98"/>
                  </a:cubicBezTo>
                  <a:lnTo>
                    <a:pt x="25" y="98"/>
                  </a:lnTo>
                  <a:cubicBezTo>
                    <a:pt x="25" y="98"/>
                    <a:pt x="24" y="98"/>
                    <a:pt x="24" y="97"/>
                  </a:cubicBezTo>
                  <a:lnTo>
                    <a:pt x="23" y="96"/>
                  </a:lnTo>
                  <a:cubicBezTo>
                    <a:pt x="23" y="95"/>
                    <a:pt x="23" y="95"/>
                    <a:pt x="22" y="95"/>
                  </a:cubicBezTo>
                  <a:lnTo>
                    <a:pt x="22" y="94"/>
                  </a:lnTo>
                  <a:lnTo>
                    <a:pt x="22" y="93"/>
                  </a:lnTo>
                  <a:lnTo>
                    <a:pt x="21" y="93"/>
                  </a:lnTo>
                  <a:lnTo>
                    <a:pt x="21" y="92"/>
                  </a:lnTo>
                  <a:cubicBezTo>
                    <a:pt x="21" y="91"/>
                    <a:pt x="21" y="91"/>
                    <a:pt x="20" y="91"/>
                  </a:cubicBezTo>
                  <a:lnTo>
                    <a:pt x="19" y="91"/>
                  </a:lnTo>
                  <a:lnTo>
                    <a:pt x="19" y="90"/>
                  </a:lnTo>
                  <a:cubicBezTo>
                    <a:pt x="18" y="90"/>
                    <a:pt x="18" y="90"/>
                    <a:pt x="18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0"/>
                    <a:pt x="15" y="90"/>
                    <a:pt x="15" y="90"/>
                  </a:cubicBezTo>
                  <a:cubicBezTo>
                    <a:pt x="15" y="89"/>
                    <a:pt x="15" y="89"/>
                    <a:pt x="14" y="89"/>
                  </a:cubicBezTo>
                  <a:cubicBezTo>
                    <a:pt x="13" y="88"/>
                    <a:pt x="13" y="88"/>
                    <a:pt x="13" y="88"/>
                  </a:cubicBezTo>
                  <a:lnTo>
                    <a:pt x="13" y="87"/>
                  </a:lnTo>
                  <a:lnTo>
                    <a:pt x="12" y="87"/>
                  </a:lnTo>
                  <a:cubicBezTo>
                    <a:pt x="12" y="86"/>
                    <a:pt x="12" y="86"/>
                    <a:pt x="12" y="86"/>
                  </a:cubicBezTo>
                  <a:lnTo>
                    <a:pt x="12" y="85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4" y="85"/>
                  </a:ln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3" y="83"/>
                    <a:pt x="13" y="82"/>
                  </a:cubicBezTo>
                  <a:lnTo>
                    <a:pt x="13" y="81"/>
                  </a:lnTo>
                  <a:cubicBezTo>
                    <a:pt x="13" y="81"/>
                    <a:pt x="12" y="81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1" y="79"/>
                  </a:lnTo>
                  <a:lnTo>
                    <a:pt x="12" y="79"/>
                  </a:lnTo>
                  <a:cubicBezTo>
                    <a:pt x="12" y="79"/>
                    <a:pt x="11" y="79"/>
                    <a:pt x="12" y="78"/>
                  </a:cubicBezTo>
                  <a:lnTo>
                    <a:pt x="12" y="77"/>
                  </a:lnTo>
                  <a:cubicBezTo>
                    <a:pt x="13" y="77"/>
                    <a:pt x="13" y="77"/>
                    <a:pt x="13" y="77"/>
                  </a:cubicBezTo>
                  <a:lnTo>
                    <a:pt x="14" y="76"/>
                  </a:lnTo>
                  <a:lnTo>
                    <a:pt x="13" y="75"/>
                  </a:lnTo>
                  <a:cubicBezTo>
                    <a:pt x="13" y="74"/>
                    <a:pt x="13" y="74"/>
                    <a:pt x="13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3"/>
                    <a:pt x="11" y="73"/>
                    <a:pt x="11" y="73"/>
                  </a:cubicBezTo>
                  <a:cubicBezTo>
                    <a:pt x="11" y="73"/>
                    <a:pt x="10" y="72"/>
                    <a:pt x="10" y="70"/>
                  </a:cubicBezTo>
                  <a:cubicBezTo>
                    <a:pt x="10" y="69"/>
                    <a:pt x="10" y="69"/>
                    <a:pt x="10" y="68"/>
                  </a:cubicBezTo>
                  <a:cubicBezTo>
                    <a:pt x="9" y="67"/>
                    <a:pt x="9" y="66"/>
                    <a:pt x="8" y="65"/>
                  </a:cubicBezTo>
                  <a:cubicBezTo>
                    <a:pt x="8" y="64"/>
                    <a:pt x="8" y="64"/>
                    <a:pt x="7" y="63"/>
                  </a:cubicBezTo>
                  <a:lnTo>
                    <a:pt x="7" y="62"/>
                  </a:lnTo>
                  <a:lnTo>
                    <a:pt x="7" y="61"/>
                  </a:lnTo>
                  <a:cubicBezTo>
                    <a:pt x="7" y="60"/>
                    <a:pt x="7" y="59"/>
                    <a:pt x="7" y="58"/>
                  </a:cubicBezTo>
                  <a:lnTo>
                    <a:pt x="8" y="57"/>
                  </a:lnTo>
                  <a:lnTo>
                    <a:pt x="8" y="56"/>
                  </a:lnTo>
                  <a:lnTo>
                    <a:pt x="8" y="55"/>
                  </a:lnTo>
                  <a:cubicBezTo>
                    <a:pt x="9" y="54"/>
                    <a:pt x="9" y="54"/>
                    <a:pt x="9" y="53"/>
                  </a:cubicBezTo>
                  <a:cubicBezTo>
                    <a:pt x="9" y="52"/>
                    <a:pt x="9" y="52"/>
                    <a:pt x="9" y="52"/>
                  </a:cubicBezTo>
                  <a:lnTo>
                    <a:pt x="9" y="51"/>
                  </a:lnTo>
                  <a:cubicBezTo>
                    <a:pt x="9" y="50"/>
                    <a:pt x="10" y="49"/>
                    <a:pt x="11" y="48"/>
                  </a:cubicBezTo>
                  <a:lnTo>
                    <a:pt x="12" y="48"/>
                  </a:lnTo>
                  <a:lnTo>
                    <a:pt x="13" y="48"/>
                  </a:lnTo>
                  <a:cubicBezTo>
                    <a:pt x="13" y="47"/>
                    <a:pt x="13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lnTo>
                    <a:pt x="11" y="46"/>
                  </a:lnTo>
                  <a:lnTo>
                    <a:pt x="10" y="46"/>
                  </a:ln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8" y="40"/>
                    <a:pt x="7" y="40"/>
                  </a:cubicBezTo>
                  <a:cubicBezTo>
                    <a:pt x="7" y="39"/>
                    <a:pt x="6" y="38"/>
                    <a:pt x="6" y="38"/>
                  </a:cubicBezTo>
                  <a:lnTo>
                    <a:pt x="5" y="37"/>
                  </a:lnTo>
                  <a:lnTo>
                    <a:pt x="5" y="36"/>
                  </a:lnTo>
                  <a:cubicBezTo>
                    <a:pt x="4" y="36"/>
                    <a:pt x="4" y="35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3" y="33"/>
                  </a:cubicBezTo>
                  <a:lnTo>
                    <a:pt x="4" y="32"/>
                  </a:lnTo>
                  <a:lnTo>
                    <a:pt x="4" y="31"/>
                  </a:lnTo>
                  <a:lnTo>
                    <a:pt x="3" y="31"/>
                  </a:lnTo>
                  <a:cubicBezTo>
                    <a:pt x="3" y="30"/>
                    <a:pt x="3" y="30"/>
                    <a:pt x="2" y="30"/>
                  </a:cubicBezTo>
                  <a:lnTo>
                    <a:pt x="1" y="3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3" y="25"/>
                    <a:pt x="3" y="24"/>
                    <a:pt x="4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lnTo>
                    <a:pt x="9" y="22"/>
                  </a:lnTo>
                  <a:lnTo>
                    <a:pt x="10" y="22"/>
                  </a:ln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8"/>
                  </a:cubicBezTo>
                  <a:lnTo>
                    <a:pt x="10" y="17"/>
                  </a:lnTo>
                  <a:lnTo>
                    <a:pt x="10" y="16"/>
                  </a:lnTo>
                  <a:cubicBezTo>
                    <a:pt x="10" y="15"/>
                    <a:pt x="10" y="15"/>
                    <a:pt x="10" y="15"/>
                  </a:cubicBezTo>
                  <a:lnTo>
                    <a:pt x="10" y="14"/>
                  </a:lnTo>
                  <a:lnTo>
                    <a:pt x="9" y="13"/>
                  </a:lnTo>
                  <a:cubicBezTo>
                    <a:pt x="9" y="12"/>
                    <a:pt x="8" y="12"/>
                    <a:pt x="8" y="12"/>
                  </a:cubicBezTo>
                  <a:lnTo>
                    <a:pt x="8" y="11"/>
                  </a:lnTo>
                  <a:lnTo>
                    <a:pt x="7" y="11"/>
                  </a:lnTo>
                  <a:cubicBezTo>
                    <a:pt x="8" y="11"/>
                    <a:pt x="8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8" y="8"/>
                  </a:lnTo>
                  <a:cubicBezTo>
                    <a:pt x="9" y="8"/>
                    <a:pt x="10" y="7"/>
                    <a:pt x="10" y="7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4" y="4"/>
                  </a:cubicBezTo>
                  <a:lnTo>
                    <a:pt x="14" y="3"/>
                  </a:lnTo>
                  <a:cubicBezTo>
                    <a:pt x="15" y="3"/>
                    <a:pt x="15" y="3"/>
                    <a:pt x="15" y="2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lnTo>
                    <a:pt x="21" y="5"/>
                  </a:lnTo>
                  <a:lnTo>
                    <a:pt x="22" y="5"/>
                  </a:lnTo>
                  <a:cubicBezTo>
                    <a:pt x="22" y="5"/>
                    <a:pt x="23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4"/>
                    <a:pt x="28" y="4"/>
                  </a:cubicBezTo>
                  <a:lnTo>
                    <a:pt x="29" y="4"/>
                  </a:lnTo>
                  <a:lnTo>
                    <a:pt x="30" y="4"/>
                  </a:lnTo>
                  <a:cubicBezTo>
                    <a:pt x="31" y="4"/>
                    <a:pt x="32" y="4"/>
                    <a:pt x="33" y="5"/>
                  </a:cubicBezTo>
                  <a:cubicBezTo>
                    <a:pt x="34" y="5"/>
                    <a:pt x="34" y="6"/>
                    <a:pt x="35" y="6"/>
                  </a:cubicBezTo>
                  <a:cubicBezTo>
                    <a:pt x="35" y="7"/>
                    <a:pt x="35" y="7"/>
                    <a:pt x="35" y="8"/>
                  </a:cubicBezTo>
                  <a:cubicBezTo>
                    <a:pt x="36" y="9"/>
                    <a:pt x="36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7"/>
                    <a:pt x="38" y="6"/>
                    <a:pt x="38" y="5"/>
                  </a:cubicBezTo>
                  <a:cubicBezTo>
                    <a:pt x="38" y="5"/>
                    <a:pt x="38" y="4"/>
                    <a:pt x="38" y="3"/>
                  </a:cubicBezTo>
                  <a:lnTo>
                    <a:pt x="39" y="3"/>
                  </a:lnTo>
                  <a:cubicBezTo>
                    <a:pt x="39" y="3"/>
                    <a:pt x="40" y="3"/>
                    <a:pt x="41" y="4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5" y="4"/>
                    <a:pt x="45" y="4"/>
                    <a:pt x="45" y="3"/>
                  </a:cubicBezTo>
                  <a:lnTo>
                    <a:pt x="46" y="3"/>
                  </a:lnTo>
                  <a:cubicBezTo>
                    <a:pt x="46" y="3"/>
                    <a:pt x="47" y="3"/>
                    <a:pt x="48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50" y="2"/>
                  </a:lnTo>
                  <a:cubicBezTo>
                    <a:pt x="50" y="2"/>
                    <a:pt x="51" y="2"/>
                    <a:pt x="52" y="3"/>
                  </a:cubicBezTo>
                  <a:lnTo>
                    <a:pt x="53" y="3"/>
                  </a:lnTo>
                  <a:cubicBezTo>
                    <a:pt x="54" y="4"/>
                    <a:pt x="54" y="4"/>
                    <a:pt x="55" y="4"/>
                  </a:cubicBezTo>
                  <a:cubicBezTo>
                    <a:pt x="56" y="4"/>
                    <a:pt x="56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lnTo>
                    <a:pt x="59" y="6"/>
                  </a:lnTo>
                  <a:cubicBezTo>
                    <a:pt x="60" y="6"/>
                    <a:pt x="61" y="6"/>
                    <a:pt x="62" y="7"/>
                  </a:cubicBezTo>
                  <a:cubicBezTo>
                    <a:pt x="63" y="8"/>
                    <a:pt x="64" y="8"/>
                    <a:pt x="65" y="9"/>
                  </a:cubicBezTo>
                  <a:lnTo>
                    <a:pt x="66" y="9"/>
                  </a:ln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7" y="11"/>
                    <a:pt x="68" y="11"/>
                  </a:cubicBezTo>
                  <a:cubicBezTo>
                    <a:pt x="69" y="11"/>
                    <a:pt x="70" y="12"/>
                    <a:pt x="70" y="12"/>
                  </a:cubicBezTo>
                  <a:cubicBezTo>
                    <a:pt x="71" y="12"/>
                    <a:pt x="71" y="12"/>
                    <a:pt x="72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5" y="13"/>
                    <a:pt x="76" y="14"/>
                    <a:pt x="77" y="14"/>
                  </a:cubicBezTo>
                  <a:cubicBezTo>
                    <a:pt x="77" y="15"/>
                    <a:pt x="77" y="15"/>
                    <a:pt x="78" y="15"/>
                  </a:cubicBezTo>
                  <a:cubicBezTo>
                    <a:pt x="80" y="16"/>
                    <a:pt x="83" y="17"/>
                    <a:pt x="86" y="18"/>
                  </a:cubicBezTo>
                  <a:cubicBezTo>
                    <a:pt x="88" y="19"/>
                    <a:pt x="90" y="19"/>
                    <a:pt x="92" y="19"/>
                  </a:cubicBezTo>
                  <a:cubicBezTo>
                    <a:pt x="93" y="19"/>
                    <a:pt x="94" y="19"/>
                    <a:pt x="95" y="20"/>
                  </a:cubicBezTo>
                  <a:lnTo>
                    <a:pt x="96" y="20"/>
                  </a:lnTo>
                  <a:cubicBezTo>
                    <a:pt x="98" y="20"/>
                    <a:pt x="101" y="20"/>
                    <a:pt x="103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7" y="23"/>
                    <a:pt x="108" y="24"/>
                    <a:pt x="109" y="24"/>
                  </a:cubicBezTo>
                  <a:cubicBezTo>
                    <a:pt x="111" y="25"/>
                    <a:pt x="112" y="25"/>
                    <a:pt x="114" y="25"/>
                  </a:cubicBezTo>
                  <a:cubicBezTo>
                    <a:pt x="115" y="25"/>
                    <a:pt x="116" y="25"/>
                    <a:pt x="116" y="25"/>
                  </a:cubicBezTo>
                  <a:cubicBezTo>
                    <a:pt x="120" y="25"/>
                    <a:pt x="122" y="26"/>
                    <a:pt x="123" y="28"/>
                  </a:cubicBezTo>
                  <a:cubicBezTo>
                    <a:pt x="124" y="29"/>
                    <a:pt x="126" y="31"/>
                    <a:pt x="125" y="33"/>
                  </a:cubicBezTo>
                  <a:cubicBezTo>
                    <a:pt x="125" y="34"/>
                    <a:pt x="125" y="34"/>
                    <a:pt x="124" y="35"/>
                  </a:cubicBezTo>
                  <a:cubicBezTo>
                    <a:pt x="124" y="36"/>
                    <a:pt x="123" y="36"/>
                    <a:pt x="123" y="37"/>
                  </a:cubicBezTo>
                  <a:lnTo>
                    <a:pt x="123" y="38"/>
                  </a:lnTo>
                  <a:lnTo>
                    <a:pt x="123" y="39"/>
                  </a:lnTo>
                  <a:cubicBezTo>
                    <a:pt x="122" y="40"/>
                    <a:pt x="122" y="40"/>
                    <a:pt x="122" y="41"/>
                  </a:cubicBezTo>
                  <a:lnTo>
                    <a:pt x="121" y="41"/>
                  </a:lnTo>
                  <a:cubicBezTo>
                    <a:pt x="120" y="43"/>
                    <a:pt x="120" y="44"/>
                    <a:pt x="122" y="46"/>
                  </a:cubicBezTo>
                  <a:cubicBezTo>
                    <a:pt x="123" y="46"/>
                    <a:pt x="124" y="46"/>
                    <a:pt x="125" y="46"/>
                  </a:cubicBezTo>
                  <a:lnTo>
                    <a:pt x="126" y="46"/>
                  </a:lnTo>
                  <a:cubicBezTo>
                    <a:pt x="127" y="46"/>
                    <a:pt x="128" y="46"/>
                    <a:pt x="129" y="46"/>
                  </a:cubicBezTo>
                  <a:cubicBezTo>
                    <a:pt x="130" y="46"/>
                    <a:pt x="131" y="46"/>
                    <a:pt x="132" y="46"/>
                  </a:cubicBezTo>
                  <a:cubicBezTo>
                    <a:pt x="133" y="46"/>
                    <a:pt x="133" y="46"/>
                    <a:pt x="134" y="46"/>
                  </a:cubicBezTo>
                  <a:cubicBezTo>
                    <a:pt x="135" y="46"/>
                    <a:pt x="135" y="46"/>
                    <a:pt x="136" y="46"/>
                  </a:cubicBezTo>
                  <a:cubicBezTo>
                    <a:pt x="137" y="47"/>
                    <a:pt x="138" y="47"/>
                    <a:pt x="138" y="47"/>
                  </a:cubicBezTo>
                  <a:cubicBezTo>
                    <a:pt x="139" y="47"/>
                    <a:pt x="140" y="48"/>
                    <a:pt x="140" y="48"/>
                  </a:cubicBezTo>
                  <a:lnTo>
                    <a:pt x="141" y="48"/>
                  </a:lnTo>
                  <a:cubicBezTo>
                    <a:pt x="142" y="48"/>
                    <a:pt x="144" y="48"/>
                    <a:pt x="145" y="47"/>
                  </a:cubicBezTo>
                  <a:cubicBezTo>
                    <a:pt x="145" y="47"/>
                    <a:pt x="146" y="47"/>
                    <a:pt x="147" y="47"/>
                  </a:cubicBezTo>
                  <a:cubicBezTo>
                    <a:pt x="148" y="47"/>
                    <a:pt x="148" y="47"/>
                    <a:pt x="149" y="46"/>
                  </a:cubicBezTo>
                  <a:lnTo>
                    <a:pt x="150" y="46"/>
                  </a:lnTo>
                  <a:cubicBezTo>
                    <a:pt x="151" y="46"/>
                    <a:pt x="151" y="46"/>
                    <a:pt x="152" y="46"/>
                  </a:cubicBezTo>
                  <a:lnTo>
                    <a:pt x="153" y="46"/>
                  </a:lnTo>
                  <a:lnTo>
                    <a:pt x="154" y="46"/>
                  </a:lnTo>
                  <a:cubicBezTo>
                    <a:pt x="155" y="46"/>
                    <a:pt x="156" y="46"/>
                    <a:pt x="156" y="45"/>
                  </a:cubicBezTo>
                  <a:cubicBezTo>
                    <a:pt x="157" y="44"/>
                    <a:pt x="157" y="44"/>
                    <a:pt x="157" y="43"/>
                  </a:cubicBezTo>
                  <a:lnTo>
                    <a:pt x="157" y="42"/>
                  </a:lnTo>
                  <a:cubicBezTo>
                    <a:pt x="158" y="42"/>
                    <a:pt x="158" y="41"/>
                    <a:pt x="159" y="41"/>
                  </a:cubicBezTo>
                  <a:lnTo>
                    <a:pt x="159" y="40"/>
                  </a:lnTo>
                  <a:cubicBezTo>
                    <a:pt x="160" y="40"/>
                    <a:pt x="161" y="39"/>
                    <a:pt x="161" y="39"/>
                  </a:cubicBezTo>
                  <a:cubicBezTo>
                    <a:pt x="161" y="39"/>
                    <a:pt x="162" y="39"/>
                    <a:pt x="162" y="38"/>
                  </a:cubicBezTo>
                  <a:cubicBezTo>
                    <a:pt x="163" y="38"/>
                    <a:pt x="163" y="37"/>
                    <a:pt x="163" y="36"/>
                  </a:cubicBezTo>
                  <a:cubicBezTo>
                    <a:pt x="163" y="36"/>
                    <a:pt x="163" y="35"/>
                    <a:pt x="163" y="34"/>
                  </a:cubicBezTo>
                  <a:cubicBezTo>
                    <a:pt x="163" y="33"/>
                    <a:pt x="162" y="32"/>
                    <a:pt x="161" y="32"/>
                  </a:cubicBezTo>
                  <a:lnTo>
                    <a:pt x="161" y="31"/>
                  </a:lnTo>
                  <a:lnTo>
                    <a:pt x="161" y="32"/>
                  </a:lnTo>
                  <a:lnTo>
                    <a:pt x="162" y="32"/>
                  </a:lnTo>
                  <a:lnTo>
                    <a:pt x="163" y="32"/>
                  </a:lnTo>
                  <a:lnTo>
                    <a:pt x="164" y="31"/>
                  </a:lnTo>
                  <a:cubicBezTo>
                    <a:pt x="165" y="31"/>
                    <a:pt x="166" y="31"/>
                    <a:pt x="166" y="31"/>
                  </a:cubicBezTo>
                  <a:cubicBezTo>
                    <a:pt x="167" y="31"/>
                    <a:pt x="167" y="31"/>
                    <a:pt x="167" y="30"/>
                  </a:cubicBezTo>
                  <a:cubicBezTo>
                    <a:pt x="167" y="30"/>
                    <a:pt x="168" y="30"/>
                    <a:pt x="170" y="30"/>
                  </a:cubicBezTo>
                  <a:lnTo>
                    <a:pt x="171" y="30"/>
                  </a:lnTo>
                  <a:lnTo>
                    <a:pt x="172" y="30"/>
                  </a:lnTo>
                  <a:cubicBezTo>
                    <a:pt x="173" y="32"/>
                    <a:pt x="173" y="34"/>
                    <a:pt x="174" y="36"/>
                  </a:cubicBezTo>
                  <a:cubicBezTo>
                    <a:pt x="174" y="37"/>
                    <a:pt x="174" y="37"/>
                    <a:pt x="174" y="38"/>
                  </a:cubicBezTo>
                  <a:cubicBezTo>
                    <a:pt x="174" y="39"/>
                    <a:pt x="175" y="39"/>
                    <a:pt x="175" y="39"/>
                  </a:cubicBezTo>
                  <a:cubicBezTo>
                    <a:pt x="175" y="40"/>
                    <a:pt x="175" y="40"/>
                    <a:pt x="176" y="41"/>
                  </a:cubicBezTo>
                  <a:cubicBezTo>
                    <a:pt x="176" y="42"/>
                    <a:pt x="174" y="43"/>
                    <a:pt x="173" y="43"/>
                  </a:cubicBezTo>
                  <a:cubicBezTo>
                    <a:pt x="172" y="44"/>
                    <a:pt x="172" y="44"/>
                    <a:pt x="171" y="45"/>
                  </a:cubicBezTo>
                  <a:lnTo>
                    <a:pt x="170" y="46"/>
                  </a:lnTo>
                  <a:cubicBezTo>
                    <a:pt x="170" y="46"/>
                    <a:pt x="169" y="46"/>
                    <a:pt x="168" y="46"/>
                  </a:cubicBezTo>
                  <a:cubicBezTo>
                    <a:pt x="168" y="47"/>
                    <a:pt x="167" y="47"/>
                    <a:pt x="166" y="48"/>
                  </a:cubicBezTo>
                  <a:cubicBezTo>
                    <a:pt x="164" y="48"/>
                    <a:pt x="163" y="49"/>
                    <a:pt x="163" y="50"/>
                  </a:cubicBezTo>
                  <a:cubicBezTo>
                    <a:pt x="162" y="50"/>
                    <a:pt x="162" y="50"/>
                    <a:pt x="161" y="51"/>
                  </a:cubicBezTo>
                  <a:cubicBezTo>
                    <a:pt x="160" y="51"/>
                    <a:pt x="159" y="52"/>
                    <a:pt x="159" y="52"/>
                  </a:cubicBezTo>
                  <a:cubicBezTo>
                    <a:pt x="159" y="52"/>
                    <a:pt x="159" y="53"/>
                    <a:pt x="159" y="54"/>
                  </a:cubicBezTo>
                  <a:lnTo>
                    <a:pt x="159" y="55"/>
                  </a:lnTo>
                  <a:lnTo>
                    <a:pt x="158" y="55"/>
                  </a:lnTo>
                  <a:cubicBezTo>
                    <a:pt x="158" y="56"/>
                    <a:pt x="157" y="56"/>
                    <a:pt x="157" y="5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8"/>
                    <a:pt x="156" y="58"/>
                    <a:pt x="156" y="58"/>
                  </a:cubicBezTo>
                  <a:cubicBezTo>
                    <a:pt x="155" y="58"/>
                    <a:pt x="155" y="59"/>
                    <a:pt x="155" y="59"/>
                  </a:cubicBezTo>
                  <a:lnTo>
                    <a:pt x="155" y="60"/>
                  </a:lnTo>
                  <a:lnTo>
                    <a:pt x="154" y="61"/>
                  </a:lnTo>
                  <a:lnTo>
                    <a:pt x="154" y="62"/>
                  </a:lnTo>
                  <a:cubicBezTo>
                    <a:pt x="153" y="62"/>
                    <a:pt x="153" y="62"/>
                    <a:pt x="153" y="62"/>
                  </a:cubicBezTo>
                  <a:lnTo>
                    <a:pt x="153" y="63"/>
                  </a:lnTo>
                  <a:cubicBezTo>
                    <a:pt x="153" y="64"/>
                    <a:pt x="153" y="64"/>
                    <a:pt x="153" y="64"/>
                  </a:cubicBezTo>
                  <a:lnTo>
                    <a:pt x="152" y="65"/>
                  </a:lnTo>
                  <a:lnTo>
                    <a:pt x="151" y="65"/>
                  </a:lnTo>
                  <a:cubicBezTo>
                    <a:pt x="151" y="66"/>
                    <a:pt x="150" y="66"/>
                    <a:pt x="150" y="67"/>
                  </a:cubicBezTo>
                  <a:lnTo>
                    <a:pt x="150" y="68"/>
                  </a:lnTo>
                  <a:lnTo>
                    <a:pt x="149" y="68"/>
                  </a:lnTo>
                  <a:cubicBezTo>
                    <a:pt x="149" y="69"/>
                    <a:pt x="149" y="69"/>
                    <a:pt x="149" y="69"/>
                  </a:cubicBezTo>
                  <a:lnTo>
                    <a:pt x="149" y="70"/>
                  </a:lnTo>
                  <a:lnTo>
                    <a:pt x="149" y="71"/>
                  </a:lnTo>
                  <a:cubicBezTo>
                    <a:pt x="149" y="72"/>
                    <a:pt x="148" y="72"/>
                    <a:pt x="148" y="72"/>
                  </a:cubicBezTo>
                  <a:lnTo>
                    <a:pt x="148" y="73"/>
                  </a:lnTo>
                  <a:cubicBezTo>
                    <a:pt x="148" y="74"/>
                    <a:pt x="148" y="75"/>
                    <a:pt x="149" y="76"/>
                  </a:cubicBezTo>
                  <a:lnTo>
                    <a:pt x="149" y="77"/>
                  </a:lnTo>
                  <a:cubicBezTo>
                    <a:pt x="149" y="77"/>
                    <a:pt x="149" y="78"/>
                    <a:pt x="150" y="79"/>
                  </a:cubicBezTo>
                  <a:lnTo>
                    <a:pt x="150" y="80"/>
                  </a:lnTo>
                  <a:cubicBezTo>
                    <a:pt x="150" y="80"/>
                    <a:pt x="150" y="81"/>
                    <a:pt x="151" y="82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2" y="85"/>
                    <a:pt x="152" y="86"/>
                    <a:pt x="152" y="87"/>
                  </a:cubicBezTo>
                  <a:lnTo>
                    <a:pt x="152" y="88"/>
                  </a:lnTo>
                  <a:cubicBezTo>
                    <a:pt x="152" y="88"/>
                    <a:pt x="152" y="89"/>
                    <a:pt x="152" y="90"/>
                  </a:cubicBezTo>
                  <a:cubicBezTo>
                    <a:pt x="152" y="90"/>
                    <a:pt x="153" y="91"/>
                    <a:pt x="153" y="92"/>
                  </a:cubicBezTo>
                  <a:cubicBezTo>
                    <a:pt x="154" y="92"/>
                    <a:pt x="154" y="93"/>
                    <a:pt x="155" y="94"/>
                  </a:cubicBezTo>
                  <a:cubicBezTo>
                    <a:pt x="156" y="95"/>
                    <a:pt x="156" y="95"/>
                    <a:pt x="156" y="96"/>
                  </a:cubicBezTo>
                  <a:lnTo>
                    <a:pt x="156" y="97"/>
                  </a:lnTo>
                  <a:lnTo>
                    <a:pt x="156" y="98"/>
                  </a:lnTo>
                  <a:cubicBezTo>
                    <a:pt x="156" y="99"/>
                    <a:pt x="156" y="100"/>
                    <a:pt x="156" y="100"/>
                  </a:cubicBezTo>
                  <a:cubicBezTo>
                    <a:pt x="157" y="100"/>
                    <a:pt x="157" y="100"/>
                    <a:pt x="158" y="101"/>
                  </a:cubicBezTo>
                  <a:cubicBezTo>
                    <a:pt x="158" y="102"/>
                    <a:pt x="159" y="102"/>
                    <a:pt x="159" y="103"/>
                  </a:cubicBezTo>
                  <a:cubicBezTo>
                    <a:pt x="160" y="103"/>
                    <a:pt x="160" y="104"/>
                    <a:pt x="160" y="104"/>
                  </a:cubicBezTo>
                  <a:cubicBezTo>
                    <a:pt x="160" y="105"/>
                    <a:pt x="161" y="105"/>
                    <a:pt x="161" y="106"/>
                  </a:cubicBezTo>
                  <a:lnTo>
                    <a:pt x="162" y="107"/>
                  </a:lnTo>
                  <a:cubicBezTo>
                    <a:pt x="162" y="107"/>
                    <a:pt x="163" y="107"/>
                    <a:pt x="163" y="108"/>
                  </a:cubicBezTo>
                  <a:cubicBezTo>
                    <a:pt x="164" y="108"/>
                    <a:pt x="165" y="109"/>
                    <a:pt x="166" y="109"/>
                  </a:cubicBezTo>
                  <a:cubicBezTo>
                    <a:pt x="167" y="109"/>
                    <a:pt x="167" y="109"/>
                    <a:pt x="168" y="109"/>
                  </a:cubicBezTo>
                  <a:lnTo>
                    <a:pt x="169" y="109"/>
                  </a:lnTo>
                  <a:cubicBezTo>
                    <a:pt x="170" y="109"/>
                    <a:pt x="170" y="110"/>
                    <a:pt x="171" y="110"/>
                  </a:cubicBezTo>
                  <a:lnTo>
                    <a:pt x="172" y="110"/>
                  </a:lnTo>
                  <a:cubicBezTo>
                    <a:pt x="173" y="110"/>
                    <a:pt x="174" y="110"/>
                    <a:pt x="175" y="111"/>
                  </a:cubicBezTo>
                  <a:cubicBezTo>
                    <a:pt x="176" y="111"/>
                    <a:pt x="176" y="111"/>
                    <a:pt x="177" y="111"/>
                  </a:cubicBezTo>
                  <a:cubicBezTo>
                    <a:pt x="177" y="112"/>
                    <a:pt x="178" y="112"/>
                    <a:pt x="178" y="112"/>
                  </a:cubicBezTo>
                  <a:lnTo>
                    <a:pt x="179" y="113"/>
                  </a:lnTo>
                  <a:cubicBezTo>
                    <a:pt x="180" y="113"/>
                    <a:pt x="181" y="114"/>
                    <a:pt x="182" y="115"/>
                  </a:cubicBezTo>
                  <a:cubicBezTo>
                    <a:pt x="183" y="115"/>
                    <a:pt x="183" y="115"/>
                    <a:pt x="183" y="116"/>
                  </a:cubicBezTo>
                  <a:lnTo>
                    <a:pt x="183" y="117"/>
                  </a:lnTo>
                  <a:lnTo>
                    <a:pt x="182" y="117"/>
                  </a:lnTo>
                  <a:cubicBezTo>
                    <a:pt x="182" y="118"/>
                    <a:pt x="182" y="118"/>
                    <a:pt x="182" y="119"/>
                  </a:cubicBezTo>
                  <a:lnTo>
                    <a:pt x="183" y="120"/>
                  </a:lnTo>
                  <a:lnTo>
                    <a:pt x="184" y="120"/>
                  </a:lnTo>
                  <a:cubicBezTo>
                    <a:pt x="185" y="120"/>
                    <a:pt x="186" y="121"/>
                    <a:pt x="187" y="122"/>
                  </a:cubicBezTo>
                  <a:lnTo>
                    <a:pt x="188" y="123"/>
                  </a:lnTo>
                  <a:lnTo>
                    <a:pt x="189" y="123"/>
                  </a:lnTo>
                  <a:cubicBezTo>
                    <a:pt x="189" y="123"/>
                    <a:pt x="189" y="122"/>
                    <a:pt x="190" y="122"/>
                  </a:cubicBezTo>
                  <a:cubicBezTo>
                    <a:pt x="190" y="122"/>
                    <a:pt x="191" y="122"/>
                    <a:pt x="192" y="122"/>
                  </a:cubicBezTo>
                  <a:lnTo>
                    <a:pt x="193" y="122"/>
                  </a:lnTo>
                  <a:cubicBezTo>
                    <a:pt x="194" y="122"/>
                    <a:pt x="194" y="123"/>
                    <a:pt x="194" y="124"/>
                  </a:cubicBezTo>
                  <a:lnTo>
                    <a:pt x="194" y="125"/>
                  </a:lnTo>
                  <a:cubicBezTo>
                    <a:pt x="194" y="125"/>
                    <a:pt x="194" y="126"/>
                    <a:pt x="196" y="126"/>
                  </a:cubicBezTo>
                  <a:cubicBezTo>
                    <a:pt x="197" y="127"/>
                    <a:pt x="197" y="128"/>
                    <a:pt x="197" y="129"/>
                  </a:cubicBezTo>
                  <a:cubicBezTo>
                    <a:pt x="197" y="130"/>
                    <a:pt x="196" y="130"/>
                    <a:pt x="196" y="131"/>
                  </a:cubicBezTo>
                  <a:cubicBezTo>
                    <a:pt x="196" y="132"/>
                    <a:pt x="195" y="133"/>
                    <a:pt x="195" y="133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5" y="134"/>
                    <a:pt x="194" y="135"/>
                    <a:pt x="195" y="136"/>
                  </a:cubicBezTo>
                  <a:lnTo>
                    <a:pt x="194" y="137"/>
                  </a:lnTo>
                  <a:cubicBezTo>
                    <a:pt x="194" y="138"/>
                    <a:pt x="194" y="138"/>
                    <a:pt x="194" y="139"/>
                  </a:cubicBezTo>
                  <a:cubicBezTo>
                    <a:pt x="194" y="139"/>
                    <a:pt x="194" y="140"/>
                    <a:pt x="193" y="140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41"/>
                    <a:pt x="191" y="141"/>
                    <a:pt x="191" y="141"/>
                  </a:cubicBezTo>
                  <a:cubicBezTo>
                    <a:pt x="190" y="141"/>
                    <a:pt x="190" y="142"/>
                    <a:pt x="189" y="142"/>
                  </a:cubicBezTo>
                  <a:cubicBezTo>
                    <a:pt x="188" y="143"/>
                    <a:pt x="186" y="143"/>
                    <a:pt x="184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2" y="145"/>
                    <a:pt x="182" y="145"/>
                    <a:pt x="181" y="145"/>
                  </a:cubicBezTo>
                  <a:cubicBezTo>
                    <a:pt x="181" y="146"/>
                    <a:pt x="180" y="146"/>
                    <a:pt x="180" y="146"/>
                  </a:cubicBezTo>
                  <a:lnTo>
                    <a:pt x="179" y="146"/>
                  </a:lnTo>
                  <a:cubicBezTo>
                    <a:pt x="178" y="147"/>
                    <a:pt x="178" y="147"/>
                    <a:pt x="177" y="147"/>
                  </a:cubicBezTo>
                  <a:cubicBezTo>
                    <a:pt x="176" y="147"/>
                    <a:pt x="175" y="147"/>
                    <a:pt x="174" y="147"/>
                  </a:cubicBezTo>
                  <a:cubicBezTo>
                    <a:pt x="173" y="147"/>
                    <a:pt x="172" y="147"/>
                    <a:pt x="171" y="147"/>
                  </a:cubicBezTo>
                  <a:lnTo>
                    <a:pt x="170" y="147"/>
                  </a:lnTo>
                  <a:lnTo>
                    <a:pt x="169" y="147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6" y="147"/>
                  </a:lnTo>
                  <a:cubicBezTo>
                    <a:pt x="165" y="147"/>
                    <a:pt x="164" y="148"/>
                    <a:pt x="163" y="148"/>
                  </a:cubicBezTo>
                  <a:cubicBezTo>
                    <a:pt x="162" y="148"/>
                    <a:pt x="161" y="148"/>
                    <a:pt x="161" y="149"/>
                  </a:cubicBezTo>
                  <a:lnTo>
                    <a:pt x="160" y="149"/>
                  </a:lnTo>
                  <a:lnTo>
                    <a:pt x="159" y="149"/>
                  </a:lnTo>
                  <a:lnTo>
                    <a:pt x="158" y="149"/>
                  </a:lnTo>
                  <a:lnTo>
                    <a:pt x="157" y="149"/>
                  </a:lnTo>
                  <a:cubicBezTo>
                    <a:pt x="156" y="149"/>
                    <a:pt x="156" y="149"/>
                    <a:pt x="155" y="149"/>
                  </a:cubicBezTo>
                  <a:cubicBezTo>
                    <a:pt x="155" y="149"/>
                    <a:pt x="154" y="149"/>
                    <a:pt x="154" y="148"/>
                  </a:cubicBezTo>
                  <a:cubicBezTo>
                    <a:pt x="153" y="148"/>
                    <a:pt x="153" y="148"/>
                    <a:pt x="152" y="148"/>
                  </a:cubicBezTo>
                  <a:lnTo>
                    <a:pt x="152" y="149"/>
                  </a:lnTo>
                  <a:cubicBezTo>
                    <a:pt x="152" y="149"/>
                    <a:pt x="153" y="149"/>
                    <a:pt x="153" y="150"/>
                  </a:cubicBezTo>
                  <a:cubicBezTo>
                    <a:pt x="153" y="151"/>
                    <a:pt x="154" y="152"/>
                    <a:pt x="156" y="152"/>
                  </a:cubicBezTo>
                  <a:cubicBezTo>
                    <a:pt x="156" y="153"/>
                    <a:pt x="157" y="153"/>
                    <a:pt x="157" y="153"/>
                  </a:cubicBezTo>
                  <a:cubicBezTo>
                    <a:pt x="158" y="154"/>
                    <a:pt x="158" y="154"/>
                    <a:pt x="158" y="155"/>
                  </a:cubicBezTo>
                  <a:lnTo>
                    <a:pt x="159" y="156"/>
                  </a:lnTo>
                  <a:lnTo>
                    <a:pt x="159" y="157"/>
                  </a:lnTo>
                  <a:cubicBezTo>
                    <a:pt x="160" y="157"/>
                    <a:pt x="160" y="157"/>
                    <a:pt x="159" y="157"/>
                  </a:cubicBezTo>
                  <a:lnTo>
                    <a:pt x="158" y="157"/>
                  </a:lnTo>
                  <a:cubicBezTo>
                    <a:pt x="157" y="158"/>
                    <a:pt x="157" y="158"/>
                    <a:pt x="157" y="158"/>
                  </a:cubicBezTo>
                  <a:lnTo>
                    <a:pt x="158" y="158"/>
                  </a:lnTo>
                  <a:lnTo>
                    <a:pt x="159" y="158"/>
                  </a:lnTo>
                  <a:cubicBezTo>
                    <a:pt x="159" y="159"/>
                    <a:pt x="159" y="160"/>
                    <a:pt x="159" y="160"/>
                  </a:cubicBezTo>
                  <a:cubicBezTo>
                    <a:pt x="159" y="161"/>
                    <a:pt x="159" y="161"/>
                    <a:pt x="159" y="161"/>
                  </a:cubicBezTo>
                  <a:lnTo>
                    <a:pt x="159" y="162"/>
                  </a:lnTo>
                  <a:cubicBezTo>
                    <a:pt x="159" y="162"/>
                    <a:pt x="160" y="163"/>
                    <a:pt x="161" y="163"/>
                  </a:cubicBezTo>
                  <a:lnTo>
                    <a:pt x="162" y="163"/>
                  </a:lnTo>
                  <a:cubicBezTo>
                    <a:pt x="162" y="164"/>
                    <a:pt x="163" y="164"/>
                    <a:pt x="163" y="164"/>
                  </a:cubicBezTo>
                  <a:cubicBezTo>
                    <a:pt x="163" y="164"/>
                    <a:pt x="163" y="165"/>
                    <a:pt x="164" y="165"/>
                  </a:cubicBezTo>
                  <a:cubicBezTo>
                    <a:pt x="165" y="166"/>
                    <a:pt x="166" y="166"/>
                    <a:pt x="166" y="167"/>
                  </a:cubicBezTo>
                  <a:cubicBezTo>
                    <a:pt x="166" y="167"/>
                    <a:pt x="164" y="167"/>
                    <a:pt x="163" y="167"/>
                  </a:cubicBezTo>
                  <a:cubicBezTo>
                    <a:pt x="162" y="167"/>
                    <a:pt x="162" y="167"/>
                    <a:pt x="162" y="167"/>
                  </a:cubicBezTo>
                  <a:cubicBezTo>
                    <a:pt x="161" y="167"/>
                    <a:pt x="161" y="167"/>
                    <a:pt x="161" y="167"/>
                  </a:cubicBezTo>
                  <a:cubicBezTo>
                    <a:pt x="161" y="168"/>
                    <a:pt x="161" y="168"/>
                    <a:pt x="161" y="168"/>
                  </a:cubicBezTo>
                  <a:cubicBezTo>
                    <a:pt x="161" y="169"/>
                    <a:pt x="160" y="169"/>
                    <a:pt x="158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6" y="169"/>
                    <a:pt x="156" y="169"/>
                    <a:pt x="155" y="169"/>
                  </a:cubicBezTo>
                  <a:lnTo>
                    <a:pt x="155" y="170"/>
                  </a:lnTo>
                  <a:cubicBezTo>
                    <a:pt x="154" y="170"/>
                    <a:pt x="154" y="170"/>
                    <a:pt x="153" y="170"/>
                  </a:cubicBezTo>
                  <a:cubicBezTo>
                    <a:pt x="152" y="170"/>
                    <a:pt x="151" y="170"/>
                    <a:pt x="151" y="170"/>
                  </a:cubicBezTo>
                  <a:lnTo>
                    <a:pt x="150" y="169"/>
                  </a:lnTo>
                  <a:lnTo>
                    <a:pt x="149" y="169"/>
                  </a:lnTo>
                  <a:lnTo>
                    <a:pt x="148" y="169"/>
                  </a:lnTo>
                  <a:cubicBezTo>
                    <a:pt x="148" y="169"/>
                    <a:pt x="147" y="169"/>
                    <a:pt x="146" y="169"/>
                  </a:cubicBezTo>
                  <a:lnTo>
                    <a:pt x="145" y="169"/>
                  </a:lnTo>
                  <a:lnTo>
                    <a:pt x="144" y="169"/>
                  </a:lnTo>
                  <a:cubicBezTo>
                    <a:pt x="144" y="169"/>
                    <a:pt x="143" y="169"/>
                    <a:pt x="142" y="169"/>
                  </a:cubicBezTo>
                  <a:cubicBezTo>
                    <a:pt x="141" y="169"/>
                    <a:pt x="140" y="169"/>
                    <a:pt x="140" y="169"/>
                  </a:cubicBezTo>
                  <a:lnTo>
                    <a:pt x="138" y="169"/>
                  </a:lnTo>
                  <a:cubicBezTo>
                    <a:pt x="137" y="169"/>
                    <a:pt x="137" y="168"/>
                    <a:pt x="137" y="168"/>
                  </a:cubicBezTo>
                  <a:cubicBezTo>
                    <a:pt x="137" y="167"/>
                    <a:pt x="137" y="167"/>
                    <a:pt x="137" y="167"/>
                  </a:cubicBezTo>
                  <a:lnTo>
                    <a:pt x="137" y="168"/>
                  </a:lnTo>
                  <a:lnTo>
                    <a:pt x="136" y="168"/>
                  </a:lnTo>
                  <a:cubicBezTo>
                    <a:pt x="136" y="169"/>
                    <a:pt x="136" y="169"/>
                    <a:pt x="136" y="170"/>
                  </a:cubicBezTo>
                  <a:cubicBezTo>
                    <a:pt x="137" y="170"/>
                    <a:pt x="137" y="170"/>
                    <a:pt x="137" y="170"/>
                  </a:cubicBezTo>
                  <a:cubicBezTo>
                    <a:pt x="138" y="171"/>
                    <a:pt x="138" y="171"/>
                    <a:pt x="139" y="172"/>
                  </a:cubicBezTo>
                  <a:cubicBezTo>
                    <a:pt x="140" y="173"/>
                    <a:pt x="140" y="173"/>
                    <a:pt x="140" y="173"/>
                  </a:cubicBezTo>
                  <a:lnTo>
                    <a:pt x="141" y="174"/>
                  </a:lnTo>
                  <a:lnTo>
                    <a:pt x="142" y="174"/>
                  </a:lnTo>
                  <a:cubicBezTo>
                    <a:pt x="142" y="175"/>
                    <a:pt x="143" y="175"/>
                    <a:pt x="143" y="175"/>
                  </a:cubicBezTo>
                  <a:cubicBezTo>
                    <a:pt x="143" y="175"/>
                    <a:pt x="144" y="175"/>
                    <a:pt x="144" y="176"/>
                  </a:cubicBezTo>
                  <a:cubicBezTo>
                    <a:pt x="144" y="177"/>
                    <a:pt x="145" y="177"/>
                    <a:pt x="145" y="178"/>
                  </a:cubicBezTo>
                  <a:lnTo>
                    <a:pt x="146" y="178"/>
                  </a:lnTo>
                  <a:cubicBezTo>
                    <a:pt x="146" y="178"/>
                    <a:pt x="146" y="179"/>
                    <a:pt x="147" y="179"/>
                  </a:cubicBezTo>
                  <a:cubicBezTo>
                    <a:pt x="147" y="180"/>
                    <a:pt x="148" y="180"/>
                    <a:pt x="149" y="180"/>
                  </a:cubicBezTo>
                  <a:lnTo>
                    <a:pt x="150" y="180"/>
                  </a:lnTo>
                  <a:lnTo>
                    <a:pt x="151" y="179"/>
                  </a:lnTo>
                  <a:lnTo>
                    <a:pt x="152" y="179"/>
                  </a:lnTo>
                  <a:cubicBezTo>
                    <a:pt x="153" y="179"/>
                    <a:pt x="153" y="179"/>
                    <a:pt x="153" y="179"/>
                  </a:cubicBezTo>
                  <a:lnTo>
                    <a:pt x="154" y="179"/>
                  </a:lnTo>
                  <a:cubicBezTo>
                    <a:pt x="154" y="180"/>
                    <a:pt x="154" y="180"/>
                    <a:pt x="154" y="181"/>
                  </a:cubicBezTo>
                  <a:lnTo>
                    <a:pt x="154" y="182"/>
                  </a:lnTo>
                  <a:lnTo>
                    <a:pt x="155" y="182"/>
                  </a:lnTo>
                  <a:lnTo>
                    <a:pt x="156" y="182"/>
                  </a:lnTo>
                  <a:cubicBezTo>
                    <a:pt x="156" y="182"/>
                    <a:pt x="156" y="181"/>
                    <a:pt x="157" y="181"/>
                  </a:cubicBezTo>
                  <a:lnTo>
                    <a:pt x="158" y="181"/>
                  </a:lnTo>
                  <a:cubicBezTo>
                    <a:pt x="158" y="181"/>
                    <a:pt x="157" y="181"/>
                    <a:pt x="157" y="180"/>
                  </a:cubicBezTo>
                  <a:lnTo>
                    <a:pt x="156" y="180"/>
                  </a:lnTo>
                  <a:cubicBezTo>
                    <a:pt x="156" y="179"/>
                    <a:pt x="156" y="179"/>
                    <a:pt x="156" y="179"/>
                  </a:cubicBezTo>
                  <a:lnTo>
                    <a:pt x="157" y="179"/>
                  </a:lnTo>
                  <a:lnTo>
                    <a:pt x="158" y="179"/>
                  </a:lnTo>
                  <a:lnTo>
                    <a:pt x="159" y="179"/>
                  </a:lnTo>
                  <a:lnTo>
                    <a:pt x="160" y="179"/>
                  </a:lnTo>
                  <a:cubicBezTo>
                    <a:pt x="161" y="179"/>
                    <a:pt x="162" y="179"/>
                    <a:pt x="163" y="179"/>
                  </a:cubicBezTo>
                  <a:cubicBezTo>
                    <a:pt x="163" y="180"/>
                    <a:pt x="163" y="180"/>
                    <a:pt x="163" y="181"/>
                  </a:cubicBezTo>
                  <a:cubicBezTo>
                    <a:pt x="163" y="182"/>
                    <a:pt x="163" y="182"/>
                    <a:pt x="164" y="183"/>
                  </a:cubicBezTo>
                  <a:cubicBezTo>
                    <a:pt x="164" y="183"/>
                    <a:pt x="165" y="184"/>
                    <a:pt x="164" y="184"/>
                  </a:cubicBezTo>
                  <a:cubicBezTo>
                    <a:pt x="164" y="185"/>
                    <a:pt x="164" y="185"/>
                    <a:pt x="164" y="185"/>
                  </a:cubicBezTo>
                  <a:lnTo>
                    <a:pt x="163" y="185"/>
                  </a:lnTo>
                  <a:cubicBezTo>
                    <a:pt x="162" y="185"/>
                    <a:pt x="162" y="185"/>
                    <a:pt x="161" y="184"/>
                  </a:cubicBezTo>
                  <a:cubicBezTo>
                    <a:pt x="160" y="184"/>
                    <a:pt x="159" y="183"/>
                    <a:pt x="158" y="183"/>
                  </a:cubicBezTo>
                  <a:cubicBezTo>
                    <a:pt x="157" y="183"/>
                    <a:pt x="157" y="183"/>
                    <a:pt x="156" y="183"/>
                  </a:cubicBezTo>
                  <a:lnTo>
                    <a:pt x="155" y="183"/>
                  </a:lnTo>
                  <a:cubicBezTo>
                    <a:pt x="155" y="184"/>
                    <a:pt x="155" y="184"/>
                    <a:pt x="155" y="184"/>
                  </a:cubicBezTo>
                  <a:cubicBezTo>
                    <a:pt x="154" y="184"/>
                    <a:pt x="154" y="184"/>
                    <a:pt x="154" y="184"/>
                  </a:cubicBezTo>
                  <a:cubicBezTo>
                    <a:pt x="154" y="185"/>
                    <a:pt x="155" y="186"/>
                    <a:pt x="155" y="186"/>
                  </a:cubicBezTo>
                  <a:cubicBezTo>
                    <a:pt x="156" y="186"/>
                    <a:pt x="157" y="186"/>
                    <a:pt x="158" y="186"/>
                  </a:cubicBezTo>
                  <a:lnTo>
                    <a:pt x="159" y="186"/>
                  </a:lnTo>
                  <a:cubicBezTo>
                    <a:pt x="159" y="186"/>
                    <a:pt x="160" y="186"/>
                    <a:pt x="160" y="187"/>
                  </a:cubicBezTo>
                  <a:cubicBezTo>
                    <a:pt x="160" y="188"/>
                    <a:pt x="159" y="188"/>
                    <a:pt x="159" y="188"/>
                  </a:cubicBezTo>
                  <a:cubicBezTo>
                    <a:pt x="158" y="189"/>
                    <a:pt x="158" y="190"/>
                    <a:pt x="158" y="191"/>
                  </a:cubicBezTo>
                  <a:cubicBezTo>
                    <a:pt x="158" y="192"/>
                    <a:pt x="159" y="193"/>
                    <a:pt x="160" y="194"/>
                  </a:cubicBezTo>
                  <a:cubicBezTo>
                    <a:pt x="161" y="195"/>
                    <a:pt x="161" y="195"/>
                    <a:pt x="161" y="196"/>
                  </a:cubicBezTo>
                  <a:cubicBezTo>
                    <a:pt x="162" y="197"/>
                    <a:pt x="163" y="197"/>
                    <a:pt x="163" y="199"/>
                  </a:cubicBezTo>
                  <a:cubicBezTo>
                    <a:pt x="163" y="200"/>
                    <a:pt x="163" y="200"/>
                    <a:pt x="163" y="201"/>
                  </a:cubicBezTo>
                  <a:cubicBezTo>
                    <a:pt x="163" y="201"/>
                    <a:pt x="163" y="202"/>
                    <a:pt x="164" y="203"/>
                  </a:cubicBezTo>
                  <a:cubicBezTo>
                    <a:pt x="164" y="204"/>
                    <a:pt x="166" y="204"/>
                    <a:pt x="165" y="205"/>
                  </a:cubicBezTo>
                  <a:cubicBezTo>
                    <a:pt x="165" y="206"/>
                    <a:pt x="164" y="206"/>
                    <a:pt x="163" y="206"/>
                  </a:cubicBezTo>
                  <a:lnTo>
                    <a:pt x="162" y="206"/>
                  </a:lnTo>
                  <a:lnTo>
                    <a:pt x="161" y="206"/>
                  </a:lnTo>
                  <a:cubicBezTo>
                    <a:pt x="160" y="206"/>
                    <a:pt x="160" y="206"/>
                    <a:pt x="159" y="206"/>
                  </a:cubicBezTo>
                  <a:cubicBezTo>
                    <a:pt x="158" y="206"/>
                    <a:pt x="158" y="207"/>
                    <a:pt x="158" y="207"/>
                  </a:cubicBezTo>
                  <a:cubicBezTo>
                    <a:pt x="159" y="208"/>
                    <a:pt x="159" y="208"/>
                    <a:pt x="158" y="209"/>
                  </a:cubicBezTo>
                  <a:lnTo>
                    <a:pt x="157" y="209"/>
                  </a:lnTo>
                  <a:cubicBezTo>
                    <a:pt x="156" y="209"/>
                    <a:pt x="156" y="209"/>
                    <a:pt x="156" y="209"/>
                  </a:cubicBezTo>
                  <a:cubicBezTo>
                    <a:pt x="155" y="209"/>
                    <a:pt x="155" y="209"/>
                    <a:pt x="155" y="209"/>
                  </a:cubicBezTo>
                  <a:cubicBezTo>
                    <a:pt x="155" y="210"/>
                    <a:pt x="155" y="211"/>
                    <a:pt x="155" y="212"/>
                  </a:cubicBezTo>
                  <a:lnTo>
                    <a:pt x="156" y="212"/>
                  </a:lnTo>
                  <a:cubicBezTo>
                    <a:pt x="156" y="213"/>
                    <a:pt x="157" y="213"/>
                    <a:pt x="157" y="214"/>
                  </a:cubicBezTo>
                  <a:lnTo>
                    <a:pt x="158" y="215"/>
                  </a:lnTo>
                  <a:cubicBezTo>
                    <a:pt x="159" y="216"/>
                    <a:pt x="159" y="216"/>
                    <a:pt x="159" y="216"/>
                  </a:cubicBezTo>
                  <a:cubicBezTo>
                    <a:pt x="160" y="217"/>
                    <a:pt x="160" y="217"/>
                    <a:pt x="160" y="217"/>
                  </a:cubicBezTo>
                  <a:cubicBezTo>
                    <a:pt x="160" y="218"/>
                    <a:pt x="161" y="218"/>
                    <a:pt x="162" y="219"/>
                  </a:cubicBezTo>
                  <a:lnTo>
                    <a:pt x="163" y="219"/>
                  </a:lnTo>
                  <a:cubicBezTo>
                    <a:pt x="163" y="220"/>
                    <a:pt x="164" y="220"/>
                    <a:pt x="164" y="220"/>
                  </a:cubicBezTo>
                  <a:cubicBezTo>
                    <a:pt x="164" y="221"/>
                    <a:pt x="165" y="221"/>
                    <a:pt x="165" y="221"/>
                  </a:cubicBezTo>
                  <a:cubicBezTo>
                    <a:pt x="166" y="221"/>
                    <a:pt x="167" y="221"/>
                    <a:pt x="167" y="221"/>
                  </a:cubicBezTo>
                  <a:cubicBezTo>
                    <a:pt x="169" y="222"/>
                    <a:pt x="170" y="222"/>
                    <a:pt x="171" y="223"/>
                  </a:cubicBezTo>
                  <a:cubicBezTo>
                    <a:pt x="171" y="223"/>
                    <a:pt x="172" y="223"/>
                    <a:pt x="172" y="224"/>
                  </a:cubicBezTo>
                  <a:cubicBezTo>
                    <a:pt x="172" y="225"/>
                    <a:pt x="172" y="225"/>
                    <a:pt x="173" y="225"/>
                  </a:cubicBezTo>
                  <a:cubicBezTo>
                    <a:pt x="173" y="225"/>
                    <a:pt x="174" y="225"/>
                    <a:pt x="175" y="225"/>
                  </a:cubicBezTo>
                  <a:cubicBezTo>
                    <a:pt x="176" y="225"/>
                    <a:pt x="176" y="225"/>
                    <a:pt x="176" y="225"/>
                  </a:cubicBezTo>
                  <a:lnTo>
                    <a:pt x="177" y="225"/>
                  </a:lnTo>
                  <a:lnTo>
                    <a:pt x="178" y="224"/>
                  </a:lnTo>
                  <a:cubicBezTo>
                    <a:pt x="179" y="224"/>
                    <a:pt x="179" y="224"/>
                    <a:pt x="179" y="224"/>
                  </a:cubicBezTo>
                  <a:cubicBezTo>
                    <a:pt x="181" y="224"/>
                    <a:pt x="183" y="225"/>
                    <a:pt x="184" y="226"/>
                  </a:cubicBezTo>
                  <a:lnTo>
                    <a:pt x="185" y="226"/>
                  </a:lnTo>
                  <a:cubicBezTo>
                    <a:pt x="185" y="227"/>
                    <a:pt x="185" y="227"/>
                    <a:pt x="186" y="227"/>
                  </a:cubicBezTo>
                  <a:cubicBezTo>
                    <a:pt x="187" y="228"/>
                    <a:pt x="189" y="229"/>
                    <a:pt x="187" y="230"/>
                  </a:cubicBezTo>
                  <a:lnTo>
                    <a:pt x="186" y="230"/>
                  </a:lnTo>
                  <a:lnTo>
                    <a:pt x="185" y="231"/>
                  </a:lnTo>
                  <a:lnTo>
                    <a:pt x="185" y="232"/>
                  </a:lnTo>
                  <a:lnTo>
                    <a:pt x="186" y="232"/>
                  </a:lnTo>
                  <a:lnTo>
                    <a:pt x="186" y="231"/>
                  </a:lnTo>
                  <a:lnTo>
                    <a:pt x="187" y="231"/>
                  </a:lnTo>
                  <a:lnTo>
                    <a:pt x="188" y="231"/>
                  </a:lnTo>
                  <a:cubicBezTo>
                    <a:pt x="188" y="231"/>
                    <a:pt x="188" y="232"/>
                    <a:pt x="189" y="232"/>
                  </a:cubicBezTo>
                  <a:cubicBezTo>
                    <a:pt x="189" y="233"/>
                    <a:pt x="189" y="234"/>
                    <a:pt x="188" y="234"/>
                  </a:cubicBezTo>
                  <a:cubicBezTo>
                    <a:pt x="188" y="235"/>
                    <a:pt x="188" y="235"/>
                    <a:pt x="187" y="236"/>
                  </a:cubicBezTo>
                  <a:lnTo>
                    <a:pt x="186" y="237"/>
                  </a:lnTo>
                  <a:lnTo>
                    <a:pt x="185" y="237"/>
                  </a:lnTo>
                  <a:cubicBezTo>
                    <a:pt x="185" y="238"/>
                    <a:pt x="185" y="239"/>
                    <a:pt x="185" y="239"/>
                  </a:cubicBezTo>
                  <a:lnTo>
                    <a:pt x="185" y="240"/>
                  </a:lnTo>
                  <a:cubicBezTo>
                    <a:pt x="185" y="241"/>
                    <a:pt x="185" y="241"/>
                    <a:pt x="185" y="241"/>
                  </a:cubicBezTo>
                  <a:cubicBezTo>
                    <a:pt x="184" y="242"/>
                    <a:pt x="184" y="242"/>
                    <a:pt x="184" y="243"/>
                  </a:cubicBezTo>
                  <a:cubicBezTo>
                    <a:pt x="184" y="244"/>
                    <a:pt x="184" y="244"/>
                    <a:pt x="184" y="244"/>
                  </a:cubicBezTo>
                  <a:cubicBezTo>
                    <a:pt x="184" y="245"/>
                    <a:pt x="184" y="245"/>
                    <a:pt x="184" y="245"/>
                  </a:cubicBezTo>
                  <a:cubicBezTo>
                    <a:pt x="185" y="245"/>
                    <a:pt x="185" y="245"/>
                    <a:pt x="185" y="245"/>
                  </a:cubicBezTo>
                  <a:lnTo>
                    <a:pt x="186" y="245"/>
                  </a:lnTo>
                  <a:cubicBezTo>
                    <a:pt x="187" y="245"/>
                    <a:pt x="187" y="246"/>
                    <a:pt x="187" y="247"/>
                  </a:cubicBezTo>
                  <a:cubicBezTo>
                    <a:pt x="187" y="248"/>
                    <a:pt x="187" y="248"/>
                    <a:pt x="188" y="248"/>
                  </a:cubicBezTo>
                  <a:lnTo>
                    <a:pt x="189" y="248"/>
                  </a:lnTo>
                  <a:cubicBezTo>
                    <a:pt x="189" y="249"/>
                    <a:pt x="188" y="249"/>
                    <a:pt x="188" y="249"/>
                  </a:cubicBezTo>
                  <a:cubicBezTo>
                    <a:pt x="188" y="250"/>
                    <a:pt x="187" y="250"/>
                    <a:pt x="187" y="250"/>
                  </a:cubicBezTo>
                  <a:cubicBezTo>
                    <a:pt x="187" y="251"/>
                    <a:pt x="187" y="251"/>
                    <a:pt x="187" y="251"/>
                  </a:cubicBezTo>
                  <a:cubicBezTo>
                    <a:pt x="187" y="251"/>
                    <a:pt x="187" y="252"/>
                    <a:pt x="186" y="252"/>
                  </a:cubicBezTo>
                  <a:lnTo>
                    <a:pt x="185" y="252"/>
                  </a:lnTo>
                  <a:lnTo>
                    <a:pt x="184" y="252"/>
                  </a:lnTo>
                  <a:cubicBezTo>
                    <a:pt x="184" y="251"/>
                    <a:pt x="184" y="251"/>
                    <a:pt x="184" y="251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83" y="252"/>
                    <a:pt x="183" y="252"/>
                    <a:pt x="184" y="252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5" y="253"/>
                    <a:pt x="185" y="254"/>
                    <a:pt x="185" y="255"/>
                  </a:cubicBezTo>
                  <a:cubicBezTo>
                    <a:pt x="185" y="256"/>
                    <a:pt x="185" y="257"/>
                    <a:pt x="185" y="257"/>
                  </a:cubicBezTo>
                  <a:cubicBezTo>
                    <a:pt x="185" y="258"/>
                    <a:pt x="185" y="258"/>
                    <a:pt x="185" y="258"/>
                  </a:cubicBezTo>
                  <a:lnTo>
                    <a:pt x="186" y="258"/>
                  </a:lnTo>
                  <a:cubicBezTo>
                    <a:pt x="186" y="259"/>
                    <a:pt x="186" y="259"/>
                    <a:pt x="185" y="259"/>
                  </a:cubicBezTo>
                  <a:cubicBezTo>
                    <a:pt x="185" y="260"/>
                    <a:pt x="185" y="261"/>
                    <a:pt x="185" y="261"/>
                  </a:cubicBezTo>
                  <a:cubicBezTo>
                    <a:pt x="186" y="261"/>
                    <a:pt x="186" y="261"/>
                    <a:pt x="187" y="261"/>
                  </a:cubicBezTo>
                  <a:cubicBezTo>
                    <a:pt x="187" y="260"/>
                    <a:pt x="187" y="260"/>
                    <a:pt x="188" y="260"/>
                  </a:cubicBezTo>
                  <a:cubicBezTo>
                    <a:pt x="189" y="260"/>
                    <a:pt x="189" y="261"/>
                    <a:pt x="190" y="261"/>
                  </a:cubicBezTo>
                  <a:lnTo>
                    <a:pt x="190" y="262"/>
                  </a:lnTo>
                  <a:cubicBezTo>
                    <a:pt x="191" y="262"/>
                    <a:pt x="192" y="262"/>
                    <a:pt x="193" y="263"/>
                  </a:cubicBezTo>
                  <a:cubicBezTo>
                    <a:pt x="194" y="263"/>
                    <a:pt x="194" y="263"/>
                    <a:pt x="194" y="264"/>
                  </a:cubicBezTo>
                  <a:cubicBezTo>
                    <a:pt x="195" y="264"/>
                    <a:pt x="195" y="264"/>
                    <a:pt x="195" y="264"/>
                  </a:cubicBezTo>
                  <a:cubicBezTo>
                    <a:pt x="194" y="265"/>
                    <a:pt x="194" y="265"/>
                    <a:pt x="193" y="265"/>
                  </a:cubicBezTo>
                  <a:lnTo>
                    <a:pt x="192" y="265"/>
                  </a:lnTo>
                  <a:cubicBezTo>
                    <a:pt x="191" y="265"/>
                    <a:pt x="190" y="265"/>
                    <a:pt x="189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91" y="266"/>
                    <a:pt x="191" y="266"/>
                    <a:pt x="192" y="266"/>
                  </a:cubicBezTo>
                  <a:cubicBezTo>
                    <a:pt x="193" y="266"/>
                    <a:pt x="194" y="266"/>
                    <a:pt x="195" y="266"/>
                  </a:cubicBezTo>
                  <a:cubicBezTo>
                    <a:pt x="196" y="266"/>
                    <a:pt x="197" y="266"/>
                    <a:pt x="198" y="266"/>
                  </a:cubicBezTo>
                  <a:cubicBezTo>
                    <a:pt x="200" y="267"/>
                    <a:pt x="202" y="268"/>
                    <a:pt x="204" y="269"/>
                  </a:cubicBezTo>
                  <a:lnTo>
                    <a:pt x="205" y="269"/>
                  </a:lnTo>
                  <a:cubicBezTo>
                    <a:pt x="206" y="269"/>
                    <a:pt x="207" y="270"/>
                    <a:pt x="208" y="2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5" name="Shape 3295"/>
            <p:cNvSpPr/>
            <p:nvPr/>
          </p:nvSpPr>
          <p:spPr>
            <a:xfrm>
              <a:off x="4442701" y="5284669"/>
              <a:ext cx="809006" cy="583891"/>
            </a:xfrm>
            <a:custGeom>
              <a:avLst/>
              <a:gdLst/>
              <a:ahLst/>
              <a:cxnLst/>
              <a:rect l="0" t="0" r="0" b="0"/>
              <a:pathLst>
                <a:path w="461" h="333" extrusionOk="0">
                  <a:moveTo>
                    <a:pt x="213" y="70"/>
                  </a:moveTo>
                  <a:cubicBezTo>
                    <a:pt x="212" y="71"/>
                    <a:pt x="212" y="72"/>
                    <a:pt x="211" y="72"/>
                  </a:cubicBezTo>
                  <a:cubicBezTo>
                    <a:pt x="211" y="72"/>
                    <a:pt x="212" y="70"/>
                    <a:pt x="213" y="70"/>
                  </a:cubicBezTo>
                  <a:lnTo>
                    <a:pt x="213" y="69"/>
                  </a:lnTo>
                  <a:cubicBezTo>
                    <a:pt x="213" y="70"/>
                    <a:pt x="213" y="70"/>
                    <a:pt x="213" y="70"/>
                  </a:cubicBezTo>
                  <a:close/>
                  <a:moveTo>
                    <a:pt x="461" y="104"/>
                  </a:moveTo>
                  <a:lnTo>
                    <a:pt x="461" y="103"/>
                  </a:lnTo>
                  <a:cubicBezTo>
                    <a:pt x="460" y="103"/>
                    <a:pt x="460" y="102"/>
                    <a:pt x="460" y="101"/>
                  </a:cubicBezTo>
                  <a:cubicBezTo>
                    <a:pt x="459" y="101"/>
                    <a:pt x="458" y="100"/>
                    <a:pt x="458" y="100"/>
                  </a:cubicBezTo>
                  <a:cubicBezTo>
                    <a:pt x="458" y="100"/>
                    <a:pt x="458" y="99"/>
                    <a:pt x="457" y="99"/>
                  </a:cubicBezTo>
                  <a:lnTo>
                    <a:pt x="456" y="98"/>
                  </a:lnTo>
                  <a:cubicBezTo>
                    <a:pt x="456" y="97"/>
                    <a:pt x="456" y="97"/>
                    <a:pt x="457" y="96"/>
                  </a:cubicBezTo>
                  <a:lnTo>
                    <a:pt x="457" y="95"/>
                  </a:lnTo>
                  <a:cubicBezTo>
                    <a:pt x="457" y="95"/>
                    <a:pt x="456" y="94"/>
                    <a:pt x="456" y="93"/>
                  </a:cubicBezTo>
                  <a:lnTo>
                    <a:pt x="456" y="92"/>
                  </a:lnTo>
                  <a:lnTo>
                    <a:pt x="456" y="91"/>
                  </a:lnTo>
                  <a:cubicBezTo>
                    <a:pt x="455" y="91"/>
                    <a:pt x="455" y="90"/>
                    <a:pt x="454" y="89"/>
                  </a:cubicBezTo>
                  <a:cubicBezTo>
                    <a:pt x="453" y="89"/>
                    <a:pt x="453" y="88"/>
                    <a:pt x="452" y="88"/>
                  </a:cubicBezTo>
                  <a:cubicBezTo>
                    <a:pt x="452" y="88"/>
                    <a:pt x="452" y="87"/>
                    <a:pt x="451" y="87"/>
                  </a:cubicBezTo>
                  <a:cubicBezTo>
                    <a:pt x="450" y="87"/>
                    <a:pt x="450" y="86"/>
                    <a:pt x="448" y="85"/>
                  </a:cubicBezTo>
                  <a:lnTo>
                    <a:pt x="447" y="85"/>
                  </a:lnTo>
                  <a:cubicBezTo>
                    <a:pt x="446" y="85"/>
                    <a:pt x="446" y="85"/>
                    <a:pt x="446" y="85"/>
                  </a:cubicBezTo>
                  <a:lnTo>
                    <a:pt x="445" y="85"/>
                  </a:lnTo>
                  <a:lnTo>
                    <a:pt x="444" y="85"/>
                  </a:lnTo>
                  <a:lnTo>
                    <a:pt x="443" y="85"/>
                  </a:lnTo>
                  <a:cubicBezTo>
                    <a:pt x="443" y="85"/>
                    <a:pt x="442" y="85"/>
                    <a:pt x="441" y="85"/>
                  </a:cubicBezTo>
                  <a:cubicBezTo>
                    <a:pt x="440" y="85"/>
                    <a:pt x="440" y="85"/>
                    <a:pt x="439" y="85"/>
                  </a:cubicBezTo>
                  <a:lnTo>
                    <a:pt x="438" y="86"/>
                  </a:lnTo>
                  <a:cubicBezTo>
                    <a:pt x="437" y="86"/>
                    <a:pt x="436" y="85"/>
                    <a:pt x="436" y="85"/>
                  </a:cubicBezTo>
                  <a:lnTo>
                    <a:pt x="436" y="84"/>
                  </a:lnTo>
                  <a:cubicBezTo>
                    <a:pt x="435" y="84"/>
                    <a:pt x="434" y="84"/>
                    <a:pt x="432" y="84"/>
                  </a:cubicBezTo>
                  <a:cubicBezTo>
                    <a:pt x="432" y="83"/>
                    <a:pt x="431" y="83"/>
                    <a:pt x="431" y="83"/>
                  </a:cubicBezTo>
                  <a:cubicBezTo>
                    <a:pt x="430" y="83"/>
                    <a:pt x="428" y="83"/>
                    <a:pt x="426" y="82"/>
                  </a:cubicBezTo>
                  <a:cubicBezTo>
                    <a:pt x="426" y="81"/>
                    <a:pt x="426" y="81"/>
                    <a:pt x="425" y="81"/>
                  </a:cubicBezTo>
                  <a:cubicBezTo>
                    <a:pt x="425" y="81"/>
                    <a:pt x="424" y="80"/>
                    <a:pt x="423" y="80"/>
                  </a:cubicBezTo>
                  <a:cubicBezTo>
                    <a:pt x="422" y="80"/>
                    <a:pt x="421" y="79"/>
                    <a:pt x="421" y="79"/>
                  </a:cubicBezTo>
                  <a:cubicBezTo>
                    <a:pt x="420" y="79"/>
                    <a:pt x="420" y="78"/>
                    <a:pt x="420" y="78"/>
                  </a:cubicBezTo>
                  <a:cubicBezTo>
                    <a:pt x="419" y="78"/>
                    <a:pt x="419" y="77"/>
                    <a:pt x="418" y="77"/>
                  </a:cubicBezTo>
                  <a:cubicBezTo>
                    <a:pt x="418" y="77"/>
                    <a:pt x="417" y="77"/>
                    <a:pt x="416" y="76"/>
                  </a:cubicBezTo>
                  <a:cubicBezTo>
                    <a:pt x="415" y="76"/>
                    <a:pt x="414" y="76"/>
                    <a:pt x="414" y="75"/>
                  </a:cubicBezTo>
                  <a:lnTo>
                    <a:pt x="413" y="75"/>
                  </a:lnTo>
                  <a:cubicBezTo>
                    <a:pt x="412" y="74"/>
                    <a:pt x="412" y="74"/>
                    <a:pt x="411" y="74"/>
                  </a:cubicBezTo>
                  <a:cubicBezTo>
                    <a:pt x="410" y="74"/>
                    <a:pt x="410" y="73"/>
                    <a:pt x="409" y="73"/>
                  </a:cubicBezTo>
                  <a:lnTo>
                    <a:pt x="408" y="73"/>
                  </a:lnTo>
                  <a:cubicBezTo>
                    <a:pt x="407" y="72"/>
                    <a:pt x="406" y="72"/>
                    <a:pt x="406" y="72"/>
                  </a:cubicBezTo>
                  <a:cubicBezTo>
                    <a:pt x="405" y="71"/>
                    <a:pt x="404" y="71"/>
                    <a:pt x="404" y="71"/>
                  </a:cubicBezTo>
                  <a:cubicBezTo>
                    <a:pt x="404" y="71"/>
                    <a:pt x="403" y="70"/>
                    <a:pt x="402" y="70"/>
                  </a:cubicBezTo>
                  <a:cubicBezTo>
                    <a:pt x="401" y="70"/>
                    <a:pt x="400" y="69"/>
                    <a:pt x="399" y="69"/>
                  </a:cubicBezTo>
                  <a:lnTo>
                    <a:pt x="398" y="69"/>
                  </a:lnTo>
                  <a:cubicBezTo>
                    <a:pt x="398" y="68"/>
                    <a:pt x="398" y="68"/>
                    <a:pt x="397" y="68"/>
                  </a:cubicBezTo>
                  <a:lnTo>
                    <a:pt x="397" y="67"/>
                  </a:lnTo>
                  <a:cubicBezTo>
                    <a:pt x="396" y="67"/>
                    <a:pt x="396" y="67"/>
                    <a:pt x="395" y="67"/>
                  </a:cubicBezTo>
                  <a:cubicBezTo>
                    <a:pt x="394" y="67"/>
                    <a:pt x="394" y="67"/>
                    <a:pt x="393" y="67"/>
                  </a:cubicBezTo>
                  <a:lnTo>
                    <a:pt x="392" y="67"/>
                  </a:lnTo>
                  <a:cubicBezTo>
                    <a:pt x="391" y="67"/>
                    <a:pt x="391" y="67"/>
                    <a:pt x="391" y="67"/>
                  </a:cubicBezTo>
                  <a:lnTo>
                    <a:pt x="390" y="67"/>
                  </a:lnTo>
                  <a:cubicBezTo>
                    <a:pt x="389" y="67"/>
                    <a:pt x="389" y="67"/>
                    <a:pt x="389" y="67"/>
                  </a:cubicBezTo>
                  <a:lnTo>
                    <a:pt x="388" y="67"/>
                  </a:lnTo>
                  <a:lnTo>
                    <a:pt x="387" y="67"/>
                  </a:lnTo>
                  <a:cubicBezTo>
                    <a:pt x="387" y="68"/>
                    <a:pt x="386" y="68"/>
                    <a:pt x="386" y="68"/>
                  </a:cubicBezTo>
                  <a:cubicBezTo>
                    <a:pt x="386" y="68"/>
                    <a:pt x="385" y="68"/>
                    <a:pt x="384" y="68"/>
                  </a:cubicBezTo>
                  <a:lnTo>
                    <a:pt x="383" y="68"/>
                  </a:lnTo>
                  <a:lnTo>
                    <a:pt x="382" y="68"/>
                  </a:lnTo>
                  <a:cubicBezTo>
                    <a:pt x="382" y="68"/>
                    <a:pt x="381" y="68"/>
                    <a:pt x="380" y="67"/>
                  </a:cubicBezTo>
                  <a:cubicBezTo>
                    <a:pt x="379" y="67"/>
                    <a:pt x="378" y="67"/>
                    <a:pt x="377" y="67"/>
                  </a:cubicBezTo>
                  <a:lnTo>
                    <a:pt x="376" y="67"/>
                  </a:lnTo>
                  <a:cubicBezTo>
                    <a:pt x="375" y="67"/>
                    <a:pt x="375" y="67"/>
                    <a:pt x="375" y="66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3" y="66"/>
                    <a:pt x="373" y="67"/>
                    <a:pt x="373" y="67"/>
                  </a:cubicBezTo>
                  <a:cubicBezTo>
                    <a:pt x="373" y="68"/>
                    <a:pt x="373" y="68"/>
                    <a:pt x="372" y="68"/>
                  </a:cubicBezTo>
                  <a:lnTo>
                    <a:pt x="372" y="67"/>
                  </a:lnTo>
                  <a:cubicBezTo>
                    <a:pt x="371" y="67"/>
                    <a:pt x="371" y="67"/>
                    <a:pt x="371" y="67"/>
                  </a:cubicBezTo>
                  <a:lnTo>
                    <a:pt x="370" y="67"/>
                  </a:lnTo>
                  <a:lnTo>
                    <a:pt x="369" y="67"/>
                  </a:lnTo>
                  <a:lnTo>
                    <a:pt x="368" y="68"/>
                  </a:lnTo>
                  <a:cubicBezTo>
                    <a:pt x="367" y="68"/>
                    <a:pt x="367" y="67"/>
                    <a:pt x="367" y="67"/>
                  </a:cubicBezTo>
                  <a:cubicBezTo>
                    <a:pt x="366" y="67"/>
                    <a:pt x="366" y="67"/>
                    <a:pt x="366" y="67"/>
                  </a:cubicBezTo>
                  <a:cubicBezTo>
                    <a:pt x="366" y="66"/>
                    <a:pt x="366" y="66"/>
                    <a:pt x="365" y="65"/>
                  </a:cubicBezTo>
                  <a:lnTo>
                    <a:pt x="364" y="65"/>
                  </a:lnTo>
                  <a:cubicBezTo>
                    <a:pt x="363" y="65"/>
                    <a:pt x="363" y="65"/>
                    <a:pt x="362" y="64"/>
                  </a:cubicBezTo>
                  <a:cubicBezTo>
                    <a:pt x="361" y="63"/>
                    <a:pt x="360" y="63"/>
                    <a:pt x="358" y="63"/>
                  </a:cubicBezTo>
                  <a:lnTo>
                    <a:pt x="357" y="63"/>
                  </a:lnTo>
                  <a:lnTo>
                    <a:pt x="356" y="63"/>
                  </a:lnTo>
                  <a:cubicBezTo>
                    <a:pt x="355" y="63"/>
                    <a:pt x="355" y="64"/>
                    <a:pt x="355" y="64"/>
                  </a:cubicBezTo>
                  <a:cubicBezTo>
                    <a:pt x="354" y="64"/>
                    <a:pt x="354" y="64"/>
                    <a:pt x="353" y="65"/>
                  </a:cubicBezTo>
                  <a:cubicBezTo>
                    <a:pt x="352" y="65"/>
                    <a:pt x="352" y="65"/>
                    <a:pt x="352" y="65"/>
                  </a:cubicBezTo>
                  <a:lnTo>
                    <a:pt x="351" y="65"/>
                  </a:lnTo>
                  <a:lnTo>
                    <a:pt x="350" y="65"/>
                  </a:lnTo>
                  <a:lnTo>
                    <a:pt x="349" y="65"/>
                  </a:lnTo>
                  <a:lnTo>
                    <a:pt x="348" y="65"/>
                  </a:lnTo>
                  <a:lnTo>
                    <a:pt x="349" y="65"/>
                  </a:lnTo>
                  <a:cubicBezTo>
                    <a:pt x="349" y="64"/>
                    <a:pt x="349" y="63"/>
                    <a:pt x="348" y="63"/>
                  </a:cubicBezTo>
                  <a:lnTo>
                    <a:pt x="347" y="63"/>
                  </a:lnTo>
                  <a:cubicBezTo>
                    <a:pt x="346" y="63"/>
                    <a:pt x="345" y="64"/>
                    <a:pt x="344" y="65"/>
                  </a:cubicBezTo>
                  <a:cubicBezTo>
                    <a:pt x="344" y="66"/>
                    <a:pt x="343" y="66"/>
                    <a:pt x="343" y="66"/>
                  </a:cubicBezTo>
                  <a:lnTo>
                    <a:pt x="342" y="66"/>
                  </a:lnTo>
                  <a:lnTo>
                    <a:pt x="341" y="67"/>
                  </a:lnTo>
                  <a:lnTo>
                    <a:pt x="342" y="68"/>
                  </a:lnTo>
                  <a:cubicBezTo>
                    <a:pt x="342" y="69"/>
                    <a:pt x="341" y="69"/>
                    <a:pt x="340" y="69"/>
                  </a:cubicBezTo>
                  <a:cubicBezTo>
                    <a:pt x="340" y="69"/>
                    <a:pt x="341" y="69"/>
                    <a:pt x="341" y="68"/>
                  </a:cubicBezTo>
                  <a:lnTo>
                    <a:pt x="341" y="67"/>
                  </a:lnTo>
                  <a:cubicBezTo>
                    <a:pt x="341" y="66"/>
                    <a:pt x="342" y="65"/>
                    <a:pt x="342" y="65"/>
                  </a:cubicBezTo>
                  <a:cubicBezTo>
                    <a:pt x="343" y="65"/>
                    <a:pt x="343" y="65"/>
                    <a:pt x="343" y="64"/>
                  </a:cubicBezTo>
                  <a:cubicBezTo>
                    <a:pt x="343" y="64"/>
                    <a:pt x="344" y="63"/>
                    <a:pt x="343" y="63"/>
                  </a:cubicBezTo>
                  <a:lnTo>
                    <a:pt x="342" y="63"/>
                  </a:lnTo>
                  <a:lnTo>
                    <a:pt x="341" y="63"/>
                  </a:lnTo>
                  <a:cubicBezTo>
                    <a:pt x="340" y="63"/>
                    <a:pt x="340" y="65"/>
                    <a:pt x="339" y="65"/>
                  </a:cubicBezTo>
                  <a:cubicBezTo>
                    <a:pt x="339" y="63"/>
                    <a:pt x="340" y="63"/>
                    <a:pt x="341" y="63"/>
                  </a:cubicBezTo>
                  <a:cubicBezTo>
                    <a:pt x="341" y="62"/>
                    <a:pt x="342" y="62"/>
                    <a:pt x="342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0"/>
                    <a:pt x="342" y="60"/>
                    <a:pt x="341" y="60"/>
                  </a:cubicBezTo>
                  <a:cubicBezTo>
                    <a:pt x="340" y="59"/>
                    <a:pt x="339" y="59"/>
                    <a:pt x="339" y="58"/>
                  </a:cubicBezTo>
                  <a:cubicBezTo>
                    <a:pt x="338" y="57"/>
                    <a:pt x="338" y="57"/>
                    <a:pt x="336" y="57"/>
                  </a:cubicBezTo>
                  <a:lnTo>
                    <a:pt x="335" y="57"/>
                  </a:lnTo>
                  <a:cubicBezTo>
                    <a:pt x="335" y="56"/>
                    <a:pt x="335" y="56"/>
                    <a:pt x="335" y="56"/>
                  </a:cubicBezTo>
                  <a:cubicBezTo>
                    <a:pt x="334" y="56"/>
                    <a:pt x="334" y="57"/>
                    <a:pt x="334" y="57"/>
                  </a:cubicBezTo>
                  <a:cubicBezTo>
                    <a:pt x="333" y="57"/>
                    <a:pt x="333" y="57"/>
                    <a:pt x="333" y="57"/>
                  </a:cubicBezTo>
                  <a:cubicBezTo>
                    <a:pt x="333" y="58"/>
                    <a:pt x="333" y="58"/>
                    <a:pt x="333" y="59"/>
                  </a:cubicBezTo>
                  <a:lnTo>
                    <a:pt x="332" y="58"/>
                  </a:lnTo>
                  <a:cubicBezTo>
                    <a:pt x="332" y="57"/>
                    <a:pt x="332" y="57"/>
                    <a:pt x="333" y="57"/>
                  </a:cubicBezTo>
                  <a:cubicBezTo>
                    <a:pt x="333" y="57"/>
                    <a:pt x="333" y="56"/>
                    <a:pt x="333" y="55"/>
                  </a:cubicBezTo>
                  <a:cubicBezTo>
                    <a:pt x="333" y="55"/>
                    <a:pt x="332" y="54"/>
                    <a:pt x="331" y="54"/>
                  </a:cubicBezTo>
                  <a:cubicBezTo>
                    <a:pt x="331" y="54"/>
                    <a:pt x="330" y="54"/>
                    <a:pt x="330" y="55"/>
                  </a:cubicBezTo>
                  <a:lnTo>
                    <a:pt x="329" y="55"/>
                  </a:lnTo>
                  <a:lnTo>
                    <a:pt x="328" y="55"/>
                  </a:lnTo>
                  <a:cubicBezTo>
                    <a:pt x="327" y="55"/>
                    <a:pt x="327" y="55"/>
                    <a:pt x="327" y="55"/>
                  </a:cubicBezTo>
                  <a:lnTo>
                    <a:pt x="327" y="54"/>
                  </a:lnTo>
                  <a:cubicBezTo>
                    <a:pt x="326" y="54"/>
                    <a:pt x="326" y="54"/>
                    <a:pt x="325" y="54"/>
                  </a:cubicBezTo>
                  <a:lnTo>
                    <a:pt x="324" y="54"/>
                  </a:lnTo>
                  <a:cubicBezTo>
                    <a:pt x="323" y="54"/>
                    <a:pt x="323" y="54"/>
                    <a:pt x="322" y="53"/>
                  </a:cubicBezTo>
                  <a:lnTo>
                    <a:pt x="321" y="53"/>
                  </a:lnTo>
                  <a:cubicBezTo>
                    <a:pt x="320" y="53"/>
                    <a:pt x="320" y="53"/>
                    <a:pt x="319" y="53"/>
                  </a:cubicBezTo>
                  <a:cubicBezTo>
                    <a:pt x="318" y="53"/>
                    <a:pt x="317" y="52"/>
                    <a:pt x="316" y="52"/>
                  </a:cubicBezTo>
                  <a:lnTo>
                    <a:pt x="316" y="51"/>
                  </a:lnTo>
                  <a:lnTo>
                    <a:pt x="315" y="50"/>
                  </a:lnTo>
                  <a:cubicBezTo>
                    <a:pt x="314" y="50"/>
                    <a:pt x="314" y="50"/>
                    <a:pt x="314" y="50"/>
                  </a:cubicBezTo>
                  <a:cubicBezTo>
                    <a:pt x="313" y="50"/>
                    <a:pt x="313" y="50"/>
                    <a:pt x="312" y="50"/>
                  </a:cubicBezTo>
                  <a:cubicBezTo>
                    <a:pt x="312" y="50"/>
                    <a:pt x="311" y="50"/>
                    <a:pt x="310" y="50"/>
                  </a:cubicBezTo>
                  <a:cubicBezTo>
                    <a:pt x="309" y="50"/>
                    <a:pt x="309" y="49"/>
                    <a:pt x="308" y="49"/>
                  </a:cubicBezTo>
                  <a:lnTo>
                    <a:pt x="307" y="50"/>
                  </a:lnTo>
                  <a:lnTo>
                    <a:pt x="306" y="50"/>
                  </a:lnTo>
                  <a:lnTo>
                    <a:pt x="305" y="50"/>
                  </a:lnTo>
                  <a:lnTo>
                    <a:pt x="304" y="50"/>
                  </a:lnTo>
                  <a:lnTo>
                    <a:pt x="303" y="50"/>
                  </a:lnTo>
                  <a:lnTo>
                    <a:pt x="302" y="50"/>
                  </a:lnTo>
                  <a:lnTo>
                    <a:pt x="301" y="50"/>
                  </a:lnTo>
                  <a:cubicBezTo>
                    <a:pt x="301" y="50"/>
                    <a:pt x="300" y="50"/>
                    <a:pt x="299" y="50"/>
                  </a:cubicBezTo>
                  <a:cubicBezTo>
                    <a:pt x="298" y="50"/>
                    <a:pt x="296" y="50"/>
                    <a:pt x="296" y="51"/>
                  </a:cubicBezTo>
                  <a:cubicBezTo>
                    <a:pt x="296" y="52"/>
                    <a:pt x="296" y="52"/>
                    <a:pt x="296" y="52"/>
                  </a:cubicBezTo>
                  <a:cubicBezTo>
                    <a:pt x="296" y="53"/>
                    <a:pt x="296" y="54"/>
                    <a:pt x="295" y="55"/>
                  </a:cubicBezTo>
                  <a:lnTo>
                    <a:pt x="294" y="55"/>
                  </a:lnTo>
                  <a:cubicBezTo>
                    <a:pt x="293" y="56"/>
                    <a:pt x="292" y="57"/>
                    <a:pt x="291" y="57"/>
                  </a:cubicBezTo>
                  <a:lnTo>
                    <a:pt x="291" y="58"/>
                  </a:lnTo>
                  <a:cubicBezTo>
                    <a:pt x="291" y="58"/>
                    <a:pt x="290" y="58"/>
                    <a:pt x="290" y="59"/>
                  </a:cubicBezTo>
                  <a:lnTo>
                    <a:pt x="289" y="59"/>
                  </a:lnTo>
                  <a:lnTo>
                    <a:pt x="288" y="59"/>
                  </a:lnTo>
                  <a:cubicBezTo>
                    <a:pt x="287" y="60"/>
                    <a:pt x="286" y="61"/>
                    <a:pt x="286" y="62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86" y="63"/>
                    <a:pt x="285" y="64"/>
                    <a:pt x="285" y="65"/>
                  </a:cubicBezTo>
                  <a:lnTo>
                    <a:pt x="284" y="65"/>
                  </a:lnTo>
                  <a:cubicBezTo>
                    <a:pt x="283" y="65"/>
                    <a:pt x="283" y="66"/>
                    <a:pt x="283" y="66"/>
                  </a:cubicBezTo>
                  <a:lnTo>
                    <a:pt x="282" y="66"/>
                  </a:lnTo>
                  <a:cubicBezTo>
                    <a:pt x="282" y="67"/>
                    <a:pt x="282" y="67"/>
                    <a:pt x="282" y="67"/>
                  </a:cubicBezTo>
                  <a:cubicBezTo>
                    <a:pt x="281" y="67"/>
                    <a:pt x="282" y="67"/>
                    <a:pt x="282" y="66"/>
                  </a:cubicBezTo>
                  <a:cubicBezTo>
                    <a:pt x="282" y="65"/>
                    <a:pt x="282" y="65"/>
                    <a:pt x="282" y="64"/>
                  </a:cubicBezTo>
                  <a:cubicBezTo>
                    <a:pt x="282" y="64"/>
                    <a:pt x="283" y="64"/>
                    <a:pt x="283" y="63"/>
                  </a:cubicBezTo>
                  <a:lnTo>
                    <a:pt x="284" y="63"/>
                  </a:lnTo>
                  <a:cubicBezTo>
                    <a:pt x="285" y="63"/>
                    <a:pt x="286" y="60"/>
                    <a:pt x="285" y="59"/>
                  </a:cubicBezTo>
                  <a:lnTo>
                    <a:pt x="284" y="59"/>
                  </a:lnTo>
                  <a:cubicBezTo>
                    <a:pt x="283" y="59"/>
                    <a:pt x="282" y="59"/>
                    <a:pt x="281" y="60"/>
                  </a:cubicBezTo>
                  <a:lnTo>
                    <a:pt x="279" y="61"/>
                  </a:lnTo>
                  <a:lnTo>
                    <a:pt x="278" y="61"/>
                  </a:lnTo>
                  <a:lnTo>
                    <a:pt x="277" y="61"/>
                  </a:lnTo>
                  <a:cubicBezTo>
                    <a:pt x="276" y="61"/>
                    <a:pt x="276" y="60"/>
                    <a:pt x="276" y="60"/>
                  </a:cubicBezTo>
                  <a:lnTo>
                    <a:pt x="275" y="60"/>
                  </a:lnTo>
                  <a:lnTo>
                    <a:pt x="274" y="60"/>
                  </a:lnTo>
                  <a:cubicBezTo>
                    <a:pt x="273" y="60"/>
                    <a:pt x="273" y="60"/>
                    <a:pt x="273" y="60"/>
                  </a:cubicBezTo>
                  <a:cubicBezTo>
                    <a:pt x="273" y="59"/>
                    <a:pt x="275" y="59"/>
                    <a:pt x="277" y="59"/>
                  </a:cubicBezTo>
                  <a:cubicBezTo>
                    <a:pt x="278" y="59"/>
                    <a:pt x="279" y="59"/>
                    <a:pt x="279" y="59"/>
                  </a:cubicBezTo>
                  <a:cubicBezTo>
                    <a:pt x="281" y="58"/>
                    <a:pt x="281" y="58"/>
                    <a:pt x="282" y="58"/>
                  </a:cubicBezTo>
                  <a:lnTo>
                    <a:pt x="283" y="58"/>
                  </a:lnTo>
                  <a:lnTo>
                    <a:pt x="284" y="58"/>
                  </a:lnTo>
                  <a:cubicBezTo>
                    <a:pt x="285" y="58"/>
                    <a:pt x="286" y="58"/>
                    <a:pt x="287" y="57"/>
                  </a:cubicBezTo>
                  <a:cubicBezTo>
                    <a:pt x="288" y="57"/>
                    <a:pt x="289" y="57"/>
                    <a:pt x="289" y="56"/>
                  </a:cubicBezTo>
                  <a:cubicBezTo>
                    <a:pt x="290" y="55"/>
                    <a:pt x="290" y="55"/>
                    <a:pt x="291" y="55"/>
                  </a:cubicBezTo>
                  <a:cubicBezTo>
                    <a:pt x="292" y="54"/>
                    <a:pt x="293" y="53"/>
                    <a:pt x="294" y="52"/>
                  </a:cubicBezTo>
                  <a:cubicBezTo>
                    <a:pt x="294" y="51"/>
                    <a:pt x="294" y="51"/>
                    <a:pt x="294" y="50"/>
                  </a:cubicBezTo>
                  <a:lnTo>
                    <a:pt x="295" y="49"/>
                  </a:lnTo>
                  <a:lnTo>
                    <a:pt x="295" y="48"/>
                  </a:lnTo>
                  <a:cubicBezTo>
                    <a:pt x="296" y="47"/>
                    <a:pt x="295" y="47"/>
                    <a:pt x="294" y="46"/>
                  </a:cubicBezTo>
                  <a:cubicBezTo>
                    <a:pt x="293" y="46"/>
                    <a:pt x="292" y="46"/>
                    <a:pt x="291" y="46"/>
                  </a:cubicBezTo>
                  <a:lnTo>
                    <a:pt x="290" y="46"/>
                  </a:lnTo>
                  <a:cubicBezTo>
                    <a:pt x="289" y="46"/>
                    <a:pt x="289" y="46"/>
                    <a:pt x="289" y="46"/>
                  </a:cubicBezTo>
                  <a:lnTo>
                    <a:pt x="288" y="46"/>
                  </a:lnTo>
                  <a:cubicBezTo>
                    <a:pt x="288" y="46"/>
                    <a:pt x="287" y="46"/>
                    <a:pt x="286" y="46"/>
                  </a:cubicBezTo>
                  <a:cubicBezTo>
                    <a:pt x="285" y="46"/>
                    <a:pt x="285" y="46"/>
                    <a:pt x="284" y="46"/>
                  </a:cubicBezTo>
                  <a:cubicBezTo>
                    <a:pt x="283" y="46"/>
                    <a:pt x="282" y="46"/>
                    <a:pt x="282" y="46"/>
                  </a:cubicBezTo>
                  <a:cubicBezTo>
                    <a:pt x="281" y="46"/>
                    <a:pt x="281" y="46"/>
                    <a:pt x="280" y="46"/>
                  </a:cubicBezTo>
                  <a:lnTo>
                    <a:pt x="279" y="46"/>
                  </a:lnTo>
                  <a:lnTo>
                    <a:pt x="278" y="46"/>
                  </a:lnTo>
                  <a:cubicBezTo>
                    <a:pt x="278" y="46"/>
                    <a:pt x="277" y="45"/>
                    <a:pt x="276" y="45"/>
                  </a:cubicBezTo>
                  <a:cubicBezTo>
                    <a:pt x="274" y="45"/>
                    <a:pt x="271" y="46"/>
                    <a:pt x="270" y="46"/>
                  </a:cubicBezTo>
                  <a:cubicBezTo>
                    <a:pt x="269" y="47"/>
                    <a:pt x="268" y="48"/>
                    <a:pt x="268" y="49"/>
                  </a:cubicBezTo>
                  <a:lnTo>
                    <a:pt x="268" y="50"/>
                  </a:lnTo>
                  <a:cubicBezTo>
                    <a:pt x="267" y="51"/>
                    <a:pt x="267" y="51"/>
                    <a:pt x="266" y="52"/>
                  </a:cubicBezTo>
                  <a:lnTo>
                    <a:pt x="266" y="53"/>
                  </a:lnTo>
                  <a:lnTo>
                    <a:pt x="265" y="53"/>
                  </a:lnTo>
                  <a:cubicBezTo>
                    <a:pt x="264" y="53"/>
                    <a:pt x="264" y="53"/>
                    <a:pt x="263" y="54"/>
                  </a:cubicBezTo>
                  <a:cubicBezTo>
                    <a:pt x="262" y="54"/>
                    <a:pt x="262" y="54"/>
                    <a:pt x="261" y="54"/>
                  </a:cubicBezTo>
                  <a:lnTo>
                    <a:pt x="260" y="54"/>
                  </a:lnTo>
                  <a:cubicBezTo>
                    <a:pt x="259" y="55"/>
                    <a:pt x="258" y="55"/>
                    <a:pt x="257" y="56"/>
                  </a:cubicBezTo>
                  <a:cubicBezTo>
                    <a:pt x="257" y="57"/>
                    <a:pt x="256" y="57"/>
                    <a:pt x="256" y="57"/>
                  </a:cubicBezTo>
                  <a:cubicBezTo>
                    <a:pt x="255" y="57"/>
                    <a:pt x="255" y="57"/>
                    <a:pt x="255" y="57"/>
                  </a:cubicBezTo>
                  <a:cubicBezTo>
                    <a:pt x="255" y="57"/>
                    <a:pt x="254" y="57"/>
                    <a:pt x="253" y="58"/>
                  </a:cubicBezTo>
                  <a:cubicBezTo>
                    <a:pt x="252" y="58"/>
                    <a:pt x="253" y="60"/>
                    <a:pt x="253" y="61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5" y="65"/>
                    <a:pt x="255" y="65"/>
                    <a:pt x="255" y="66"/>
                  </a:cubicBezTo>
                  <a:lnTo>
                    <a:pt x="255" y="67"/>
                  </a:lnTo>
                  <a:lnTo>
                    <a:pt x="255" y="68"/>
                  </a:lnTo>
                  <a:cubicBezTo>
                    <a:pt x="255" y="69"/>
                    <a:pt x="255" y="69"/>
                    <a:pt x="255" y="69"/>
                  </a:cubicBezTo>
                  <a:cubicBezTo>
                    <a:pt x="254" y="69"/>
                    <a:pt x="252" y="68"/>
                    <a:pt x="252" y="67"/>
                  </a:cubicBezTo>
                  <a:cubicBezTo>
                    <a:pt x="251" y="67"/>
                    <a:pt x="252" y="66"/>
                    <a:pt x="252" y="66"/>
                  </a:cubicBezTo>
                  <a:cubicBezTo>
                    <a:pt x="252" y="65"/>
                    <a:pt x="253" y="65"/>
                    <a:pt x="252" y="63"/>
                  </a:cubicBezTo>
                  <a:lnTo>
                    <a:pt x="251" y="63"/>
                  </a:lnTo>
                  <a:lnTo>
                    <a:pt x="250" y="63"/>
                  </a:lnTo>
                  <a:cubicBezTo>
                    <a:pt x="250" y="62"/>
                    <a:pt x="250" y="62"/>
                    <a:pt x="250" y="61"/>
                  </a:cubicBezTo>
                  <a:cubicBezTo>
                    <a:pt x="250" y="61"/>
                    <a:pt x="250" y="60"/>
                    <a:pt x="251" y="59"/>
                  </a:cubicBezTo>
                  <a:lnTo>
                    <a:pt x="251" y="58"/>
                  </a:lnTo>
                  <a:cubicBezTo>
                    <a:pt x="251" y="57"/>
                    <a:pt x="251" y="57"/>
                    <a:pt x="250" y="57"/>
                  </a:cubicBezTo>
                  <a:lnTo>
                    <a:pt x="249" y="57"/>
                  </a:lnTo>
                  <a:lnTo>
                    <a:pt x="248" y="57"/>
                  </a:lnTo>
                  <a:cubicBezTo>
                    <a:pt x="247" y="57"/>
                    <a:pt x="247" y="57"/>
                    <a:pt x="246" y="57"/>
                  </a:cubicBezTo>
                  <a:cubicBezTo>
                    <a:pt x="244" y="57"/>
                    <a:pt x="243" y="58"/>
                    <a:pt x="242" y="58"/>
                  </a:cubicBezTo>
                  <a:lnTo>
                    <a:pt x="241" y="58"/>
                  </a:lnTo>
                  <a:cubicBezTo>
                    <a:pt x="239" y="59"/>
                    <a:pt x="238" y="59"/>
                    <a:pt x="237" y="59"/>
                  </a:cubicBezTo>
                  <a:cubicBezTo>
                    <a:pt x="236" y="59"/>
                    <a:pt x="235" y="59"/>
                    <a:pt x="235" y="59"/>
                  </a:cubicBezTo>
                  <a:cubicBezTo>
                    <a:pt x="233" y="60"/>
                    <a:pt x="231" y="60"/>
                    <a:pt x="230" y="61"/>
                  </a:cubicBezTo>
                  <a:cubicBezTo>
                    <a:pt x="229" y="61"/>
                    <a:pt x="229" y="62"/>
                    <a:pt x="229" y="62"/>
                  </a:cubicBezTo>
                  <a:cubicBezTo>
                    <a:pt x="229" y="63"/>
                    <a:pt x="228" y="63"/>
                    <a:pt x="227" y="63"/>
                  </a:cubicBezTo>
                  <a:cubicBezTo>
                    <a:pt x="225" y="64"/>
                    <a:pt x="224" y="65"/>
                    <a:pt x="223" y="65"/>
                  </a:cubicBezTo>
                  <a:cubicBezTo>
                    <a:pt x="222" y="65"/>
                    <a:pt x="221" y="65"/>
                    <a:pt x="220" y="64"/>
                  </a:cubicBezTo>
                  <a:lnTo>
                    <a:pt x="219" y="64"/>
                  </a:lnTo>
                  <a:cubicBezTo>
                    <a:pt x="218" y="64"/>
                    <a:pt x="218" y="65"/>
                    <a:pt x="217" y="65"/>
                  </a:cubicBezTo>
                  <a:cubicBezTo>
                    <a:pt x="217" y="66"/>
                    <a:pt x="217" y="66"/>
                    <a:pt x="217" y="66"/>
                  </a:cubicBezTo>
                  <a:cubicBezTo>
                    <a:pt x="215" y="67"/>
                    <a:pt x="214" y="68"/>
                    <a:pt x="214" y="69"/>
                  </a:cubicBezTo>
                  <a:lnTo>
                    <a:pt x="214" y="68"/>
                  </a:lnTo>
                  <a:cubicBezTo>
                    <a:pt x="214" y="67"/>
                    <a:pt x="214" y="66"/>
                    <a:pt x="215" y="66"/>
                  </a:cubicBezTo>
                  <a:cubicBezTo>
                    <a:pt x="216" y="65"/>
                    <a:pt x="216" y="65"/>
                    <a:pt x="216" y="65"/>
                  </a:cubicBezTo>
                  <a:cubicBezTo>
                    <a:pt x="216" y="64"/>
                    <a:pt x="216" y="64"/>
                    <a:pt x="216" y="64"/>
                  </a:cubicBezTo>
                  <a:lnTo>
                    <a:pt x="215" y="64"/>
                  </a:lnTo>
                  <a:lnTo>
                    <a:pt x="214" y="64"/>
                  </a:lnTo>
                  <a:lnTo>
                    <a:pt x="213" y="64"/>
                  </a:lnTo>
                  <a:cubicBezTo>
                    <a:pt x="213" y="63"/>
                    <a:pt x="215" y="63"/>
                    <a:pt x="216" y="63"/>
                  </a:cubicBezTo>
                  <a:cubicBezTo>
                    <a:pt x="217" y="63"/>
                    <a:pt x="217" y="63"/>
                    <a:pt x="218" y="63"/>
                  </a:cubicBezTo>
                  <a:cubicBezTo>
                    <a:pt x="219" y="63"/>
                    <a:pt x="219" y="63"/>
                    <a:pt x="219" y="63"/>
                  </a:cubicBezTo>
                  <a:cubicBezTo>
                    <a:pt x="219" y="62"/>
                    <a:pt x="219" y="62"/>
                    <a:pt x="218" y="62"/>
                  </a:cubicBezTo>
                  <a:lnTo>
                    <a:pt x="217" y="62"/>
                  </a:lnTo>
                  <a:lnTo>
                    <a:pt x="216" y="62"/>
                  </a:lnTo>
                  <a:lnTo>
                    <a:pt x="215" y="62"/>
                  </a:lnTo>
                  <a:cubicBezTo>
                    <a:pt x="215" y="62"/>
                    <a:pt x="214" y="61"/>
                    <a:pt x="213" y="61"/>
                  </a:cubicBezTo>
                  <a:cubicBezTo>
                    <a:pt x="213" y="61"/>
                    <a:pt x="212" y="61"/>
                    <a:pt x="212" y="60"/>
                  </a:cubicBezTo>
                  <a:cubicBezTo>
                    <a:pt x="211" y="60"/>
                    <a:pt x="211" y="60"/>
                    <a:pt x="210" y="60"/>
                  </a:cubicBezTo>
                  <a:cubicBezTo>
                    <a:pt x="211" y="60"/>
                    <a:pt x="211" y="60"/>
                    <a:pt x="212" y="60"/>
                  </a:cubicBezTo>
                  <a:cubicBezTo>
                    <a:pt x="213" y="60"/>
                    <a:pt x="214" y="60"/>
                    <a:pt x="214" y="60"/>
                  </a:cubicBezTo>
                  <a:cubicBezTo>
                    <a:pt x="215" y="60"/>
                    <a:pt x="216" y="60"/>
                    <a:pt x="216" y="60"/>
                  </a:cubicBezTo>
                  <a:lnTo>
                    <a:pt x="217" y="60"/>
                  </a:lnTo>
                  <a:lnTo>
                    <a:pt x="218" y="60"/>
                  </a:lnTo>
                  <a:lnTo>
                    <a:pt x="219" y="60"/>
                  </a:ln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lnTo>
                    <a:pt x="222" y="61"/>
                  </a:ln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4" y="61"/>
                    <a:pt x="223" y="61"/>
                  </a:cubicBezTo>
                  <a:lnTo>
                    <a:pt x="223" y="62"/>
                  </a:lnTo>
                  <a:lnTo>
                    <a:pt x="223" y="63"/>
                  </a:lnTo>
                  <a:lnTo>
                    <a:pt x="224" y="63"/>
                  </a:lnTo>
                  <a:cubicBezTo>
                    <a:pt x="225" y="63"/>
                    <a:pt x="226" y="63"/>
                    <a:pt x="227" y="63"/>
                  </a:cubicBezTo>
                  <a:cubicBezTo>
                    <a:pt x="227" y="62"/>
                    <a:pt x="227" y="62"/>
                    <a:pt x="228" y="62"/>
                  </a:cubicBezTo>
                  <a:lnTo>
                    <a:pt x="228" y="61"/>
                  </a:lnTo>
                  <a:cubicBezTo>
                    <a:pt x="228" y="61"/>
                    <a:pt x="228" y="60"/>
                    <a:pt x="229" y="60"/>
                  </a:cubicBezTo>
                  <a:lnTo>
                    <a:pt x="230" y="59"/>
                  </a:lnTo>
                  <a:lnTo>
                    <a:pt x="231" y="59"/>
                  </a:lnTo>
                  <a:lnTo>
                    <a:pt x="232" y="59"/>
                  </a:lnTo>
                  <a:lnTo>
                    <a:pt x="233" y="59"/>
                  </a:lnTo>
                  <a:cubicBezTo>
                    <a:pt x="233" y="59"/>
                    <a:pt x="234" y="58"/>
                    <a:pt x="235" y="58"/>
                  </a:cubicBezTo>
                  <a:lnTo>
                    <a:pt x="236" y="58"/>
                  </a:lnTo>
                  <a:lnTo>
                    <a:pt x="237" y="58"/>
                  </a:lnTo>
                  <a:cubicBezTo>
                    <a:pt x="238" y="58"/>
                    <a:pt x="238" y="58"/>
                    <a:pt x="238" y="58"/>
                  </a:cubicBezTo>
                  <a:cubicBezTo>
                    <a:pt x="239" y="58"/>
                    <a:pt x="239" y="58"/>
                    <a:pt x="239" y="58"/>
                  </a:cubicBezTo>
                  <a:cubicBezTo>
                    <a:pt x="240" y="58"/>
                    <a:pt x="240" y="57"/>
                    <a:pt x="241" y="57"/>
                  </a:cubicBezTo>
                  <a:lnTo>
                    <a:pt x="242" y="57"/>
                  </a:lnTo>
                  <a:cubicBezTo>
                    <a:pt x="243" y="57"/>
                    <a:pt x="243" y="57"/>
                    <a:pt x="243" y="57"/>
                  </a:cubicBezTo>
                  <a:cubicBezTo>
                    <a:pt x="244" y="57"/>
                    <a:pt x="244" y="57"/>
                    <a:pt x="244" y="57"/>
                  </a:cubicBezTo>
                  <a:lnTo>
                    <a:pt x="245" y="57"/>
                  </a:lnTo>
                  <a:cubicBezTo>
                    <a:pt x="246" y="56"/>
                    <a:pt x="246" y="56"/>
                    <a:pt x="246" y="56"/>
                  </a:cubicBezTo>
                  <a:cubicBezTo>
                    <a:pt x="247" y="56"/>
                    <a:pt x="247" y="55"/>
                    <a:pt x="248" y="55"/>
                  </a:cubicBezTo>
                  <a:lnTo>
                    <a:pt x="249" y="55"/>
                  </a:lnTo>
                  <a:cubicBezTo>
                    <a:pt x="250" y="56"/>
                    <a:pt x="250" y="56"/>
                    <a:pt x="251" y="56"/>
                  </a:cubicBezTo>
                  <a:cubicBezTo>
                    <a:pt x="253" y="55"/>
                    <a:pt x="253" y="54"/>
                    <a:pt x="254" y="54"/>
                  </a:cubicBezTo>
                  <a:cubicBezTo>
                    <a:pt x="254" y="53"/>
                    <a:pt x="254" y="53"/>
                    <a:pt x="255" y="53"/>
                  </a:cubicBezTo>
                  <a:lnTo>
                    <a:pt x="255" y="52"/>
                  </a:lnTo>
                  <a:cubicBezTo>
                    <a:pt x="256" y="52"/>
                    <a:pt x="256" y="52"/>
                    <a:pt x="257" y="52"/>
                  </a:cubicBezTo>
                  <a:cubicBezTo>
                    <a:pt x="257" y="51"/>
                    <a:pt x="257" y="51"/>
                    <a:pt x="257" y="50"/>
                  </a:cubicBezTo>
                  <a:cubicBezTo>
                    <a:pt x="258" y="49"/>
                    <a:pt x="259" y="48"/>
                    <a:pt x="260" y="47"/>
                  </a:cubicBezTo>
                  <a:cubicBezTo>
                    <a:pt x="261" y="46"/>
                    <a:pt x="262" y="45"/>
                    <a:pt x="264" y="44"/>
                  </a:cubicBezTo>
                  <a:cubicBezTo>
                    <a:pt x="265" y="44"/>
                    <a:pt x="267" y="43"/>
                    <a:pt x="268" y="42"/>
                  </a:cubicBezTo>
                  <a:cubicBezTo>
                    <a:pt x="269" y="42"/>
                    <a:pt x="269" y="41"/>
                    <a:pt x="270" y="41"/>
                  </a:cubicBezTo>
                  <a:cubicBezTo>
                    <a:pt x="270" y="40"/>
                    <a:pt x="270" y="40"/>
                    <a:pt x="271" y="39"/>
                  </a:cubicBezTo>
                  <a:cubicBezTo>
                    <a:pt x="272" y="39"/>
                    <a:pt x="272" y="38"/>
                    <a:pt x="273" y="37"/>
                  </a:cubicBezTo>
                  <a:lnTo>
                    <a:pt x="274" y="36"/>
                  </a:lnTo>
                  <a:lnTo>
                    <a:pt x="275" y="36"/>
                  </a:lnTo>
                  <a:cubicBezTo>
                    <a:pt x="276" y="36"/>
                    <a:pt x="278" y="35"/>
                    <a:pt x="277" y="33"/>
                  </a:cubicBezTo>
                  <a:cubicBezTo>
                    <a:pt x="277" y="32"/>
                    <a:pt x="276" y="32"/>
                    <a:pt x="276" y="32"/>
                  </a:cubicBezTo>
                  <a:lnTo>
                    <a:pt x="276" y="31"/>
                  </a:lnTo>
                  <a:cubicBezTo>
                    <a:pt x="276" y="30"/>
                    <a:pt x="276" y="30"/>
                    <a:pt x="276" y="30"/>
                  </a:cubicBezTo>
                  <a:cubicBezTo>
                    <a:pt x="275" y="29"/>
                    <a:pt x="274" y="29"/>
                    <a:pt x="273" y="29"/>
                  </a:cubicBezTo>
                  <a:lnTo>
                    <a:pt x="272" y="29"/>
                  </a:lnTo>
                  <a:cubicBezTo>
                    <a:pt x="271" y="29"/>
                    <a:pt x="270" y="29"/>
                    <a:pt x="269" y="28"/>
                  </a:cubicBezTo>
                  <a:lnTo>
                    <a:pt x="269" y="27"/>
                  </a:lnTo>
                  <a:cubicBezTo>
                    <a:pt x="268" y="27"/>
                    <a:pt x="268" y="26"/>
                    <a:pt x="267" y="26"/>
                  </a:cubicBezTo>
                  <a:cubicBezTo>
                    <a:pt x="266" y="26"/>
                    <a:pt x="266" y="25"/>
                    <a:pt x="267" y="24"/>
                  </a:cubicBezTo>
                  <a:cubicBezTo>
                    <a:pt x="267" y="24"/>
                    <a:pt x="267" y="23"/>
                    <a:pt x="266" y="23"/>
                  </a:cubicBezTo>
                  <a:lnTo>
                    <a:pt x="266" y="22"/>
                  </a:lnTo>
                  <a:cubicBezTo>
                    <a:pt x="266" y="21"/>
                    <a:pt x="267" y="21"/>
                    <a:pt x="267" y="21"/>
                  </a:cubicBezTo>
                  <a:cubicBezTo>
                    <a:pt x="267" y="21"/>
                    <a:pt x="266" y="21"/>
                    <a:pt x="266" y="20"/>
                  </a:cubicBezTo>
                  <a:cubicBezTo>
                    <a:pt x="265" y="19"/>
                    <a:pt x="265" y="19"/>
                    <a:pt x="265" y="18"/>
                  </a:cubicBezTo>
                  <a:cubicBezTo>
                    <a:pt x="265" y="17"/>
                    <a:pt x="265" y="17"/>
                    <a:pt x="265" y="17"/>
                  </a:cubicBezTo>
                  <a:cubicBezTo>
                    <a:pt x="265" y="16"/>
                    <a:pt x="265" y="16"/>
                    <a:pt x="265" y="15"/>
                  </a:cubicBezTo>
                  <a:cubicBezTo>
                    <a:pt x="265" y="14"/>
                    <a:pt x="265" y="13"/>
                    <a:pt x="264" y="13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2" y="13"/>
                    <a:pt x="262" y="13"/>
                    <a:pt x="262" y="13"/>
                  </a:cubicBezTo>
                  <a:lnTo>
                    <a:pt x="262" y="12"/>
                  </a:lnTo>
                  <a:cubicBezTo>
                    <a:pt x="262" y="11"/>
                    <a:pt x="262" y="11"/>
                    <a:pt x="262" y="11"/>
                  </a:cubicBezTo>
                  <a:cubicBezTo>
                    <a:pt x="262" y="10"/>
                    <a:pt x="262" y="10"/>
                    <a:pt x="261" y="10"/>
                  </a:cubicBezTo>
                  <a:lnTo>
                    <a:pt x="260" y="10"/>
                  </a:lnTo>
                  <a:lnTo>
                    <a:pt x="259" y="11"/>
                  </a:lnTo>
                  <a:lnTo>
                    <a:pt x="258" y="11"/>
                  </a:lnTo>
                  <a:lnTo>
                    <a:pt x="257" y="12"/>
                  </a:lnTo>
                  <a:cubicBezTo>
                    <a:pt x="256" y="13"/>
                    <a:pt x="255" y="13"/>
                    <a:pt x="255" y="14"/>
                  </a:cubicBezTo>
                  <a:cubicBezTo>
                    <a:pt x="255" y="14"/>
                    <a:pt x="255" y="15"/>
                    <a:pt x="254" y="15"/>
                  </a:cubicBezTo>
                  <a:lnTo>
                    <a:pt x="253" y="15"/>
                  </a:lnTo>
                  <a:cubicBezTo>
                    <a:pt x="253" y="16"/>
                    <a:pt x="252" y="16"/>
                    <a:pt x="252" y="16"/>
                  </a:cubicBezTo>
                  <a:cubicBezTo>
                    <a:pt x="252" y="16"/>
                    <a:pt x="252" y="17"/>
                    <a:pt x="251" y="17"/>
                  </a:cubicBezTo>
                  <a:lnTo>
                    <a:pt x="251" y="18"/>
                  </a:lnTo>
                  <a:cubicBezTo>
                    <a:pt x="250" y="18"/>
                    <a:pt x="250" y="19"/>
                    <a:pt x="249" y="19"/>
                  </a:cubicBezTo>
                  <a:cubicBezTo>
                    <a:pt x="249" y="19"/>
                    <a:pt x="249" y="20"/>
                    <a:pt x="248" y="20"/>
                  </a:cubicBezTo>
                  <a:cubicBezTo>
                    <a:pt x="248" y="20"/>
                    <a:pt x="248" y="21"/>
                    <a:pt x="247" y="21"/>
                  </a:cubicBezTo>
                  <a:lnTo>
                    <a:pt x="246" y="21"/>
                  </a:lnTo>
                  <a:cubicBezTo>
                    <a:pt x="246" y="22"/>
                    <a:pt x="245" y="23"/>
                    <a:pt x="245" y="23"/>
                  </a:cubicBezTo>
                  <a:lnTo>
                    <a:pt x="244" y="24"/>
                  </a:lnTo>
                  <a:cubicBezTo>
                    <a:pt x="244" y="24"/>
                    <a:pt x="243" y="24"/>
                    <a:pt x="242" y="24"/>
                  </a:cubicBezTo>
                  <a:cubicBezTo>
                    <a:pt x="242" y="24"/>
                    <a:pt x="241" y="24"/>
                    <a:pt x="241" y="25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39" y="25"/>
                    <a:pt x="237" y="25"/>
                    <a:pt x="236" y="25"/>
                  </a:cubicBezTo>
                  <a:lnTo>
                    <a:pt x="235" y="25"/>
                  </a:lnTo>
                  <a:lnTo>
                    <a:pt x="234" y="25"/>
                  </a:lnTo>
                  <a:lnTo>
                    <a:pt x="234" y="24"/>
                  </a:lnTo>
                  <a:lnTo>
                    <a:pt x="233" y="24"/>
                  </a:lnTo>
                  <a:cubicBezTo>
                    <a:pt x="233" y="24"/>
                    <a:pt x="232" y="24"/>
                    <a:pt x="231" y="24"/>
                  </a:cubicBezTo>
                  <a:cubicBezTo>
                    <a:pt x="230" y="24"/>
                    <a:pt x="230" y="24"/>
                    <a:pt x="229" y="24"/>
                  </a:cubicBezTo>
                  <a:cubicBezTo>
                    <a:pt x="228" y="25"/>
                    <a:pt x="228" y="25"/>
                    <a:pt x="227" y="25"/>
                  </a:cubicBezTo>
                  <a:lnTo>
                    <a:pt x="226" y="25"/>
                  </a:lnTo>
                  <a:cubicBezTo>
                    <a:pt x="225" y="25"/>
                    <a:pt x="225" y="25"/>
                    <a:pt x="224" y="25"/>
                  </a:cubicBezTo>
                  <a:lnTo>
                    <a:pt x="223" y="25"/>
                  </a:lnTo>
                  <a:cubicBezTo>
                    <a:pt x="222" y="25"/>
                    <a:pt x="222" y="25"/>
                    <a:pt x="221" y="25"/>
                  </a:cubicBezTo>
                  <a:cubicBezTo>
                    <a:pt x="220" y="25"/>
                    <a:pt x="220" y="25"/>
                    <a:pt x="219" y="25"/>
                  </a:cubicBezTo>
                  <a:cubicBezTo>
                    <a:pt x="218" y="25"/>
                    <a:pt x="217" y="24"/>
                    <a:pt x="216" y="24"/>
                  </a:cubicBezTo>
                  <a:cubicBezTo>
                    <a:pt x="215" y="24"/>
                    <a:pt x="214" y="24"/>
                    <a:pt x="213" y="23"/>
                  </a:cubicBezTo>
                  <a:cubicBezTo>
                    <a:pt x="212" y="23"/>
                    <a:pt x="212" y="23"/>
                    <a:pt x="211" y="23"/>
                  </a:cubicBezTo>
                  <a:cubicBezTo>
                    <a:pt x="210" y="23"/>
                    <a:pt x="209" y="23"/>
                    <a:pt x="208" y="24"/>
                  </a:cubicBezTo>
                  <a:lnTo>
                    <a:pt x="207" y="24"/>
                  </a:ln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4" y="24"/>
                    <a:pt x="204" y="24"/>
                  </a:cubicBezTo>
                  <a:cubicBezTo>
                    <a:pt x="203" y="25"/>
                    <a:pt x="204" y="25"/>
                    <a:pt x="204" y="26"/>
                  </a:cubicBezTo>
                  <a:cubicBezTo>
                    <a:pt x="205" y="27"/>
                    <a:pt x="206" y="28"/>
                    <a:pt x="206" y="30"/>
                  </a:cubicBezTo>
                  <a:lnTo>
                    <a:pt x="205" y="30"/>
                  </a:lnTo>
                  <a:cubicBezTo>
                    <a:pt x="204" y="30"/>
                    <a:pt x="204" y="30"/>
                    <a:pt x="203" y="30"/>
                  </a:cubicBezTo>
                  <a:cubicBezTo>
                    <a:pt x="203" y="30"/>
                    <a:pt x="203" y="29"/>
                    <a:pt x="202" y="29"/>
                  </a:cubicBezTo>
                  <a:cubicBezTo>
                    <a:pt x="202" y="29"/>
                    <a:pt x="201" y="29"/>
                    <a:pt x="201" y="30"/>
                  </a:cubicBezTo>
                  <a:cubicBezTo>
                    <a:pt x="200" y="30"/>
                    <a:pt x="200" y="30"/>
                    <a:pt x="200" y="30"/>
                  </a:cubicBezTo>
                  <a:lnTo>
                    <a:pt x="199" y="30"/>
                  </a:lnTo>
                  <a:cubicBezTo>
                    <a:pt x="198" y="30"/>
                    <a:pt x="198" y="30"/>
                    <a:pt x="197" y="30"/>
                  </a:cubicBezTo>
                  <a:lnTo>
                    <a:pt x="196" y="30"/>
                  </a:lnTo>
                  <a:cubicBezTo>
                    <a:pt x="195" y="30"/>
                    <a:pt x="195" y="29"/>
                    <a:pt x="194" y="29"/>
                  </a:cubicBezTo>
                  <a:cubicBezTo>
                    <a:pt x="194" y="29"/>
                    <a:pt x="194" y="28"/>
                    <a:pt x="193" y="28"/>
                  </a:cubicBezTo>
                  <a:lnTo>
                    <a:pt x="192" y="28"/>
                  </a:lnTo>
                  <a:cubicBezTo>
                    <a:pt x="191" y="28"/>
                    <a:pt x="190" y="28"/>
                    <a:pt x="189" y="30"/>
                  </a:cubicBezTo>
                  <a:cubicBezTo>
                    <a:pt x="188" y="30"/>
                    <a:pt x="188" y="31"/>
                    <a:pt x="186" y="31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4" y="31"/>
                    <a:pt x="183" y="31"/>
                    <a:pt x="183" y="31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1"/>
                    <a:pt x="181" y="31"/>
                    <a:pt x="181" y="31"/>
                  </a:cubicBezTo>
                  <a:lnTo>
                    <a:pt x="180" y="31"/>
                  </a:lnTo>
                  <a:cubicBezTo>
                    <a:pt x="180" y="31"/>
                    <a:pt x="179" y="31"/>
                    <a:pt x="178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2"/>
                    <a:pt x="176" y="32"/>
                    <a:pt x="176" y="33"/>
                  </a:cubicBezTo>
                  <a:cubicBezTo>
                    <a:pt x="175" y="33"/>
                    <a:pt x="174" y="33"/>
                    <a:pt x="173" y="33"/>
                  </a:cubicBezTo>
                  <a:lnTo>
                    <a:pt x="172" y="33"/>
                  </a:lnTo>
                  <a:lnTo>
                    <a:pt x="171" y="33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8" y="33"/>
                  </a:lnTo>
                  <a:cubicBezTo>
                    <a:pt x="167" y="32"/>
                    <a:pt x="167" y="32"/>
                    <a:pt x="166" y="32"/>
                  </a:cubicBezTo>
                  <a:lnTo>
                    <a:pt x="166" y="31"/>
                  </a:lnTo>
                  <a:cubicBezTo>
                    <a:pt x="165" y="31"/>
                    <a:pt x="165" y="31"/>
                    <a:pt x="165" y="31"/>
                  </a:cubicBezTo>
                  <a:cubicBezTo>
                    <a:pt x="164" y="31"/>
                    <a:pt x="164" y="31"/>
                    <a:pt x="164" y="31"/>
                  </a:cubicBezTo>
                  <a:cubicBezTo>
                    <a:pt x="164" y="30"/>
                    <a:pt x="163" y="30"/>
                    <a:pt x="161" y="30"/>
                  </a:cubicBezTo>
                  <a:lnTo>
                    <a:pt x="160" y="30"/>
                  </a:lnTo>
                  <a:cubicBezTo>
                    <a:pt x="159" y="30"/>
                    <a:pt x="160" y="29"/>
                    <a:pt x="160" y="28"/>
                  </a:cubicBezTo>
                  <a:cubicBezTo>
                    <a:pt x="161" y="28"/>
                    <a:pt x="161" y="28"/>
                    <a:pt x="161" y="27"/>
                  </a:cubicBezTo>
                  <a:lnTo>
                    <a:pt x="161" y="26"/>
                  </a:lnTo>
                  <a:lnTo>
                    <a:pt x="160" y="26"/>
                  </a:lnTo>
                  <a:cubicBezTo>
                    <a:pt x="159" y="24"/>
                    <a:pt x="158" y="23"/>
                    <a:pt x="159" y="22"/>
                  </a:cubicBezTo>
                  <a:cubicBezTo>
                    <a:pt x="159" y="21"/>
                    <a:pt x="160" y="20"/>
                    <a:pt x="161" y="19"/>
                  </a:cubicBezTo>
                  <a:cubicBezTo>
                    <a:pt x="161" y="18"/>
                    <a:pt x="161" y="18"/>
                    <a:pt x="161" y="17"/>
                  </a:cubicBezTo>
                  <a:lnTo>
                    <a:pt x="161" y="16"/>
                  </a:lnTo>
                  <a:lnTo>
                    <a:pt x="161" y="15"/>
                  </a:lnTo>
                  <a:cubicBezTo>
                    <a:pt x="161" y="15"/>
                    <a:pt x="161" y="14"/>
                    <a:pt x="163" y="14"/>
                  </a:cubicBezTo>
                  <a:cubicBezTo>
                    <a:pt x="163" y="14"/>
                    <a:pt x="163" y="13"/>
                    <a:pt x="164" y="13"/>
                  </a:cubicBezTo>
                  <a:cubicBezTo>
                    <a:pt x="164" y="12"/>
                    <a:pt x="165" y="11"/>
                    <a:pt x="164" y="10"/>
                  </a:cubicBezTo>
                  <a:cubicBezTo>
                    <a:pt x="163" y="10"/>
                    <a:pt x="163" y="9"/>
                    <a:pt x="161" y="9"/>
                  </a:cubicBezTo>
                  <a:lnTo>
                    <a:pt x="160" y="9"/>
                  </a:lnTo>
                  <a:cubicBezTo>
                    <a:pt x="160" y="9"/>
                    <a:pt x="159" y="9"/>
                    <a:pt x="159" y="8"/>
                  </a:cubicBezTo>
                  <a:cubicBezTo>
                    <a:pt x="158" y="8"/>
                    <a:pt x="158" y="7"/>
                    <a:pt x="158" y="6"/>
                  </a:cubicBezTo>
                  <a:cubicBezTo>
                    <a:pt x="157" y="6"/>
                    <a:pt x="156" y="5"/>
                    <a:pt x="158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3"/>
                    <a:pt x="160" y="2"/>
                  </a:cubicBezTo>
                  <a:cubicBezTo>
                    <a:pt x="160" y="2"/>
                    <a:pt x="160" y="1"/>
                    <a:pt x="159" y="1"/>
                  </a:cubicBezTo>
                  <a:cubicBezTo>
                    <a:pt x="159" y="0"/>
                    <a:pt x="159" y="0"/>
                    <a:pt x="158" y="0"/>
                  </a:cubicBezTo>
                  <a:cubicBezTo>
                    <a:pt x="158" y="0"/>
                    <a:pt x="157" y="0"/>
                    <a:pt x="156" y="0"/>
                  </a:cubicBezTo>
                  <a:cubicBezTo>
                    <a:pt x="156" y="0"/>
                    <a:pt x="155" y="0"/>
                    <a:pt x="154" y="0"/>
                  </a:cubicBezTo>
                  <a:cubicBezTo>
                    <a:pt x="155" y="1"/>
                    <a:pt x="156" y="2"/>
                    <a:pt x="155" y="4"/>
                  </a:cubicBezTo>
                  <a:cubicBezTo>
                    <a:pt x="154" y="5"/>
                    <a:pt x="154" y="5"/>
                    <a:pt x="152" y="6"/>
                  </a:cubicBezTo>
                  <a:lnTo>
                    <a:pt x="151" y="6"/>
                  </a:lnTo>
                  <a:cubicBezTo>
                    <a:pt x="150" y="6"/>
                    <a:pt x="149" y="7"/>
                    <a:pt x="149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7" y="8"/>
                    <a:pt x="146" y="8"/>
                    <a:pt x="145" y="9"/>
                  </a:cubicBezTo>
                  <a:cubicBezTo>
                    <a:pt x="144" y="9"/>
                    <a:pt x="143" y="9"/>
                    <a:pt x="141" y="9"/>
                  </a:cubicBezTo>
                  <a:lnTo>
                    <a:pt x="140" y="9"/>
                  </a:lnTo>
                  <a:cubicBezTo>
                    <a:pt x="139" y="9"/>
                    <a:pt x="139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36" y="9"/>
                  </a:lnTo>
                  <a:lnTo>
                    <a:pt x="134" y="10"/>
                  </a:lnTo>
                  <a:lnTo>
                    <a:pt x="133" y="10"/>
                  </a:lnTo>
                  <a:lnTo>
                    <a:pt x="132" y="10"/>
                  </a:lnTo>
                  <a:cubicBezTo>
                    <a:pt x="131" y="10"/>
                    <a:pt x="131" y="10"/>
                    <a:pt x="130" y="10"/>
                  </a:cubicBezTo>
                  <a:lnTo>
                    <a:pt x="129" y="10"/>
                  </a:lnTo>
                  <a:cubicBezTo>
                    <a:pt x="128" y="10"/>
                    <a:pt x="127" y="10"/>
                    <a:pt x="127" y="11"/>
                  </a:cubicBezTo>
                  <a:lnTo>
                    <a:pt x="127" y="12"/>
                  </a:lnTo>
                  <a:lnTo>
                    <a:pt x="127" y="13"/>
                  </a:lnTo>
                  <a:cubicBezTo>
                    <a:pt x="126" y="14"/>
                    <a:pt x="126" y="14"/>
                    <a:pt x="126" y="14"/>
                  </a:cubicBezTo>
                  <a:cubicBezTo>
                    <a:pt x="125" y="13"/>
                    <a:pt x="125" y="13"/>
                    <a:pt x="124" y="13"/>
                  </a:cubicBezTo>
                  <a:cubicBezTo>
                    <a:pt x="124" y="12"/>
                    <a:pt x="124" y="12"/>
                    <a:pt x="123" y="12"/>
                  </a:cubicBezTo>
                  <a:lnTo>
                    <a:pt x="122" y="12"/>
                  </a:lnTo>
                  <a:cubicBezTo>
                    <a:pt x="121" y="12"/>
                    <a:pt x="121" y="12"/>
                    <a:pt x="121" y="11"/>
                  </a:cubicBezTo>
                  <a:lnTo>
                    <a:pt x="120" y="11"/>
                  </a:lnTo>
                  <a:lnTo>
                    <a:pt x="120" y="10"/>
                  </a:lnTo>
                  <a:cubicBezTo>
                    <a:pt x="119" y="10"/>
                    <a:pt x="119" y="10"/>
                    <a:pt x="119" y="10"/>
                  </a:cubicBezTo>
                  <a:lnTo>
                    <a:pt x="118" y="11"/>
                  </a:lnTo>
                  <a:lnTo>
                    <a:pt x="117" y="11"/>
                  </a:lnTo>
                  <a:lnTo>
                    <a:pt x="116" y="11"/>
                  </a:lnTo>
                  <a:cubicBezTo>
                    <a:pt x="115" y="11"/>
                    <a:pt x="114" y="10"/>
                    <a:pt x="113" y="10"/>
                  </a:cubicBezTo>
                  <a:cubicBezTo>
                    <a:pt x="113" y="10"/>
                    <a:pt x="112" y="10"/>
                    <a:pt x="112" y="9"/>
                  </a:cubicBezTo>
                  <a:cubicBezTo>
                    <a:pt x="111" y="9"/>
                    <a:pt x="111" y="9"/>
                    <a:pt x="111" y="9"/>
                  </a:cubicBezTo>
                  <a:lnTo>
                    <a:pt x="110" y="9"/>
                  </a:lnTo>
                  <a:cubicBezTo>
                    <a:pt x="109" y="9"/>
                    <a:pt x="108" y="9"/>
                    <a:pt x="108" y="9"/>
                  </a:cubicBezTo>
                  <a:lnTo>
                    <a:pt x="107" y="9"/>
                  </a:lnTo>
                  <a:lnTo>
                    <a:pt x="106" y="9"/>
                  </a:lnTo>
                  <a:cubicBezTo>
                    <a:pt x="105" y="9"/>
                    <a:pt x="105" y="9"/>
                    <a:pt x="105" y="9"/>
                  </a:cubicBezTo>
                  <a:cubicBezTo>
                    <a:pt x="104" y="10"/>
                    <a:pt x="105" y="10"/>
                    <a:pt x="105" y="10"/>
                  </a:cubicBezTo>
                  <a:lnTo>
                    <a:pt x="106" y="10"/>
                  </a:lnTo>
                  <a:cubicBezTo>
                    <a:pt x="106" y="11"/>
                    <a:pt x="106" y="11"/>
                    <a:pt x="106" y="11"/>
                  </a:cubicBezTo>
                  <a:cubicBezTo>
                    <a:pt x="107" y="12"/>
                    <a:pt x="107" y="13"/>
                    <a:pt x="108" y="13"/>
                  </a:cubicBezTo>
                  <a:lnTo>
                    <a:pt x="109" y="13"/>
                  </a:lnTo>
                  <a:cubicBezTo>
                    <a:pt x="111" y="14"/>
                    <a:pt x="111" y="14"/>
                    <a:pt x="111" y="15"/>
                  </a:cubicBezTo>
                  <a:cubicBezTo>
                    <a:pt x="111" y="15"/>
                    <a:pt x="111" y="16"/>
                    <a:pt x="111" y="17"/>
                  </a:cubicBezTo>
                  <a:cubicBezTo>
                    <a:pt x="111" y="17"/>
                    <a:pt x="110" y="18"/>
                    <a:pt x="110" y="19"/>
                  </a:cubicBezTo>
                  <a:lnTo>
                    <a:pt x="111" y="20"/>
                  </a:lnTo>
                  <a:cubicBezTo>
                    <a:pt x="112" y="21"/>
                    <a:pt x="112" y="21"/>
                    <a:pt x="112" y="22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3" y="24"/>
                    <a:pt x="113" y="24"/>
                  </a:cubicBezTo>
                  <a:lnTo>
                    <a:pt x="114" y="24"/>
                  </a:lnTo>
                  <a:cubicBezTo>
                    <a:pt x="115" y="24"/>
                    <a:pt x="115" y="24"/>
                    <a:pt x="116" y="24"/>
                  </a:cubicBezTo>
                  <a:lnTo>
                    <a:pt x="117" y="24"/>
                  </a:lnTo>
                  <a:cubicBezTo>
                    <a:pt x="118" y="24"/>
                    <a:pt x="119" y="24"/>
                    <a:pt x="119" y="24"/>
                  </a:cubicBezTo>
                  <a:cubicBezTo>
                    <a:pt x="119" y="25"/>
                    <a:pt x="119" y="25"/>
                    <a:pt x="119" y="26"/>
                  </a:cubicBezTo>
                  <a:cubicBezTo>
                    <a:pt x="118" y="26"/>
                    <a:pt x="116" y="27"/>
                    <a:pt x="116" y="27"/>
                  </a:cubicBezTo>
                  <a:cubicBezTo>
                    <a:pt x="113" y="27"/>
                    <a:pt x="112" y="28"/>
                    <a:pt x="111" y="29"/>
                  </a:cubicBezTo>
                  <a:cubicBezTo>
                    <a:pt x="111" y="30"/>
                    <a:pt x="111" y="30"/>
                    <a:pt x="111" y="30"/>
                  </a:cubicBezTo>
                  <a:lnTo>
                    <a:pt x="110" y="31"/>
                  </a:lnTo>
                  <a:cubicBezTo>
                    <a:pt x="110" y="31"/>
                    <a:pt x="108" y="31"/>
                    <a:pt x="107" y="32"/>
                  </a:cubicBezTo>
                  <a:lnTo>
                    <a:pt x="106" y="32"/>
                  </a:lnTo>
                  <a:cubicBezTo>
                    <a:pt x="105" y="33"/>
                    <a:pt x="104" y="33"/>
                    <a:pt x="103" y="33"/>
                  </a:cubicBezTo>
                  <a:cubicBezTo>
                    <a:pt x="102" y="34"/>
                    <a:pt x="101" y="34"/>
                    <a:pt x="101" y="34"/>
                  </a:cubicBezTo>
                  <a:cubicBezTo>
                    <a:pt x="101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8" y="37"/>
                    <a:pt x="98" y="37"/>
                  </a:cubicBezTo>
                  <a:cubicBezTo>
                    <a:pt x="98" y="38"/>
                    <a:pt x="97" y="39"/>
                    <a:pt x="95" y="39"/>
                  </a:cubicBezTo>
                  <a:lnTo>
                    <a:pt x="94" y="39"/>
                  </a:lnTo>
                  <a:lnTo>
                    <a:pt x="93" y="39"/>
                  </a:lnTo>
                  <a:lnTo>
                    <a:pt x="93" y="38"/>
                  </a:lnTo>
                  <a:cubicBezTo>
                    <a:pt x="93" y="37"/>
                    <a:pt x="93" y="37"/>
                    <a:pt x="93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8"/>
                    <a:pt x="91" y="38"/>
                    <a:pt x="91" y="38"/>
                  </a:cubicBezTo>
                  <a:cubicBezTo>
                    <a:pt x="91" y="39"/>
                    <a:pt x="89" y="39"/>
                    <a:pt x="88" y="39"/>
                  </a:cubicBezTo>
                  <a:lnTo>
                    <a:pt x="87" y="39"/>
                  </a:lnTo>
                  <a:lnTo>
                    <a:pt x="86" y="39"/>
                  </a:lnTo>
                  <a:lnTo>
                    <a:pt x="85" y="39"/>
                  </a:lnTo>
                  <a:cubicBezTo>
                    <a:pt x="84" y="38"/>
                    <a:pt x="84" y="37"/>
                    <a:pt x="83" y="37"/>
                  </a:cubicBezTo>
                  <a:cubicBezTo>
                    <a:pt x="82" y="37"/>
                    <a:pt x="82" y="36"/>
                    <a:pt x="82" y="36"/>
                  </a:cubicBezTo>
                  <a:lnTo>
                    <a:pt x="81" y="36"/>
                  </a:lnTo>
                  <a:cubicBezTo>
                    <a:pt x="81" y="36"/>
                    <a:pt x="80" y="35"/>
                    <a:pt x="79" y="35"/>
                  </a:cubicBezTo>
                  <a:lnTo>
                    <a:pt x="78" y="35"/>
                  </a:lnTo>
                  <a:lnTo>
                    <a:pt x="77" y="35"/>
                  </a:lnTo>
                  <a:lnTo>
                    <a:pt x="76" y="35"/>
                  </a:lnTo>
                  <a:cubicBezTo>
                    <a:pt x="75" y="35"/>
                    <a:pt x="75" y="35"/>
                    <a:pt x="75" y="35"/>
                  </a:cubicBezTo>
                  <a:lnTo>
                    <a:pt x="74" y="35"/>
                  </a:lnTo>
                  <a:cubicBezTo>
                    <a:pt x="74" y="35"/>
                    <a:pt x="74" y="34"/>
                    <a:pt x="75" y="34"/>
                  </a:cubicBezTo>
                  <a:cubicBezTo>
                    <a:pt x="75" y="33"/>
                    <a:pt x="75" y="33"/>
                    <a:pt x="75" y="32"/>
                  </a:cubicBezTo>
                  <a:lnTo>
                    <a:pt x="75" y="31"/>
                  </a:lnTo>
                  <a:cubicBezTo>
                    <a:pt x="75" y="31"/>
                    <a:pt x="74" y="30"/>
                    <a:pt x="73" y="30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2" y="28"/>
                    <a:pt x="71" y="28"/>
                  </a:cubicBezTo>
                  <a:cubicBezTo>
                    <a:pt x="71" y="27"/>
                    <a:pt x="70" y="26"/>
                    <a:pt x="69" y="26"/>
                  </a:cubicBezTo>
                  <a:cubicBezTo>
                    <a:pt x="68" y="26"/>
                    <a:pt x="68" y="27"/>
                    <a:pt x="68" y="27"/>
                  </a:cubicBezTo>
                  <a:lnTo>
                    <a:pt x="67" y="28"/>
                  </a:lnTo>
                  <a:cubicBezTo>
                    <a:pt x="67" y="27"/>
                    <a:pt x="66" y="27"/>
                    <a:pt x="66" y="27"/>
                  </a:cubicBezTo>
                  <a:lnTo>
                    <a:pt x="65" y="27"/>
                  </a:lnTo>
                  <a:cubicBezTo>
                    <a:pt x="64" y="27"/>
                    <a:pt x="64" y="27"/>
                    <a:pt x="64" y="27"/>
                  </a:cubicBezTo>
                  <a:cubicBezTo>
                    <a:pt x="63" y="27"/>
                    <a:pt x="63" y="27"/>
                    <a:pt x="62" y="28"/>
                  </a:cubicBezTo>
                  <a:lnTo>
                    <a:pt x="62" y="29"/>
                  </a:lnTo>
                  <a:lnTo>
                    <a:pt x="61" y="29"/>
                  </a:ln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58" y="29"/>
                  </a:lnTo>
                  <a:cubicBezTo>
                    <a:pt x="58" y="29"/>
                    <a:pt x="57" y="29"/>
                    <a:pt x="56" y="29"/>
                  </a:cubicBezTo>
                  <a:cubicBezTo>
                    <a:pt x="55" y="29"/>
                    <a:pt x="55" y="29"/>
                    <a:pt x="54" y="29"/>
                  </a:cubicBezTo>
                  <a:lnTo>
                    <a:pt x="53" y="29"/>
                  </a:lnTo>
                  <a:cubicBezTo>
                    <a:pt x="52" y="29"/>
                    <a:pt x="51" y="29"/>
                    <a:pt x="51" y="29"/>
                  </a:cubicBezTo>
                  <a:cubicBezTo>
                    <a:pt x="50" y="29"/>
                    <a:pt x="50" y="29"/>
                    <a:pt x="49" y="29"/>
                  </a:cubicBezTo>
                  <a:cubicBezTo>
                    <a:pt x="48" y="29"/>
                    <a:pt x="47" y="30"/>
                    <a:pt x="46" y="30"/>
                  </a:cubicBezTo>
                  <a:cubicBezTo>
                    <a:pt x="44" y="30"/>
                    <a:pt x="44" y="31"/>
                    <a:pt x="44" y="32"/>
                  </a:cubicBezTo>
                  <a:lnTo>
                    <a:pt x="44" y="33"/>
                  </a:lnTo>
                  <a:cubicBezTo>
                    <a:pt x="44" y="34"/>
                    <a:pt x="44" y="35"/>
                    <a:pt x="44" y="35"/>
                  </a:cubicBezTo>
                  <a:lnTo>
                    <a:pt x="44" y="36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7" y="35"/>
                  </a:lnTo>
                  <a:cubicBezTo>
                    <a:pt x="48" y="35"/>
                    <a:pt x="48" y="35"/>
                    <a:pt x="48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lnTo>
                    <a:pt x="50" y="37"/>
                  </a:lnTo>
                  <a:cubicBezTo>
                    <a:pt x="50" y="37"/>
                    <a:pt x="50" y="38"/>
                    <a:pt x="51" y="38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0" y="39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40"/>
                  </a:lnTo>
                  <a:cubicBezTo>
                    <a:pt x="48" y="39"/>
                    <a:pt x="47" y="39"/>
                    <a:pt x="46" y="39"/>
                  </a:cubicBezTo>
                  <a:lnTo>
                    <a:pt x="45" y="39"/>
                  </a:lnTo>
                  <a:lnTo>
                    <a:pt x="44" y="40"/>
                  </a:lnTo>
                  <a:lnTo>
                    <a:pt x="43" y="40"/>
                  </a:lnTo>
                  <a:cubicBezTo>
                    <a:pt x="43" y="40"/>
                    <a:pt x="43" y="39"/>
                    <a:pt x="42" y="39"/>
                  </a:cubicBezTo>
                  <a:lnTo>
                    <a:pt x="42" y="40"/>
                  </a:lnTo>
                  <a:cubicBezTo>
                    <a:pt x="41" y="40"/>
                    <a:pt x="42" y="40"/>
                    <a:pt x="42" y="40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3"/>
                    <a:pt x="41" y="44"/>
                    <a:pt x="42" y="44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lnTo>
                    <a:pt x="43" y="48"/>
                  </a:ln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8"/>
                    <a:pt x="45" y="49"/>
                  </a:cubicBezTo>
                  <a:lnTo>
                    <a:pt x="46" y="49"/>
                  </a:lnTo>
                  <a:lnTo>
                    <a:pt x="46" y="50"/>
                  </a:lnTo>
                  <a:cubicBezTo>
                    <a:pt x="45" y="50"/>
                    <a:pt x="45" y="50"/>
                    <a:pt x="45" y="50"/>
                  </a:cubicBezTo>
                  <a:cubicBezTo>
                    <a:pt x="45" y="51"/>
                    <a:pt x="45" y="51"/>
                    <a:pt x="45" y="52"/>
                  </a:cubicBezTo>
                  <a:cubicBezTo>
                    <a:pt x="46" y="52"/>
                    <a:pt x="46" y="52"/>
                    <a:pt x="46" y="52"/>
                  </a:cubicBezTo>
                  <a:lnTo>
                    <a:pt x="47" y="53"/>
                  </a:lnTo>
                  <a:lnTo>
                    <a:pt x="47" y="54"/>
                  </a:lnTo>
                  <a:lnTo>
                    <a:pt x="47" y="55"/>
                  </a:lnTo>
                  <a:lnTo>
                    <a:pt x="48" y="55"/>
                  </a:lnTo>
                  <a:lnTo>
                    <a:pt x="48" y="57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47" y="78"/>
                  </a:lnTo>
                  <a:cubicBezTo>
                    <a:pt x="47" y="79"/>
                    <a:pt x="46" y="79"/>
                    <a:pt x="47" y="79"/>
                  </a:cubicBezTo>
                  <a:lnTo>
                    <a:pt x="48" y="79"/>
                  </a:lnTo>
                  <a:lnTo>
                    <a:pt x="49" y="79"/>
                  </a:lnTo>
                  <a:cubicBezTo>
                    <a:pt x="50" y="79"/>
                    <a:pt x="50" y="79"/>
                    <a:pt x="50" y="80"/>
                  </a:cubicBezTo>
                  <a:lnTo>
                    <a:pt x="49" y="81"/>
                  </a:lnTo>
                  <a:lnTo>
                    <a:pt x="48" y="81"/>
                  </a:lnTo>
                  <a:cubicBezTo>
                    <a:pt x="48" y="82"/>
                    <a:pt x="47" y="83"/>
                    <a:pt x="46" y="83"/>
                  </a:cubicBezTo>
                  <a:cubicBezTo>
                    <a:pt x="46" y="83"/>
                    <a:pt x="45" y="83"/>
                    <a:pt x="44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9" y="83"/>
                    <a:pt x="38" y="83"/>
                  </a:cubicBezTo>
                  <a:cubicBezTo>
                    <a:pt x="37" y="83"/>
                    <a:pt x="36" y="83"/>
                    <a:pt x="34" y="83"/>
                  </a:cubicBezTo>
                  <a:cubicBezTo>
                    <a:pt x="33" y="83"/>
                    <a:pt x="32" y="83"/>
                    <a:pt x="32" y="83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lnTo>
                    <a:pt x="28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3" y="85"/>
                  </a:lnTo>
                  <a:cubicBezTo>
                    <a:pt x="23" y="84"/>
                    <a:pt x="23" y="84"/>
                    <a:pt x="22" y="84"/>
                  </a:cubicBezTo>
                  <a:cubicBezTo>
                    <a:pt x="21" y="84"/>
                    <a:pt x="21" y="85"/>
                    <a:pt x="20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6"/>
                    <a:pt x="18" y="87"/>
                    <a:pt x="18" y="87"/>
                  </a:cubicBezTo>
                  <a:cubicBezTo>
                    <a:pt x="16" y="88"/>
                    <a:pt x="15" y="89"/>
                    <a:pt x="14" y="90"/>
                  </a:cubicBezTo>
                  <a:cubicBezTo>
                    <a:pt x="13" y="90"/>
                    <a:pt x="12" y="90"/>
                    <a:pt x="11" y="91"/>
                  </a:cubicBezTo>
                  <a:cubicBezTo>
                    <a:pt x="10" y="91"/>
                    <a:pt x="8" y="91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lnTo>
                    <a:pt x="8" y="94"/>
                  </a:lnTo>
                  <a:cubicBezTo>
                    <a:pt x="8" y="94"/>
                    <a:pt x="8" y="95"/>
                    <a:pt x="7" y="95"/>
                  </a:cubicBezTo>
                  <a:lnTo>
                    <a:pt x="7" y="96"/>
                  </a:lnTo>
                  <a:lnTo>
                    <a:pt x="7" y="97"/>
                  </a:lnTo>
                  <a:cubicBezTo>
                    <a:pt x="7" y="97"/>
                    <a:pt x="7" y="98"/>
                    <a:pt x="6" y="98"/>
                  </a:cubicBezTo>
                  <a:cubicBezTo>
                    <a:pt x="6" y="98"/>
                    <a:pt x="5" y="99"/>
                    <a:pt x="6" y="100"/>
                  </a:cubicBezTo>
                  <a:lnTo>
                    <a:pt x="7" y="100"/>
                  </a:lnTo>
                  <a:cubicBezTo>
                    <a:pt x="8" y="101"/>
                    <a:pt x="9" y="101"/>
                    <a:pt x="8" y="102"/>
                  </a:cubicBezTo>
                  <a:cubicBezTo>
                    <a:pt x="8" y="103"/>
                    <a:pt x="8" y="103"/>
                    <a:pt x="6" y="103"/>
                  </a:cubicBezTo>
                  <a:cubicBezTo>
                    <a:pt x="5" y="103"/>
                    <a:pt x="5" y="104"/>
                    <a:pt x="4" y="104"/>
                  </a:cubicBezTo>
                  <a:lnTo>
                    <a:pt x="3" y="104"/>
                  </a:lnTo>
                  <a:cubicBezTo>
                    <a:pt x="3" y="104"/>
                    <a:pt x="2" y="104"/>
                    <a:pt x="1" y="105"/>
                  </a:cubicBezTo>
                  <a:lnTo>
                    <a:pt x="1" y="106"/>
                  </a:lnTo>
                  <a:cubicBezTo>
                    <a:pt x="1" y="107"/>
                    <a:pt x="1" y="108"/>
                    <a:pt x="1" y="109"/>
                  </a:cubicBezTo>
                  <a:lnTo>
                    <a:pt x="2" y="109"/>
                  </a:lnTo>
                  <a:cubicBezTo>
                    <a:pt x="2" y="110"/>
                    <a:pt x="3" y="110"/>
                    <a:pt x="2" y="111"/>
                  </a:cubicBezTo>
                  <a:lnTo>
                    <a:pt x="1" y="111"/>
                  </a:lnTo>
                  <a:cubicBezTo>
                    <a:pt x="0" y="111"/>
                    <a:pt x="0" y="111"/>
                    <a:pt x="0" y="112"/>
                  </a:cubicBezTo>
                  <a:lnTo>
                    <a:pt x="0" y="113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3"/>
                  </a:lnTo>
                  <a:cubicBezTo>
                    <a:pt x="3" y="114"/>
                    <a:pt x="3" y="114"/>
                    <a:pt x="4" y="114"/>
                  </a:cubicBezTo>
                  <a:cubicBezTo>
                    <a:pt x="5" y="114"/>
                    <a:pt x="5" y="115"/>
                    <a:pt x="5" y="115"/>
                  </a:cubicBezTo>
                  <a:cubicBezTo>
                    <a:pt x="5" y="116"/>
                    <a:pt x="6" y="117"/>
                    <a:pt x="6" y="117"/>
                  </a:cubicBezTo>
                  <a:cubicBezTo>
                    <a:pt x="6" y="119"/>
                    <a:pt x="7" y="120"/>
                    <a:pt x="8" y="120"/>
                  </a:cubicBezTo>
                  <a:cubicBezTo>
                    <a:pt x="9" y="121"/>
                    <a:pt x="9" y="121"/>
                    <a:pt x="10" y="122"/>
                  </a:cubicBezTo>
                  <a:cubicBezTo>
                    <a:pt x="10" y="123"/>
                    <a:pt x="10" y="123"/>
                    <a:pt x="11" y="124"/>
                  </a:cubicBezTo>
                  <a:lnTo>
                    <a:pt x="12" y="124"/>
                  </a:lnTo>
                  <a:cubicBezTo>
                    <a:pt x="13" y="124"/>
                    <a:pt x="13" y="124"/>
                    <a:pt x="13" y="125"/>
                  </a:cubicBezTo>
                  <a:cubicBezTo>
                    <a:pt x="13" y="125"/>
                    <a:pt x="13" y="126"/>
                    <a:pt x="12" y="126"/>
                  </a:cubicBezTo>
                  <a:cubicBezTo>
                    <a:pt x="12" y="127"/>
                    <a:pt x="12" y="127"/>
                    <a:pt x="12" y="127"/>
                  </a:cubicBezTo>
                  <a:lnTo>
                    <a:pt x="12" y="128"/>
                  </a:lnTo>
                  <a:cubicBezTo>
                    <a:pt x="11" y="128"/>
                    <a:pt x="11" y="128"/>
                    <a:pt x="11" y="128"/>
                  </a:cubicBezTo>
                  <a:cubicBezTo>
                    <a:pt x="10" y="128"/>
                    <a:pt x="10" y="129"/>
                    <a:pt x="10" y="129"/>
                  </a:cubicBezTo>
                  <a:lnTo>
                    <a:pt x="11" y="129"/>
                  </a:lnTo>
                  <a:lnTo>
                    <a:pt x="12" y="129"/>
                  </a:lnTo>
                  <a:cubicBezTo>
                    <a:pt x="13" y="129"/>
                    <a:pt x="13" y="129"/>
                    <a:pt x="14" y="129"/>
                  </a:cubicBezTo>
                  <a:cubicBezTo>
                    <a:pt x="15" y="129"/>
                    <a:pt x="15" y="129"/>
                    <a:pt x="15" y="129"/>
                  </a:cubicBezTo>
                  <a:lnTo>
                    <a:pt x="16" y="129"/>
                  </a:lnTo>
                  <a:lnTo>
                    <a:pt x="17" y="129"/>
                  </a:lnTo>
                  <a:lnTo>
                    <a:pt x="18" y="129"/>
                  </a:lnTo>
                  <a:lnTo>
                    <a:pt x="19" y="129"/>
                  </a:lnTo>
                  <a:cubicBezTo>
                    <a:pt x="20" y="129"/>
                    <a:pt x="21" y="129"/>
                    <a:pt x="21" y="129"/>
                  </a:cubicBezTo>
                  <a:cubicBezTo>
                    <a:pt x="22" y="129"/>
                    <a:pt x="22" y="129"/>
                    <a:pt x="22" y="130"/>
                  </a:cubicBezTo>
                  <a:lnTo>
                    <a:pt x="23" y="130"/>
                  </a:lnTo>
                  <a:lnTo>
                    <a:pt x="23" y="131"/>
                  </a:lnTo>
                  <a:cubicBezTo>
                    <a:pt x="24" y="131"/>
                    <a:pt x="25" y="131"/>
                    <a:pt x="25" y="132"/>
                  </a:cubicBezTo>
                  <a:lnTo>
                    <a:pt x="26" y="133"/>
                  </a:lnTo>
                  <a:cubicBezTo>
                    <a:pt x="26" y="133"/>
                    <a:pt x="26" y="134"/>
                    <a:pt x="27" y="134"/>
                  </a:cubicBezTo>
                  <a:lnTo>
                    <a:pt x="28" y="134"/>
                  </a:lnTo>
                  <a:cubicBezTo>
                    <a:pt x="29" y="134"/>
                    <a:pt x="29" y="134"/>
                    <a:pt x="29" y="134"/>
                  </a:cubicBezTo>
                  <a:lnTo>
                    <a:pt x="30" y="134"/>
                  </a:lnTo>
                  <a:cubicBezTo>
                    <a:pt x="30" y="133"/>
                    <a:pt x="31" y="133"/>
                    <a:pt x="32" y="133"/>
                  </a:cubicBezTo>
                  <a:lnTo>
                    <a:pt x="33" y="133"/>
                  </a:lnTo>
                  <a:lnTo>
                    <a:pt x="34" y="133"/>
                  </a:lnTo>
                  <a:cubicBezTo>
                    <a:pt x="35" y="133"/>
                    <a:pt x="36" y="133"/>
                    <a:pt x="36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7" y="131"/>
                    <a:pt x="37" y="131"/>
                    <a:pt x="37" y="131"/>
                  </a:cubicBez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1" y="130"/>
                  </a:lnTo>
                  <a:cubicBezTo>
                    <a:pt x="41" y="130"/>
                    <a:pt x="41" y="129"/>
                    <a:pt x="42" y="129"/>
                  </a:cubicBezTo>
                  <a:cubicBezTo>
                    <a:pt x="42" y="128"/>
                    <a:pt x="43" y="128"/>
                    <a:pt x="43" y="128"/>
                  </a:cubicBezTo>
                  <a:lnTo>
                    <a:pt x="45" y="127"/>
                  </a:lnTo>
                  <a:lnTo>
                    <a:pt x="45" y="128"/>
                  </a:lnTo>
                  <a:cubicBezTo>
                    <a:pt x="45" y="129"/>
                    <a:pt x="45" y="129"/>
                    <a:pt x="45" y="129"/>
                  </a:cubicBezTo>
                  <a:lnTo>
                    <a:pt x="45" y="130"/>
                  </a:lnTo>
                  <a:lnTo>
                    <a:pt x="45" y="131"/>
                  </a:lnTo>
                  <a:lnTo>
                    <a:pt x="45" y="132"/>
                  </a:lnTo>
                  <a:lnTo>
                    <a:pt x="45" y="133"/>
                  </a:lnTo>
                  <a:cubicBezTo>
                    <a:pt x="45" y="134"/>
                    <a:pt x="45" y="135"/>
                    <a:pt x="45" y="135"/>
                  </a:cubicBezTo>
                  <a:cubicBezTo>
                    <a:pt x="45" y="136"/>
                    <a:pt x="45" y="136"/>
                    <a:pt x="45" y="137"/>
                  </a:cubicBezTo>
                  <a:lnTo>
                    <a:pt x="45" y="138"/>
                  </a:lnTo>
                  <a:lnTo>
                    <a:pt x="46" y="138"/>
                  </a:lnTo>
                  <a:lnTo>
                    <a:pt x="46" y="139"/>
                  </a:lnTo>
                  <a:cubicBezTo>
                    <a:pt x="46" y="140"/>
                    <a:pt x="46" y="140"/>
                    <a:pt x="46" y="140"/>
                  </a:cubicBezTo>
                  <a:lnTo>
                    <a:pt x="46" y="141"/>
                  </a:lnTo>
                  <a:lnTo>
                    <a:pt x="46" y="142"/>
                  </a:lnTo>
                  <a:lnTo>
                    <a:pt x="47" y="142"/>
                  </a:lnTo>
                  <a:cubicBezTo>
                    <a:pt x="48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3" y="142"/>
                    <a:pt x="53" y="142"/>
                    <a:pt x="53" y="141"/>
                  </a:cubicBezTo>
                  <a:lnTo>
                    <a:pt x="54" y="141"/>
                  </a:lnTo>
                  <a:lnTo>
                    <a:pt x="55" y="141"/>
                  </a:lnTo>
                  <a:lnTo>
                    <a:pt x="55" y="142"/>
                  </a:lnTo>
                  <a:cubicBezTo>
                    <a:pt x="56" y="142"/>
                    <a:pt x="56" y="141"/>
                    <a:pt x="57" y="141"/>
                  </a:cubicBezTo>
                  <a:cubicBezTo>
                    <a:pt x="58" y="141"/>
                    <a:pt x="58" y="141"/>
                    <a:pt x="59" y="141"/>
                  </a:cubicBezTo>
                  <a:lnTo>
                    <a:pt x="60" y="141"/>
                  </a:lnTo>
                  <a:lnTo>
                    <a:pt x="61" y="141"/>
                  </a:lnTo>
                  <a:cubicBezTo>
                    <a:pt x="62" y="141"/>
                    <a:pt x="63" y="141"/>
                    <a:pt x="63" y="141"/>
                  </a:cubicBezTo>
                  <a:cubicBezTo>
                    <a:pt x="65" y="141"/>
                    <a:pt x="66" y="141"/>
                    <a:pt x="67" y="140"/>
                  </a:cubicBezTo>
                  <a:cubicBezTo>
                    <a:pt x="67" y="141"/>
                    <a:pt x="68" y="141"/>
                    <a:pt x="68" y="141"/>
                  </a:cubicBezTo>
                  <a:lnTo>
                    <a:pt x="68" y="142"/>
                  </a:lnTo>
                  <a:cubicBezTo>
                    <a:pt x="69" y="142"/>
                    <a:pt x="69" y="142"/>
                    <a:pt x="70" y="142"/>
                  </a:cubicBezTo>
                  <a:cubicBezTo>
                    <a:pt x="71" y="142"/>
                    <a:pt x="71" y="142"/>
                    <a:pt x="72" y="142"/>
                  </a:cubicBezTo>
                  <a:cubicBezTo>
                    <a:pt x="73" y="141"/>
                    <a:pt x="74" y="141"/>
                    <a:pt x="75" y="140"/>
                  </a:cubicBezTo>
                  <a:lnTo>
                    <a:pt x="76" y="140"/>
                  </a:lnTo>
                  <a:cubicBezTo>
                    <a:pt x="77" y="140"/>
                    <a:pt x="77" y="140"/>
                    <a:pt x="78" y="139"/>
                  </a:cubicBezTo>
                  <a:cubicBezTo>
                    <a:pt x="79" y="138"/>
                    <a:pt x="79" y="138"/>
                    <a:pt x="80" y="138"/>
                  </a:cubicBezTo>
                  <a:lnTo>
                    <a:pt x="81" y="138"/>
                  </a:lnTo>
                  <a:lnTo>
                    <a:pt x="81" y="137"/>
                  </a:lnTo>
                  <a:lnTo>
                    <a:pt x="82" y="136"/>
                  </a:lnTo>
                  <a:lnTo>
                    <a:pt x="83" y="136"/>
                  </a:lnTo>
                  <a:lnTo>
                    <a:pt x="84" y="136"/>
                  </a:lnTo>
                  <a:lnTo>
                    <a:pt x="85" y="136"/>
                  </a:lnTo>
                  <a:lnTo>
                    <a:pt x="85" y="135"/>
                  </a:lnTo>
                  <a:lnTo>
                    <a:pt x="86" y="135"/>
                  </a:lnTo>
                  <a:cubicBezTo>
                    <a:pt x="86" y="135"/>
                    <a:pt x="87" y="135"/>
                    <a:pt x="87" y="134"/>
                  </a:cubicBezTo>
                  <a:cubicBezTo>
                    <a:pt x="88" y="134"/>
                    <a:pt x="88" y="133"/>
                    <a:pt x="88" y="133"/>
                  </a:cubicBezTo>
                  <a:cubicBezTo>
                    <a:pt x="88" y="133"/>
                    <a:pt x="89" y="133"/>
                    <a:pt x="90" y="132"/>
                  </a:cubicBezTo>
                  <a:lnTo>
                    <a:pt x="91" y="132"/>
                  </a:ln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5" y="131"/>
                    <a:pt x="95" y="131"/>
                    <a:pt x="96" y="131"/>
                  </a:cubicBezTo>
                  <a:lnTo>
                    <a:pt x="97" y="131"/>
                  </a:lnTo>
                  <a:cubicBezTo>
                    <a:pt x="98" y="131"/>
                    <a:pt x="98" y="131"/>
                    <a:pt x="99" y="131"/>
                  </a:cubicBezTo>
                  <a:cubicBezTo>
                    <a:pt x="99" y="131"/>
                    <a:pt x="100" y="131"/>
                    <a:pt x="101" y="131"/>
                  </a:cubicBezTo>
                  <a:lnTo>
                    <a:pt x="102" y="131"/>
                  </a:lnTo>
                  <a:cubicBezTo>
                    <a:pt x="103" y="131"/>
                    <a:pt x="103" y="131"/>
                    <a:pt x="104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5" y="133"/>
                    <a:pt x="106" y="133"/>
                    <a:pt x="106" y="133"/>
                  </a:cubicBezTo>
                  <a:cubicBezTo>
                    <a:pt x="106" y="135"/>
                    <a:pt x="106" y="135"/>
                    <a:pt x="106" y="136"/>
                  </a:cubicBezTo>
                  <a:lnTo>
                    <a:pt x="106" y="137"/>
                  </a:lnTo>
                  <a:cubicBezTo>
                    <a:pt x="106" y="137"/>
                    <a:pt x="106" y="138"/>
                    <a:pt x="106" y="139"/>
                  </a:cubicBezTo>
                  <a:cubicBezTo>
                    <a:pt x="106" y="140"/>
                    <a:pt x="106" y="141"/>
                    <a:pt x="107" y="142"/>
                  </a:cubicBezTo>
                  <a:cubicBezTo>
                    <a:pt x="108" y="143"/>
                    <a:pt x="108" y="143"/>
                    <a:pt x="108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6"/>
                    <a:pt x="108" y="147"/>
                  </a:cubicBezTo>
                  <a:cubicBezTo>
                    <a:pt x="109" y="147"/>
                    <a:pt x="110" y="147"/>
                    <a:pt x="110" y="147"/>
                  </a:cubicBezTo>
                  <a:lnTo>
                    <a:pt x="111" y="147"/>
                  </a:lnTo>
                  <a:cubicBezTo>
                    <a:pt x="112" y="148"/>
                    <a:pt x="112" y="148"/>
                    <a:pt x="112" y="148"/>
                  </a:cubicBezTo>
                  <a:cubicBezTo>
                    <a:pt x="112" y="149"/>
                    <a:pt x="112" y="149"/>
                    <a:pt x="113" y="150"/>
                  </a:cubicBezTo>
                  <a:lnTo>
                    <a:pt x="114" y="150"/>
                  </a:lnTo>
                  <a:cubicBezTo>
                    <a:pt x="115" y="150"/>
                    <a:pt x="115" y="150"/>
                    <a:pt x="116" y="150"/>
                  </a:cubicBezTo>
                  <a:cubicBezTo>
                    <a:pt x="117" y="150"/>
                    <a:pt x="117" y="150"/>
                    <a:pt x="118" y="150"/>
                  </a:cubicBezTo>
                  <a:cubicBezTo>
                    <a:pt x="118" y="151"/>
                    <a:pt x="119" y="151"/>
                    <a:pt x="119" y="152"/>
                  </a:cubicBezTo>
                  <a:lnTo>
                    <a:pt x="120" y="153"/>
                  </a:lnTo>
                  <a:cubicBezTo>
                    <a:pt x="122" y="153"/>
                    <a:pt x="123" y="154"/>
                    <a:pt x="125" y="154"/>
                  </a:cubicBezTo>
                  <a:cubicBezTo>
                    <a:pt x="126" y="154"/>
                    <a:pt x="127" y="154"/>
                    <a:pt x="127" y="154"/>
                  </a:cubicBezTo>
                  <a:cubicBezTo>
                    <a:pt x="128" y="154"/>
                    <a:pt x="128" y="154"/>
                    <a:pt x="129" y="153"/>
                  </a:cubicBezTo>
                  <a:lnTo>
                    <a:pt x="130" y="153"/>
                  </a:lnTo>
                  <a:lnTo>
                    <a:pt x="131" y="154"/>
                  </a:lnTo>
                  <a:cubicBezTo>
                    <a:pt x="132" y="154"/>
                    <a:pt x="132" y="155"/>
                    <a:pt x="133" y="155"/>
                  </a:cubicBezTo>
                  <a:lnTo>
                    <a:pt x="134" y="155"/>
                  </a:lnTo>
                  <a:lnTo>
                    <a:pt x="135" y="155"/>
                  </a:lnTo>
                  <a:lnTo>
                    <a:pt x="136" y="155"/>
                  </a:lnTo>
                  <a:cubicBezTo>
                    <a:pt x="137" y="155"/>
                    <a:pt x="137" y="155"/>
                    <a:pt x="137" y="156"/>
                  </a:cubicBezTo>
                  <a:lnTo>
                    <a:pt x="138" y="157"/>
                  </a:lnTo>
                  <a:lnTo>
                    <a:pt x="139" y="157"/>
                  </a:lnTo>
                  <a:cubicBezTo>
                    <a:pt x="140" y="158"/>
                    <a:pt x="141" y="158"/>
                    <a:pt x="142" y="158"/>
                  </a:cubicBezTo>
                  <a:cubicBezTo>
                    <a:pt x="143" y="159"/>
                    <a:pt x="143" y="159"/>
                    <a:pt x="144" y="159"/>
                  </a:cubicBezTo>
                  <a:cubicBezTo>
                    <a:pt x="145" y="159"/>
                    <a:pt x="145" y="159"/>
                    <a:pt x="145" y="159"/>
                  </a:cubicBezTo>
                  <a:lnTo>
                    <a:pt x="146" y="159"/>
                  </a:lnTo>
                  <a:cubicBezTo>
                    <a:pt x="147" y="159"/>
                    <a:pt x="148" y="159"/>
                    <a:pt x="148" y="159"/>
                  </a:cubicBezTo>
                  <a:cubicBezTo>
                    <a:pt x="149" y="160"/>
                    <a:pt x="149" y="161"/>
                    <a:pt x="150" y="161"/>
                  </a:cubicBezTo>
                  <a:cubicBezTo>
                    <a:pt x="151" y="162"/>
                    <a:pt x="151" y="163"/>
                    <a:pt x="154" y="163"/>
                  </a:cubicBezTo>
                  <a:lnTo>
                    <a:pt x="155" y="163"/>
                  </a:lnTo>
                  <a:cubicBezTo>
                    <a:pt x="156" y="163"/>
                    <a:pt x="157" y="163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1" y="163"/>
                    <a:pt x="161" y="163"/>
                    <a:pt x="163" y="163"/>
                  </a:cubicBezTo>
                  <a:cubicBezTo>
                    <a:pt x="164" y="163"/>
                    <a:pt x="164" y="164"/>
                    <a:pt x="165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4"/>
                    <a:pt x="168" y="164"/>
                    <a:pt x="169" y="165"/>
                  </a:cubicBezTo>
                  <a:lnTo>
                    <a:pt x="170" y="165"/>
                  </a:lnTo>
                  <a:cubicBezTo>
                    <a:pt x="171" y="166"/>
                    <a:pt x="171" y="166"/>
                    <a:pt x="171" y="166"/>
                  </a:cubicBezTo>
                  <a:cubicBezTo>
                    <a:pt x="171" y="167"/>
                    <a:pt x="171" y="167"/>
                    <a:pt x="171" y="167"/>
                  </a:cubicBezTo>
                  <a:cubicBezTo>
                    <a:pt x="171" y="168"/>
                    <a:pt x="172" y="168"/>
                    <a:pt x="172" y="168"/>
                  </a:cubicBezTo>
                  <a:cubicBezTo>
                    <a:pt x="172" y="168"/>
                    <a:pt x="172" y="169"/>
                    <a:pt x="173" y="169"/>
                  </a:cubicBezTo>
                  <a:lnTo>
                    <a:pt x="173" y="170"/>
                  </a:lnTo>
                  <a:lnTo>
                    <a:pt x="174" y="171"/>
                  </a:lnTo>
                  <a:lnTo>
                    <a:pt x="174" y="172"/>
                  </a:lnTo>
                  <a:cubicBezTo>
                    <a:pt x="175" y="173"/>
                    <a:pt x="175" y="173"/>
                    <a:pt x="175" y="173"/>
                  </a:cubicBezTo>
                  <a:cubicBezTo>
                    <a:pt x="175" y="174"/>
                    <a:pt x="175" y="174"/>
                    <a:pt x="175" y="175"/>
                  </a:cubicBezTo>
                  <a:cubicBezTo>
                    <a:pt x="174" y="175"/>
                    <a:pt x="174" y="175"/>
                    <a:pt x="174" y="175"/>
                  </a:cubicBezTo>
                  <a:cubicBezTo>
                    <a:pt x="174" y="176"/>
                    <a:pt x="174" y="176"/>
                    <a:pt x="173" y="176"/>
                  </a:cubicBezTo>
                  <a:lnTo>
                    <a:pt x="172" y="176"/>
                  </a:lnTo>
                  <a:cubicBezTo>
                    <a:pt x="172" y="177"/>
                    <a:pt x="173" y="177"/>
                    <a:pt x="174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76" y="178"/>
                    <a:pt x="176" y="178"/>
                    <a:pt x="176" y="179"/>
                  </a:cubicBezTo>
                  <a:cubicBezTo>
                    <a:pt x="177" y="179"/>
                    <a:pt x="177" y="180"/>
                    <a:pt x="177" y="180"/>
                  </a:cubicBezTo>
                  <a:cubicBezTo>
                    <a:pt x="177" y="181"/>
                    <a:pt x="178" y="181"/>
                    <a:pt x="178" y="181"/>
                  </a:cubicBezTo>
                  <a:cubicBezTo>
                    <a:pt x="178" y="182"/>
                    <a:pt x="178" y="182"/>
                    <a:pt x="178" y="183"/>
                  </a:cubicBezTo>
                  <a:cubicBezTo>
                    <a:pt x="178" y="184"/>
                    <a:pt x="179" y="184"/>
                    <a:pt x="179" y="184"/>
                  </a:cubicBezTo>
                  <a:cubicBezTo>
                    <a:pt x="179" y="185"/>
                    <a:pt x="179" y="185"/>
                    <a:pt x="179" y="185"/>
                  </a:cubicBezTo>
                  <a:cubicBezTo>
                    <a:pt x="178" y="185"/>
                    <a:pt x="178" y="185"/>
                    <a:pt x="180" y="186"/>
                  </a:cubicBezTo>
                  <a:lnTo>
                    <a:pt x="181" y="186"/>
                  </a:lnTo>
                  <a:lnTo>
                    <a:pt x="182" y="186"/>
                  </a:lnTo>
                  <a:lnTo>
                    <a:pt x="183" y="186"/>
                  </a:lnTo>
                  <a:cubicBezTo>
                    <a:pt x="184" y="186"/>
                    <a:pt x="185" y="186"/>
                    <a:pt x="187" y="186"/>
                  </a:cubicBezTo>
                  <a:lnTo>
                    <a:pt x="188" y="186"/>
                  </a:lnTo>
                  <a:cubicBezTo>
                    <a:pt x="189" y="186"/>
                    <a:pt x="190" y="186"/>
                    <a:pt x="190" y="186"/>
                  </a:cubicBezTo>
                  <a:cubicBezTo>
                    <a:pt x="191" y="186"/>
                    <a:pt x="191" y="186"/>
                    <a:pt x="191" y="186"/>
                  </a:cubicBezTo>
                  <a:cubicBezTo>
                    <a:pt x="192" y="186"/>
                    <a:pt x="192" y="186"/>
                    <a:pt x="193" y="186"/>
                  </a:cubicBezTo>
                  <a:lnTo>
                    <a:pt x="194" y="186"/>
                  </a:lnTo>
                  <a:cubicBezTo>
                    <a:pt x="194" y="185"/>
                    <a:pt x="196" y="185"/>
                    <a:pt x="197" y="185"/>
                  </a:cubicBezTo>
                  <a:lnTo>
                    <a:pt x="197" y="186"/>
                  </a:lnTo>
                  <a:lnTo>
                    <a:pt x="198" y="187"/>
                  </a:lnTo>
                  <a:cubicBezTo>
                    <a:pt x="198" y="188"/>
                    <a:pt x="198" y="188"/>
                    <a:pt x="198" y="188"/>
                  </a:cubicBezTo>
                  <a:cubicBezTo>
                    <a:pt x="198" y="189"/>
                    <a:pt x="199" y="189"/>
                    <a:pt x="199" y="190"/>
                  </a:cubicBezTo>
                  <a:cubicBezTo>
                    <a:pt x="200" y="191"/>
                    <a:pt x="200" y="191"/>
                    <a:pt x="200" y="192"/>
                  </a:cubicBezTo>
                  <a:lnTo>
                    <a:pt x="201" y="192"/>
                  </a:lnTo>
                  <a:cubicBezTo>
                    <a:pt x="201" y="192"/>
                    <a:pt x="201" y="193"/>
                    <a:pt x="202" y="193"/>
                  </a:cubicBezTo>
                  <a:cubicBezTo>
                    <a:pt x="203" y="193"/>
                    <a:pt x="203" y="193"/>
                    <a:pt x="203" y="193"/>
                  </a:cubicBezTo>
                  <a:lnTo>
                    <a:pt x="203" y="194"/>
                  </a:lnTo>
                  <a:lnTo>
                    <a:pt x="204" y="194"/>
                  </a:lnTo>
                  <a:lnTo>
                    <a:pt x="205" y="194"/>
                  </a:lnTo>
                  <a:lnTo>
                    <a:pt x="206" y="194"/>
                  </a:lnTo>
                  <a:cubicBezTo>
                    <a:pt x="207" y="195"/>
                    <a:pt x="208" y="195"/>
                    <a:pt x="209" y="196"/>
                  </a:cubicBezTo>
                  <a:lnTo>
                    <a:pt x="210" y="197"/>
                  </a:lnTo>
                  <a:cubicBezTo>
                    <a:pt x="211" y="197"/>
                    <a:pt x="211" y="197"/>
                    <a:pt x="211" y="198"/>
                  </a:cubicBezTo>
                  <a:lnTo>
                    <a:pt x="211" y="199"/>
                  </a:lnTo>
                  <a:lnTo>
                    <a:pt x="212" y="199"/>
                  </a:lnTo>
                  <a:cubicBezTo>
                    <a:pt x="212" y="200"/>
                    <a:pt x="212" y="200"/>
                    <a:pt x="213" y="200"/>
                  </a:cubicBezTo>
                  <a:lnTo>
                    <a:pt x="213" y="201"/>
                  </a:lnTo>
                  <a:cubicBezTo>
                    <a:pt x="214" y="201"/>
                    <a:pt x="214" y="201"/>
                    <a:pt x="214" y="201"/>
                  </a:cubicBezTo>
                  <a:cubicBezTo>
                    <a:pt x="214" y="202"/>
                    <a:pt x="215" y="202"/>
                    <a:pt x="215" y="202"/>
                  </a:cubicBezTo>
                  <a:cubicBezTo>
                    <a:pt x="215" y="203"/>
                    <a:pt x="215" y="203"/>
                    <a:pt x="215" y="203"/>
                  </a:cubicBezTo>
                  <a:cubicBezTo>
                    <a:pt x="214" y="203"/>
                    <a:pt x="214" y="204"/>
                    <a:pt x="214" y="205"/>
                  </a:cubicBezTo>
                  <a:cubicBezTo>
                    <a:pt x="215" y="205"/>
                    <a:pt x="214" y="207"/>
                    <a:pt x="214" y="208"/>
                  </a:cubicBezTo>
                  <a:cubicBezTo>
                    <a:pt x="214" y="209"/>
                    <a:pt x="214" y="210"/>
                    <a:pt x="214" y="211"/>
                  </a:cubicBezTo>
                  <a:cubicBezTo>
                    <a:pt x="214" y="211"/>
                    <a:pt x="214" y="212"/>
                    <a:pt x="213" y="212"/>
                  </a:cubicBezTo>
                  <a:cubicBezTo>
                    <a:pt x="213" y="212"/>
                    <a:pt x="213" y="214"/>
                    <a:pt x="214" y="214"/>
                  </a:cubicBezTo>
                  <a:lnTo>
                    <a:pt x="214" y="215"/>
                  </a:lnTo>
                  <a:cubicBezTo>
                    <a:pt x="215" y="215"/>
                    <a:pt x="215" y="215"/>
                    <a:pt x="215" y="215"/>
                  </a:cubicBezTo>
                  <a:cubicBezTo>
                    <a:pt x="215" y="216"/>
                    <a:pt x="216" y="216"/>
                    <a:pt x="216" y="216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4" y="217"/>
                    <a:pt x="214" y="218"/>
                    <a:pt x="214" y="218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6" y="220"/>
                    <a:pt x="216" y="220"/>
                    <a:pt x="216" y="220"/>
                  </a:cubicBezTo>
                  <a:lnTo>
                    <a:pt x="217" y="220"/>
                  </a:lnTo>
                  <a:cubicBezTo>
                    <a:pt x="217" y="221"/>
                    <a:pt x="218" y="221"/>
                    <a:pt x="218" y="222"/>
                  </a:cubicBezTo>
                  <a:lnTo>
                    <a:pt x="218" y="223"/>
                  </a:lnTo>
                  <a:cubicBezTo>
                    <a:pt x="218" y="223"/>
                    <a:pt x="219" y="223"/>
                    <a:pt x="219" y="224"/>
                  </a:cubicBezTo>
                  <a:cubicBezTo>
                    <a:pt x="219" y="224"/>
                    <a:pt x="220" y="224"/>
                    <a:pt x="220" y="225"/>
                  </a:cubicBezTo>
                  <a:lnTo>
                    <a:pt x="220" y="226"/>
                  </a:lnTo>
                  <a:cubicBezTo>
                    <a:pt x="220" y="227"/>
                    <a:pt x="220" y="227"/>
                    <a:pt x="220" y="228"/>
                  </a:cubicBezTo>
                  <a:cubicBezTo>
                    <a:pt x="220" y="228"/>
                    <a:pt x="221" y="229"/>
                    <a:pt x="221" y="230"/>
                  </a:cubicBezTo>
                  <a:cubicBezTo>
                    <a:pt x="222" y="231"/>
                    <a:pt x="222" y="232"/>
                    <a:pt x="222" y="232"/>
                  </a:cubicBezTo>
                  <a:lnTo>
                    <a:pt x="222" y="233"/>
                  </a:lnTo>
                  <a:cubicBezTo>
                    <a:pt x="222" y="233"/>
                    <a:pt x="222" y="235"/>
                    <a:pt x="223" y="236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6"/>
                    <a:pt x="225" y="236"/>
                    <a:pt x="225" y="235"/>
                  </a:cubicBezTo>
                  <a:cubicBezTo>
                    <a:pt x="226" y="235"/>
                    <a:pt x="226" y="235"/>
                    <a:pt x="227" y="235"/>
                  </a:cubicBezTo>
                  <a:cubicBezTo>
                    <a:pt x="228" y="235"/>
                    <a:pt x="228" y="236"/>
                    <a:pt x="228" y="236"/>
                  </a:cubicBezTo>
                  <a:lnTo>
                    <a:pt x="229" y="236"/>
                  </a:lnTo>
                  <a:cubicBezTo>
                    <a:pt x="229" y="236"/>
                    <a:pt x="230" y="236"/>
                    <a:pt x="231" y="236"/>
                  </a:cubicBezTo>
                  <a:cubicBezTo>
                    <a:pt x="231" y="236"/>
                    <a:pt x="232" y="236"/>
                    <a:pt x="233" y="236"/>
                  </a:cubicBezTo>
                  <a:cubicBezTo>
                    <a:pt x="234" y="236"/>
                    <a:pt x="234" y="236"/>
                    <a:pt x="235" y="236"/>
                  </a:cubicBezTo>
                  <a:cubicBezTo>
                    <a:pt x="236" y="236"/>
                    <a:pt x="237" y="236"/>
                    <a:pt x="237" y="236"/>
                  </a:cubicBezTo>
                  <a:cubicBezTo>
                    <a:pt x="238" y="236"/>
                    <a:pt x="239" y="236"/>
                    <a:pt x="240" y="236"/>
                  </a:cubicBezTo>
                  <a:lnTo>
                    <a:pt x="241" y="235"/>
                  </a:lnTo>
                  <a:lnTo>
                    <a:pt x="242" y="235"/>
                  </a:lnTo>
                  <a:cubicBezTo>
                    <a:pt x="242" y="235"/>
                    <a:pt x="243" y="235"/>
                    <a:pt x="244" y="236"/>
                  </a:cubicBezTo>
                  <a:cubicBezTo>
                    <a:pt x="245" y="236"/>
                    <a:pt x="245" y="236"/>
                    <a:pt x="246" y="236"/>
                  </a:cubicBezTo>
                  <a:cubicBezTo>
                    <a:pt x="247" y="236"/>
                    <a:pt x="248" y="236"/>
                    <a:pt x="248" y="237"/>
                  </a:cubicBezTo>
                  <a:cubicBezTo>
                    <a:pt x="249" y="237"/>
                    <a:pt x="249" y="237"/>
                    <a:pt x="250" y="238"/>
                  </a:cubicBezTo>
                  <a:cubicBezTo>
                    <a:pt x="250" y="238"/>
                    <a:pt x="250" y="239"/>
                    <a:pt x="251" y="239"/>
                  </a:cubicBezTo>
                  <a:cubicBezTo>
                    <a:pt x="252" y="240"/>
                    <a:pt x="253" y="240"/>
                    <a:pt x="253" y="241"/>
                  </a:cubicBezTo>
                  <a:cubicBezTo>
                    <a:pt x="253" y="242"/>
                    <a:pt x="253" y="243"/>
                    <a:pt x="254" y="244"/>
                  </a:cubicBezTo>
                  <a:cubicBezTo>
                    <a:pt x="255" y="244"/>
                    <a:pt x="255" y="244"/>
                    <a:pt x="255" y="244"/>
                  </a:cubicBezTo>
                  <a:cubicBezTo>
                    <a:pt x="255" y="244"/>
                    <a:pt x="256" y="245"/>
                    <a:pt x="256" y="246"/>
                  </a:cubicBezTo>
                  <a:lnTo>
                    <a:pt x="257" y="246"/>
                  </a:lnTo>
                  <a:cubicBezTo>
                    <a:pt x="257" y="247"/>
                    <a:pt x="257" y="248"/>
                    <a:pt x="257" y="248"/>
                  </a:cubicBezTo>
                  <a:cubicBezTo>
                    <a:pt x="259" y="250"/>
                    <a:pt x="261" y="251"/>
                    <a:pt x="263" y="251"/>
                  </a:cubicBezTo>
                  <a:cubicBezTo>
                    <a:pt x="264" y="251"/>
                    <a:pt x="265" y="250"/>
                    <a:pt x="266" y="250"/>
                  </a:cubicBezTo>
                  <a:lnTo>
                    <a:pt x="267" y="250"/>
                  </a:lnTo>
                  <a:cubicBezTo>
                    <a:pt x="267" y="250"/>
                    <a:pt x="268" y="249"/>
                    <a:pt x="269" y="249"/>
                  </a:cubicBezTo>
                  <a:cubicBezTo>
                    <a:pt x="271" y="249"/>
                    <a:pt x="272" y="250"/>
                    <a:pt x="273" y="251"/>
                  </a:cubicBezTo>
                  <a:cubicBezTo>
                    <a:pt x="273" y="251"/>
                    <a:pt x="273" y="252"/>
                    <a:pt x="273" y="253"/>
                  </a:cubicBezTo>
                  <a:cubicBezTo>
                    <a:pt x="273" y="254"/>
                    <a:pt x="273" y="254"/>
                    <a:pt x="274" y="255"/>
                  </a:cubicBezTo>
                  <a:cubicBezTo>
                    <a:pt x="275" y="256"/>
                    <a:pt x="275" y="258"/>
                    <a:pt x="274" y="259"/>
                  </a:cubicBezTo>
                  <a:lnTo>
                    <a:pt x="274" y="260"/>
                  </a:lnTo>
                  <a:cubicBezTo>
                    <a:pt x="274" y="262"/>
                    <a:pt x="275" y="262"/>
                    <a:pt x="275" y="263"/>
                  </a:cubicBezTo>
                  <a:lnTo>
                    <a:pt x="275" y="264"/>
                  </a:lnTo>
                  <a:cubicBezTo>
                    <a:pt x="276" y="264"/>
                    <a:pt x="276" y="265"/>
                    <a:pt x="276" y="265"/>
                  </a:cubicBezTo>
                  <a:lnTo>
                    <a:pt x="276" y="266"/>
                  </a:lnTo>
                  <a:lnTo>
                    <a:pt x="277" y="266"/>
                  </a:lnTo>
                  <a:lnTo>
                    <a:pt x="278" y="266"/>
                  </a:lnTo>
                  <a:lnTo>
                    <a:pt x="279" y="265"/>
                  </a:lnTo>
                  <a:cubicBezTo>
                    <a:pt x="280" y="265"/>
                    <a:pt x="281" y="265"/>
                    <a:pt x="281" y="265"/>
                  </a:cubicBezTo>
                  <a:cubicBezTo>
                    <a:pt x="282" y="265"/>
                    <a:pt x="282" y="265"/>
                    <a:pt x="282" y="264"/>
                  </a:cubicBezTo>
                  <a:cubicBezTo>
                    <a:pt x="282" y="264"/>
                    <a:pt x="283" y="264"/>
                    <a:pt x="285" y="264"/>
                  </a:cubicBezTo>
                  <a:lnTo>
                    <a:pt x="286" y="264"/>
                  </a:lnTo>
                  <a:lnTo>
                    <a:pt x="287" y="264"/>
                  </a:lnTo>
                  <a:cubicBezTo>
                    <a:pt x="288" y="266"/>
                    <a:pt x="288" y="268"/>
                    <a:pt x="289" y="270"/>
                  </a:cubicBezTo>
                  <a:cubicBezTo>
                    <a:pt x="289" y="271"/>
                    <a:pt x="289" y="271"/>
                    <a:pt x="289" y="272"/>
                  </a:cubicBezTo>
                  <a:cubicBezTo>
                    <a:pt x="289" y="273"/>
                    <a:pt x="290" y="273"/>
                    <a:pt x="290" y="273"/>
                  </a:cubicBezTo>
                  <a:cubicBezTo>
                    <a:pt x="290" y="274"/>
                    <a:pt x="290" y="274"/>
                    <a:pt x="291" y="275"/>
                  </a:cubicBezTo>
                  <a:cubicBezTo>
                    <a:pt x="291" y="276"/>
                    <a:pt x="289" y="277"/>
                    <a:pt x="288" y="277"/>
                  </a:cubicBezTo>
                  <a:cubicBezTo>
                    <a:pt x="287" y="278"/>
                    <a:pt x="287" y="278"/>
                    <a:pt x="286" y="279"/>
                  </a:cubicBezTo>
                  <a:lnTo>
                    <a:pt x="285" y="280"/>
                  </a:lnTo>
                  <a:cubicBezTo>
                    <a:pt x="285" y="280"/>
                    <a:pt x="284" y="280"/>
                    <a:pt x="283" y="280"/>
                  </a:cubicBezTo>
                  <a:cubicBezTo>
                    <a:pt x="283" y="281"/>
                    <a:pt x="282" y="281"/>
                    <a:pt x="281" y="282"/>
                  </a:cubicBezTo>
                  <a:cubicBezTo>
                    <a:pt x="279" y="282"/>
                    <a:pt x="278" y="283"/>
                    <a:pt x="278" y="284"/>
                  </a:cubicBezTo>
                  <a:cubicBezTo>
                    <a:pt x="277" y="284"/>
                    <a:pt x="277" y="284"/>
                    <a:pt x="276" y="285"/>
                  </a:cubicBezTo>
                  <a:cubicBezTo>
                    <a:pt x="275" y="285"/>
                    <a:pt x="274" y="286"/>
                    <a:pt x="274" y="286"/>
                  </a:cubicBezTo>
                  <a:cubicBezTo>
                    <a:pt x="274" y="286"/>
                    <a:pt x="274" y="287"/>
                    <a:pt x="274" y="288"/>
                  </a:cubicBezTo>
                  <a:lnTo>
                    <a:pt x="274" y="289"/>
                  </a:lnTo>
                  <a:lnTo>
                    <a:pt x="273" y="289"/>
                  </a:lnTo>
                  <a:cubicBezTo>
                    <a:pt x="273" y="290"/>
                    <a:pt x="272" y="290"/>
                    <a:pt x="272" y="290"/>
                  </a:cubicBezTo>
                  <a:cubicBezTo>
                    <a:pt x="272" y="291"/>
                    <a:pt x="272" y="291"/>
                    <a:pt x="272" y="291"/>
                  </a:cubicBezTo>
                  <a:cubicBezTo>
                    <a:pt x="272" y="292"/>
                    <a:pt x="271" y="292"/>
                    <a:pt x="271" y="292"/>
                  </a:cubicBezTo>
                  <a:cubicBezTo>
                    <a:pt x="270" y="292"/>
                    <a:pt x="270" y="293"/>
                    <a:pt x="270" y="293"/>
                  </a:cubicBezTo>
                  <a:lnTo>
                    <a:pt x="270" y="294"/>
                  </a:lnTo>
                  <a:lnTo>
                    <a:pt x="269" y="295"/>
                  </a:lnTo>
                  <a:lnTo>
                    <a:pt x="269" y="296"/>
                  </a:lnTo>
                  <a:cubicBezTo>
                    <a:pt x="268" y="296"/>
                    <a:pt x="268" y="296"/>
                    <a:pt x="268" y="296"/>
                  </a:cubicBezTo>
                  <a:lnTo>
                    <a:pt x="268" y="297"/>
                  </a:lnTo>
                  <a:cubicBezTo>
                    <a:pt x="268" y="298"/>
                    <a:pt x="268" y="298"/>
                    <a:pt x="268" y="298"/>
                  </a:cubicBezTo>
                  <a:lnTo>
                    <a:pt x="267" y="299"/>
                  </a:lnTo>
                  <a:lnTo>
                    <a:pt x="266" y="299"/>
                  </a:lnTo>
                  <a:cubicBezTo>
                    <a:pt x="266" y="300"/>
                    <a:pt x="265" y="300"/>
                    <a:pt x="265" y="301"/>
                  </a:cubicBezTo>
                  <a:lnTo>
                    <a:pt x="265" y="302"/>
                  </a:lnTo>
                  <a:lnTo>
                    <a:pt x="264" y="302"/>
                  </a:lnTo>
                  <a:cubicBezTo>
                    <a:pt x="264" y="303"/>
                    <a:pt x="264" y="303"/>
                    <a:pt x="264" y="303"/>
                  </a:cubicBezTo>
                  <a:lnTo>
                    <a:pt x="264" y="304"/>
                  </a:lnTo>
                  <a:lnTo>
                    <a:pt x="264" y="305"/>
                  </a:lnTo>
                  <a:cubicBezTo>
                    <a:pt x="264" y="306"/>
                    <a:pt x="263" y="306"/>
                    <a:pt x="263" y="306"/>
                  </a:cubicBezTo>
                  <a:cubicBezTo>
                    <a:pt x="264" y="306"/>
                    <a:pt x="264" y="306"/>
                    <a:pt x="264" y="306"/>
                  </a:cubicBezTo>
                  <a:lnTo>
                    <a:pt x="265" y="306"/>
                  </a:lnTo>
                  <a:cubicBezTo>
                    <a:pt x="266" y="306"/>
                    <a:pt x="266" y="306"/>
                    <a:pt x="267" y="305"/>
                  </a:cubicBezTo>
                  <a:cubicBezTo>
                    <a:pt x="268" y="305"/>
                    <a:pt x="269" y="305"/>
                    <a:pt x="269" y="304"/>
                  </a:cubicBezTo>
                  <a:cubicBezTo>
                    <a:pt x="270" y="304"/>
                    <a:pt x="270" y="304"/>
                    <a:pt x="270" y="304"/>
                  </a:cubicBezTo>
                  <a:cubicBezTo>
                    <a:pt x="271" y="304"/>
                    <a:pt x="272" y="303"/>
                    <a:pt x="273" y="303"/>
                  </a:cubicBezTo>
                  <a:cubicBezTo>
                    <a:pt x="275" y="304"/>
                    <a:pt x="275" y="304"/>
                    <a:pt x="276" y="305"/>
                  </a:cubicBezTo>
                  <a:lnTo>
                    <a:pt x="276" y="306"/>
                  </a:lnTo>
                  <a:cubicBezTo>
                    <a:pt x="277" y="306"/>
                    <a:pt x="278" y="306"/>
                    <a:pt x="279" y="306"/>
                  </a:cubicBezTo>
                  <a:cubicBezTo>
                    <a:pt x="280" y="307"/>
                    <a:pt x="281" y="307"/>
                    <a:pt x="282" y="307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3" y="308"/>
                    <a:pt x="283" y="308"/>
                    <a:pt x="283" y="308"/>
                  </a:cubicBezTo>
                  <a:cubicBezTo>
                    <a:pt x="283" y="308"/>
                    <a:pt x="284" y="308"/>
                    <a:pt x="285" y="308"/>
                  </a:cubicBezTo>
                  <a:cubicBezTo>
                    <a:pt x="286" y="309"/>
                    <a:pt x="286" y="310"/>
                    <a:pt x="286" y="310"/>
                  </a:cubicBezTo>
                  <a:cubicBezTo>
                    <a:pt x="287" y="311"/>
                    <a:pt x="287" y="311"/>
                    <a:pt x="287" y="311"/>
                  </a:cubicBezTo>
                  <a:lnTo>
                    <a:pt x="287" y="312"/>
                  </a:lnTo>
                  <a:cubicBezTo>
                    <a:pt x="288" y="312"/>
                    <a:pt x="288" y="312"/>
                    <a:pt x="288" y="312"/>
                  </a:cubicBezTo>
                  <a:cubicBezTo>
                    <a:pt x="288" y="312"/>
                    <a:pt x="289" y="312"/>
                    <a:pt x="289" y="311"/>
                  </a:cubicBezTo>
                  <a:lnTo>
                    <a:pt x="290" y="311"/>
                  </a:lnTo>
                  <a:cubicBezTo>
                    <a:pt x="290" y="311"/>
                    <a:pt x="291" y="311"/>
                    <a:pt x="292" y="311"/>
                  </a:cubicBezTo>
                  <a:lnTo>
                    <a:pt x="293" y="311"/>
                  </a:lnTo>
                  <a:cubicBezTo>
                    <a:pt x="294" y="311"/>
                    <a:pt x="295" y="312"/>
                    <a:pt x="296" y="312"/>
                  </a:cubicBezTo>
                  <a:cubicBezTo>
                    <a:pt x="296" y="313"/>
                    <a:pt x="298" y="313"/>
                    <a:pt x="299" y="313"/>
                  </a:cubicBezTo>
                  <a:cubicBezTo>
                    <a:pt x="300" y="313"/>
                    <a:pt x="301" y="313"/>
                    <a:pt x="302" y="314"/>
                  </a:cubicBezTo>
                  <a:cubicBezTo>
                    <a:pt x="303" y="314"/>
                    <a:pt x="304" y="315"/>
                    <a:pt x="305" y="315"/>
                  </a:cubicBezTo>
                  <a:cubicBezTo>
                    <a:pt x="305" y="316"/>
                    <a:pt x="306" y="316"/>
                    <a:pt x="307" y="316"/>
                  </a:cubicBezTo>
                  <a:cubicBezTo>
                    <a:pt x="307" y="317"/>
                    <a:pt x="308" y="317"/>
                    <a:pt x="308" y="317"/>
                  </a:cubicBezTo>
                  <a:lnTo>
                    <a:pt x="309" y="317"/>
                  </a:lnTo>
                  <a:lnTo>
                    <a:pt x="309" y="318"/>
                  </a:lnTo>
                  <a:cubicBezTo>
                    <a:pt x="310" y="318"/>
                    <a:pt x="311" y="318"/>
                    <a:pt x="311" y="318"/>
                  </a:cubicBezTo>
                  <a:cubicBezTo>
                    <a:pt x="312" y="318"/>
                    <a:pt x="313" y="319"/>
                    <a:pt x="314" y="319"/>
                  </a:cubicBezTo>
                  <a:cubicBezTo>
                    <a:pt x="315" y="319"/>
                    <a:pt x="316" y="319"/>
                    <a:pt x="317" y="320"/>
                  </a:cubicBezTo>
                  <a:cubicBezTo>
                    <a:pt x="318" y="320"/>
                    <a:pt x="319" y="321"/>
                    <a:pt x="319" y="321"/>
                  </a:cubicBezTo>
                  <a:cubicBezTo>
                    <a:pt x="320" y="321"/>
                    <a:pt x="320" y="322"/>
                    <a:pt x="321" y="322"/>
                  </a:cubicBezTo>
                  <a:cubicBezTo>
                    <a:pt x="322" y="322"/>
                    <a:pt x="322" y="323"/>
                    <a:pt x="323" y="323"/>
                  </a:cubicBezTo>
                  <a:lnTo>
                    <a:pt x="324" y="323"/>
                  </a:lnTo>
                  <a:cubicBezTo>
                    <a:pt x="325" y="323"/>
                    <a:pt x="325" y="323"/>
                    <a:pt x="326" y="324"/>
                  </a:cubicBezTo>
                  <a:lnTo>
                    <a:pt x="326" y="325"/>
                  </a:lnTo>
                  <a:lnTo>
                    <a:pt x="326" y="326"/>
                  </a:lnTo>
                  <a:lnTo>
                    <a:pt x="326" y="327"/>
                  </a:lnTo>
                  <a:lnTo>
                    <a:pt x="326" y="328"/>
                  </a:lnTo>
                  <a:lnTo>
                    <a:pt x="326" y="329"/>
                  </a:lnTo>
                  <a:cubicBezTo>
                    <a:pt x="326" y="330"/>
                    <a:pt x="326" y="331"/>
                    <a:pt x="327" y="332"/>
                  </a:cubicBezTo>
                  <a:cubicBezTo>
                    <a:pt x="327" y="333"/>
                    <a:pt x="328" y="333"/>
                    <a:pt x="330" y="333"/>
                  </a:cubicBezTo>
                  <a:cubicBezTo>
                    <a:pt x="330" y="333"/>
                    <a:pt x="330" y="332"/>
                    <a:pt x="331" y="332"/>
                  </a:cubicBezTo>
                  <a:lnTo>
                    <a:pt x="332" y="332"/>
                  </a:lnTo>
                  <a:cubicBezTo>
                    <a:pt x="332" y="331"/>
                    <a:pt x="333" y="331"/>
                    <a:pt x="333" y="330"/>
                  </a:cubicBezTo>
                  <a:cubicBezTo>
                    <a:pt x="334" y="330"/>
                    <a:pt x="334" y="329"/>
                    <a:pt x="334" y="329"/>
                  </a:cubicBezTo>
                  <a:cubicBezTo>
                    <a:pt x="335" y="328"/>
                    <a:pt x="335" y="326"/>
                    <a:pt x="335" y="325"/>
                  </a:cubicBezTo>
                  <a:cubicBezTo>
                    <a:pt x="335" y="324"/>
                    <a:pt x="335" y="323"/>
                    <a:pt x="335" y="323"/>
                  </a:cubicBezTo>
                  <a:cubicBezTo>
                    <a:pt x="335" y="322"/>
                    <a:pt x="335" y="322"/>
                    <a:pt x="335" y="322"/>
                  </a:cubicBezTo>
                  <a:lnTo>
                    <a:pt x="335" y="321"/>
                  </a:lnTo>
                  <a:lnTo>
                    <a:pt x="335" y="320"/>
                  </a:lnTo>
                  <a:cubicBezTo>
                    <a:pt x="335" y="319"/>
                    <a:pt x="335" y="319"/>
                    <a:pt x="335" y="319"/>
                  </a:cubicBezTo>
                  <a:cubicBezTo>
                    <a:pt x="335" y="318"/>
                    <a:pt x="335" y="318"/>
                    <a:pt x="336" y="317"/>
                  </a:cubicBezTo>
                  <a:lnTo>
                    <a:pt x="336" y="316"/>
                  </a:lnTo>
                  <a:lnTo>
                    <a:pt x="337" y="316"/>
                  </a:lnTo>
                  <a:lnTo>
                    <a:pt x="338" y="316"/>
                  </a:lnTo>
                  <a:cubicBezTo>
                    <a:pt x="338" y="315"/>
                    <a:pt x="339" y="315"/>
                    <a:pt x="339" y="315"/>
                  </a:cubicBezTo>
                  <a:cubicBezTo>
                    <a:pt x="340" y="314"/>
                    <a:pt x="340" y="314"/>
                    <a:pt x="340" y="314"/>
                  </a:cubicBezTo>
                  <a:cubicBezTo>
                    <a:pt x="340" y="314"/>
                    <a:pt x="340" y="313"/>
                    <a:pt x="341" y="313"/>
                  </a:cubicBezTo>
                  <a:lnTo>
                    <a:pt x="342" y="312"/>
                  </a:lnTo>
                  <a:cubicBezTo>
                    <a:pt x="342" y="311"/>
                    <a:pt x="343" y="311"/>
                    <a:pt x="343" y="310"/>
                  </a:cubicBezTo>
                  <a:cubicBezTo>
                    <a:pt x="343" y="309"/>
                    <a:pt x="343" y="308"/>
                    <a:pt x="343" y="308"/>
                  </a:cubicBezTo>
                  <a:cubicBezTo>
                    <a:pt x="344" y="308"/>
                    <a:pt x="344" y="308"/>
                    <a:pt x="344" y="307"/>
                  </a:cubicBezTo>
                  <a:cubicBezTo>
                    <a:pt x="345" y="306"/>
                    <a:pt x="345" y="305"/>
                    <a:pt x="345" y="304"/>
                  </a:cubicBezTo>
                  <a:lnTo>
                    <a:pt x="345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6" y="300"/>
                  </a:lnTo>
                  <a:lnTo>
                    <a:pt x="346" y="299"/>
                  </a:lnTo>
                  <a:lnTo>
                    <a:pt x="346" y="298"/>
                  </a:lnTo>
                  <a:lnTo>
                    <a:pt x="346" y="297"/>
                  </a:lnTo>
                  <a:cubicBezTo>
                    <a:pt x="347" y="297"/>
                    <a:pt x="347" y="297"/>
                    <a:pt x="347" y="297"/>
                  </a:cubicBezTo>
                  <a:cubicBezTo>
                    <a:pt x="347" y="296"/>
                    <a:pt x="347" y="295"/>
                    <a:pt x="348" y="294"/>
                  </a:cubicBezTo>
                  <a:cubicBezTo>
                    <a:pt x="349" y="293"/>
                    <a:pt x="349" y="292"/>
                    <a:pt x="349" y="292"/>
                  </a:cubicBezTo>
                  <a:lnTo>
                    <a:pt x="349" y="291"/>
                  </a:lnTo>
                  <a:lnTo>
                    <a:pt x="349" y="290"/>
                  </a:lnTo>
                  <a:lnTo>
                    <a:pt x="350" y="290"/>
                  </a:lnTo>
                  <a:lnTo>
                    <a:pt x="350" y="289"/>
                  </a:lnTo>
                  <a:lnTo>
                    <a:pt x="351" y="289"/>
                  </a:lnTo>
                  <a:lnTo>
                    <a:pt x="352" y="288"/>
                  </a:lnTo>
                  <a:cubicBezTo>
                    <a:pt x="352" y="288"/>
                    <a:pt x="353" y="288"/>
                    <a:pt x="353" y="287"/>
                  </a:cubicBezTo>
                  <a:cubicBezTo>
                    <a:pt x="353" y="287"/>
                    <a:pt x="354" y="286"/>
                    <a:pt x="355" y="286"/>
                  </a:cubicBezTo>
                  <a:cubicBezTo>
                    <a:pt x="355" y="286"/>
                    <a:pt x="354" y="286"/>
                    <a:pt x="354" y="285"/>
                  </a:cubicBezTo>
                  <a:cubicBezTo>
                    <a:pt x="353" y="285"/>
                    <a:pt x="354" y="284"/>
                    <a:pt x="354" y="284"/>
                  </a:cubicBezTo>
                  <a:cubicBezTo>
                    <a:pt x="354" y="284"/>
                    <a:pt x="354" y="283"/>
                    <a:pt x="354" y="282"/>
                  </a:cubicBezTo>
                  <a:cubicBezTo>
                    <a:pt x="354" y="282"/>
                    <a:pt x="354" y="281"/>
                    <a:pt x="353" y="281"/>
                  </a:cubicBezTo>
                  <a:cubicBezTo>
                    <a:pt x="352" y="281"/>
                    <a:pt x="352" y="281"/>
                    <a:pt x="352" y="281"/>
                  </a:cubicBezTo>
                  <a:cubicBezTo>
                    <a:pt x="351" y="281"/>
                    <a:pt x="351" y="281"/>
                    <a:pt x="351" y="280"/>
                  </a:cubicBezTo>
                  <a:cubicBezTo>
                    <a:pt x="351" y="279"/>
                    <a:pt x="350" y="279"/>
                    <a:pt x="350" y="278"/>
                  </a:cubicBezTo>
                  <a:lnTo>
                    <a:pt x="350" y="277"/>
                  </a:lnTo>
                  <a:lnTo>
                    <a:pt x="350" y="276"/>
                  </a:lnTo>
                  <a:cubicBezTo>
                    <a:pt x="350" y="276"/>
                    <a:pt x="351" y="275"/>
                    <a:pt x="350" y="274"/>
                  </a:cubicBezTo>
                  <a:cubicBezTo>
                    <a:pt x="349" y="274"/>
                    <a:pt x="349" y="274"/>
                    <a:pt x="349" y="274"/>
                  </a:cubicBezTo>
                  <a:cubicBezTo>
                    <a:pt x="348" y="274"/>
                    <a:pt x="348" y="274"/>
                    <a:pt x="348" y="274"/>
                  </a:cubicBezTo>
                  <a:lnTo>
                    <a:pt x="348" y="273"/>
                  </a:lnTo>
                  <a:lnTo>
                    <a:pt x="348" y="272"/>
                  </a:lnTo>
                  <a:lnTo>
                    <a:pt x="349" y="271"/>
                  </a:lnTo>
                  <a:cubicBezTo>
                    <a:pt x="349" y="271"/>
                    <a:pt x="349" y="270"/>
                    <a:pt x="348" y="270"/>
                  </a:cubicBezTo>
                  <a:cubicBezTo>
                    <a:pt x="348" y="269"/>
                    <a:pt x="347" y="269"/>
                    <a:pt x="347" y="269"/>
                  </a:cubicBezTo>
                  <a:cubicBezTo>
                    <a:pt x="346" y="269"/>
                    <a:pt x="346" y="268"/>
                    <a:pt x="345" y="268"/>
                  </a:cubicBezTo>
                  <a:lnTo>
                    <a:pt x="344" y="267"/>
                  </a:lnTo>
                  <a:lnTo>
                    <a:pt x="345" y="267"/>
                  </a:lnTo>
                  <a:cubicBezTo>
                    <a:pt x="346" y="266"/>
                    <a:pt x="345" y="266"/>
                    <a:pt x="345" y="265"/>
                  </a:cubicBezTo>
                  <a:cubicBezTo>
                    <a:pt x="345" y="264"/>
                    <a:pt x="345" y="264"/>
                    <a:pt x="345" y="264"/>
                  </a:cubicBezTo>
                  <a:lnTo>
                    <a:pt x="345" y="263"/>
                  </a:lnTo>
                  <a:lnTo>
                    <a:pt x="345" y="262"/>
                  </a:lnTo>
                  <a:cubicBezTo>
                    <a:pt x="345" y="262"/>
                    <a:pt x="344" y="262"/>
                    <a:pt x="344" y="261"/>
                  </a:cubicBezTo>
                  <a:cubicBezTo>
                    <a:pt x="343" y="261"/>
                    <a:pt x="342" y="261"/>
                    <a:pt x="342" y="261"/>
                  </a:cubicBezTo>
                  <a:cubicBezTo>
                    <a:pt x="342" y="260"/>
                    <a:pt x="342" y="260"/>
                    <a:pt x="342" y="260"/>
                  </a:cubicBezTo>
                  <a:cubicBezTo>
                    <a:pt x="342" y="260"/>
                    <a:pt x="343" y="260"/>
                    <a:pt x="344" y="260"/>
                  </a:cubicBezTo>
                  <a:lnTo>
                    <a:pt x="344" y="259"/>
                  </a:lnTo>
                  <a:cubicBezTo>
                    <a:pt x="345" y="259"/>
                    <a:pt x="345" y="259"/>
                    <a:pt x="345" y="259"/>
                  </a:cubicBezTo>
                  <a:cubicBezTo>
                    <a:pt x="346" y="259"/>
                    <a:pt x="346" y="260"/>
                    <a:pt x="346" y="260"/>
                  </a:cubicBezTo>
                  <a:cubicBezTo>
                    <a:pt x="346" y="260"/>
                    <a:pt x="345" y="260"/>
                    <a:pt x="346" y="260"/>
                  </a:cubicBezTo>
                  <a:cubicBezTo>
                    <a:pt x="347" y="260"/>
                    <a:pt x="347" y="260"/>
                    <a:pt x="348" y="260"/>
                  </a:cubicBezTo>
                  <a:cubicBezTo>
                    <a:pt x="348" y="259"/>
                    <a:pt x="348" y="259"/>
                    <a:pt x="348" y="259"/>
                  </a:cubicBezTo>
                  <a:cubicBezTo>
                    <a:pt x="349" y="259"/>
                    <a:pt x="349" y="259"/>
                    <a:pt x="349" y="258"/>
                  </a:cubicBezTo>
                  <a:lnTo>
                    <a:pt x="349" y="257"/>
                  </a:lnTo>
                  <a:lnTo>
                    <a:pt x="349" y="256"/>
                  </a:lnTo>
                  <a:lnTo>
                    <a:pt x="350" y="255"/>
                  </a:lnTo>
                  <a:cubicBezTo>
                    <a:pt x="351" y="255"/>
                    <a:pt x="351" y="255"/>
                    <a:pt x="351" y="255"/>
                  </a:cubicBezTo>
                  <a:lnTo>
                    <a:pt x="352" y="255"/>
                  </a:lnTo>
                  <a:cubicBezTo>
                    <a:pt x="352" y="255"/>
                    <a:pt x="352" y="254"/>
                    <a:pt x="353" y="254"/>
                  </a:cubicBezTo>
                  <a:cubicBezTo>
                    <a:pt x="354" y="253"/>
                    <a:pt x="354" y="253"/>
                    <a:pt x="354" y="253"/>
                  </a:cubicBezTo>
                  <a:lnTo>
                    <a:pt x="355" y="253"/>
                  </a:lnTo>
                  <a:cubicBezTo>
                    <a:pt x="356" y="252"/>
                    <a:pt x="356" y="251"/>
                    <a:pt x="356" y="251"/>
                  </a:cubicBezTo>
                  <a:lnTo>
                    <a:pt x="357" y="251"/>
                  </a:lnTo>
                  <a:cubicBezTo>
                    <a:pt x="357" y="250"/>
                    <a:pt x="357" y="250"/>
                    <a:pt x="358" y="250"/>
                  </a:cubicBezTo>
                  <a:lnTo>
                    <a:pt x="359" y="249"/>
                  </a:lnTo>
                  <a:cubicBezTo>
                    <a:pt x="360" y="249"/>
                    <a:pt x="360" y="249"/>
                    <a:pt x="360" y="249"/>
                  </a:cubicBezTo>
                  <a:lnTo>
                    <a:pt x="361" y="249"/>
                  </a:lnTo>
                  <a:lnTo>
                    <a:pt x="361" y="248"/>
                  </a:lnTo>
                  <a:lnTo>
                    <a:pt x="362" y="248"/>
                  </a:lnTo>
                  <a:cubicBezTo>
                    <a:pt x="362" y="248"/>
                    <a:pt x="362" y="249"/>
                    <a:pt x="363" y="249"/>
                  </a:cubicBezTo>
                  <a:lnTo>
                    <a:pt x="364" y="248"/>
                  </a:lnTo>
                  <a:cubicBezTo>
                    <a:pt x="365" y="247"/>
                    <a:pt x="366" y="247"/>
                    <a:pt x="367" y="247"/>
                  </a:cubicBezTo>
                  <a:cubicBezTo>
                    <a:pt x="368" y="246"/>
                    <a:pt x="369" y="246"/>
                    <a:pt x="370" y="246"/>
                  </a:cubicBezTo>
                  <a:lnTo>
                    <a:pt x="371" y="246"/>
                  </a:lnTo>
                  <a:cubicBezTo>
                    <a:pt x="372" y="246"/>
                    <a:pt x="372" y="246"/>
                    <a:pt x="373" y="245"/>
                  </a:cubicBezTo>
                  <a:lnTo>
                    <a:pt x="372" y="245"/>
                  </a:lnTo>
                  <a:lnTo>
                    <a:pt x="373" y="245"/>
                  </a:lnTo>
                  <a:cubicBezTo>
                    <a:pt x="373" y="244"/>
                    <a:pt x="373" y="244"/>
                    <a:pt x="373" y="244"/>
                  </a:cubicBezTo>
                  <a:lnTo>
                    <a:pt x="374" y="244"/>
                  </a:lnTo>
                  <a:cubicBezTo>
                    <a:pt x="374" y="244"/>
                    <a:pt x="375" y="244"/>
                    <a:pt x="375" y="243"/>
                  </a:cubicBezTo>
                  <a:cubicBezTo>
                    <a:pt x="376" y="243"/>
                    <a:pt x="377" y="243"/>
                    <a:pt x="377" y="243"/>
                  </a:cubicBezTo>
                  <a:cubicBezTo>
                    <a:pt x="377" y="243"/>
                    <a:pt x="377" y="242"/>
                    <a:pt x="378" y="242"/>
                  </a:cubicBezTo>
                  <a:lnTo>
                    <a:pt x="378" y="241"/>
                  </a:lnTo>
                  <a:lnTo>
                    <a:pt x="379" y="241"/>
                  </a:lnTo>
                  <a:lnTo>
                    <a:pt x="380" y="241"/>
                  </a:lnTo>
                  <a:lnTo>
                    <a:pt x="380" y="240"/>
                  </a:lnTo>
                  <a:lnTo>
                    <a:pt x="379" y="240"/>
                  </a:lnTo>
                  <a:lnTo>
                    <a:pt x="380" y="240"/>
                  </a:lnTo>
                  <a:lnTo>
                    <a:pt x="380" y="239"/>
                  </a:lnTo>
                  <a:cubicBezTo>
                    <a:pt x="381" y="239"/>
                    <a:pt x="381" y="239"/>
                    <a:pt x="382" y="239"/>
                  </a:cubicBezTo>
                  <a:lnTo>
                    <a:pt x="383" y="239"/>
                  </a:lnTo>
                  <a:lnTo>
                    <a:pt x="384" y="239"/>
                  </a:lnTo>
                  <a:cubicBezTo>
                    <a:pt x="385" y="239"/>
                    <a:pt x="386" y="239"/>
                    <a:pt x="387" y="238"/>
                  </a:cubicBezTo>
                  <a:cubicBezTo>
                    <a:pt x="388" y="238"/>
                    <a:pt x="388" y="238"/>
                    <a:pt x="388" y="237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7"/>
                    <a:pt x="390" y="237"/>
                    <a:pt x="391" y="238"/>
                  </a:cubicBezTo>
                  <a:cubicBezTo>
                    <a:pt x="391" y="238"/>
                    <a:pt x="390" y="238"/>
                    <a:pt x="389" y="239"/>
                  </a:cubicBezTo>
                  <a:cubicBezTo>
                    <a:pt x="388" y="239"/>
                    <a:pt x="388" y="239"/>
                    <a:pt x="387" y="240"/>
                  </a:cubicBezTo>
                  <a:cubicBezTo>
                    <a:pt x="388" y="240"/>
                    <a:pt x="388" y="240"/>
                    <a:pt x="389" y="240"/>
                  </a:cubicBezTo>
                  <a:cubicBezTo>
                    <a:pt x="391" y="240"/>
                    <a:pt x="393" y="239"/>
                    <a:pt x="394" y="238"/>
                  </a:cubicBezTo>
                  <a:lnTo>
                    <a:pt x="395" y="238"/>
                  </a:lnTo>
                  <a:cubicBezTo>
                    <a:pt x="396" y="237"/>
                    <a:pt x="398" y="237"/>
                    <a:pt x="400" y="237"/>
                  </a:cubicBezTo>
                  <a:cubicBezTo>
                    <a:pt x="401" y="237"/>
                    <a:pt x="401" y="237"/>
                    <a:pt x="402" y="237"/>
                  </a:cubicBezTo>
                  <a:cubicBezTo>
                    <a:pt x="404" y="237"/>
                    <a:pt x="405" y="237"/>
                    <a:pt x="406" y="236"/>
                  </a:cubicBezTo>
                  <a:cubicBezTo>
                    <a:pt x="409" y="235"/>
                    <a:pt x="410" y="234"/>
                    <a:pt x="410" y="232"/>
                  </a:cubicBezTo>
                  <a:cubicBezTo>
                    <a:pt x="410" y="232"/>
                    <a:pt x="411" y="232"/>
                    <a:pt x="412" y="231"/>
                  </a:cubicBezTo>
                  <a:cubicBezTo>
                    <a:pt x="412" y="231"/>
                    <a:pt x="413" y="230"/>
                    <a:pt x="414" y="230"/>
                  </a:cubicBezTo>
                  <a:cubicBezTo>
                    <a:pt x="415" y="230"/>
                    <a:pt x="416" y="229"/>
                    <a:pt x="416" y="228"/>
                  </a:cubicBezTo>
                  <a:cubicBezTo>
                    <a:pt x="416" y="227"/>
                    <a:pt x="416" y="227"/>
                    <a:pt x="416" y="227"/>
                  </a:cubicBezTo>
                  <a:lnTo>
                    <a:pt x="416" y="226"/>
                  </a:lnTo>
                  <a:cubicBezTo>
                    <a:pt x="416" y="225"/>
                    <a:pt x="416" y="225"/>
                    <a:pt x="415" y="225"/>
                  </a:cubicBezTo>
                  <a:lnTo>
                    <a:pt x="414" y="225"/>
                  </a:lnTo>
                  <a:cubicBezTo>
                    <a:pt x="413" y="224"/>
                    <a:pt x="413" y="224"/>
                    <a:pt x="413" y="224"/>
                  </a:cubicBezTo>
                  <a:lnTo>
                    <a:pt x="414" y="224"/>
                  </a:lnTo>
                  <a:lnTo>
                    <a:pt x="414" y="223"/>
                  </a:lnTo>
                  <a:lnTo>
                    <a:pt x="415" y="222"/>
                  </a:lnTo>
                  <a:cubicBezTo>
                    <a:pt x="415" y="222"/>
                    <a:pt x="416" y="222"/>
                    <a:pt x="416" y="221"/>
                  </a:cubicBezTo>
                  <a:cubicBezTo>
                    <a:pt x="416" y="220"/>
                    <a:pt x="416" y="220"/>
                    <a:pt x="416" y="220"/>
                  </a:cubicBezTo>
                  <a:lnTo>
                    <a:pt x="416" y="219"/>
                  </a:lnTo>
                  <a:cubicBezTo>
                    <a:pt x="416" y="218"/>
                    <a:pt x="417" y="218"/>
                    <a:pt x="417" y="218"/>
                  </a:cubicBezTo>
                  <a:cubicBezTo>
                    <a:pt x="418" y="218"/>
                    <a:pt x="418" y="218"/>
                    <a:pt x="418" y="217"/>
                  </a:cubicBezTo>
                  <a:lnTo>
                    <a:pt x="419" y="217"/>
                  </a:lnTo>
                  <a:lnTo>
                    <a:pt x="419" y="216"/>
                  </a:lnTo>
                  <a:lnTo>
                    <a:pt x="419" y="215"/>
                  </a:lnTo>
                  <a:lnTo>
                    <a:pt x="419" y="214"/>
                  </a:lnTo>
                  <a:lnTo>
                    <a:pt x="420" y="214"/>
                  </a:lnTo>
                  <a:lnTo>
                    <a:pt x="420" y="213"/>
                  </a:lnTo>
                  <a:cubicBezTo>
                    <a:pt x="421" y="212"/>
                    <a:pt x="420" y="212"/>
                    <a:pt x="420" y="212"/>
                  </a:cubicBezTo>
                  <a:lnTo>
                    <a:pt x="420" y="211"/>
                  </a:lnTo>
                  <a:cubicBezTo>
                    <a:pt x="420" y="210"/>
                    <a:pt x="420" y="210"/>
                    <a:pt x="420" y="210"/>
                  </a:cubicBezTo>
                  <a:cubicBezTo>
                    <a:pt x="420" y="208"/>
                    <a:pt x="421" y="208"/>
                    <a:pt x="421" y="207"/>
                  </a:cubicBezTo>
                  <a:cubicBezTo>
                    <a:pt x="422" y="207"/>
                    <a:pt x="422" y="206"/>
                    <a:pt x="423" y="206"/>
                  </a:cubicBezTo>
                  <a:cubicBezTo>
                    <a:pt x="423" y="205"/>
                    <a:pt x="423" y="205"/>
                    <a:pt x="423" y="203"/>
                  </a:cubicBezTo>
                  <a:lnTo>
                    <a:pt x="423" y="202"/>
                  </a:lnTo>
                  <a:lnTo>
                    <a:pt x="423" y="201"/>
                  </a:lnTo>
                  <a:cubicBezTo>
                    <a:pt x="422" y="201"/>
                    <a:pt x="422" y="200"/>
                    <a:pt x="422" y="200"/>
                  </a:cubicBezTo>
                  <a:lnTo>
                    <a:pt x="422" y="199"/>
                  </a:lnTo>
                  <a:cubicBezTo>
                    <a:pt x="421" y="199"/>
                    <a:pt x="421" y="198"/>
                    <a:pt x="421" y="197"/>
                  </a:cubicBezTo>
                  <a:lnTo>
                    <a:pt x="422" y="196"/>
                  </a:lnTo>
                  <a:lnTo>
                    <a:pt x="422" y="195"/>
                  </a:lnTo>
                  <a:lnTo>
                    <a:pt x="423" y="195"/>
                  </a:lnTo>
                  <a:lnTo>
                    <a:pt x="423" y="194"/>
                  </a:lnTo>
                  <a:cubicBezTo>
                    <a:pt x="423" y="194"/>
                    <a:pt x="423" y="193"/>
                    <a:pt x="424" y="193"/>
                  </a:cubicBezTo>
                  <a:cubicBezTo>
                    <a:pt x="424" y="192"/>
                    <a:pt x="425" y="192"/>
                    <a:pt x="425" y="192"/>
                  </a:cubicBezTo>
                  <a:cubicBezTo>
                    <a:pt x="425" y="191"/>
                    <a:pt x="424" y="190"/>
                    <a:pt x="424" y="190"/>
                  </a:cubicBezTo>
                  <a:cubicBezTo>
                    <a:pt x="423" y="189"/>
                    <a:pt x="423" y="189"/>
                    <a:pt x="423" y="188"/>
                  </a:cubicBezTo>
                  <a:lnTo>
                    <a:pt x="423" y="187"/>
                  </a:lnTo>
                  <a:lnTo>
                    <a:pt x="423" y="186"/>
                  </a:lnTo>
                  <a:lnTo>
                    <a:pt x="423" y="185"/>
                  </a:lnTo>
                  <a:cubicBezTo>
                    <a:pt x="423" y="185"/>
                    <a:pt x="424" y="185"/>
                    <a:pt x="424" y="184"/>
                  </a:cubicBezTo>
                  <a:cubicBezTo>
                    <a:pt x="424" y="184"/>
                    <a:pt x="423" y="184"/>
                    <a:pt x="423" y="183"/>
                  </a:cubicBezTo>
                  <a:lnTo>
                    <a:pt x="423" y="182"/>
                  </a:lnTo>
                  <a:lnTo>
                    <a:pt x="423" y="181"/>
                  </a:lnTo>
                  <a:cubicBezTo>
                    <a:pt x="424" y="181"/>
                    <a:pt x="424" y="180"/>
                    <a:pt x="424" y="180"/>
                  </a:cubicBezTo>
                  <a:lnTo>
                    <a:pt x="424" y="179"/>
                  </a:lnTo>
                  <a:lnTo>
                    <a:pt x="425" y="179"/>
                  </a:lnTo>
                  <a:lnTo>
                    <a:pt x="425" y="178"/>
                  </a:lnTo>
                  <a:lnTo>
                    <a:pt x="425" y="177"/>
                  </a:lnTo>
                  <a:lnTo>
                    <a:pt x="425" y="176"/>
                  </a:lnTo>
                  <a:lnTo>
                    <a:pt x="425" y="175"/>
                  </a:lnTo>
                  <a:lnTo>
                    <a:pt x="425" y="174"/>
                  </a:lnTo>
                  <a:cubicBezTo>
                    <a:pt x="425" y="173"/>
                    <a:pt x="424" y="173"/>
                    <a:pt x="424" y="173"/>
                  </a:cubicBezTo>
                  <a:lnTo>
                    <a:pt x="424" y="172"/>
                  </a:lnTo>
                  <a:lnTo>
                    <a:pt x="424" y="171"/>
                  </a:lnTo>
                  <a:lnTo>
                    <a:pt x="424" y="170"/>
                  </a:lnTo>
                  <a:cubicBezTo>
                    <a:pt x="423" y="170"/>
                    <a:pt x="423" y="170"/>
                    <a:pt x="423" y="169"/>
                  </a:cubicBezTo>
                  <a:lnTo>
                    <a:pt x="423" y="168"/>
                  </a:lnTo>
                  <a:lnTo>
                    <a:pt x="422" y="168"/>
                  </a:lnTo>
                  <a:cubicBezTo>
                    <a:pt x="422" y="167"/>
                    <a:pt x="422" y="167"/>
                    <a:pt x="422" y="167"/>
                  </a:cubicBezTo>
                  <a:lnTo>
                    <a:pt x="422" y="166"/>
                  </a:lnTo>
                  <a:lnTo>
                    <a:pt x="421" y="166"/>
                  </a:lnTo>
                  <a:cubicBezTo>
                    <a:pt x="421" y="165"/>
                    <a:pt x="421" y="165"/>
                    <a:pt x="421" y="164"/>
                  </a:cubicBezTo>
                  <a:cubicBezTo>
                    <a:pt x="421" y="163"/>
                    <a:pt x="421" y="163"/>
                    <a:pt x="421" y="163"/>
                  </a:cubicBezTo>
                  <a:cubicBezTo>
                    <a:pt x="422" y="162"/>
                    <a:pt x="422" y="162"/>
                    <a:pt x="422" y="161"/>
                  </a:cubicBezTo>
                  <a:lnTo>
                    <a:pt x="422" y="160"/>
                  </a:lnTo>
                  <a:cubicBezTo>
                    <a:pt x="422" y="159"/>
                    <a:pt x="422" y="159"/>
                    <a:pt x="422" y="159"/>
                  </a:cubicBezTo>
                  <a:cubicBezTo>
                    <a:pt x="421" y="159"/>
                    <a:pt x="421" y="159"/>
                    <a:pt x="421" y="159"/>
                  </a:cubicBezTo>
                  <a:lnTo>
                    <a:pt x="420" y="159"/>
                  </a:lnTo>
                  <a:cubicBezTo>
                    <a:pt x="420" y="160"/>
                    <a:pt x="419" y="160"/>
                    <a:pt x="419" y="161"/>
                  </a:cubicBezTo>
                  <a:cubicBezTo>
                    <a:pt x="419" y="160"/>
                    <a:pt x="419" y="159"/>
                    <a:pt x="419" y="159"/>
                  </a:cubicBezTo>
                  <a:cubicBezTo>
                    <a:pt x="418" y="158"/>
                    <a:pt x="418" y="158"/>
                    <a:pt x="418" y="158"/>
                  </a:cubicBezTo>
                  <a:lnTo>
                    <a:pt x="419" y="158"/>
                  </a:lnTo>
                  <a:cubicBezTo>
                    <a:pt x="420" y="158"/>
                    <a:pt x="420" y="158"/>
                    <a:pt x="420" y="158"/>
                  </a:cubicBezTo>
                  <a:cubicBezTo>
                    <a:pt x="420" y="158"/>
                    <a:pt x="420" y="157"/>
                    <a:pt x="419" y="157"/>
                  </a:cubicBezTo>
                  <a:cubicBezTo>
                    <a:pt x="419" y="157"/>
                    <a:pt x="419" y="156"/>
                    <a:pt x="419" y="155"/>
                  </a:cubicBezTo>
                  <a:cubicBezTo>
                    <a:pt x="420" y="155"/>
                    <a:pt x="420" y="155"/>
                    <a:pt x="420" y="154"/>
                  </a:cubicBezTo>
                  <a:lnTo>
                    <a:pt x="420" y="153"/>
                  </a:lnTo>
                  <a:lnTo>
                    <a:pt x="419" y="153"/>
                  </a:lnTo>
                  <a:cubicBezTo>
                    <a:pt x="419" y="152"/>
                    <a:pt x="420" y="151"/>
                    <a:pt x="421" y="151"/>
                  </a:cubicBezTo>
                  <a:lnTo>
                    <a:pt x="422" y="150"/>
                  </a:lnTo>
                  <a:cubicBezTo>
                    <a:pt x="422" y="149"/>
                    <a:pt x="422" y="149"/>
                    <a:pt x="422" y="149"/>
                  </a:cubicBezTo>
                  <a:lnTo>
                    <a:pt x="423" y="149"/>
                  </a:lnTo>
                  <a:cubicBezTo>
                    <a:pt x="423" y="149"/>
                    <a:pt x="424" y="149"/>
                    <a:pt x="424" y="150"/>
                  </a:cubicBezTo>
                  <a:cubicBezTo>
                    <a:pt x="424" y="150"/>
                    <a:pt x="425" y="150"/>
                    <a:pt x="425" y="151"/>
                  </a:cubicBezTo>
                  <a:cubicBezTo>
                    <a:pt x="425" y="152"/>
                    <a:pt x="426" y="152"/>
                    <a:pt x="426" y="152"/>
                  </a:cubicBezTo>
                  <a:cubicBezTo>
                    <a:pt x="427" y="152"/>
                    <a:pt x="427" y="151"/>
                    <a:pt x="427" y="151"/>
                  </a:cubicBezTo>
                  <a:cubicBezTo>
                    <a:pt x="428" y="151"/>
                    <a:pt x="428" y="150"/>
                    <a:pt x="428" y="150"/>
                  </a:cubicBezTo>
                  <a:cubicBezTo>
                    <a:pt x="429" y="150"/>
                    <a:pt x="429" y="150"/>
                    <a:pt x="429" y="150"/>
                  </a:cubicBezTo>
                  <a:lnTo>
                    <a:pt x="430" y="150"/>
                  </a:lnTo>
                  <a:cubicBezTo>
                    <a:pt x="430" y="149"/>
                    <a:pt x="431" y="149"/>
                    <a:pt x="431" y="148"/>
                  </a:cubicBezTo>
                  <a:lnTo>
                    <a:pt x="431" y="147"/>
                  </a:lnTo>
                  <a:cubicBezTo>
                    <a:pt x="431" y="146"/>
                    <a:pt x="431" y="146"/>
                    <a:pt x="432" y="145"/>
                  </a:cubicBezTo>
                  <a:cubicBezTo>
                    <a:pt x="432" y="145"/>
                    <a:pt x="432" y="144"/>
                    <a:pt x="433" y="144"/>
                  </a:cubicBezTo>
                  <a:cubicBezTo>
                    <a:pt x="434" y="144"/>
                    <a:pt x="434" y="143"/>
                    <a:pt x="434" y="143"/>
                  </a:cubicBezTo>
                  <a:lnTo>
                    <a:pt x="434" y="142"/>
                  </a:lnTo>
                  <a:lnTo>
                    <a:pt x="434" y="141"/>
                  </a:lnTo>
                  <a:cubicBezTo>
                    <a:pt x="434" y="140"/>
                    <a:pt x="434" y="140"/>
                    <a:pt x="435" y="140"/>
                  </a:cubicBezTo>
                  <a:cubicBezTo>
                    <a:pt x="435" y="140"/>
                    <a:pt x="436" y="139"/>
                    <a:pt x="436" y="138"/>
                  </a:cubicBezTo>
                  <a:cubicBezTo>
                    <a:pt x="436" y="137"/>
                    <a:pt x="436" y="137"/>
                    <a:pt x="437" y="137"/>
                  </a:cubicBezTo>
                  <a:lnTo>
                    <a:pt x="437" y="136"/>
                  </a:lnTo>
                  <a:lnTo>
                    <a:pt x="438" y="136"/>
                  </a:lnTo>
                  <a:lnTo>
                    <a:pt x="438" y="135"/>
                  </a:lnTo>
                  <a:cubicBezTo>
                    <a:pt x="438" y="134"/>
                    <a:pt x="438" y="134"/>
                    <a:pt x="439" y="134"/>
                  </a:cubicBezTo>
                  <a:cubicBezTo>
                    <a:pt x="439" y="133"/>
                    <a:pt x="439" y="133"/>
                    <a:pt x="439" y="13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41" y="133"/>
                    <a:pt x="442" y="132"/>
                    <a:pt x="442" y="132"/>
                  </a:cubicBezTo>
                  <a:lnTo>
                    <a:pt x="443" y="131"/>
                  </a:lnTo>
                  <a:lnTo>
                    <a:pt x="444" y="131"/>
                  </a:lnTo>
                  <a:cubicBezTo>
                    <a:pt x="445" y="131"/>
                    <a:pt x="445" y="131"/>
                    <a:pt x="446" y="130"/>
                  </a:cubicBezTo>
                  <a:cubicBezTo>
                    <a:pt x="446" y="129"/>
                    <a:pt x="447" y="129"/>
                    <a:pt x="447" y="128"/>
                  </a:cubicBezTo>
                  <a:cubicBezTo>
                    <a:pt x="448" y="127"/>
                    <a:pt x="448" y="126"/>
                    <a:pt x="449" y="126"/>
                  </a:cubicBezTo>
                  <a:cubicBezTo>
                    <a:pt x="450" y="125"/>
                    <a:pt x="451" y="124"/>
                    <a:pt x="451" y="124"/>
                  </a:cubicBezTo>
                  <a:lnTo>
                    <a:pt x="451" y="123"/>
                  </a:lnTo>
                  <a:cubicBezTo>
                    <a:pt x="451" y="123"/>
                    <a:pt x="451" y="122"/>
                    <a:pt x="452" y="122"/>
                  </a:cubicBezTo>
                  <a:lnTo>
                    <a:pt x="453" y="122"/>
                  </a:lnTo>
                  <a:lnTo>
                    <a:pt x="454" y="122"/>
                  </a:lnTo>
                  <a:cubicBezTo>
                    <a:pt x="454" y="121"/>
                    <a:pt x="454" y="121"/>
                    <a:pt x="454" y="121"/>
                  </a:cubicBezTo>
                  <a:cubicBezTo>
                    <a:pt x="455" y="120"/>
                    <a:pt x="455" y="120"/>
                    <a:pt x="455" y="120"/>
                  </a:cubicBezTo>
                  <a:cubicBezTo>
                    <a:pt x="456" y="119"/>
                    <a:pt x="456" y="119"/>
                    <a:pt x="456" y="118"/>
                  </a:cubicBezTo>
                  <a:cubicBezTo>
                    <a:pt x="456" y="117"/>
                    <a:pt x="457" y="117"/>
                    <a:pt x="458" y="116"/>
                  </a:cubicBezTo>
                  <a:cubicBezTo>
                    <a:pt x="458" y="115"/>
                    <a:pt x="458" y="115"/>
                    <a:pt x="459" y="115"/>
                  </a:cubicBezTo>
                  <a:cubicBezTo>
                    <a:pt x="460" y="114"/>
                    <a:pt x="460" y="113"/>
                    <a:pt x="460" y="113"/>
                  </a:cubicBezTo>
                  <a:lnTo>
                    <a:pt x="460" y="112"/>
                  </a:lnTo>
                  <a:cubicBezTo>
                    <a:pt x="460" y="111"/>
                    <a:pt x="460" y="111"/>
                    <a:pt x="460" y="110"/>
                  </a:cubicBezTo>
                  <a:cubicBezTo>
                    <a:pt x="460" y="110"/>
                    <a:pt x="460" y="109"/>
                    <a:pt x="459" y="109"/>
                  </a:cubicBezTo>
                  <a:cubicBezTo>
                    <a:pt x="459" y="109"/>
                    <a:pt x="459" y="108"/>
                    <a:pt x="459" y="107"/>
                  </a:cubicBezTo>
                  <a:lnTo>
                    <a:pt x="459" y="106"/>
                  </a:lnTo>
                  <a:cubicBezTo>
                    <a:pt x="460" y="106"/>
                    <a:pt x="460" y="106"/>
                    <a:pt x="460" y="106"/>
                  </a:cubicBezTo>
                  <a:cubicBezTo>
                    <a:pt x="461" y="105"/>
                    <a:pt x="461" y="104"/>
                    <a:pt x="461" y="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6" name="Shape 3296"/>
            <p:cNvSpPr/>
            <p:nvPr/>
          </p:nvSpPr>
          <p:spPr>
            <a:xfrm>
              <a:off x="4741681" y="5654002"/>
              <a:ext cx="188182" cy="123110"/>
            </a:xfrm>
            <a:custGeom>
              <a:avLst/>
              <a:gdLst/>
              <a:ahLst/>
              <a:cxnLst/>
              <a:rect l="0" t="0" r="0" b="0"/>
              <a:pathLst>
                <a:path w="108" h="71" extrusionOk="0">
                  <a:moveTo>
                    <a:pt x="107" y="61"/>
                  </a:moveTo>
                  <a:cubicBezTo>
                    <a:pt x="107" y="62"/>
                    <a:pt x="106" y="62"/>
                    <a:pt x="106" y="62"/>
                  </a:cubicBezTo>
                  <a:cubicBezTo>
                    <a:pt x="106" y="62"/>
                    <a:pt x="105" y="63"/>
                    <a:pt x="104" y="63"/>
                  </a:cubicBezTo>
                  <a:lnTo>
                    <a:pt x="104" y="64"/>
                  </a:lnTo>
                  <a:cubicBezTo>
                    <a:pt x="103" y="64"/>
                    <a:pt x="103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7"/>
                    <a:pt x="102" y="67"/>
                    <a:pt x="101" y="68"/>
                  </a:cubicBezTo>
                  <a:cubicBezTo>
                    <a:pt x="101" y="69"/>
                    <a:pt x="100" y="69"/>
                    <a:pt x="99" y="69"/>
                  </a:cubicBezTo>
                  <a:lnTo>
                    <a:pt x="98" y="69"/>
                  </a:lnTo>
                  <a:lnTo>
                    <a:pt x="97" y="69"/>
                  </a:lnTo>
                  <a:cubicBezTo>
                    <a:pt x="96" y="69"/>
                    <a:pt x="96" y="69"/>
                    <a:pt x="95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3" y="70"/>
                    <a:pt x="93" y="70"/>
                    <a:pt x="92" y="70"/>
                  </a:cubicBezTo>
                  <a:cubicBezTo>
                    <a:pt x="91" y="70"/>
                    <a:pt x="90" y="70"/>
                    <a:pt x="90" y="70"/>
                  </a:cubicBezTo>
                  <a:cubicBezTo>
                    <a:pt x="89" y="71"/>
                    <a:pt x="87" y="71"/>
                    <a:pt x="86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3" y="70"/>
                    <a:pt x="82" y="70"/>
                    <a:pt x="81" y="69"/>
                  </a:cubicBezTo>
                  <a:cubicBezTo>
                    <a:pt x="80" y="69"/>
                    <a:pt x="80" y="69"/>
                    <a:pt x="79" y="69"/>
                  </a:cubicBezTo>
                  <a:cubicBezTo>
                    <a:pt x="78" y="69"/>
                    <a:pt x="78" y="69"/>
                    <a:pt x="77" y="69"/>
                  </a:cubicBezTo>
                  <a:cubicBezTo>
                    <a:pt x="76" y="69"/>
                    <a:pt x="75" y="69"/>
                    <a:pt x="74" y="69"/>
                  </a:cubicBezTo>
                  <a:cubicBezTo>
                    <a:pt x="73" y="69"/>
                    <a:pt x="72" y="69"/>
                    <a:pt x="71" y="69"/>
                  </a:cubicBezTo>
                  <a:lnTo>
                    <a:pt x="70" y="69"/>
                  </a:lnTo>
                  <a:cubicBezTo>
                    <a:pt x="69" y="69"/>
                    <a:pt x="68" y="69"/>
                    <a:pt x="67" y="69"/>
                  </a:cubicBezTo>
                  <a:cubicBezTo>
                    <a:pt x="65" y="67"/>
                    <a:pt x="65" y="66"/>
                    <a:pt x="66" y="64"/>
                  </a:cubicBezTo>
                  <a:lnTo>
                    <a:pt x="67" y="64"/>
                  </a:lnTo>
                  <a:cubicBezTo>
                    <a:pt x="67" y="63"/>
                    <a:pt x="67" y="63"/>
                    <a:pt x="68" y="62"/>
                  </a:cubicBezTo>
                  <a:lnTo>
                    <a:pt x="68" y="61"/>
                  </a:lnTo>
                  <a:lnTo>
                    <a:pt x="68" y="60"/>
                  </a:lnTo>
                  <a:cubicBezTo>
                    <a:pt x="68" y="59"/>
                    <a:pt x="69" y="59"/>
                    <a:pt x="69" y="58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1" y="54"/>
                    <a:pt x="69" y="52"/>
                    <a:pt x="68" y="51"/>
                  </a:cubicBezTo>
                  <a:cubicBezTo>
                    <a:pt x="67" y="49"/>
                    <a:pt x="65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7" y="48"/>
                    <a:pt x="56" y="48"/>
                    <a:pt x="54" y="47"/>
                  </a:cubicBezTo>
                  <a:cubicBezTo>
                    <a:pt x="53" y="47"/>
                    <a:pt x="52" y="46"/>
                    <a:pt x="51" y="45"/>
                  </a:cubicBezTo>
                  <a:cubicBezTo>
                    <a:pt x="50" y="45"/>
                    <a:pt x="49" y="45"/>
                    <a:pt x="48" y="44"/>
                  </a:cubicBezTo>
                  <a:cubicBezTo>
                    <a:pt x="46" y="43"/>
                    <a:pt x="43" y="43"/>
                    <a:pt x="41" y="43"/>
                  </a:cubicBezTo>
                  <a:lnTo>
                    <a:pt x="40" y="43"/>
                  </a:lnTo>
                  <a:cubicBezTo>
                    <a:pt x="39" y="42"/>
                    <a:pt x="38" y="42"/>
                    <a:pt x="37" y="42"/>
                  </a:cubicBezTo>
                  <a:cubicBezTo>
                    <a:pt x="35" y="42"/>
                    <a:pt x="33" y="42"/>
                    <a:pt x="31" y="41"/>
                  </a:cubicBezTo>
                  <a:cubicBezTo>
                    <a:pt x="28" y="40"/>
                    <a:pt x="25" y="39"/>
                    <a:pt x="23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1" y="37"/>
                    <a:pt x="20" y="36"/>
                    <a:pt x="18" y="36"/>
                  </a:cubicBezTo>
                  <a:lnTo>
                    <a:pt x="17" y="36"/>
                  </a:lnTo>
                  <a:cubicBezTo>
                    <a:pt x="16" y="35"/>
                    <a:pt x="16" y="35"/>
                    <a:pt x="15" y="35"/>
                  </a:cubicBezTo>
                  <a:cubicBezTo>
                    <a:pt x="15" y="35"/>
                    <a:pt x="14" y="34"/>
                    <a:pt x="13" y="34"/>
                  </a:cubicBezTo>
                  <a:cubicBezTo>
                    <a:pt x="12" y="34"/>
                    <a:pt x="12" y="34"/>
                    <a:pt x="11" y="33"/>
                  </a:cubicBezTo>
                  <a:lnTo>
                    <a:pt x="11" y="32"/>
                  </a:lnTo>
                  <a:cubicBezTo>
                    <a:pt x="10" y="32"/>
                    <a:pt x="10" y="32"/>
                    <a:pt x="10" y="32"/>
                  </a:cubicBezTo>
                  <a:cubicBezTo>
                    <a:pt x="9" y="31"/>
                    <a:pt x="8" y="31"/>
                    <a:pt x="7" y="30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2" y="28"/>
                  </a:lnTo>
                  <a:cubicBezTo>
                    <a:pt x="3" y="25"/>
                    <a:pt x="3" y="22"/>
                    <a:pt x="2" y="19"/>
                  </a:cubicBezTo>
                  <a:cubicBezTo>
                    <a:pt x="1" y="17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cubicBezTo>
                    <a:pt x="6" y="3"/>
                    <a:pt x="7" y="3"/>
                    <a:pt x="8" y="3"/>
                  </a:cubicBezTo>
                  <a:cubicBezTo>
                    <a:pt x="11" y="3"/>
                    <a:pt x="14" y="2"/>
                    <a:pt x="17" y="1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4" y="1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5" y="1"/>
                    <a:pt x="37" y="1"/>
                    <a:pt x="38" y="2"/>
                  </a:cubicBezTo>
                  <a:cubicBezTo>
                    <a:pt x="38" y="3"/>
                    <a:pt x="39" y="3"/>
                    <a:pt x="40" y="3"/>
                  </a:cubicBezTo>
                  <a:cubicBezTo>
                    <a:pt x="41" y="3"/>
                    <a:pt x="41" y="3"/>
                    <a:pt x="42" y="4"/>
                  </a:cubicBezTo>
                  <a:lnTo>
                    <a:pt x="42" y="5"/>
                  </a:lnTo>
                  <a:lnTo>
                    <a:pt x="42" y="6"/>
                  </a:lnTo>
                  <a:lnTo>
                    <a:pt x="43" y="6"/>
                  </a:lnTo>
                  <a:cubicBezTo>
                    <a:pt x="43" y="6"/>
                    <a:pt x="44" y="6"/>
                    <a:pt x="44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7" y="9"/>
                  </a:lnTo>
                  <a:cubicBezTo>
                    <a:pt x="47" y="10"/>
                    <a:pt x="48" y="10"/>
                    <a:pt x="48" y="11"/>
                  </a:cubicBezTo>
                  <a:lnTo>
                    <a:pt x="48" y="12"/>
                  </a:lnTo>
                  <a:cubicBezTo>
                    <a:pt x="48" y="12"/>
                    <a:pt x="49" y="12"/>
                    <a:pt x="49" y="13"/>
                  </a:cubicBezTo>
                  <a:cubicBezTo>
                    <a:pt x="49" y="13"/>
                    <a:pt x="50" y="13"/>
                    <a:pt x="50" y="14"/>
                  </a:cubicBezTo>
                  <a:lnTo>
                    <a:pt x="50" y="15"/>
                  </a:ln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1" y="18"/>
                    <a:pt x="51" y="19"/>
                  </a:cubicBezTo>
                  <a:cubicBezTo>
                    <a:pt x="52" y="20"/>
                    <a:pt x="52" y="21"/>
                    <a:pt x="52" y="21"/>
                  </a:cubicBezTo>
                  <a:lnTo>
                    <a:pt x="52" y="22"/>
                  </a:lnTo>
                  <a:cubicBezTo>
                    <a:pt x="52" y="22"/>
                    <a:pt x="52" y="24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8" y="24"/>
                    <a:pt x="58" y="25"/>
                    <a:pt x="58" y="25"/>
                  </a:cubicBezTo>
                  <a:lnTo>
                    <a:pt x="59" y="25"/>
                  </a:lnTo>
                  <a:cubicBezTo>
                    <a:pt x="59" y="25"/>
                    <a:pt x="60" y="25"/>
                    <a:pt x="61" y="25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4" y="25"/>
                    <a:pt x="64" y="25"/>
                    <a:pt x="65" y="25"/>
                  </a:cubicBezTo>
                  <a:cubicBezTo>
                    <a:pt x="66" y="25"/>
                    <a:pt x="67" y="25"/>
                    <a:pt x="67" y="25"/>
                  </a:cubicBezTo>
                  <a:cubicBezTo>
                    <a:pt x="68" y="25"/>
                    <a:pt x="69" y="25"/>
                    <a:pt x="70" y="25"/>
                  </a:cubicBezTo>
                  <a:lnTo>
                    <a:pt x="71" y="24"/>
                  </a:lnTo>
                  <a:lnTo>
                    <a:pt x="72" y="24"/>
                  </a:lnTo>
                  <a:cubicBezTo>
                    <a:pt x="72" y="24"/>
                    <a:pt x="73" y="24"/>
                    <a:pt x="74" y="25"/>
                  </a:cubicBezTo>
                  <a:cubicBezTo>
                    <a:pt x="75" y="25"/>
                    <a:pt x="75" y="25"/>
                    <a:pt x="76" y="25"/>
                  </a:cubicBezTo>
                  <a:cubicBezTo>
                    <a:pt x="77" y="25"/>
                    <a:pt x="78" y="25"/>
                    <a:pt x="78" y="26"/>
                  </a:cubicBezTo>
                  <a:cubicBezTo>
                    <a:pt x="79" y="26"/>
                    <a:pt x="79" y="26"/>
                    <a:pt x="80" y="27"/>
                  </a:cubicBezTo>
                  <a:cubicBezTo>
                    <a:pt x="80" y="27"/>
                    <a:pt x="80" y="28"/>
                    <a:pt x="81" y="28"/>
                  </a:cubicBezTo>
                  <a:cubicBezTo>
                    <a:pt x="82" y="29"/>
                    <a:pt x="83" y="29"/>
                    <a:pt x="83" y="30"/>
                  </a:cubicBezTo>
                  <a:cubicBezTo>
                    <a:pt x="83" y="31"/>
                    <a:pt x="83" y="32"/>
                    <a:pt x="84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6" y="34"/>
                    <a:pt x="86" y="35"/>
                  </a:cubicBezTo>
                  <a:lnTo>
                    <a:pt x="87" y="35"/>
                  </a:lnTo>
                  <a:cubicBezTo>
                    <a:pt x="87" y="36"/>
                    <a:pt x="87" y="37"/>
                    <a:pt x="87" y="37"/>
                  </a:cubicBezTo>
                  <a:cubicBezTo>
                    <a:pt x="89" y="39"/>
                    <a:pt x="91" y="40"/>
                    <a:pt x="93" y="40"/>
                  </a:cubicBezTo>
                  <a:cubicBezTo>
                    <a:pt x="94" y="40"/>
                    <a:pt x="95" y="39"/>
                    <a:pt x="96" y="39"/>
                  </a:cubicBezTo>
                  <a:lnTo>
                    <a:pt x="97" y="39"/>
                  </a:lnTo>
                  <a:cubicBezTo>
                    <a:pt x="97" y="39"/>
                    <a:pt x="98" y="38"/>
                    <a:pt x="99" y="38"/>
                  </a:cubicBezTo>
                  <a:cubicBezTo>
                    <a:pt x="101" y="38"/>
                    <a:pt x="102" y="39"/>
                    <a:pt x="103" y="40"/>
                  </a:cubicBezTo>
                  <a:cubicBezTo>
                    <a:pt x="103" y="40"/>
                    <a:pt x="103" y="41"/>
                    <a:pt x="103" y="42"/>
                  </a:cubicBezTo>
                  <a:cubicBezTo>
                    <a:pt x="103" y="43"/>
                    <a:pt x="103" y="43"/>
                    <a:pt x="104" y="44"/>
                  </a:cubicBezTo>
                  <a:cubicBezTo>
                    <a:pt x="105" y="45"/>
                    <a:pt x="105" y="47"/>
                    <a:pt x="104" y="48"/>
                  </a:cubicBezTo>
                  <a:lnTo>
                    <a:pt x="104" y="49"/>
                  </a:lnTo>
                  <a:cubicBezTo>
                    <a:pt x="104" y="51"/>
                    <a:pt x="105" y="51"/>
                    <a:pt x="105" y="52"/>
                  </a:cubicBezTo>
                  <a:lnTo>
                    <a:pt x="105" y="53"/>
                  </a:lnTo>
                  <a:cubicBezTo>
                    <a:pt x="106" y="53"/>
                    <a:pt x="106" y="54"/>
                    <a:pt x="106" y="54"/>
                  </a:cubicBezTo>
                  <a:lnTo>
                    <a:pt x="106" y="55"/>
                  </a:lnTo>
                  <a:cubicBezTo>
                    <a:pt x="107" y="55"/>
                    <a:pt x="108" y="56"/>
                    <a:pt x="108" y="57"/>
                  </a:cubicBezTo>
                  <a:cubicBezTo>
                    <a:pt x="108" y="58"/>
                    <a:pt x="108" y="59"/>
                    <a:pt x="108" y="59"/>
                  </a:cubicBezTo>
                  <a:cubicBezTo>
                    <a:pt x="108" y="60"/>
                    <a:pt x="108" y="61"/>
                    <a:pt x="107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7" name="Shape 3297"/>
            <p:cNvSpPr/>
            <p:nvPr/>
          </p:nvSpPr>
          <p:spPr>
            <a:xfrm>
              <a:off x="4458529" y="5173870"/>
              <a:ext cx="276117" cy="177630"/>
            </a:xfrm>
            <a:custGeom>
              <a:avLst/>
              <a:gdLst/>
              <a:ahLst/>
              <a:cxnLst/>
              <a:rect l="0" t="0" r="0" b="0"/>
              <a:pathLst>
                <a:path w="158" h="102" extrusionOk="0">
                  <a:moveTo>
                    <a:pt x="158" y="35"/>
                  </a:moveTo>
                  <a:cubicBezTo>
                    <a:pt x="157" y="36"/>
                    <a:pt x="156" y="36"/>
                    <a:pt x="155" y="37"/>
                  </a:cubicBezTo>
                  <a:cubicBezTo>
                    <a:pt x="154" y="37"/>
                    <a:pt x="154" y="37"/>
                    <a:pt x="154" y="38"/>
                  </a:cubicBezTo>
                  <a:cubicBezTo>
                    <a:pt x="154" y="38"/>
                    <a:pt x="154" y="39"/>
                    <a:pt x="153" y="39"/>
                  </a:cubicBezTo>
                  <a:cubicBezTo>
                    <a:pt x="152" y="40"/>
                    <a:pt x="151" y="40"/>
                    <a:pt x="151" y="40"/>
                  </a:cubicBezTo>
                  <a:lnTo>
                    <a:pt x="150" y="40"/>
                  </a:lnTo>
                  <a:cubicBezTo>
                    <a:pt x="149" y="40"/>
                    <a:pt x="149" y="40"/>
                    <a:pt x="149" y="40"/>
                  </a:cubicBezTo>
                  <a:cubicBezTo>
                    <a:pt x="146" y="41"/>
                    <a:pt x="146" y="42"/>
                    <a:pt x="146" y="43"/>
                  </a:cubicBezTo>
                  <a:cubicBezTo>
                    <a:pt x="145" y="43"/>
                    <a:pt x="145" y="45"/>
                    <a:pt x="145" y="45"/>
                  </a:cubicBezTo>
                  <a:cubicBezTo>
                    <a:pt x="146" y="45"/>
                    <a:pt x="146" y="46"/>
                    <a:pt x="146" y="46"/>
                  </a:cubicBezTo>
                  <a:lnTo>
                    <a:pt x="147" y="47"/>
                  </a:lnTo>
                  <a:lnTo>
                    <a:pt x="148" y="46"/>
                  </a:lnTo>
                  <a:cubicBezTo>
                    <a:pt x="149" y="46"/>
                    <a:pt x="149" y="46"/>
                    <a:pt x="149" y="46"/>
                  </a:cubicBezTo>
                  <a:cubicBezTo>
                    <a:pt x="150" y="46"/>
                    <a:pt x="151" y="47"/>
                    <a:pt x="151" y="48"/>
                  </a:cubicBezTo>
                  <a:lnTo>
                    <a:pt x="150" y="49"/>
                  </a:lnTo>
                  <a:cubicBezTo>
                    <a:pt x="150" y="50"/>
                    <a:pt x="149" y="50"/>
                    <a:pt x="149" y="50"/>
                  </a:cubicBezTo>
                  <a:lnTo>
                    <a:pt x="148" y="50"/>
                  </a:lnTo>
                  <a:lnTo>
                    <a:pt x="147" y="50"/>
                  </a:lnTo>
                  <a:cubicBezTo>
                    <a:pt x="146" y="50"/>
                    <a:pt x="145" y="50"/>
                    <a:pt x="144" y="50"/>
                  </a:cubicBezTo>
                  <a:cubicBezTo>
                    <a:pt x="144" y="50"/>
                    <a:pt x="143" y="50"/>
                    <a:pt x="142" y="50"/>
                  </a:cubicBezTo>
                  <a:cubicBezTo>
                    <a:pt x="141" y="50"/>
                    <a:pt x="141" y="50"/>
                    <a:pt x="140" y="50"/>
                  </a:cubicBezTo>
                  <a:lnTo>
                    <a:pt x="139" y="50"/>
                  </a:lnTo>
                  <a:cubicBezTo>
                    <a:pt x="138" y="50"/>
                    <a:pt x="138" y="51"/>
                    <a:pt x="138" y="51"/>
                  </a:cubicBezTo>
                  <a:lnTo>
                    <a:pt x="138" y="52"/>
                  </a:lnTo>
                  <a:cubicBezTo>
                    <a:pt x="138" y="52"/>
                    <a:pt x="139" y="53"/>
                    <a:pt x="139" y="54"/>
                  </a:cubicBezTo>
                  <a:cubicBezTo>
                    <a:pt x="139" y="55"/>
                    <a:pt x="138" y="55"/>
                    <a:pt x="137" y="56"/>
                  </a:cubicBezTo>
                  <a:cubicBezTo>
                    <a:pt x="137" y="56"/>
                    <a:pt x="136" y="57"/>
                    <a:pt x="137" y="57"/>
                  </a:cubicBezTo>
                  <a:cubicBezTo>
                    <a:pt x="137" y="58"/>
                    <a:pt x="138" y="58"/>
                    <a:pt x="138" y="58"/>
                  </a:cubicBezTo>
                  <a:cubicBezTo>
                    <a:pt x="138" y="59"/>
                    <a:pt x="139" y="59"/>
                    <a:pt x="139" y="59"/>
                  </a:cubicBezTo>
                  <a:cubicBezTo>
                    <a:pt x="140" y="60"/>
                    <a:pt x="140" y="61"/>
                    <a:pt x="141" y="61"/>
                  </a:cubicBezTo>
                  <a:lnTo>
                    <a:pt x="142" y="61"/>
                  </a:lnTo>
                  <a:lnTo>
                    <a:pt x="143" y="61"/>
                  </a:lnTo>
                  <a:cubicBezTo>
                    <a:pt x="144" y="62"/>
                    <a:pt x="144" y="62"/>
                    <a:pt x="144" y="62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5" y="64"/>
                    <a:pt x="146" y="65"/>
                    <a:pt x="145" y="67"/>
                  </a:cubicBezTo>
                  <a:cubicBezTo>
                    <a:pt x="144" y="68"/>
                    <a:pt x="144" y="68"/>
                    <a:pt x="142" y="69"/>
                  </a:cubicBezTo>
                  <a:lnTo>
                    <a:pt x="141" y="69"/>
                  </a:lnTo>
                  <a:cubicBezTo>
                    <a:pt x="140" y="69"/>
                    <a:pt x="139" y="70"/>
                    <a:pt x="139" y="70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7" y="71"/>
                    <a:pt x="136" y="71"/>
                    <a:pt x="135" y="72"/>
                  </a:cubicBezTo>
                  <a:cubicBezTo>
                    <a:pt x="134" y="72"/>
                    <a:pt x="133" y="72"/>
                    <a:pt x="131" y="72"/>
                  </a:cubicBezTo>
                  <a:lnTo>
                    <a:pt x="130" y="72"/>
                  </a:lnTo>
                  <a:cubicBezTo>
                    <a:pt x="129" y="72"/>
                    <a:pt x="129" y="72"/>
                    <a:pt x="128" y="72"/>
                  </a:cubicBezTo>
                  <a:cubicBezTo>
                    <a:pt x="127" y="72"/>
                    <a:pt x="127" y="72"/>
                    <a:pt x="127" y="72"/>
                  </a:cubicBezTo>
                  <a:lnTo>
                    <a:pt x="126" y="72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2" y="73"/>
                  </a:lnTo>
                  <a:cubicBezTo>
                    <a:pt x="121" y="73"/>
                    <a:pt x="121" y="73"/>
                    <a:pt x="120" y="73"/>
                  </a:cubicBezTo>
                  <a:lnTo>
                    <a:pt x="119" y="73"/>
                  </a:lnTo>
                  <a:cubicBezTo>
                    <a:pt x="118" y="73"/>
                    <a:pt x="117" y="73"/>
                    <a:pt x="117" y="74"/>
                  </a:cubicBezTo>
                  <a:lnTo>
                    <a:pt x="117" y="75"/>
                  </a:lnTo>
                  <a:lnTo>
                    <a:pt x="117" y="76"/>
                  </a:lnTo>
                  <a:cubicBezTo>
                    <a:pt x="116" y="77"/>
                    <a:pt x="116" y="77"/>
                    <a:pt x="116" y="77"/>
                  </a:cubicBezTo>
                  <a:cubicBezTo>
                    <a:pt x="115" y="76"/>
                    <a:pt x="115" y="76"/>
                    <a:pt x="114" y="76"/>
                  </a:cubicBezTo>
                  <a:cubicBezTo>
                    <a:pt x="114" y="75"/>
                    <a:pt x="114" y="75"/>
                    <a:pt x="113" y="75"/>
                  </a:cubicBezTo>
                  <a:lnTo>
                    <a:pt x="112" y="75"/>
                  </a:lnTo>
                  <a:cubicBezTo>
                    <a:pt x="111" y="75"/>
                    <a:pt x="111" y="75"/>
                    <a:pt x="111" y="74"/>
                  </a:cubicBezTo>
                  <a:lnTo>
                    <a:pt x="110" y="74"/>
                  </a:lnTo>
                  <a:lnTo>
                    <a:pt x="110" y="73"/>
                  </a:lnTo>
                  <a:cubicBezTo>
                    <a:pt x="109" y="73"/>
                    <a:pt x="109" y="73"/>
                    <a:pt x="109" y="73"/>
                  </a:cubicBezTo>
                  <a:lnTo>
                    <a:pt x="108" y="74"/>
                  </a:lnTo>
                  <a:lnTo>
                    <a:pt x="107" y="74"/>
                  </a:lnTo>
                  <a:lnTo>
                    <a:pt x="106" y="74"/>
                  </a:lnTo>
                  <a:cubicBezTo>
                    <a:pt x="105" y="74"/>
                    <a:pt x="104" y="73"/>
                    <a:pt x="103" y="73"/>
                  </a:cubicBezTo>
                  <a:cubicBezTo>
                    <a:pt x="103" y="73"/>
                    <a:pt x="102" y="73"/>
                    <a:pt x="102" y="72"/>
                  </a:cubicBezTo>
                  <a:cubicBezTo>
                    <a:pt x="101" y="72"/>
                    <a:pt x="101" y="72"/>
                    <a:pt x="101" y="72"/>
                  </a:cubicBezTo>
                  <a:lnTo>
                    <a:pt x="100" y="72"/>
                  </a:lnTo>
                  <a:cubicBezTo>
                    <a:pt x="99" y="72"/>
                    <a:pt x="98" y="72"/>
                    <a:pt x="98" y="72"/>
                  </a:cubicBezTo>
                  <a:lnTo>
                    <a:pt x="97" y="72"/>
                  </a:lnTo>
                  <a:lnTo>
                    <a:pt x="96" y="72"/>
                  </a:lnTo>
                  <a:cubicBezTo>
                    <a:pt x="95" y="72"/>
                    <a:pt x="95" y="72"/>
                    <a:pt x="95" y="72"/>
                  </a:cubicBezTo>
                  <a:cubicBezTo>
                    <a:pt x="94" y="73"/>
                    <a:pt x="95" y="73"/>
                    <a:pt x="95" y="73"/>
                  </a:cubicBezTo>
                  <a:lnTo>
                    <a:pt x="96" y="73"/>
                  </a:lnTo>
                  <a:cubicBezTo>
                    <a:pt x="96" y="74"/>
                    <a:pt x="96" y="74"/>
                    <a:pt x="96" y="74"/>
                  </a:cubicBezTo>
                  <a:cubicBezTo>
                    <a:pt x="97" y="75"/>
                    <a:pt x="97" y="76"/>
                    <a:pt x="98" y="76"/>
                  </a:cubicBezTo>
                  <a:lnTo>
                    <a:pt x="99" y="76"/>
                  </a:lnTo>
                  <a:cubicBezTo>
                    <a:pt x="101" y="77"/>
                    <a:pt x="101" y="77"/>
                    <a:pt x="101" y="78"/>
                  </a:cubicBezTo>
                  <a:cubicBezTo>
                    <a:pt x="101" y="78"/>
                    <a:pt x="101" y="79"/>
                    <a:pt x="101" y="80"/>
                  </a:cubicBezTo>
                  <a:cubicBezTo>
                    <a:pt x="101" y="80"/>
                    <a:pt x="100" y="81"/>
                    <a:pt x="100" y="82"/>
                  </a:cubicBezTo>
                  <a:cubicBezTo>
                    <a:pt x="101" y="82"/>
                    <a:pt x="101" y="83"/>
                    <a:pt x="101" y="83"/>
                  </a:cubicBezTo>
                  <a:cubicBezTo>
                    <a:pt x="102" y="84"/>
                    <a:pt x="102" y="84"/>
                    <a:pt x="102" y="85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87"/>
                    <a:pt x="103" y="87"/>
                    <a:pt x="103" y="87"/>
                  </a:cubicBezTo>
                  <a:lnTo>
                    <a:pt x="104" y="87"/>
                  </a:lnTo>
                  <a:cubicBezTo>
                    <a:pt x="105" y="87"/>
                    <a:pt x="105" y="87"/>
                    <a:pt x="106" y="87"/>
                  </a:cubicBezTo>
                  <a:lnTo>
                    <a:pt x="107" y="87"/>
                  </a:lnTo>
                  <a:cubicBezTo>
                    <a:pt x="108" y="87"/>
                    <a:pt x="109" y="87"/>
                    <a:pt x="109" y="87"/>
                  </a:cubicBezTo>
                  <a:cubicBezTo>
                    <a:pt x="109" y="88"/>
                    <a:pt x="109" y="88"/>
                    <a:pt x="109" y="89"/>
                  </a:cubicBezTo>
                  <a:cubicBezTo>
                    <a:pt x="108" y="89"/>
                    <a:pt x="106" y="90"/>
                    <a:pt x="106" y="90"/>
                  </a:cubicBezTo>
                  <a:cubicBezTo>
                    <a:pt x="103" y="90"/>
                    <a:pt x="102" y="91"/>
                    <a:pt x="101" y="92"/>
                  </a:cubicBezTo>
                  <a:cubicBezTo>
                    <a:pt x="101" y="93"/>
                    <a:pt x="101" y="93"/>
                    <a:pt x="101" y="93"/>
                  </a:cubicBezTo>
                  <a:lnTo>
                    <a:pt x="100" y="94"/>
                  </a:lnTo>
                  <a:cubicBezTo>
                    <a:pt x="100" y="94"/>
                    <a:pt x="98" y="94"/>
                    <a:pt x="97" y="95"/>
                  </a:cubicBezTo>
                  <a:lnTo>
                    <a:pt x="96" y="95"/>
                  </a:lnTo>
                  <a:cubicBezTo>
                    <a:pt x="95" y="96"/>
                    <a:pt x="94" y="96"/>
                    <a:pt x="93" y="96"/>
                  </a:cubicBezTo>
                  <a:cubicBezTo>
                    <a:pt x="92" y="97"/>
                    <a:pt x="91" y="97"/>
                    <a:pt x="91" y="97"/>
                  </a:cubicBezTo>
                  <a:cubicBezTo>
                    <a:pt x="91" y="98"/>
                    <a:pt x="90" y="98"/>
                    <a:pt x="90" y="98"/>
                  </a:cubicBezTo>
                  <a:cubicBezTo>
                    <a:pt x="90" y="99"/>
                    <a:pt x="90" y="99"/>
                    <a:pt x="89" y="99"/>
                  </a:cubicBezTo>
                  <a:cubicBezTo>
                    <a:pt x="89" y="100"/>
                    <a:pt x="88" y="100"/>
                    <a:pt x="88" y="100"/>
                  </a:cubicBezTo>
                  <a:cubicBezTo>
                    <a:pt x="88" y="101"/>
                    <a:pt x="87" y="102"/>
                    <a:pt x="85" y="102"/>
                  </a:cubicBezTo>
                  <a:lnTo>
                    <a:pt x="84" y="102"/>
                  </a:lnTo>
                  <a:lnTo>
                    <a:pt x="83" y="102"/>
                  </a:lnTo>
                  <a:lnTo>
                    <a:pt x="83" y="101"/>
                  </a:lnTo>
                  <a:cubicBezTo>
                    <a:pt x="83" y="100"/>
                    <a:pt x="83" y="100"/>
                    <a:pt x="83" y="100"/>
                  </a:cubicBezTo>
                  <a:lnTo>
                    <a:pt x="82" y="100"/>
                  </a:lnTo>
                  <a:cubicBezTo>
                    <a:pt x="82" y="101"/>
                    <a:pt x="81" y="101"/>
                    <a:pt x="81" y="101"/>
                  </a:cubicBezTo>
                  <a:cubicBezTo>
                    <a:pt x="81" y="102"/>
                    <a:pt x="79" y="102"/>
                    <a:pt x="78" y="102"/>
                  </a:cubicBezTo>
                  <a:lnTo>
                    <a:pt x="77" y="102"/>
                  </a:lnTo>
                  <a:lnTo>
                    <a:pt x="76" y="102"/>
                  </a:lnTo>
                  <a:lnTo>
                    <a:pt x="75" y="102"/>
                  </a:lnTo>
                  <a:cubicBezTo>
                    <a:pt x="74" y="101"/>
                    <a:pt x="74" y="100"/>
                    <a:pt x="73" y="100"/>
                  </a:cubicBezTo>
                  <a:cubicBezTo>
                    <a:pt x="72" y="100"/>
                    <a:pt x="72" y="99"/>
                    <a:pt x="72" y="99"/>
                  </a:cubicBezTo>
                  <a:lnTo>
                    <a:pt x="71" y="99"/>
                  </a:lnTo>
                  <a:cubicBezTo>
                    <a:pt x="71" y="99"/>
                    <a:pt x="70" y="98"/>
                    <a:pt x="69" y="98"/>
                  </a:cubicBezTo>
                  <a:lnTo>
                    <a:pt x="68" y="98"/>
                  </a:lnTo>
                  <a:cubicBezTo>
                    <a:pt x="68" y="97"/>
                    <a:pt x="68" y="97"/>
                    <a:pt x="68" y="97"/>
                  </a:cubicBezTo>
                  <a:cubicBezTo>
                    <a:pt x="68" y="96"/>
                    <a:pt x="68" y="96"/>
                    <a:pt x="68" y="95"/>
                  </a:cubicBezTo>
                  <a:cubicBezTo>
                    <a:pt x="67" y="95"/>
                    <a:pt x="67" y="94"/>
                    <a:pt x="66" y="94"/>
                  </a:cubicBezTo>
                  <a:lnTo>
                    <a:pt x="66" y="93"/>
                  </a:lnTo>
                  <a:lnTo>
                    <a:pt x="65" y="93"/>
                  </a:lnTo>
                  <a:cubicBezTo>
                    <a:pt x="65" y="92"/>
                    <a:pt x="64" y="91"/>
                    <a:pt x="64" y="91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89"/>
                    <a:pt x="64" y="89"/>
                    <a:pt x="64" y="88"/>
                  </a:cubicBezTo>
                  <a:lnTo>
                    <a:pt x="64" y="87"/>
                  </a:lnTo>
                  <a:cubicBezTo>
                    <a:pt x="64" y="86"/>
                    <a:pt x="63" y="85"/>
                    <a:pt x="62" y="84"/>
                  </a:cubicBezTo>
                  <a:lnTo>
                    <a:pt x="61" y="84"/>
                  </a:lnTo>
                  <a:lnTo>
                    <a:pt x="60" y="84"/>
                  </a:lnTo>
                  <a:cubicBezTo>
                    <a:pt x="60" y="83"/>
                    <a:pt x="60" y="83"/>
                    <a:pt x="59" y="83"/>
                  </a:cubicBezTo>
                  <a:lnTo>
                    <a:pt x="58" y="83"/>
                  </a:lnTo>
                  <a:lnTo>
                    <a:pt x="58" y="82"/>
                  </a:lnTo>
                  <a:cubicBezTo>
                    <a:pt x="59" y="82"/>
                    <a:pt x="59" y="82"/>
                    <a:pt x="59" y="82"/>
                  </a:cubicBezTo>
                  <a:lnTo>
                    <a:pt x="59" y="81"/>
                  </a:lnTo>
                  <a:cubicBezTo>
                    <a:pt x="59" y="81"/>
                    <a:pt x="60" y="80"/>
                    <a:pt x="61" y="80"/>
                  </a:cubicBezTo>
                  <a:lnTo>
                    <a:pt x="61" y="79"/>
                  </a:lnTo>
                  <a:cubicBezTo>
                    <a:pt x="62" y="79"/>
                    <a:pt x="62" y="79"/>
                    <a:pt x="63" y="79"/>
                  </a:cubicBezTo>
                  <a:lnTo>
                    <a:pt x="64" y="78"/>
                  </a:ln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3"/>
                    <a:pt x="62" y="73"/>
                    <a:pt x="62" y="72"/>
                  </a:cubicBezTo>
                  <a:cubicBezTo>
                    <a:pt x="61" y="72"/>
                    <a:pt x="61" y="72"/>
                    <a:pt x="61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0" y="70"/>
                    <a:pt x="60" y="69"/>
                  </a:cubicBezTo>
                  <a:cubicBezTo>
                    <a:pt x="60" y="68"/>
                    <a:pt x="59" y="68"/>
                    <a:pt x="59" y="68"/>
                  </a:cubicBezTo>
                  <a:cubicBezTo>
                    <a:pt x="59" y="66"/>
                    <a:pt x="59" y="65"/>
                    <a:pt x="59" y="63"/>
                  </a:cubicBezTo>
                  <a:cubicBezTo>
                    <a:pt x="59" y="62"/>
                    <a:pt x="59" y="61"/>
                    <a:pt x="60" y="61"/>
                  </a:cubicBezTo>
                  <a:lnTo>
                    <a:pt x="60" y="60"/>
                  </a:lnTo>
                  <a:lnTo>
                    <a:pt x="60" y="59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2" y="56"/>
                  </a:lnTo>
                  <a:cubicBezTo>
                    <a:pt x="63" y="56"/>
                    <a:pt x="63" y="55"/>
                    <a:pt x="63" y="55"/>
                  </a:cubicBezTo>
                  <a:lnTo>
                    <a:pt x="63" y="54"/>
                  </a:lnTo>
                  <a:lnTo>
                    <a:pt x="63" y="53"/>
                  </a:lnTo>
                  <a:lnTo>
                    <a:pt x="62" y="52"/>
                  </a:lnTo>
                  <a:cubicBezTo>
                    <a:pt x="61" y="52"/>
                    <a:pt x="61" y="52"/>
                    <a:pt x="61" y="52"/>
                  </a:cubicBezTo>
                  <a:lnTo>
                    <a:pt x="60" y="53"/>
                  </a:lnTo>
                  <a:lnTo>
                    <a:pt x="59" y="53"/>
                  </a:lnTo>
                  <a:cubicBezTo>
                    <a:pt x="58" y="53"/>
                    <a:pt x="58" y="53"/>
                    <a:pt x="58" y="54"/>
                  </a:cubicBezTo>
                  <a:cubicBezTo>
                    <a:pt x="57" y="54"/>
                    <a:pt x="57" y="54"/>
                    <a:pt x="57" y="54"/>
                  </a:cubicBezTo>
                  <a:lnTo>
                    <a:pt x="56" y="54"/>
                  </a:lnTo>
                  <a:lnTo>
                    <a:pt x="55" y="54"/>
                  </a:lnTo>
                  <a:cubicBezTo>
                    <a:pt x="54" y="54"/>
                    <a:pt x="54" y="53"/>
                    <a:pt x="53" y="53"/>
                  </a:cubicBezTo>
                  <a:lnTo>
                    <a:pt x="52" y="53"/>
                  </a:lnTo>
                  <a:cubicBezTo>
                    <a:pt x="51" y="53"/>
                    <a:pt x="50" y="52"/>
                    <a:pt x="50" y="52"/>
                  </a:cubicBezTo>
                  <a:lnTo>
                    <a:pt x="49" y="52"/>
                  </a:lnTo>
                  <a:cubicBezTo>
                    <a:pt x="49" y="53"/>
                    <a:pt x="49" y="53"/>
                    <a:pt x="49" y="53"/>
                  </a:cubicBezTo>
                  <a:lnTo>
                    <a:pt x="49" y="52"/>
                  </a:lnTo>
                  <a:lnTo>
                    <a:pt x="48" y="52"/>
                  </a:lnTo>
                  <a:cubicBezTo>
                    <a:pt x="48" y="53"/>
                    <a:pt x="48" y="53"/>
                    <a:pt x="47" y="53"/>
                  </a:cubicBezTo>
                  <a:lnTo>
                    <a:pt x="46" y="53"/>
                  </a:lnTo>
                  <a:cubicBezTo>
                    <a:pt x="45" y="53"/>
                    <a:pt x="44" y="53"/>
                    <a:pt x="43" y="54"/>
                  </a:cubicBezTo>
                  <a:cubicBezTo>
                    <a:pt x="42" y="54"/>
                    <a:pt x="42" y="54"/>
                    <a:pt x="42" y="54"/>
                  </a:cubicBezTo>
                  <a:lnTo>
                    <a:pt x="41" y="54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29" y="46"/>
                  </a:lnTo>
                  <a:lnTo>
                    <a:pt x="28" y="46"/>
                  </a:lnTo>
                  <a:cubicBezTo>
                    <a:pt x="27" y="46"/>
                    <a:pt x="27" y="46"/>
                    <a:pt x="27" y="45"/>
                  </a:cubicBezTo>
                  <a:cubicBezTo>
                    <a:pt x="26" y="45"/>
                    <a:pt x="26" y="45"/>
                    <a:pt x="25" y="45"/>
                  </a:cubicBezTo>
                  <a:lnTo>
                    <a:pt x="24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8" y="45"/>
                  </a:cubicBezTo>
                  <a:lnTo>
                    <a:pt x="17" y="45"/>
                  </a:lnTo>
                  <a:lnTo>
                    <a:pt x="16" y="45"/>
                  </a:lnTo>
                  <a:cubicBezTo>
                    <a:pt x="15" y="45"/>
                    <a:pt x="15" y="45"/>
                    <a:pt x="15" y="45"/>
                  </a:cubicBezTo>
                  <a:lnTo>
                    <a:pt x="14" y="45"/>
                  </a:lnTo>
                  <a:lnTo>
                    <a:pt x="13" y="45"/>
                  </a:lnTo>
                  <a:cubicBezTo>
                    <a:pt x="12" y="45"/>
                    <a:pt x="12" y="45"/>
                    <a:pt x="12" y="45"/>
                  </a:cubicBezTo>
                  <a:lnTo>
                    <a:pt x="11" y="45"/>
                  </a:lnTo>
                  <a:cubicBezTo>
                    <a:pt x="11" y="45"/>
                    <a:pt x="10" y="44"/>
                    <a:pt x="10" y="43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11" y="42"/>
                    <a:pt x="10" y="42"/>
                    <a:pt x="9" y="41"/>
                  </a:cubicBezTo>
                  <a:cubicBezTo>
                    <a:pt x="8" y="41"/>
                    <a:pt x="7" y="40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7"/>
                    <a:pt x="8" y="37"/>
                  </a:cubicBezTo>
                  <a:cubicBezTo>
                    <a:pt x="8" y="36"/>
                    <a:pt x="8" y="36"/>
                    <a:pt x="9" y="36"/>
                  </a:cubicBezTo>
                  <a:lnTo>
                    <a:pt x="9" y="35"/>
                  </a:lnTo>
                  <a:cubicBezTo>
                    <a:pt x="9" y="34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1"/>
                    <a:pt x="6" y="31"/>
                    <a:pt x="6" y="30"/>
                  </a:cubicBezTo>
                  <a:lnTo>
                    <a:pt x="6" y="29"/>
                  </a:lnTo>
                  <a:cubicBezTo>
                    <a:pt x="6" y="28"/>
                    <a:pt x="5" y="28"/>
                    <a:pt x="5" y="28"/>
                  </a:cubicBezTo>
                  <a:lnTo>
                    <a:pt x="5" y="27"/>
                  </a:lnTo>
                  <a:cubicBezTo>
                    <a:pt x="5" y="26"/>
                    <a:pt x="5" y="26"/>
                    <a:pt x="5" y="26"/>
                  </a:cubicBezTo>
                  <a:lnTo>
                    <a:pt x="4" y="26"/>
                  </a:lnTo>
                  <a:cubicBezTo>
                    <a:pt x="3" y="26"/>
                    <a:pt x="2" y="26"/>
                    <a:pt x="2" y="26"/>
                  </a:cubicBezTo>
                  <a:lnTo>
                    <a:pt x="1" y="27"/>
                  </a:lnTo>
                  <a:lnTo>
                    <a:pt x="0" y="27"/>
                  </a:lnTo>
                  <a:cubicBezTo>
                    <a:pt x="0" y="27"/>
                    <a:pt x="-1" y="26"/>
                    <a:pt x="0" y="26"/>
                  </a:cubicBezTo>
                  <a:lnTo>
                    <a:pt x="0" y="25"/>
                  </a:lnTo>
                  <a:lnTo>
                    <a:pt x="1" y="25"/>
                  </a:lnTo>
                  <a:lnTo>
                    <a:pt x="2" y="24"/>
                  </a:lnTo>
                  <a:cubicBezTo>
                    <a:pt x="3" y="24"/>
                    <a:pt x="3" y="24"/>
                    <a:pt x="4" y="23"/>
                  </a:cubicBezTo>
                  <a:cubicBezTo>
                    <a:pt x="5" y="23"/>
                    <a:pt x="5" y="22"/>
                    <a:pt x="5" y="21"/>
                  </a:cubicBezTo>
                  <a:lnTo>
                    <a:pt x="5" y="20"/>
                  </a:lnTo>
                  <a:cubicBezTo>
                    <a:pt x="5" y="19"/>
                    <a:pt x="5" y="19"/>
                    <a:pt x="5" y="19"/>
                  </a:cubicBezTo>
                  <a:lnTo>
                    <a:pt x="5" y="18"/>
                  </a:lnTo>
                  <a:cubicBezTo>
                    <a:pt x="6" y="17"/>
                    <a:pt x="6" y="17"/>
                    <a:pt x="6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0" y="13"/>
                  </a:lnTo>
                  <a:cubicBezTo>
                    <a:pt x="10" y="12"/>
                    <a:pt x="10" y="12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0"/>
                    <a:pt x="14" y="10"/>
                  </a:cubicBezTo>
                  <a:lnTo>
                    <a:pt x="15" y="10"/>
                  </a:lnTo>
                  <a:lnTo>
                    <a:pt x="16" y="9"/>
                  </a:lnTo>
                  <a:cubicBezTo>
                    <a:pt x="18" y="8"/>
                    <a:pt x="19" y="8"/>
                    <a:pt x="19" y="7"/>
                  </a:cubicBezTo>
                  <a:cubicBezTo>
                    <a:pt x="20" y="6"/>
                    <a:pt x="20" y="6"/>
                    <a:pt x="22" y="5"/>
                  </a:cubicBezTo>
                  <a:lnTo>
                    <a:pt x="22" y="4"/>
                  </a:lnTo>
                  <a:lnTo>
                    <a:pt x="23" y="4"/>
                  </a:ln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6" y="4"/>
                  </a:cubicBezTo>
                  <a:lnTo>
                    <a:pt x="27" y="4"/>
                  </a:ln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lnTo>
                    <a:pt x="28" y="4"/>
                  </a:lnTo>
                  <a:lnTo>
                    <a:pt x="27" y="5"/>
                  </a:ln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5"/>
                    <a:pt x="24" y="5"/>
                  </a:cubicBezTo>
                  <a:lnTo>
                    <a:pt x="24" y="6"/>
                  </a:ln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lnTo>
                    <a:pt x="22" y="7"/>
                  </a:lnTo>
                  <a:lnTo>
                    <a:pt x="22" y="8"/>
                  </a:lnTo>
                  <a:cubicBezTo>
                    <a:pt x="22" y="9"/>
                    <a:pt x="22" y="9"/>
                    <a:pt x="22" y="10"/>
                  </a:cubicBezTo>
                  <a:cubicBezTo>
                    <a:pt x="21" y="10"/>
                    <a:pt x="21" y="10"/>
                    <a:pt x="21" y="11"/>
                  </a:cubicBezTo>
                  <a:lnTo>
                    <a:pt x="21" y="12"/>
                  </a:lnTo>
                  <a:cubicBezTo>
                    <a:pt x="21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1" y="16"/>
                  </a:cubicBezTo>
                  <a:cubicBezTo>
                    <a:pt x="20" y="17"/>
                    <a:pt x="19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5" y="21"/>
                    <a:pt x="15" y="22"/>
                    <a:pt x="16" y="22"/>
                  </a:cubicBezTo>
                  <a:lnTo>
                    <a:pt x="16" y="23"/>
                  </a:lnTo>
                  <a:cubicBezTo>
                    <a:pt x="17" y="23"/>
                    <a:pt x="18" y="24"/>
                    <a:pt x="18" y="24"/>
                  </a:cubicBezTo>
                  <a:cubicBezTo>
                    <a:pt x="18" y="25"/>
                    <a:pt x="18" y="25"/>
                    <a:pt x="18" y="26"/>
                  </a:cubicBezTo>
                  <a:cubicBezTo>
                    <a:pt x="18" y="26"/>
                    <a:pt x="18" y="27"/>
                    <a:pt x="18" y="28"/>
                  </a:cubicBezTo>
                  <a:lnTo>
                    <a:pt x="19" y="28"/>
                  </a:lnTo>
                  <a:cubicBezTo>
                    <a:pt x="20" y="28"/>
                    <a:pt x="21" y="28"/>
                    <a:pt x="22" y="28"/>
                  </a:cubicBezTo>
                  <a:lnTo>
                    <a:pt x="22" y="27"/>
                  </a:lnTo>
                  <a:lnTo>
                    <a:pt x="23" y="27"/>
                  </a:ln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24"/>
                  </a:lnTo>
                  <a:lnTo>
                    <a:pt x="24" y="23"/>
                  </a:lnTo>
                  <a:cubicBezTo>
                    <a:pt x="24" y="23"/>
                    <a:pt x="25" y="23"/>
                    <a:pt x="25" y="22"/>
                  </a:cubicBezTo>
                  <a:lnTo>
                    <a:pt x="25" y="21"/>
                  </a:lnTo>
                  <a:cubicBezTo>
                    <a:pt x="26" y="21"/>
                    <a:pt x="25" y="21"/>
                    <a:pt x="24" y="20"/>
                  </a:cubicBezTo>
                  <a:lnTo>
                    <a:pt x="24" y="19"/>
                  </a:lnTo>
                  <a:cubicBezTo>
                    <a:pt x="24" y="18"/>
                    <a:pt x="24" y="18"/>
                    <a:pt x="24" y="18"/>
                  </a:cubicBezTo>
                  <a:lnTo>
                    <a:pt x="24" y="17"/>
                  </a:lnTo>
                  <a:lnTo>
                    <a:pt x="23" y="16"/>
                  </a:lnTo>
                  <a:cubicBezTo>
                    <a:pt x="23" y="15"/>
                    <a:pt x="23" y="15"/>
                    <a:pt x="23" y="15"/>
                  </a:cubicBezTo>
                  <a:lnTo>
                    <a:pt x="22" y="15"/>
                  </a:lnTo>
                  <a:lnTo>
                    <a:pt x="23" y="15"/>
                  </a:lnTo>
                  <a:cubicBezTo>
                    <a:pt x="22" y="15"/>
                    <a:pt x="22" y="15"/>
                    <a:pt x="22" y="15"/>
                  </a:cubicBez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cubicBezTo>
                    <a:pt x="24" y="11"/>
                    <a:pt x="24" y="11"/>
                    <a:pt x="25" y="11"/>
                  </a:cubicBezTo>
                  <a:lnTo>
                    <a:pt x="26" y="11"/>
                  </a:lnTo>
                  <a:cubicBezTo>
                    <a:pt x="27" y="11"/>
                    <a:pt x="27" y="11"/>
                    <a:pt x="28" y="11"/>
                  </a:cubicBezTo>
                  <a:cubicBezTo>
                    <a:pt x="28" y="10"/>
                    <a:pt x="29" y="10"/>
                    <a:pt x="29" y="10"/>
                  </a:cubicBezTo>
                  <a:lnTo>
                    <a:pt x="30" y="10"/>
                  </a:lnTo>
                  <a:lnTo>
                    <a:pt x="30" y="9"/>
                  </a:lnTo>
                  <a:cubicBezTo>
                    <a:pt x="31" y="9"/>
                    <a:pt x="31" y="9"/>
                    <a:pt x="32" y="9"/>
                  </a:cubicBezTo>
                  <a:lnTo>
                    <a:pt x="33" y="9"/>
                  </a:ln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7" y="8"/>
                    <a:pt x="37" y="8"/>
                    <a:pt x="38" y="8"/>
                  </a:cubicBezTo>
                  <a:lnTo>
                    <a:pt x="38" y="7"/>
                  </a:lnTo>
                  <a:cubicBezTo>
                    <a:pt x="39" y="7"/>
                    <a:pt x="39" y="7"/>
                    <a:pt x="39" y="7"/>
                  </a:cubicBezTo>
                  <a:lnTo>
                    <a:pt x="40" y="7"/>
                  </a:lnTo>
                  <a:cubicBezTo>
                    <a:pt x="41" y="7"/>
                    <a:pt x="41" y="7"/>
                    <a:pt x="41" y="7"/>
                  </a:cubicBezTo>
                  <a:lnTo>
                    <a:pt x="42" y="7"/>
                  </a:lnTo>
                  <a:lnTo>
                    <a:pt x="42" y="6"/>
                  </a:lnTo>
                  <a:lnTo>
                    <a:pt x="43" y="6"/>
                  </a:lnTo>
                  <a:cubicBezTo>
                    <a:pt x="43" y="5"/>
                    <a:pt x="43" y="5"/>
                    <a:pt x="43" y="5"/>
                  </a:cubicBezTo>
                  <a:lnTo>
                    <a:pt x="42" y="5"/>
                  </a:lnTo>
                  <a:lnTo>
                    <a:pt x="41" y="5"/>
                  </a:lnTo>
                  <a:lnTo>
                    <a:pt x="40" y="5"/>
                  </a:ln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1" y="1"/>
                    <a:pt x="42" y="1"/>
                  </a:cubicBezTo>
                  <a:lnTo>
                    <a:pt x="43" y="1"/>
                  </a:lnTo>
                  <a:cubicBezTo>
                    <a:pt x="44" y="1"/>
                    <a:pt x="44" y="1"/>
                    <a:pt x="44" y="1"/>
                  </a:cubicBezTo>
                  <a:lnTo>
                    <a:pt x="45" y="0"/>
                  </a:lnTo>
                  <a:cubicBezTo>
                    <a:pt x="46" y="0"/>
                    <a:pt x="46" y="1"/>
                    <a:pt x="47" y="1"/>
                  </a:cubicBezTo>
                  <a:cubicBezTo>
                    <a:pt x="48" y="1"/>
                    <a:pt x="47" y="2"/>
                    <a:pt x="47" y="2"/>
                  </a:cubicBezTo>
                  <a:lnTo>
                    <a:pt x="47" y="3"/>
                  </a:lnTo>
                  <a:cubicBezTo>
                    <a:pt x="47" y="3"/>
                    <a:pt x="46" y="4"/>
                    <a:pt x="47" y="4"/>
                  </a:cubicBezTo>
                  <a:lnTo>
                    <a:pt x="47" y="5"/>
                  </a:lnTo>
                  <a:cubicBezTo>
                    <a:pt x="46" y="5"/>
                    <a:pt x="46" y="6"/>
                    <a:pt x="47" y="6"/>
                  </a:cubicBezTo>
                  <a:cubicBezTo>
                    <a:pt x="47" y="7"/>
                    <a:pt x="47" y="7"/>
                    <a:pt x="48" y="7"/>
                  </a:cubicBezTo>
                  <a:lnTo>
                    <a:pt x="49" y="7"/>
                  </a:lnTo>
                  <a:lnTo>
                    <a:pt x="50" y="7"/>
                  </a:lnTo>
                  <a:cubicBezTo>
                    <a:pt x="50" y="7"/>
                    <a:pt x="51" y="6"/>
                    <a:pt x="52" y="6"/>
                  </a:cubicBezTo>
                  <a:cubicBezTo>
                    <a:pt x="53" y="6"/>
                    <a:pt x="53" y="7"/>
                    <a:pt x="54" y="7"/>
                  </a:cubicBezTo>
                  <a:lnTo>
                    <a:pt x="55" y="8"/>
                  </a:lnTo>
                  <a:cubicBezTo>
                    <a:pt x="56" y="8"/>
                    <a:pt x="57" y="8"/>
                    <a:pt x="58" y="9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9" y="11"/>
                  </a:lnTo>
                  <a:lnTo>
                    <a:pt x="60" y="11"/>
                  </a:lnTo>
                  <a:lnTo>
                    <a:pt x="61" y="11"/>
                  </a:lnTo>
                  <a:cubicBezTo>
                    <a:pt x="61" y="12"/>
                    <a:pt x="62" y="12"/>
                    <a:pt x="62" y="12"/>
                  </a:cubicBezTo>
                  <a:lnTo>
                    <a:pt x="62" y="13"/>
                  </a:lnTo>
                  <a:lnTo>
                    <a:pt x="63" y="14"/>
                  </a:ln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67" y="15"/>
                    <a:pt x="68" y="15"/>
                    <a:pt x="69" y="15"/>
                  </a:cubicBezTo>
                  <a:cubicBezTo>
                    <a:pt x="70" y="15"/>
                    <a:pt x="70" y="15"/>
                    <a:pt x="70" y="15"/>
                  </a:cubicBezTo>
                  <a:lnTo>
                    <a:pt x="71" y="15"/>
                  </a:lnTo>
                  <a:cubicBezTo>
                    <a:pt x="72" y="15"/>
                    <a:pt x="72" y="15"/>
                    <a:pt x="72" y="15"/>
                  </a:cubicBezTo>
                  <a:lnTo>
                    <a:pt x="73" y="15"/>
                  </a:lnTo>
                  <a:lnTo>
                    <a:pt x="74" y="15"/>
                  </a:ln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7" y="15"/>
                    <a:pt x="78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1" y="15"/>
                    <a:pt x="81" y="15"/>
                    <a:pt x="82" y="15"/>
                  </a:cubicBezTo>
                  <a:lnTo>
                    <a:pt x="83" y="15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cubicBezTo>
                    <a:pt x="86" y="15"/>
                    <a:pt x="87" y="15"/>
                    <a:pt x="87" y="16"/>
                  </a:cubicBezTo>
                  <a:cubicBezTo>
                    <a:pt x="87" y="17"/>
                    <a:pt x="88" y="17"/>
                    <a:pt x="88" y="17"/>
                  </a:cubicBezTo>
                  <a:lnTo>
                    <a:pt x="89" y="17"/>
                  </a:lnTo>
                  <a:cubicBezTo>
                    <a:pt x="90" y="18"/>
                    <a:pt x="90" y="18"/>
                    <a:pt x="90" y="18"/>
                  </a:cubicBezTo>
                  <a:cubicBezTo>
                    <a:pt x="91" y="18"/>
                    <a:pt x="92" y="18"/>
                    <a:pt x="92" y="18"/>
                  </a:cubicBezTo>
                  <a:lnTo>
                    <a:pt x="93" y="18"/>
                  </a:lnTo>
                  <a:cubicBezTo>
                    <a:pt x="93" y="18"/>
                    <a:pt x="94" y="18"/>
                    <a:pt x="95" y="18"/>
                  </a:cubicBezTo>
                  <a:lnTo>
                    <a:pt x="96" y="18"/>
                  </a:lnTo>
                  <a:lnTo>
                    <a:pt x="97" y="18"/>
                  </a:lnTo>
                  <a:cubicBezTo>
                    <a:pt x="98" y="18"/>
                    <a:pt x="98" y="18"/>
                    <a:pt x="99" y="18"/>
                  </a:cubicBezTo>
                  <a:lnTo>
                    <a:pt x="100" y="18"/>
                  </a:lnTo>
                  <a:cubicBezTo>
                    <a:pt x="101" y="18"/>
                    <a:pt x="102" y="18"/>
                    <a:pt x="103" y="18"/>
                  </a:cubicBezTo>
                  <a:cubicBezTo>
                    <a:pt x="103" y="17"/>
                    <a:pt x="103" y="17"/>
                    <a:pt x="104" y="17"/>
                  </a:cubicBezTo>
                  <a:cubicBezTo>
                    <a:pt x="105" y="17"/>
                    <a:pt x="106" y="17"/>
                    <a:pt x="107" y="17"/>
                  </a:cubicBezTo>
                  <a:lnTo>
                    <a:pt x="108" y="17"/>
                  </a:lnTo>
                  <a:cubicBezTo>
                    <a:pt x="109" y="17"/>
                    <a:pt x="110" y="17"/>
                    <a:pt x="110" y="17"/>
                  </a:cubicBezTo>
                  <a:cubicBezTo>
                    <a:pt x="111" y="17"/>
                    <a:pt x="111" y="17"/>
                    <a:pt x="111" y="17"/>
                  </a:cubicBezTo>
                  <a:lnTo>
                    <a:pt x="110" y="17"/>
                  </a:lnTo>
                  <a:lnTo>
                    <a:pt x="109" y="17"/>
                  </a:lnTo>
                  <a:lnTo>
                    <a:pt x="108" y="17"/>
                  </a:lnTo>
                  <a:cubicBezTo>
                    <a:pt x="107" y="16"/>
                    <a:pt x="107" y="16"/>
                    <a:pt x="107" y="15"/>
                  </a:cubicBezTo>
                  <a:lnTo>
                    <a:pt x="108" y="15"/>
                  </a:lnTo>
                  <a:lnTo>
                    <a:pt x="109" y="15"/>
                  </a:lnTo>
                  <a:cubicBezTo>
                    <a:pt x="109" y="15"/>
                    <a:pt x="110" y="15"/>
                    <a:pt x="111" y="15"/>
                  </a:cubicBezTo>
                  <a:lnTo>
                    <a:pt x="112" y="15"/>
                  </a:lnTo>
                  <a:cubicBezTo>
                    <a:pt x="113" y="15"/>
                    <a:pt x="113" y="15"/>
                    <a:pt x="114" y="15"/>
                  </a:cubicBezTo>
                  <a:lnTo>
                    <a:pt x="115" y="15"/>
                  </a:ln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7" y="15"/>
                    <a:pt x="117" y="15"/>
                  </a:cubicBezTo>
                  <a:lnTo>
                    <a:pt x="118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1" y="15"/>
                  </a:lnTo>
                  <a:cubicBezTo>
                    <a:pt x="122" y="15"/>
                    <a:pt x="123" y="15"/>
                    <a:pt x="124" y="15"/>
                  </a:cubicBezTo>
                  <a:lnTo>
                    <a:pt x="124" y="14"/>
                  </a:lnTo>
                  <a:lnTo>
                    <a:pt x="125" y="14"/>
                  </a:ln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8" y="14"/>
                  </a:cubicBezTo>
                  <a:cubicBezTo>
                    <a:pt x="128" y="15"/>
                    <a:pt x="128" y="15"/>
                    <a:pt x="129" y="15"/>
                  </a:cubicBezTo>
                  <a:lnTo>
                    <a:pt x="130" y="15"/>
                  </a:lnTo>
                  <a:lnTo>
                    <a:pt x="131" y="15"/>
                  </a:lnTo>
                  <a:lnTo>
                    <a:pt x="132" y="15"/>
                  </a:lnTo>
                  <a:lnTo>
                    <a:pt x="133" y="15"/>
                  </a:lnTo>
                  <a:lnTo>
                    <a:pt x="134" y="15"/>
                  </a:lnTo>
                  <a:lnTo>
                    <a:pt x="135" y="15"/>
                  </a:lnTo>
                  <a:cubicBezTo>
                    <a:pt x="136" y="15"/>
                    <a:pt x="136" y="15"/>
                    <a:pt x="136" y="15"/>
                  </a:cubicBezTo>
                  <a:cubicBezTo>
                    <a:pt x="136" y="16"/>
                    <a:pt x="135" y="16"/>
                    <a:pt x="135" y="16"/>
                  </a:cubicBezTo>
                  <a:lnTo>
                    <a:pt x="134" y="16"/>
                  </a:lnTo>
                  <a:lnTo>
                    <a:pt x="133" y="16"/>
                  </a:lnTo>
                  <a:cubicBezTo>
                    <a:pt x="132" y="16"/>
                    <a:pt x="132" y="16"/>
                    <a:pt x="132" y="16"/>
                  </a:cubicBezTo>
                  <a:lnTo>
                    <a:pt x="131" y="16"/>
                  </a:lnTo>
                  <a:cubicBezTo>
                    <a:pt x="130" y="16"/>
                    <a:pt x="129" y="16"/>
                    <a:pt x="128" y="16"/>
                  </a:cubicBezTo>
                  <a:lnTo>
                    <a:pt x="127" y="16"/>
                  </a:lnTo>
                  <a:cubicBezTo>
                    <a:pt x="126" y="16"/>
                    <a:pt x="126" y="16"/>
                    <a:pt x="125" y="16"/>
                  </a:cubicBezTo>
                  <a:cubicBezTo>
                    <a:pt x="124" y="16"/>
                    <a:pt x="124" y="16"/>
                    <a:pt x="124" y="16"/>
                  </a:cubicBezTo>
                  <a:lnTo>
                    <a:pt x="123" y="16"/>
                  </a:lnTo>
                  <a:lnTo>
                    <a:pt x="122" y="16"/>
                  </a:lnTo>
                  <a:lnTo>
                    <a:pt x="122" y="17"/>
                  </a:lnTo>
                  <a:cubicBezTo>
                    <a:pt x="123" y="17"/>
                    <a:pt x="123" y="17"/>
                    <a:pt x="123" y="17"/>
                  </a:cubicBezTo>
                  <a:cubicBezTo>
                    <a:pt x="123" y="17"/>
                    <a:pt x="123" y="18"/>
                    <a:pt x="122" y="18"/>
                  </a:cubicBezTo>
                  <a:lnTo>
                    <a:pt x="121" y="19"/>
                  </a:lnTo>
                  <a:lnTo>
                    <a:pt x="122" y="19"/>
                  </a:lnTo>
                  <a:lnTo>
                    <a:pt x="122" y="18"/>
                  </a:lnTo>
                  <a:cubicBezTo>
                    <a:pt x="123" y="18"/>
                    <a:pt x="123" y="18"/>
                    <a:pt x="123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9"/>
                    <a:pt x="124" y="19"/>
                    <a:pt x="125" y="19"/>
                  </a:cubicBezTo>
                  <a:lnTo>
                    <a:pt x="126" y="19"/>
                  </a:lnTo>
                  <a:lnTo>
                    <a:pt x="127" y="19"/>
                  </a:lnTo>
                  <a:cubicBezTo>
                    <a:pt x="128" y="19"/>
                    <a:pt x="128" y="20"/>
                    <a:pt x="128" y="20"/>
                  </a:cubicBezTo>
                  <a:cubicBezTo>
                    <a:pt x="128" y="21"/>
                    <a:pt x="128" y="21"/>
                    <a:pt x="129" y="21"/>
                  </a:cubicBezTo>
                  <a:cubicBezTo>
                    <a:pt x="130" y="21"/>
                    <a:pt x="130" y="21"/>
                    <a:pt x="131" y="21"/>
                  </a:cubicBezTo>
                  <a:lnTo>
                    <a:pt x="132" y="21"/>
                  </a:lnTo>
                  <a:lnTo>
                    <a:pt x="133" y="21"/>
                  </a:lnTo>
                  <a:cubicBezTo>
                    <a:pt x="134" y="21"/>
                    <a:pt x="134" y="22"/>
                    <a:pt x="135" y="22"/>
                  </a:cubicBezTo>
                  <a:lnTo>
                    <a:pt x="136" y="22"/>
                  </a:lnTo>
                  <a:cubicBezTo>
                    <a:pt x="137" y="22"/>
                    <a:pt x="137" y="22"/>
                    <a:pt x="137" y="22"/>
                  </a:cubicBezTo>
                  <a:cubicBezTo>
                    <a:pt x="138" y="22"/>
                    <a:pt x="138" y="23"/>
                    <a:pt x="138" y="23"/>
                  </a:cubicBezTo>
                  <a:cubicBezTo>
                    <a:pt x="139" y="24"/>
                    <a:pt x="140" y="24"/>
                    <a:pt x="141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4" y="25"/>
                    <a:pt x="144" y="25"/>
                  </a:cubicBezTo>
                  <a:lnTo>
                    <a:pt x="145" y="25"/>
                  </a:lnTo>
                  <a:cubicBezTo>
                    <a:pt x="146" y="26"/>
                    <a:pt x="147" y="27"/>
                    <a:pt x="146" y="28"/>
                  </a:cubicBezTo>
                  <a:cubicBezTo>
                    <a:pt x="146" y="28"/>
                    <a:pt x="146" y="29"/>
                    <a:pt x="145" y="29"/>
                  </a:cubicBezTo>
                  <a:cubicBezTo>
                    <a:pt x="144" y="29"/>
                    <a:pt x="145" y="30"/>
                    <a:pt x="145" y="30"/>
                  </a:cubicBezTo>
                  <a:cubicBezTo>
                    <a:pt x="145" y="31"/>
                    <a:pt x="145" y="31"/>
                    <a:pt x="144" y="32"/>
                  </a:cubicBezTo>
                  <a:cubicBezTo>
                    <a:pt x="144" y="33"/>
                    <a:pt x="144" y="33"/>
                    <a:pt x="144" y="33"/>
                  </a:cubicBezTo>
                  <a:lnTo>
                    <a:pt x="145" y="33"/>
                  </a:lnTo>
                  <a:lnTo>
                    <a:pt x="146" y="33"/>
                  </a:lnTo>
                  <a:cubicBezTo>
                    <a:pt x="146" y="33"/>
                    <a:pt x="147" y="33"/>
                    <a:pt x="148" y="33"/>
                  </a:cubicBezTo>
                  <a:cubicBezTo>
                    <a:pt x="148" y="33"/>
                    <a:pt x="149" y="33"/>
                    <a:pt x="150" y="33"/>
                  </a:cubicBezTo>
                  <a:lnTo>
                    <a:pt x="151" y="33"/>
                  </a:lnTo>
                  <a:lnTo>
                    <a:pt x="152" y="33"/>
                  </a:lnTo>
                  <a:cubicBezTo>
                    <a:pt x="153" y="33"/>
                    <a:pt x="155" y="33"/>
                    <a:pt x="156" y="33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4"/>
                    <a:pt x="157" y="34"/>
                    <a:pt x="157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8" name="Shape 3298"/>
            <p:cNvSpPr/>
            <p:nvPr/>
          </p:nvSpPr>
          <p:spPr>
            <a:xfrm>
              <a:off x="4699472" y="5235425"/>
              <a:ext cx="91453" cy="105523"/>
            </a:xfrm>
            <a:custGeom>
              <a:avLst/>
              <a:gdLst/>
              <a:ahLst/>
              <a:cxnLst/>
              <a:rect l="0" t="0" r="0" b="0"/>
              <a:pathLst>
                <a:path w="53" h="61" extrusionOk="0">
                  <a:moveTo>
                    <a:pt x="53" y="58"/>
                  </a:moveTo>
                  <a:lnTo>
                    <a:pt x="52" y="58"/>
                  </a:lnTo>
                  <a:cubicBezTo>
                    <a:pt x="51" y="58"/>
                    <a:pt x="51" y="58"/>
                    <a:pt x="50" y="58"/>
                  </a:cubicBezTo>
                  <a:lnTo>
                    <a:pt x="49" y="58"/>
                  </a:lnTo>
                  <a:cubicBezTo>
                    <a:pt x="48" y="58"/>
                    <a:pt x="48" y="57"/>
                    <a:pt x="47" y="57"/>
                  </a:cubicBezTo>
                  <a:cubicBezTo>
                    <a:pt x="47" y="57"/>
                    <a:pt x="47" y="56"/>
                    <a:pt x="46" y="56"/>
                  </a:cubicBezTo>
                  <a:lnTo>
                    <a:pt x="45" y="56"/>
                  </a:lnTo>
                  <a:cubicBezTo>
                    <a:pt x="44" y="56"/>
                    <a:pt x="43" y="56"/>
                    <a:pt x="42" y="58"/>
                  </a:cubicBezTo>
                  <a:cubicBezTo>
                    <a:pt x="41" y="58"/>
                    <a:pt x="41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9"/>
                    <a:pt x="34" y="59"/>
                    <a:pt x="34" y="59"/>
                  </a:cubicBezTo>
                  <a:lnTo>
                    <a:pt x="33" y="59"/>
                  </a:lnTo>
                  <a:cubicBezTo>
                    <a:pt x="33" y="59"/>
                    <a:pt x="32" y="59"/>
                    <a:pt x="31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8" y="61"/>
                    <a:pt x="27" y="61"/>
                    <a:pt x="26" y="61"/>
                  </a:cubicBezTo>
                  <a:lnTo>
                    <a:pt x="25" y="61"/>
                  </a:lnTo>
                  <a:lnTo>
                    <a:pt x="24" y="61"/>
                  </a:lnTo>
                  <a:lnTo>
                    <a:pt x="23" y="61"/>
                  </a:lnTo>
                  <a:lnTo>
                    <a:pt x="22" y="61"/>
                  </a:lnTo>
                  <a:lnTo>
                    <a:pt x="21" y="61"/>
                  </a:lnTo>
                  <a:cubicBezTo>
                    <a:pt x="20" y="60"/>
                    <a:pt x="20" y="60"/>
                    <a:pt x="19" y="60"/>
                  </a:cubicBezTo>
                  <a:lnTo>
                    <a:pt x="19" y="59"/>
                  </a:ln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8"/>
                    <a:pt x="16" y="58"/>
                    <a:pt x="14" y="58"/>
                  </a:cubicBezTo>
                  <a:lnTo>
                    <a:pt x="13" y="58"/>
                  </a:lnTo>
                  <a:cubicBezTo>
                    <a:pt x="12" y="58"/>
                    <a:pt x="13" y="57"/>
                    <a:pt x="13" y="56"/>
                  </a:cubicBezTo>
                  <a:cubicBezTo>
                    <a:pt x="14" y="56"/>
                    <a:pt x="14" y="56"/>
                    <a:pt x="14" y="55"/>
                  </a:cubicBezTo>
                  <a:lnTo>
                    <a:pt x="14" y="54"/>
                  </a:lnTo>
                  <a:lnTo>
                    <a:pt x="13" y="54"/>
                  </a:lnTo>
                  <a:cubicBezTo>
                    <a:pt x="12" y="52"/>
                    <a:pt x="11" y="51"/>
                    <a:pt x="12" y="50"/>
                  </a:cubicBezTo>
                  <a:cubicBezTo>
                    <a:pt x="12" y="49"/>
                    <a:pt x="13" y="48"/>
                    <a:pt x="14" y="47"/>
                  </a:cubicBezTo>
                  <a:cubicBezTo>
                    <a:pt x="14" y="46"/>
                    <a:pt x="14" y="46"/>
                    <a:pt x="14" y="45"/>
                  </a:cubicBezTo>
                  <a:lnTo>
                    <a:pt x="14" y="44"/>
                  </a:lnTo>
                  <a:lnTo>
                    <a:pt x="14" y="43"/>
                  </a:lnTo>
                  <a:cubicBezTo>
                    <a:pt x="14" y="43"/>
                    <a:pt x="14" y="42"/>
                    <a:pt x="16" y="42"/>
                  </a:cubicBezTo>
                  <a:cubicBezTo>
                    <a:pt x="16" y="42"/>
                    <a:pt x="16" y="41"/>
                    <a:pt x="17" y="41"/>
                  </a:cubicBezTo>
                  <a:cubicBezTo>
                    <a:pt x="17" y="40"/>
                    <a:pt x="18" y="39"/>
                    <a:pt x="17" y="38"/>
                  </a:cubicBezTo>
                  <a:cubicBezTo>
                    <a:pt x="16" y="38"/>
                    <a:pt x="16" y="37"/>
                    <a:pt x="14" y="37"/>
                  </a:cubicBezTo>
                  <a:lnTo>
                    <a:pt x="13" y="37"/>
                  </a:lnTo>
                  <a:cubicBezTo>
                    <a:pt x="13" y="37"/>
                    <a:pt x="12" y="37"/>
                    <a:pt x="12" y="36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0" y="34"/>
                    <a:pt x="9" y="33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4" y="31"/>
                    <a:pt x="13" y="30"/>
                  </a:cubicBezTo>
                  <a:cubicBezTo>
                    <a:pt x="13" y="30"/>
                    <a:pt x="13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9" y="28"/>
                    <a:pt x="8" y="28"/>
                    <a:pt x="7" y="28"/>
                  </a:cubicBezTo>
                  <a:lnTo>
                    <a:pt x="7" y="27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cubicBezTo>
                    <a:pt x="3" y="26"/>
                    <a:pt x="3" y="25"/>
                    <a:pt x="2" y="24"/>
                  </a:cubicBezTo>
                  <a:cubicBezTo>
                    <a:pt x="2" y="24"/>
                    <a:pt x="1" y="24"/>
                    <a:pt x="1" y="23"/>
                  </a:cubicBezTo>
                  <a:cubicBezTo>
                    <a:pt x="1" y="23"/>
                    <a:pt x="0" y="23"/>
                    <a:pt x="0" y="22"/>
                  </a:cubicBezTo>
                  <a:cubicBezTo>
                    <a:pt x="-1" y="22"/>
                    <a:pt x="0" y="21"/>
                    <a:pt x="0" y="21"/>
                  </a:cubicBezTo>
                  <a:cubicBezTo>
                    <a:pt x="1" y="20"/>
                    <a:pt x="2" y="20"/>
                    <a:pt x="2" y="19"/>
                  </a:cubicBezTo>
                  <a:cubicBezTo>
                    <a:pt x="2" y="18"/>
                    <a:pt x="1" y="17"/>
                    <a:pt x="1" y="17"/>
                  </a:cubicBezTo>
                  <a:lnTo>
                    <a:pt x="1" y="16"/>
                  </a:lnTo>
                  <a:cubicBezTo>
                    <a:pt x="1" y="16"/>
                    <a:pt x="1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9" y="15"/>
                    <a:pt x="10" y="15"/>
                  </a:cubicBezTo>
                  <a:lnTo>
                    <a:pt x="11" y="15"/>
                  </a:lnTo>
                  <a:lnTo>
                    <a:pt x="12" y="15"/>
                  </a:lnTo>
                  <a:cubicBezTo>
                    <a:pt x="12" y="15"/>
                    <a:pt x="13" y="15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3" y="11"/>
                    <a:pt x="12" y="11"/>
                  </a:cubicBezTo>
                  <a:lnTo>
                    <a:pt x="11" y="11"/>
                  </a:lnTo>
                  <a:lnTo>
                    <a:pt x="10" y="12"/>
                  </a:ln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8" y="8"/>
                    <a:pt x="9" y="8"/>
                  </a:cubicBezTo>
                  <a:cubicBezTo>
                    <a:pt x="9" y="7"/>
                    <a:pt x="9" y="6"/>
                    <a:pt x="12" y="5"/>
                  </a:cubicBezTo>
                  <a:lnTo>
                    <a:pt x="13" y="5"/>
                  </a:lnTo>
                  <a:lnTo>
                    <a:pt x="14" y="5"/>
                  </a:lnTo>
                  <a:cubicBezTo>
                    <a:pt x="14" y="5"/>
                    <a:pt x="15" y="5"/>
                    <a:pt x="16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9" y="1"/>
                    <a:pt x="20" y="1"/>
                    <a:pt x="21" y="0"/>
                  </a:cubicBezTo>
                  <a:lnTo>
                    <a:pt x="22" y="0"/>
                  </a:lnTo>
                  <a:cubicBezTo>
                    <a:pt x="23" y="0"/>
                    <a:pt x="24" y="0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6" y="2"/>
                  </a:lnTo>
                  <a:cubicBezTo>
                    <a:pt x="26" y="2"/>
                    <a:pt x="27" y="2"/>
                    <a:pt x="27" y="3"/>
                  </a:cubicBezTo>
                  <a:cubicBezTo>
                    <a:pt x="27" y="3"/>
                    <a:pt x="28" y="3"/>
                    <a:pt x="28" y="4"/>
                  </a:cubicBezTo>
                  <a:cubicBezTo>
                    <a:pt x="28" y="4"/>
                    <a:pt x="29" y="4"/>
                    <a:pt x="29" y="5"/>
                  </a:cubicBezTo>
                  <a:cubicBezTo>
                    <a:pt x="30" y="6"/>
                    <a:pt x="30" y="6"/>
                    <a:pt x="31" y="7"/>
                  </a:cubicBezTo>
                  <a:lnTo>
                    <a:pt x="32" y="7"/>
                  </a:lnTo>
                  <a:cubicBezTo>
                    <a:pt x="33" y="8"/>
                    <a:pt x="34" y="8"/>
                    <a:pt x="34" y="9"/>
                  </a:cubicBezTo>
                  <a:cubicBezTo>
                    <a:pt x="34" y="10"/>
                    <a:pt x="34" y="11"/>
                    <a:pt x="33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5"/>
                    <a:pt x="31" y="16"/>
                    <a:pt x="31" y="16"/>
                  </a:cubicBezTo>
                  <a:lnTo>
                    <a:pt x="31" y="17"/>
                  </a:lnTo>
                  <a:lnTo>
                    <a:pt x="30" y="17"/>
                  </a:lnTo>
                  <a:cubicBezTo>
                    <a:pt x="31" y="17"/>
                    <a:pt x="31" y="17"/>
                    <a:pt x="31" y="17"/>
                  </a:cubicBezTo>
                  <a:lnTo>
                    <a:pt x="32" y="17"/>
                  </a:lnTo>
                  <a:lnTo>
                    <a:pt x="33" y="16"/>
                  </a:lnTo>
                  <a:cubicBezTo>
                    <a:pt x="33" y="16"/>
                    <a:pt x="33" y="15"/>
                    <a:pt x="34" y="15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7" y="13"/>
                    <a:pt x="38" y="14"/>
                    <a:pt x="38" y="14"/>
                  </a:cubicBezTo>
                  <a:cubicBezTo>
                    <a:pt x="40" y="14"/>
                    <a:pt x="41" y="16"/>
                    <a:pt x="41" y="16"/>
                  </a:cubicBezTo>
                  <a:cubicBezTo>
                    <a:pt x="41" y="17"/>
                    <a:pt x="42" y="17"/>
                    <a:pt x="43" y="17"/>
                  </a:cubicBezTo>
                  <a:lnTo>
                    <a:pt x="44" y="17"/>
                  </a:lnTo>
                  <a:cubicBezTo>
                    <a:pt x="46" y="18"/>
                    <a:pt x="46" y="19"/>
                    <a:pt x="47" y="20"/>
                  </a:cubicBezTo>
                  <a:lnTo>
                    <a:pt x="47" y="21"/>
                  </a:lnTo>
                  <a:lnTo>
                    <a:pt x="47" y="22"/>
                  </a:lnTo>
                  <a:cubicBezTo>
                    <a:pt x="47" y="23"/>
                    <a:pt x="47" y="23"/>
                    <a:pt x="48" y="23"/>
                  </a:cubicBezTo>
                  <a:lnTo>
                    <a:pt x="47" y="22"/>
                  </a:lnTo>
                  <a:lnTo>
                    <a:pt x="47" y="23"/>
                  </a:lnTo>
                  <a:cubicBezTo>
                    <a:pt x="47" y="24"/>
                    <a:pt x="47" y="24"/>
                    <a:pt x="47" y="24"/>
                  </a:cubicBezTo>
                  <a:cubicBezTo>
                    <a:pt x="46" y="25"/>
                    <a:pt x="46" y="25"/>
                    <a:pt x="45" y="25"/>
                  </a:cubicBezTo>
                  <a:cubicBezTo>
                    <a:pt x="45" y="26"/>
                    <a:pt x="45" y="26"/>
                    <a:pt x="45" y="26"/>
                  </a:cubicBezTo>
                  <a:lnTo>
                    <a:pt x="45" y="27"/>
                  </a:ln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29"/>
                    <a:pt x="43" y="29"/>
                  </a:cubicBezTo>
                  <a:lnTo>
                    <a:pt x="42" y="29"/>
                  </a:lnTo>
                  <a:cubicBezTo>
                    <a:pt x="41" y="29"/>
                    <a:pt x="40" y="29"/>
                    <a:pt x="40" y="30"/>
                  </a:cubicBezTo>
                  <a:cubicBezTo>
                    <a:pt x="40" y="31"/>
                    <a:pt x="39" y="31"/>
                    <a:pt x="39" y="31"/>
                  </a:cubicBezTo>
                  <a:lnTo>
                    <a:pt x="39" y="32"/>
                  </a:ln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8" y="34"/>
                    <a:pt x="38" y="35"/>
                  </a:cubicBezTo>
                  <a:lnTo>
                    <a:pt x="37" y="36"/>
                  </a:lnTo>
                  <a:cubicBezTo>
                    <a:pt x="37" y="37"/>
                    <a:pt x="36" y="37"/>
                    <a:pt x="36" y="37"/>
                  </a:cubicBezTo>
                  <a:lnTo>
                    <a:pt x="36" y="38"/>
                  </a:lnTo>
                  <a:lnTo>
                    <a:pt x="37" y="39"/>
                  </a:lnTo>
                  <a:cubicBezTo>
                    <a:pt x="38" y="39"/>
                    <a:pt x="38" y="39"/>
                    <a:pt x="38" y="40"/>
                  </a:cubicBezTo>
                  <a:cubicBezTo>
                    <a:pt x="39" y="40"/>
                    <a:pt x="39" y="41"/>
                    <a:pt x="39" y="41"/>
                  </a:cubicBezTo>
                  <a:cubicBezTo>
                    <a:pt x="40" y="41"/>
                    <a:pt x="39" y="42"/>
                    <a:pt x="39" y="42"/>
                  </a:cubicBezTo>
                  <a:lnTo>
                    <a:pt x="39" y="43"/>
                  </a:lnTo>
                  <a:cubicBezTo>
                    <a:pt x="39" y="44"/>
                    <a:pt x="39" y="44"/>
                    <a:pt x="40" y="45"/>
                  </a:cubicBezTo>
                  <a:cubicBezTo>
                    <a:pt x="41" y="45"/>
                    <a:pt x="42" y="45"/>
                    <a:pt x="42" y="45"/>
                  </a:cubicBezTo>
                  <a:lnTo>
                    <a:pt x="43" y="46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44" y="48"/>
                  </a:ln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lnTo>
                    <a:pt x="45" y="50"/>
                  </a:lnTo>
                  <a:cubicBezTo>
                    <a:pt x="45" y="50"/>
                    <a:pt x="46" y="50"/>
                    <a:pt x="46" y="51"/>
                  </a:cubicBezTo>
                  <a:cubicBezTo>
                    <a:pt x="47" y="51"/>
                    <a:pt x="47" y="51"/>
                    <a:pt x="47" y="52"/>
                  </a:cubicBezTo>
                  <a:lnTo>
                    <a:pt x="47" y="53"/>
                  </a:lnTo>
                  <a:lnTo>
                    <a:pt x="48" y="53"/>
                  </a:lnTo>
                  <a:lnTo>
                    <a:pt x="48" y="54"/>
                  </a:lnTo>
                  <a:cubicBezTo>
                    <a:pt x="48" y="54"/>
                    <a:pt x="48" y="55"/>
                    <a:pt x="49" y="55"/>
                  </a:cubicBezTo>
                  <a:lnTo>
                    <a:pt x="50" y="55"/>
                  </a:lnTo>
                  <a:cubicBezTo>
                    <a:pt x="50" y="55"/>
                    <a:pt x="50" y="56"/>
                    <a:pt x="51" y="56"/>
                  </a:cubicBezTo>
                  <a:lnTo>
                    <a:pt x="52" y="56"/>
                  </a:lnTo>
                  <a:lnTo>
                    <a:pt x="52" y="57"/>
                  </a:lnTo>
                  <a:cubicBezTo>
                    <a:pt x="53" y="57"/>
                    <a:pt x="53" y="57"/>
                    <a:pt x="53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99" name="Shape 3299"/>
            <p:cNvSpPr/>
            <p:nvPr/>
          </p:nvSpPr>
          <p:spPr>
            <a:xfrm>
              <a:off x="4764544" y="5272358"/>
              <a:ext cx="82660" cy="63314"/>
            </a:xfrm>
            <a:custGeom>
              <a:avLst/>
              <a:gdLst/>
              <a:ahLst/>
              <a:cxnLst/>
              <a:rect l="0" t="0" r="0" b="0"/>
              <a:pathLst>
                <a:path w="48" h="37" extrusionOk="0">
                  <a:moveTo>
                    <a:pt x="48" y="3"/>
                  </a:moveTo>
                  <a:lnTo>
                    <a:pt x="47" y="4"/>
                  </a:lnTo>
                  <a:lnTo>
                    <a:pt x="47" y="5"/>
                  </a:lnTo>
                  <a:cubicBezTo>
                    <a:pt x="46" y="6"/>
                    <a:pt x="45" y="6"/>
                    <a:pt x="44" y="7"/>
                  </a:cubicBezTo>
                  <a:lnTo>
                    <a:pt x="43" y="8"/>
                  </a:lnTo>
                  <a:lnTo>
                    <a:pt x="43" y="9"/>
                  </a:lnTo>
                  <a:lnTo>
                    <a:pt x="42" y="9"/>
                  </a:lnTo>
                  <a:cubicBezTo>
                    <a:pt x="42" y="9"/>
                    <a:pt x="41" y="9"/>
                    <a:pt x="41" y="10"/>
                  </a:cubicBezTo>
                  <a:lnTo>
                    <a:pt x="41" y="11"/>
                  </a:lnTo>
                  <a:cubicBezTo>
                    <a:pt x="41" y="12"/>
                    <a:pt x="42" y="12"/>
                    <a:pt x="41" y="12"/>
                  </a:cubicBezTo>
                  <a:cubicBezTo>
                    <a:pt x="41" y="13"/>
                    <a:pt x="41" y="13"/>
                    <a:pt x="41" y="13"/>
                  </a:cubicBezTo>
                  <a:lnTo>
                    <a:pt x="41" y="14"/>
                  </a:lnTo>
                  <a:lnTo>
                    <a:pt x="40" y="15"/>
                  </a:lnTo>
                  <a:cubicBezTo>
                    <a:pt x="40" y="15"/>
                    <a:pt x="40" y="16"/>
                    <a:pt x="41" y="16"/>
                  </a:cubicBezTo>
                  <a:cubicBezTo>
                    <a:pt x="41" y="17"/>
                    <a:pt x="41" y="17"/>
                    <a:pt x="42" y="18"/>
                  </a:cubicBezTo>
                  <a:cubicBezTo>
                    <a:pt x="42" y="19"/>
                    <a:pt x="42" y="19"/>
                    <a:pt x="43" y="20"/>
                  </a:cubicBezTo>
                  <a:cubicBezTo>
                    <a:pt x="44" y="20"/>
                    <a:pt x="45" y="21"/>
                    <a:pt x="45" y="22"/>
                  </a:cubicBezTo>
                  <a:cubicBezTo>
                    <a:pt x="45" y="23"/>
                    <a:pt x="44" y="24"/>
                    <a:pt x="44" y="26"/>
                  </a:cubicBezTo>
                  <a:cubicBezTo>
                    <a:pt x="44" y="26"/>
                    <a:pt x="43" y="27"/>
                    <a:pt x="42" y="28"/>
                  </a:cubicBezTo>
                  <a:cubicBezTo>
                    <a:pt x="42" y="28"/>
                    <a:pt x="41" y="28"/>
                    <a:pt x="41" y="29"/>
                  </a:cubicBezTo>
                  <a:cubicBezTo>
                    <a:pt x="40" y="29"/>
                    <a:pt x="40" y="30"/>
                    <a:pt x="39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2"/>
                    <a:pt x="34" y="31"/>
                    <a:pt x="33" y="31"/>
                  </a:cubicBezTo>
                  <a:cubicBezTo>
                    <a:pt x="32" y="31"/>
                    <a:pt x="31" y="31"/>
                    <a:pt x="30" y="30"/>
                  </a:cubicBezTo>
                  <a:cubicBezTo>
                    <a:pt x="29" y="30"/>
                    <a:pt x="29" y="30"/>
                    <a:pt x="28" y="30"/>
                  </a:cubicBezTo>
                  <a:cubicBezTo>
                    <a:pt x="27" y="30"/>
                    <a:pt x="26" y="30"/>
                    <a:pt x="25" y="31"/>
                  </a:cubicBezTo>
                  <a:lnTo>
                    <a:pt x="24" y="31"/>
                  </a:lnTo>
                  <a:cubicBezTo>
                    <a:pt x="23" y="31"/>
                    <a:pt x="23" y="31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2"/>
                    <a:pt x="21" y="32"/>
                    <a:pt x="21" y="33"/>
                  </a:cubicBezTo>
                  <a:cubicBezTo>
                    <a:pt x="22" y="34"/>
                    <a:pt x="23" y="35"/>
                    <a:pt x="23" y="37"/>
                  </a:cubicBezTo>
                  <a:lnTo>
                    <a:pt x="22" y="37"/>
                  </a:lnTo>
                  <a:cubicBezTo>
                    <a:pt x="21" y="37"/>
                    <a:pt x="21" y="37"/>
                    <a:pt x="20" y="37"/>
                  </a:cubicBezTo>
                  <a:cubicBezTo>
                    <a:pt x="20" y="37"/>
                    <a:pt x="20" y="36"/>
                    <a:pt x="19" y="36"/>
                  </a:cubicBezTo>
                  <a:cubicBezTo>
                    <a:pt x="19" y="36"/>
                    <a:pt x="18" y="36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16" y="36"/>
                  </a:lnTo>
                  <a:lnTo>
                    <a:pt x="16" y="35"/>
                  </a:ln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4"/>
                    <a:pt x="14" y="34"/>
                  </a:cubicBezTo>
                  <a:lnTo>
                    <a:pt x="13" y="34"/>
                  </a:lnTo>
                  <a:cubicBezTo>
                    <a:pt x="12" y="34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1" y="32"/>
                  </a:lnTo>
                  <a:lnTo>
                    <a:pt x="11" y="31"/>
                  </a:lnTo>
                  <a:cubicBezTo>
                    <a:pt x="11" y="30"/>
                    <a:pt x="11" y="30"/>
                    <a:pt x="10" y="30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lnTo>
                    <a:pt x="9" y="27"/>
                  </a:lnTo>
                  <a:lnTo>
                    <a:pt x="8" y="27"/>
                  </a:ln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7" y="25"/>
                  </a:lnTo>
                  <a:lnTo>
                    <a:pt x="6" y="24"/>
                  </a:lnTo>
                  <a:cubicBezTo>
                    <a:pt x="5" y="24"/>
                    <a:pt x="5" y="24"/>
                    <a:pt x="4" y="24"/>
                  </a:cubicBezTo>
                  <a:cubicBezTo>
                    <a:pt x="3" y="23"/>
                    <a:pt x="3" y="23"/>
                    <a:pt x="3" y="22"/>
                  </a:cubicBezTo>
                  <a:lnTo>
                    <a:pt x="3" y="21"/>
                  </a:lnTo>
                  <a:cubicBezTo>
                    <a:pt x="3" y="21"/>
                    <a:pt x="4" y="20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ubicBezTo>
                    <a:pt x="0" y="16"/>
                    <a:pt x="1" y="16"/>
                    <a:pt x="1" y="15"/>
                  </a:cubicBezTo>
                  <a:lnTo>
                    <a:pt x="2" y="14"/>
                  </a:lnTo>
                  <a:cubicBezTo>
                    <a:pt x="2" y="13"/>
                    <a:pt x="3" y="13"/>
                    <a:pt x="3" y="12"/>
                  </a:cubicBezTo>
                  <a:lnTo>
                    <a:pt x="3" y="11"/>
                  </a:lnTo>
                  <a:lnTo>
                    <a:pt x="3" y="10"/>
                  </a:lnTo>
                  <a:cubicBezTo>
                    <a:pt x="3" y="10"/>
                    <a:pt x="4" y="10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7" y="8"/>
                  </a:lnTo>
                  <a:cubicBezTo>
                    <a:pt x="8" y="8"/>
                    <a:pt x="8" y="8"/>
                    <a:pt x="8" y="7"/>
                  </a:cubicBez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cubicBezTo>
                    <a:pt x="10" y="4"/>
                    <a:pt x="10" y="4"/>
                    <a:pt x="11" y="3"/>
                  </a:cubicBezTo>
                  <a:lnTo>
                    <a:pt x="11" y="2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1"/>
                  </a:lnTo>
                  <a:cubicBezTo>
                    <a:pt x="13" y="1"/>
                    <a:pt x="14" y="0"/>
                    <a:pt x="15" y="0"/>
                  </a:cubicBez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cubicBezTo>
                    <a:pt x="22" y="0"/>
                    <a:pt x="22" y="1"/>
                    <a:pt x="23" y="1"/>
                  </a:cubicBezTo>
                  <a:cubicBezTo>
                    <a:pt x="23" y="1"/>
                    <a:pt x="24" y="1"/>
                    <a:pt x="24" y="2"/>
                  </a:cubicBezTo>
                  <a:lnTo>
                    <a:pt x="25" y="2"/>
                  </a:lnTo>
                  <a:cubicBezTo>
                    <a:pt x="25" y="2"/>
                    <a:pt x="26" y="2"/>
                    <a:pt x="27" y="1"/>
                  </a:cubicBezTo>
                  <a:cubicBezTo>
                    <a:pt x="28" y="1"/>
                    <a:pt x="29" y="0"/>
                    <a:pt x="31" y="0"/>
                  </a:cubicBezTo>
                  <a:lnTo>
                    <a:pt x="32" y="0"/>
                  </a:lnTo>
                  <a:cubicBezTo>
                    <a:pt x="32" y="0"/>
                    <a:pt x="32" y="1"/>
                    <a:pt x="33" y="1"/>
                  </a:cubicBezTo>
                  <a:cubicBezTo>
                    <a:pt x="34" y="1"/>
                    <a:pt x="34" y="1"/>
                    <a:pt x="35" y="1"/>
                  </a:cubicBezTo>
                  <a:lnTo>
                    <a:pt x="36" y="1"/>
                  </a:lnTo>
                  <a:cubicBezTo>
                    <a:pt x="37" y="1"/>
                    <a:pt x="37" y="0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9" y="0"/>
                  </a:lnTo>
                  <a:lnTo>
                    <a:pt x="40" y="0"/>
                  </a:lnTo>
                  <a:cubicBezTo>
                    <a:pt x="40" y="1"/>
                    <a:pt x="41" y="1"/>
                    <a:pt x="41" y="1"/>
                  </a:cubicBezTo>
                  <a:cubicBezTo>
                    <a:pt x="42" y="1"/>
                    <a:pt x="42" y="1"/>
                    <a:pt x="43" y="1"/>
                  </a:cubicBez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cubicBezTo>
                    <a:pt x="47" y="1"/>
                    <a:pt x="47" y="2"/>
                    <a:pt x="47" y="2"/>
                  </a:cubicBezTo>
                  <a:cubicBezTo>
                    <a:pt x="47" y="3"/>
                    <a:pt x="48" y="3"/>
                    <a:pt x="4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0" name="Shape 3300"/>
            <p:cNvSpPr/>
            <p:nvPr/>
          </p:nvSpPr>
          <p:spPr>
            <a:xfrm>
              <a:off x="4546464" y="5515060"/>
              <a:ext cx="274359" cy="200493"/>
            </a:xfrm>
            <a:custGeom>
              <a:avLst/>
              <a:gdLst/>
              <a:ahLst/>
              <a:cxnLst/>
              <a:rect l="0" t="0" r="0" b="0"/>
              <a:pathLst>
                <a:path w="157" h="115" extrusionOk="0">
                  <a:moveTo>
                    <a:pt x="157" y="85"/>
                  </a:moveTo>
                  <a:cubicBezTo>
                    <a:pt x="156" y="86"/>
                    <a:pt x="156" y="86"/>
                    <a:pt x="156" y="86"/>
                  </a:cubicBezTo>
                  <a:cubicBezTo>
                    <a:pt x="155" y="86"/>
                    <a:pt x="155" y="87"/>
                    <a:pt x="155" y="87"/>
                  </a:cubicBezTo>
                  <a:cubicBezTo>
                    <a:pt x="155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lnTo>
                    <a:pt x="153" y="85"/>
                  </a:lnTo>
                  <a:lnTo>
                    <a:pt x="153" y="84"/>
                  </a:lnTo>
                  <a:cubicBezTo>
                    <a:pt x="152" y="83"/>
                    <a:pt x="152" y="83"/>
                    <a:pt x="151" y="83"/>
                  </a:cubicBezTo>
                  <a:cubicBezTo>
                    <a:pt x="150" y="83"/>
                    <a:pt x="149" y="83"/>
                    <a:pt x="149" y="82"/>
                  </a:cubicBezTo>
                  <a:cubicBezTo>
                    <a:pt x="148" y="81"/>
                    <a:pt x="146" y="81"/>
                    <a:pt x="144" y="81"/>
                  </a:cubicBezTo>
                  <a:cubicBezTo>
                    <a:pt x="143" y="80"/>
                    <a:pt x="141" y="80"/>
                    <a:pt x="140" y="80"/>
                  </a:cubicBezTo>
                  <a:cubicBezTo>
                    <a:pt x="139" y="80"/>
                    <a:pt x="137" y="80"/>
                    <a:pt x="136" y="80"/>
                  </a:cubicBezTo>
                  <a:cubicBezTo>
                    <a:pt x="135" y="81"/>
                    <a:pt x="133" y="81"/>
                    <a:pt x="132" y="81"/>
                  </a:cubicBezTo>
                  <a:cubicBezTo>
                    <a:pt x="131" y="81"/>
                    <a:pt x="129" y="81"/>
                    <a:pt x="128" y="81"/>
                  </a:cubicBezTo>
                  <a:cubicBezTo>
                    <a:pt x="125" y="82"/>
                    <a:pt x="122" y="83"/>
                    <a:pt x="119" y="83"/>
                  </a:cubicBezTo>
                  <a:cubicBezTo>
                    <a:pt x="118" y="83"/>
                    <a:pt x="117" y="83"/>
                    <a:pt x="116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4" y="83"/>
                    <a:pt x="114" y="83"/>
                    <a:pt x="114" y="83"/>
                  </a:cubicBezTo>
                  <a:lnTo>
                    <a:pt x="113" y="83"/>
                  </a:lnTo>
                  <a:lnTo>
                    <a:pt x="112" y="83"/>
                  </a:lnTo>
                  <a:lnTo>
                    <a:pt x="112" y="84"/>
                  </a:lnTo>
                  <a:lnTo>
                    <a:pt x="112" y="85"/>
                  </a:lnTo>
                  <a:cubicBezTo>
                    <a:pt x="112" y="86"/>
                    <a:pt x="112" y="86"/>
                    <a:pt x="112" y="86"/>
                  </a:cubicBezTo>
                  <a:cubicBezTo>
                    <a:pt x="111" y="87"/>
                    <a:pt x="111" y="88"/>
                    <a:pt x="111" y="89"/>
                  </a:cubicBezTo>
                  <a:cubicBezTo>
                    <a:pt x="111" y="91"/>
                    <a:pt x="111" y="93"/>
                    <a:pt x="111" y="95"/>
                  </a:cubicBezTo>
                  <a:cubicBezTo>
                    <a:pt x="112" y="96"/>
                    <a:pt x="112" y="97"/>
                    <a:pt x="113" y="99"/>
                  </a:cubicBezTo>
                  <a:cubicBezTo>
                    <a:pt x="114" y="102"/>
                    <a:pt x="114" y="105"/>
                    <a:pt x="113" y="108"/>
                  </a:cubicBezTo>
                  <a:cubicBezTo>
                    <a:pt x="112" y="108"/>
                    <a:pt x="112" y="107"/>
                    <a:pt x="111" y="107"/>
                  </a:cubicBezTo>
                  <a:cubicBezTo>
                    <a:pt x="110" y="107"/>
                    <a:pt x="110" y="107"/>
                    <a:pt x="109" y="106"/>
                  </a:cubicBezTo>
                  <a:lnTo>
                    <a:pt x="108" y="106"/>
                  </a:lnTo>
                  <a:cubicBezTo>
                    <a:pt x="107" y="105"/>
                    <a:pt x="106" y="105"/>
                    <a:pt x="106" y="105"/>
                  </a:cubicBezTo>
                  <a:cubicBezTo>
                    <a:pt x="105" y="105"/>
                    <a:pt x="105" y="105"/>
                    <a:pt x="105" y="105"/>
                  </a:cubicBezTo>
                  <a:lnTo>
                    <a:pt x="104" y="105"/>
                  </a:lnTo>
                  <a:cubicBezTo>
                    <a:pt x="103" y="106"/>
                    <a:pt x="102" y="106"/>
                    <a:pt x="102" y="106"/>
                  </a:cubicBezTo>
                  <a:lnTo>
                    <a:pt x="101" y="106"/>
                  </a:lnTo>
                  <a:cubicBezTo>
                    <a:pt x="101" y="107"/>
                    <a:pt x="101" y="107"/>
                    <a:pt x="100" y="107"/>
                  </a:cubicBezTo>
                  <a:cubicBezTo>
                    <a:pt x="99" y="107"/>
                    <a:pt x="98" y="107"/>
                    <a:pt x="97" y="107"/>
                  </a:cubicBezTo>
                  <a:cubicBezTo>
                    <a:pt x="96" y="106"/>
                    <a:pt x="95" y="106"/>
                    <a:pt x="95" y="106"/>
                  </a:cubicBezTo>
                  <a:lnTo>
                    <a:pt x="94" y="106"/>
                  </a:lnTo>
                  <a:cubicBezTo>
                    <a:pt x="94" y="107"/>
                    <a:pt x="94" y="108"/>
                    <a:pt x="94" y="108"/>
                  </a:cubicBezTo>
                  <a:cubicBezTo>
                    <a:pt x="94" y="109"/>
                    <a:pt x="94" y="110"/>
                    <a:pt x="95" y="111"/>
                  </a:cubicBezTo>
                  <a:lnTo>
                    <a:pt x="95" y="112"/>
                  </a:lnTo>
                  <a:cubicBezTo>
                    <a:pt x="95" y="113"/>
                    <a:pt x="95" y="113"/>
                    <a:pt x="94" y="113"/>
                  </a:cubicBezTo>
                  <a:lnTo>
                    <a:pt x="93" y="113"/>
                  </a:lnTo>
                  <a:cubicBezTo>
                    <a:pt x="92" y="113"/>
                    <a:pt x="92" y="112"/>
                    <a:pt x="91" y="111"/>
                  </a:cubicBezTo>
                  <a:cubicBezTo>
                    <a:pt x="91" y="110"/>
                    <a:pt x="91" y="110"/>
                    <a:pt x="91" y="109"/>
                  </a:cubicBezTo>
                  <a:cubicBezTo>
                    <a:pt x="90" y="109"/>
                    <a:pt x="90" y="108"/>
                    <a:pt x="89" y="108"/>
                  </a:cubicBezTo>
                  <a:cubicBezTo>
                    <a:pt x="88" y="107"/>
                    <a:pt x="87" y="107"/>
                    <a:pt x="86" y="107"/>
                  </a:cubicBezTo>
                  <a:cubicBezTo>
                    <a:pt x="85" y="107"/>
                    <a:pt x="85" y="107"/>
                    <a:pt x="85" y="107"/>
                  </a:cubicBezTo>
                  <a:lnTo>
                    <a:pt x="84" y="107"/>
                  </a:lnTo>
                  <a:cubicBezTo>
                    <a:pt x="83" y="107"/>
                    <a:pt x="82" y="107"/>
                    <a:pt x="81" y="107"/>
                  </a:cubicBezTo>
                  <a:lnTo>
                    <a:pt x="80" y="107"/>
                  </a:lnTo>
                  <a:cubicBezTo>
                    <a:pt x="79" y="107"/>
                    <a:pt x="78" y="108"/>
                    <a:pt x="78" y="108"/>
                  </a:cubicBezTo>
                  <a:lnTo>
                    <a:pt x="77" y="108"/>
                  </a:lnTo>
                  <a:lnTo>
                    <a:pt x="77" y="107"/>
                  </a:lnTo>
                  <a:lnTo>
                    <a:pt x="76" y="107"/>
                  </a:lnTo>
                  <a:cubicBezTo>
                    <a:pt x="75" y="107"/>
                    <a:pt x="75" y="107"/>
                    <a:pt x="75" y="106"/>
                  </a:cubicBezTo>
                  <a:cubicBezTo>
                    <a:pt x="75" y="106"/>
                    <a:pt x="75" y="105"/>
                    <a:pt x="74" y="105"/>
                  </a:cubicBezTo>
                  <a:cubicBezTo>
                    <a:pt x="74" y="104"/>
                    <a:pt x="73" y="103"/>
                    <a:pt x="72" y="103"/>
                  </a:cubicBezTo>
                  <a:cubicBezTo>
                    <a:pt x="71" y="104"/>
                    <a:pt x="71" y="105"/>
                    <a:pt x="71" y="105"/>
                  </a:cubicBezTo>
                  <a:cubicBezTo>
                    <a:pt x="71" y="106"/>
                    <a:pt x="71" y="106"/>
                    <a:pt x="70" y="106"/>
                  </a:cubicBezTo>
                  <a:lnTo>
                    <a:pt x="70" y="107"/>
                  </a:lnTo>
                  <a:cubicBezTo>
                    <a:pt x="69" y="107"/>
                    <a:pt x="69" y="108"/>
                    <a:pt x="69" y="108"/>
                  </a:cubicBezTo>
                  <a:lnTo>
                    <a:pt x="68" y="108"/>
                  </a:lnTo>
                  <a:lnTo>
                    <a:pt x="67" y="109"/>
                  </a:lnTo>
                  <a:lnTo>
                    <a:pt x="66" y="110"/>
                  </a:lnTo>
                  <a:cubicBezTo>
                    <a:pt x="66" y="110"/>
                    <a:pt x="65" y="111"/>
                    <a:pt x="64" y="111"/>
                  </a:cubicBezTo>
                  <a:lnTo>
                    <a:pt x="63" y="112"/>
                  </a:lnTo>
                  <a:lnTo>
                    <a:pt x="63" y="113"/>
                  </a:lnTo>
                  <a:lnTo>
                    <a:pt x="63" y="114"/>
                  </a:lnTo>
                  <a:cubicBezTo>
                    <a:pt x="61" y="114"/>
                    <a:pt x="60" y="114"/>
                    <a:pt x="60" y="114"/>
                  </a:cubicBezTo>
                  <a:lnTo>
                    <a:pt x="59" y="114"/>
                  </a:lnTo>
                  <a:lnTo>
                    <a:pt x="58" y="115"/>
                  </a:lnTo>
                  <a:cubicBezTo>
                    <a:pt x="57" y="115"/>
                    <a:pt x="57" y="114"/>
                    <a:pt x="57" y="114"/>
                  </a:cubicBezTo>
                  <a:cubicBezTo>
                    <a:pt x="56" y="114"/>
                    <a:pt x="56" y="114"/>
                    <a:pt x="56" y="113"/>
                  </a:cubicBezTo>
                  <a:lnTo>
                    <a:pt x="55" y="112"/>
                  </a:lnTo>
                  <a:cubicBezTo>
                    <a:pt x="54" y="111"/>
                    <a:pt x="54" y="111"/>
                    <a:pt x="54" y="111"/>
                  </a:cubicBezTo>
                  <a:cubicBezTo>
                    <a:pt x="54" y="110"/>
                    <a:pt x="54" y="110"/>
                    <a:pt x="54" y="109"/>
                  </a:cubicBezTo>
                  <a:lnTo>
                    <a:pt x="53" y="108"/>
                  </a:lnTo>
                  <a:cubicBezTo>
                    <a:pt x="52" y="108"/>
                    <a:pt x="52" y="107"/>
                    <a:pt x="51" y="107"/>
                  </a:cubicBezTo>
                  <a:cubicBezTo>
                    <a:pt x="51" y="106"/>
                    <a:pt x="51" y="106"/>
                    <a:pt x="50" y="106"/>
                  </a:cubicBezTo>
                  <a:cubicBezTo>
                    <a:pt x="49" y="106"/>
                    <a:pt x="49" y="105"/>
                    <a:pt x="49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5"/>
                    <a:pt x="47" y="103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2"/>
                    <a:pt x="47" y="101"/>
                    <a:pt x="46" y="101"/>
                  </a:cubicBezTo>
                  <a:lnTo>
                    <a:pt x="45" y="100"/>
                  </a:lnTo>
                  <a:cubicBezTo>
                    <a:pt x="45" y="99"/>
                    <a:pt x="45" y="99"/>
                    <a:pt x="44" y="99"/>
                  </a:cubicBezTo>
                  <a:lnTo>
                    <a:pt x="44" y="98"/>
                  </a:lnTo>
                  <a:cubicBezTo>
                    <a:pt x="43" y="98"/>
                    <a:pt x="43" y="98"/>
                    <a:pt x="42" y="98"/>
                  </a:cubicBezTo>
                  <a:lnTo>
                    <a:pt x="41" y="98"/>
                  </a:lnTo>
                  <a:cubicBezTo>
                    <a:pt x="41" y="97"/>
                    <a:pt x="40" y="97"/>
                    <a:pt x="40" y="97"/>
                  </a:cubicBezTo>
                  <a:cubicBezTo>
                    <a:pt x="39" y="97"/>
                    <a:pt x="40" y="96"/>
                    <a:pt x="40" y="96"/>
                  </a:cubicBezTo>
                  <a:lnTo>
                    <a:pt x="40" y="95"/>
                  </a:lnTo>
                  <a:cubicBezTo>
                    <a:pt x="40" y="94"/>
                    <a:pt x="39" y="94"/>
                    <a:pt x="39" y="94"/>
                  </a:cubicBezTo>
                  <a:lnTo>
                    <a:pt x="38" y="94"/>
                  </a:lnTo>
                  <a:cubicBezTo>
                    <a:pt x="38" y="93"/>
                    <a:pt x="38" y="93"/>
                    <a:pt x="38" y="93"/>
                  </a:cubicBezTo>
                  <a:cubicBezTo>
                    <a:pt x="37" y="92"/>
                    <a:pt x="37" y="92"/>
                    <a:pt x="37" y="92"/>
                  </a:cubicBezTo>
                  <a:lnTo>
                    <a:pt x="37" y="91"/>
                  </a:lnTo>
                  <a:lnTo>
                    <a:pt x="36" y="90"/>
                  </a:lnTo>
                  <a:lnTo>
                    <a:pt x="36" y="89"/>
                  </a:lnTo>
                  <a:cubicBezTo>
                    <a:pt x="36" y="88"/>
                    <a:pt x="36" y="88"/>
                    <a:pt x="36" y="88"/>
                  </a:cubicBezTo>
                  <a:lnTo>
                    <a:pt x="35" y="88"/>
                  </a:lnTo>
                  <a:lnTo>
                    <a:pt x="35" y="87"/>
                  </a:lnTo>
                  <a:lnTo>
                    <a:pt x="35" y="86"/>
                  </a:lnTo>
                  <a:cubicBezTo>
                    <a:pt x="36" y="86"/>
                    <a:pt x="36" y="86"/>
                    <a:pt x="36" y="85"/>
                  </a:cubicBezTo>
                  <a:cubicBezTo>
                    <a:pt x="37" y="85"/>
                    <a:pt x="36" y="85"/>
                    <a:pt x="36" y="84"/>
                  </a:cubicBezTo>
                  <a:lnTo>
                    <a:pt x="35" y="84"/>
                  </a:lnTo>
                  <a:lnTo>
                    <a:pt x="35" y="83"/>
                  </a:lnTo>
                  <a:lnTo>
                    <a:pt x="34" y="83"/>
                  </a:lnTo>
                  <a:lnTo>
                    <a:pt x="33" y="83"/>
                  </a:lnTo>
                  <a:lnTo>
                    <a:pt x="32" y="83"/>
                  </a:lnTo>
                  <a:cubicBezTo>
                    <a:pt x="31" y="83"/>
                    <a:pt x="31" y="82"/>
                    <a:pt x="31" y="82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9" y="81"/>
                    <a:pt x="29" y="81"/>
                    <a:pt x="29" y="81"/>
                  </a:cubicBezTo>
                  <a:lnTo>
                    <a:pt x="29" y="80"/>
                  </a:lnTo>
                  <a:lnTo>
                    <a:pt x="28" y="80"/>
                  </a:lnTo>
                  <a:cubicBezTo>
                    <a:pt x="28" y="80"/>
                    <a:pt x="27" y="80"/>
                    <a:pt x="27" y="79"/>
                  </a:cubicBezTo>
                  <a:lnTo>
                    <a:pt x="27" y="78"/>
                  </a:lnTo>
                  <a:lnTo>
                    <a:pt x="27" y="77"/>
                  </a:lnTo>
                  <a:cubicBezTo>
                    <a:pt x="27" y="76"/>
                    <a:pt x="27" y="76"/>
                    <a:pt x="26" y="76"/>
                  </a:cubicBezTo>
                  <a:lnTo>
                    <a:pt x="26" y="75"/>
                  </a:lnTo>
                  <a:cubicBezTo>
                    <a:pt x="25" y="75"/>
                    <a:pt x="25" y="75"/>
                    <a:pt x="25" y="75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4" y="74"/>
                  </a:lnTo>
                  <a:cubicBezTo>
                    <a:pt x="24" y="74"/>
                    <a:pt x="24" y="73"/>
                    <a:pt x="23" y="73"/>
                  </a:cubicBezTo>
                  <a:lnTo>
                    <a:pt x="23" y="72"/>
                  </a:lnTo>
                  <a:cubicBezTo>
                    <a:pt x="23" y="72"/>
                    <a:pt x="22" y="72"/>
                    <a:pt x="22" y="71"/>
                  </a:cubicBezTo>
                  <a:lnTo>
                    <a:pt x="21" y="71"/>
                  </a:lnTo>
                  <a:cubicBezTo>
                    <a:pt x="21" y="71"/>
                    <a:pt x="21" y="70"/>
                    <a:pt x="20" y="70"/>
                  </a:cubicBezTo>
                  <a:cubicBezTo>
                    <a:pt x="19" y="70"/>
                    <a:pt x="19" y="69"/>
                    <a:pt x="19" y="69"/>
                  </a:cubicBezTo>
                  <a:lnTo>
                    <a:pt x="18" y="69"/>
                  </a:lnTo>
                  <a:cubicBezTo>
                    <a:pt x="18" y="68"/>
                    <a:pt x="18" y="68"/>
                    <a:pt x="17" y="68"/>
                  </a:cubicBezTo>
                  <a:lnTo>
                    <a:pt x="16" y="68"/>
                  </a:lnTo>
                  <a:lnTo>
                    <a:pt x="15" y="68"/>
                  </a:lnTo>
                  <a:cubicBezTo>
                    <a:pt x="16" y="68"/>
                    <a:pt x="16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5"/>
                    <a:pt x="15" y="65"/>
                    <a:pt x="16" y="64"/>
                  </a:cubicBezTo>
                  <a:lnTo>
                    <a:pt x="17" y="63"/>
                  </a:lnTo>
                  <a:lnTo>
                    <a:pt x="17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7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7"/>
                  </a:lnTo>
                  <a:cubicBezTo>
                    <a:pt x="20" y="57"/>
                    <a:pt x="20" y="56"/>
                    <a:pt x="19" y="56"/>
                  </a:cubicBezTo>
                  <a:cubicBezTo>
                    <a:pt x="19" y="55"/>
                    <a:pt x="18" y="55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4"/>
                    <a:pt x="16" y="54"/>
                    <a:pt x="16" y="54"/>
                  </a:cubicBezTo>
                  <a:cubicBezTo>
                    <a:pt x="15" y="54"/>
                    <a:pt x="14" y="53"/>
                    <a:pt x="14" y="53"/>
                  </a:cubicBezTo>
                  <a:cubicBezTo>
                    <a:pt x="14" y="52"/>
                    <a:pt x="14" y="52"/>
                    <a:pt x="14" y="50"/>
                  </a:cubicBezTo>
                  <a:lnTo>
                    <a:pt x="14" y="49"/>
                  </a:lnTo>
                  <a:lnTo>
                    <a:pt x="14" y="48"/>
                  </a:lnTo>
                  <a:cubicBezTo>
                    <a:pt x="14" y="47"/>
                    <a:pt x="14" y="47"/>
                    <a:pt x="13" y="46"/>
                  </a:cubicBezTo>
                  <a:cubicBezTo>
                    <a:pt x="12" y="45"/>
                    <a:pt x="12" y="44"/>
                    <a:pt x="12" y="43"/>
                  </a:cubicBezTo>
                  <a:lnTo>
                    <a:pt x="12" y="42"/>
                  </a:lnTo>
                  <a:lnTo>
                    <a:pt x="12" y="41"/>
                  </a:lnTo>
                  <a:cubicBezTo>
                    <a:pt x="12" y="40"/>
                    <a:pt x="11" y="39"/>
                    <a:pt x="12" y="38"/>
                  </a:cubicBezTo>
                  <a:lnTo>
                    <a:pt x="13" y="38"/>
                  </a:lnTo>
                  <a:cubicBezTo>
                    <a:pt x="13" y="37"/>
                    <a:pt x="14" y="37"/>
                    <a:pt x="14" y="37"/>
                  </a:cubicBezTo>
                  <a:cubicBezTo>
                    <a:pt x="14" y="36"/>
                    <a:pt x="14" y="36"/>
                    <a:pt x="13" y="35"/>
                  </a:cubicBezTo>
                  <a:cubicBezTo>
                    <a:pt x="13" y="35"/>
                    <a:pt x="13" y="34"/>
                    <a:pt x="12" y="34"/>
                  </a:cubicBezTo>
                  <a:lnTo>
                    <a:pt x="12" y="33"/>
                  </a:lnTo>
                  <a:cubicBezTo>
                    <a:pt x="11" y="33"/>
                    <a:pt x="11" y="32"/>
                    <a:pt x="11" y="32"/>
                  </a:cubicBezTo>
                  <a:lnTo>
                    <a:pt x="11" y="31"/>
                  </a:ln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29"/>
                    <a:pt x="11" y="28"/>
                  </a:cubicBezTo>
                  <a:lnTo>
                    <a:pt x="11" y="27"/>
                  </a:lnTo>
                  <a:lnTo>
                    <a:pt x="11" y="26"/>
                  </a:ln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lnTo>
                    <a:pt x="12" y="23"/>
                  </a:lnTo>
                  <a:cubicBezTo>
                    <a:pt x="13" y="23"/>
                    <a:pt x="13" y="22"/>
                    <a:pt x="13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0" y="19"/>
                    <a:pt x="9" y="19"/>
                  </a:cubicBezTo>
                  <a:lnTo>
                    <a:pt x="9" y="18"/>
                  </a:lnTo>
                  <a:cubicBezTo>
                    <a:pt x="8" y="18"/>
                    <a:pt x="8" y="17"/>
                    <a:pt x="7" y="17"/>
                  </a:cubicBezTo>
                  <a:lnTo>
                    <a:pt x="6" y="16"/>
                  </a:lnTo>
                  <a:lnTo>
                    <a:pt x="5" y="15"/>
                  </a:lnTo>
                  <a:lnTo>
                    <a:pt x="5" y="14"/>
                  </a:ln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2"/>
                    <a:pt x="2" y="12"/>
                  </a:cubicBezTo>
                  <a:lnTo>
                    <a:pt x="1" y="12"/>
                  </a:ln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0"/>
                  </a:cubicBezTo>
                  <a:lnTo>
                    <a:pt x="1" y="10"/>
                  </a:lnTo>
                  <a:lnTo>
                    <a:pt x="2" y="10"/>
                  </a:lnTo>
                  <a:cubicBezTo>
                    <a:pt x="3" y="10"/>
                    <a:pt x="4" y="10"/>
                    <a:pt x="4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8" y="10"/>
                    <a:pt x="9" y="10"/>
                    <a:pt x="9" y="10"/>
                  </a:cubicBezTo>
                  <a:lnTo>
                    <a:pt x="9" y="11"/>
                  </a:lnTo>
                  <a:cubicBezTo>
                    <a:pt x="10" y="11"/>
                    <a:pt x="10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4" y="10"/>
                    <a:pt x="15" y="10"/>
                    <a:pt x="16" y="9"/>
                  </a:cubicBezTo>
                  <a:lnTo>
                    <a:pt x="17" y="9"/>
                  </a:lnTo>
                  <a:cubicBezTo>
                    <a:pt x="18" y="9"/>
                    <a:pt x="18" y="9"/>
                    <a:pt x="19" y="8"/>
                  </a:cubicBezTo>
                  <a:cubicBezTo>
                    <a:pt x="20" y="7"/>
                    <a:pt x="20" y="7"/>
                    <a:pt x="21" y="7"/>
                  </a:cubicBezTo>
                  <a:lnTo>
                    <a:pt x="22" y="7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7" y="4"/>
                  </a:lnTo>
                  <a:cubicBezTo>
                    <a:pt x="27" y="4"/>
                    <a:pt x="28" y="4"/>
                    <a:pt x="28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30" y="2"/>
                    <a:pt x="31" y="1"/>
                  </a:cubicBezTo>
                  <a:lnTo>
                    <a:pt x="32" y="1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0"/>
                    <a:pt x="36" y="0"/>
                    <a:pt x="37" y="0"/>
                  </a:cubicBezTo>
                  <a:lnTo>
                    <a:pt x="38" y="0"/>
                  </a:lnTo>
                  <a:cubicBezTo>
                    <a:pt x="39" y="0"/>
                    <a:pt x="39" y="0"/>
                    <a:pt x="40" y="0"/>
                  </a:cubicBezTo>
                  <a:cubicBezTo>
                    <a:pt x="40" y="0"/>
                    <a:pt x="41" y="0"/>
                    <a:pt x="42" y="0"/>
                  </a:cubicBezTo>
                  <a:lnTo>
                    <a:pt x="43" y="0"/>
                  </a:lnTo>
                  <a:cubicBezTo>
                    <a:pt x="44" y="0"/>
                    <a:pt x="44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2"/>
                    <a:pt x="47" y="2"/>
                    <a:pt x="47" y="2"/>
                  </a:cubicBezTo>
                  <a:cubicBezTo>
                    <a:pt x="47" y="4"/>
                    <a:pt x="47" y="4"/>
                    <a:pt x="47" y="5"/>
                  </a:cubicBezTo>
                  <a:lnTo>
                    <a:pt x="47" y="6"/>
                  </a:lnTo>
                  <a:cubicBezTo>
                    <a:pt x="47" y="6"/>
                    <a:pt x="47" y="7"/>
                    <a:pt x="47" y="8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5"/>
                    <a:pt x="49" y="15"/>
                    <a:pt x="49" y="16"/>
                  </a:cubicBezTo>
                  <a:cubicBezTo>
                    <a:pt x="50" y="16"/>
                    <a:pt x="51" y="16"/>
                    <a:pt x="51" y="16"/>
                  </a:cubicBezTo>
                  <a:lnTo>
                    <a:pt x="52" y="16"/>
                  </a:lnTo>
                  <a:cubicBezTo>
                    <a:pt x="53" y="17"/>
                    <a:pt x="53" y="17"/>
                    <a:pt x="53" y="17"/>
                  </a:cubicBezTo>
                  <a:cubicBezTo>
                    <a:pt x="53" y="18"/>
                    <a:pt x="53" y="18"/>
                    <a:pt x="54" y="19"/>
                  </a:cubicBezTo>
                  <a:lnTo>
                    <a:pt x="55" y="19"/>
                  </a:lnTo>
                  <a:cubicBezTo>
                    <a:pt x="56" y="19"/>
                    <a:pt x="56" y="19"/>
                    <a:pt x="57" y="19"/>
                  </a:cubicBezTo>
                  <a:cubicBezTo>
                    <a:pt x="58" y="19"/>
                    <a:pt x="58" y="19"/>
                    <a:pt x="59" y="19"/>
                  </a:cubicBezTo>
                  <a:cubicBezTo>
                    <a:pt x="59" y="20"/>
                    <a:pt x="60" y="20"/>
                    <a:pt x="60" y="21"/>
                  </a:cubicBezTo>
                  <a:lnTo>
                    <a:pt x="61" y="22"/>
                  </a:lnTo>
                  <a:cubicBezTo>
                    <a:pt x="63" y="22"/>
                    <a:pt x="64" y="23"/>
                    <a:pt x="66" y="23"/>
                  </a:cubicBezTo>
                  <a:cubicBezTo>
                    <a:pt x="67" y="23"/>
                    <a:pt x="68" y="23"/>
                    <a:pt x="68" y="23"/>
                  </a:cubicBezTo>
                  <a:cubicBezTo>
                    <a:pt x="69" y="23"/>
                    <a:pt x="69" y="23"/>
                    <a:pt x="70" y="22"/>
                  </a:cubicBezTo>
                  <a:lnTo>
                    <a:pt x="71" y="22"/>
                  </a:lnTo>
                  <a:lnTo>
                    <a:pt x="72" y="23"/>
                  </a:lnTo>
                  <a:cubicBezTo>
                    <a:pt x="73" y="23"/>
                    <a:pt x="73" y="24"/>
                    <a:pt x="74" y="24"/>
                  </a:cubicBezTo>
                  <a:lnTo>
                    <a:pt x="75" y="24"/>
                  </a:lnTo>
                  <a:lnTo>
                    <a:pt x="76" y="24"/>
                  </a:lnTo>
                  <a:lnTo>
                    <a:pt x="77" y="24"/>
                  </a:lnTo>
                  <a:cubicBezTo>
                    <a:pt x="78" y="24"/>
                    <a:pt x="78" y="24"/>
                    <a:pt x="78" y="25"/>
                  </a:cubicBezTo>
                  <a:lnTo>
                    <a:pt x="79" y="26"/>
                  </a:lnTo>
                  <a:lnTo>
                    <a:pt x="80" y="26"/>
                  </a:lnTo>
                  <a:cubicBezTo>
                    <a:pt x="81" y="27"/>
                    <a:pt x="82" y="27"/>
                    <a:pt x="83" y="27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7" y="28"/>
                  </a:lnTo>
                  <a:cubicBezTo>
                    <a:pt x="88" y="28"/>
                    <a:pt x="89" y="28"/>
                    <a:pt x="89" y="28"/>
                  </a:cubicBezTo>
                  <a:cubicBezTo>
                    <a:pt x="90" y="29"/>
                    <a:pt x="90" y="30"/>
                    <a:pt x="91" y="30"/>
                  </a:cubicBezTo>
                  <a:cubicBezTo>
                    <a:pt x="92" y="31"/>
                    <a:pt x="92" y="32"/>
                    <a:pt x="95" y="32"/>
                  </a:cubicBezTo>
                  <a:lnTo>
                    <a:pt x="96" y="32"/>
                  </a:lnTo>
                  <a:cubicBezTo>
                    <a:pt x="97" y="32"/>
                    <a:pt x="98" y="32"/>
                    <a:pt x="99" y="32"/>
                  </a:cubicBezTo>
                  <a:cubicBezTo>
                    <a:pt x="100" y="32"/>
                    <a:pt x="100" y="32"/>
                    <a:pt x="101" y="32"/>
                  </a:cubicBezTo>
                  <a:cubicBezTo>
                    <a:pt x="102" y="32"/>
                    <a:pt x="102" y="32"/>
                    <a:pt x="104" y="32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9" y="33"/>
                    <a:pt x="110" y="34"/>
                  </a:cubicBezTo>
                  <a:lnTo>
                    <a:pt x="111" y="34"/>
                  </a:lnTo>
                  <a:cubicBezTo>
                    <a:pt x="112" y="35"/>
                    <a:pt x="112" y="35"/>
                    <a:pt x="112" y="35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7"/>
                    <a:pt x="113" y="37"/>
                    <a:pt x="113" y="37"/>
                  </a:cubicBezTo>
                  <a:cubicBezTo>
                    <a:pt x="113" y="37"/>
                    <a:pt x="113" y="38"/>
                    <a:pt x="114" y="38"/>
                  </a:cubicBezTo>
                  <a:lnTo>
                    <a:pt x="114" y="39"/>
                  </a:lnTo>
                  <a:lnTo>
                    <a:pt x="115" y="40"/>
                  </a:lnTo>
                  <a:lnTo>
                    <a:pt x="115" y="41"/>
                  </a:ln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5"/>
                    <a:pt x="115" y="45"/>
                    <a:pt x="114" y="45"/>
                  </a:cubicBezTo>
                  <a:lnTo>
                    <a:pt x="113" y="45"/>
                  </a:lnTo>
                  <a:cubicBezTo>
                    <a:pt x="113" y="46"/>
                    <a:pt x="114" y="46"/>
                    <a:pt x="115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7"/>
                    <a:pt x="117" y="47"/>
                    <a:pt x="117" y="48"/>
                  </a:cubicBezTo>
                  <a:cubicBezTo>
                    <a:pt x="118" y="48"/>
                    <a:pt x="118" y="49"/>
                    <a:pt x="118" y="49"/>
                  </a:cubicBezTo>
                  <a:cubicBezTo>
                    <a:pt x="118" y="50"/>
                    <a:pt x="119" y="50"/>
                    <a:pt x="119" y="50"/>
                  </a:cubicBezTo>
                  <a:cubicBezTo>
                    <a:pt x="119" y="51"/>
                    <a:pt x="119" y="51"/>
                    <a:pt x="119" y="52"/>
                  </a:cubicBezTo>
                  <a:cubicBezTo>
                    <a:pt x="119" y="53"/>
                    <a:pt x="120" y="53"/>
                    <a:pt x="120" y="53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9" y="54"/>
                    <a:pt x="119" y="54"/>
                    <a:pt x="121" y="55"/>
                  </a:cubicBezTo>
                  <a:lnTo>
                    <a:pt x="122" y="55"/>
                  </a:lnTo>
                  <a:lnTo>
                    <a:pt x="123" y="55"/>
                  </a:lnTo>
                  <a:lnTo>
                    <a:pt x="124" y="55"/>
                  </a:lnTo>
                  <a:cubicBezTo>
                    <a:pt x="125" y="55"/>
                    <a:pt x="126" y="55"/>
                    <a:pt x="128" y="55"/>
                  </a:cubicBezTo>
                  <a:lnTo>
                    <a:pt x="129" y="55"/>
                  </a:lnTo>
                  <a:cubicBezTo>
                    <a:pt x="130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3" y="55"/>
                    <a:pt x="133" y="55"/>
                    <a:pt x="134" y="55"/>
                  </a:cubicBezTo>
                  <a:lnTo>
                    <a:pt x="135" y="55"/>
                  </a:lnTo>
                  <a:cubicBezTo>
                    <a:pt x="135" y="54"/>
                    <a:pt x="137" y="54"/>
                    <a:pt x="138" y="54"/>
                  </a:cubicBezTo>
                  <a:lnTo>
                    <a:pt x="138" y="55"/>
                  </a:lnTo>
                  <a:lnTo>
                    <a:pt x="139" y="56"/>
                  </a:lnTo>
                  <a:cubicBezTo>
                    <a:pt x="139" y="57"/>
                    <a:pt x="139" y="57"/>
                    <a:pt x="139" y="57"/>
                  </a:cubicBezTo>
                  <a:cubicBezTo>
                    <a:pt x="139" y="58"/>
                    <a:pt x="140" y="58"/>
                    <a:pt x="140" y="59"/>
                  </a:cubicBezTo>
                  <a:cubicBezTo>
                    <a:pt x="141" y="60"/>
                    <a:pt x="141" y="60"/>
                    <a:pt x="141" y="61"/>
                  </a:cubicBezTo>
                  <a:lnTo>
                    <a:pt x="142" y="61"/>
                  </a:lnTo>
                  <a:cubicBezTo>
                    <a:pt x="142" y="61"/>
                    <a:pt x="142" y="62"/>
                    <a:pt x="143" y="62"/>
                  </a:cubicBezTo>
                  <a:cubicBezTo>
                    <a:pt x="144" y="62"/>
                    <a:pt x="144" y="62"/>
                    <a:pt x="144" y="62"/>
                  </a:cubicBezTo>
                  <a:lnTo>
                    <a:pt x="144" y="63"/>
                  </a:lnTo>
                  <a:lnTo>
                    <a:pt x="145" y="63"/>
                  </a:lnTo>
                  <a:lnTo>
                    <a:pt x="146" y="63"/>
                  </a:lnTo>
                  <a:lnTo>
                    <a:pt x="147" y="63"/>
                  </a:lnTo>
                  <a:cubicBezTo>
                    <a:pt x="148" y="64"/>
                    <a:pt x="149" y="64"/>
                    <a:pt x="150" y="65"/>
                  </a:cubicBezTo>
                  <a:lnTo>
                    <a:pt x="151" y="66"/>
                  </a:lnTo>
                  <a:cubicBezTo>
                    <a:pt x="152" y="66"/>
                    <a:pt x="152" y="66"/>
                    <a:pt x="152" y="67"/>
                  </a:cubicBezTo>
                  <a:lnTo>
                    <a:pt x="152" y="68"/>
                  </a:lnTo>
                  <a:lnTo>
                    <a:pt x="153" y="68"/>
                  </a:lnTo>
                  <a:cubicBezTo>
                    <a:pt x="153" y="69"/>
                    <a:pt x="153" y="69"/>
                    <a:pt x="154" y="69"/>
                  </a:cubicBezTo>
                  <a:lnTo>
                    <a:pt x="154" y="70"/>
                  </a:lnTo>
                  <a:cubicBezTo>
                    <a:pt x="155" y="70"/>
                    <a:pt x="155" y="70"/>
                    <a:pt x="155" y="70"/>
                  </a:cubicBezTo>
                  <a:cubicBezTo>
                    <a:pt x="155" y="71"/>
                    <a:pt x="156" y="71"/>
                    <a:pt x="156" y="71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5" y="72"/>
                    <a:pt x="155" y="73"/>
                    <a:pt x="155" y="74"/>
                  </a:cubicBezTo>
                  <a:cubicBezTo>
                    <a:pt x="156" y="74"/>
                    <a:pt x="155" y="76"/>
                    <a:pt x="155" y="77"/>
                  </a:cubicBezTo>
                  <a:cubicBezTo>
                    <a:pt x="155" y="78"/>
                    <a:pt x="155" y="79"/>
                    <a:pt x="155" y="80"/>
                  </a:cubicBezTo>
                  <a:cubicBezTo>
                    <a:pt x="155" y="80"/>
                    <a:pt x="155" y="81"/>
                    <a:pt x="154" y="81"/>
                  </a:cubicBezTo>
                  <a:cubicBezTo>
                    <a:pt x="154" y="81"/>
                    <a:pt x="154" y="83"/>
                    <a:pt x="155" y="83"/>
                  </a:cubicBezTo>
                  <a:lnTo>
                    <a:pt x="155" y="84"/>
                  </a:lnTo>
                  <a:cubicBezTo>
                    <a:pt x="156" y="84"/>
                    <a:pt x="156" y="84"/>
                    <a:pt x="156" y="84"/>
                  </a:cubicBezTo>
                  <a:cubicBezTo>
                    <a:pt x="156" y="85"/>
                    <a:pt x="157" y="85"/>
                    <a:pt x="157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1" name="Shape 3301"/>
            <p:cNvSpPr/>
            <p:nvPr/>
          </p:nvSpPr>
          <p:spPr>
            <a:xfrm>
              <a:off x="7091315" y="5643450"/>
              <a:ext cx="14070" cy="7035"/>
            </a:xfrm>
            <a:custGeom>
              <a:avLst/>
              <a:gdLst/>
              <a:ahLst/>
              <a:cxnLst/>
              <a:rect l="0" t="0" r="0" b="0"/>
              <a:pathLst>
                <a:path w="9" h="5" extrusionOk="0">
                  <a:moveTo>
                    <a:pt x="5" y="5"/>
                  </a:moveTo>
                  <a:cubicBezTo>
                    <a:pt x="3" y="5"/>
                    <a:pt x="3" y="4"/>
                    <a:pt x="2" y="3"/>
                  </a:cubicBezTo>
                  <a:lnTo>
                    <a:pt x="1" y="2"/>
                  </a:lnTo>
                  <a:cubicBezTo>
                    <a:pt x="0" y="2"/>
                    <a:pt x="-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9" y="4"/>
                    <a:pt x="8" y="5"/>
                    <a:pt x="8" y="5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4CC4D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2" name="Shape 3302"/>
            <p:cNvSpPr/>
            <p:nvPr/>
          </p:nvSpPr>
          <p:spPr>
            <a:xfrm>
              <a:off x="7140559" y="5632898"/>
              <a:ext cx="7035" cy="3518"/>
            </a:xfrm>
            <a:custGeom>
              <a:avLst/>
              <a:gdLst/>
              <a:ahLst/>
              <a:cxnLst/>
              <a:rect l="0" t="0" r="0" b="0"/>
              <a:pathLst>
                <a:path w="5" h="3" extrusionOk="0">
                  <a:moveTo>
                    <a:pt x="2" y="3"/>
                  </a:moveTo>
                  <a:lnTo>
                    <a:pt x="1" y="3"/>
                  </a:lnTo>
                  <a:cubicBezTo>
                    <a:pt x="0" y="3"/>
                    <a:pt x="0" y="2"/>
                    <a:pt x="1" y="2"/>
                  </a:cubicBezTo>
                  <a:lnTo>
                    <a:pt x="1" y="1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4" y="3"/>
                    <a:pt x="2" y="3"/>
                  </a:cubicBezTo>
                  <a:close/>
                </a:path>
              </a:pathLst>
            </a:custGeom>
            <a:solidFill>
              <a:srgbClr val="4CC4D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3" name="Shape 3303"/>
            <p:cNvSpPr/>
            <p:nvPr/>
          </p:nvSpPr>
          <p:spPr>
            <a:xfrm>
              <a:off x="6169752" y="4837962"/>
              <a:ext cx="75625" cy="98488"/>
            </a:xfrm>
            <a:custGeom>
              <a:avLst/>
              <a:gdLst/>
              <a:ahLst/>
              <a:cxnLst/>
              <a:rect l="0" t="0" r="0" b="0"/>
              <a:pathLst>
                <a:path w="44" h="57" extrusionOk="0">
                  <a:moveTo>
                    <a:pt x="39" y="9"/>
                  </a:moveTo>
                  <a:cubicBezTo>
                    <a:pt x="38" y="10"/>
                    <a:pt x="38" y="11"/>
                    <a:pt x="38" y="11"/>
                  </a:cubicBezTo>
                  <a:cubicBezTo>
                    <a:pt x="38" y="12"/>
                    <a:pt x="39" y="13"/>
                    <a:pt x="40" y="13"/>
                  </a:cubicBezTo>
                  <a:lnTo>
                    <a:pt x="41" y="13"/>
                  </a:lnTo>
                  <a:cubicBezTo>
                    <a:pt x="42" y="14"/>
                    <a:pt x="43" y="15"/>
                    <a:pt x="42" y="16"/>
                  </a:cubicBezTo>
                  <a:cubicBezTo>
                    <a:pt x="42" y="17"/>
                    <a:pt x="42" y="18"/>
                    <a:pt x="41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7" y="20"/>
                    <a:pt x="37" y="20"/>
                    <a:pt x="37" y="21"/>
                  </a:cubicBezTo>
                  <a:lnTo>
                    <a:pt x="37" y="22"/>
                  </a:lnTo>
                  <a:cubicBezTo>
                    <a:pt x="36" y="22"/>
                    <a:pt x="36" y="22"/>
                    <a:pt x="36" y="22"/>
                  </a:cubicBezTo>
                  <a:lnTo>
                    <a:pt x="36" y="23"/>
                  </a:lnTo>
                  <a:cubicBezTo>
                    <a:pt x="35" y="23"/>
                    <a:pt x="35" y="24"/>
                    <a:pt x="34" y="24"/>
                  </a:cubicBezTo>
                  <a:cubicBezTo>
                    <a:pt x="34" y="24"/>
                    <a:pt x="33" y="24"/>
                    <a:pt x="32" y="24"/>
                  </a:cubicBezTo>
                  <a:cubicBezTo>
                    <a:pt x="32" y="25"/>
                    <a:pt x="31" y="25"/>
                    <a:pt x="31" y="25"/>
                  </a:cubicBezTo>
                  <a:lnTo>
                    <a:pt x="31" y="26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30" y="28"/>
                  </a:lnTo>
                  <a:cubicBezTo>
                    <a:pt x="30" y="28"/>
                    <a:pt x="31" y="28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lnTo>
                    <a:pt x="34" y="29"/>
                  </a:lnTo>
                  <a:cubicBezTo>
                    <a:pt x="34" y="29"/>
                    <a:pt x="35" y="29"/>
                    <a:pt x="35" y="30"/>
                  </a:cubicBezTo>
                  <a:lnTo>
                    <a:pt x="36" y="30"/>
                  </a:lnTo>
                  <a:lnTo>
                    <a:pt x="37" y="30"/>
                  </a:lnTo>
                  <a:lnTo>
                    <a:pt x="38" y="30"/>
                  </a:ln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40" y="30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3" y="33"/>
                  </a:lnTo>
                  <a:cubicBezTo>
                    <a:pt x="42" y="33"/>
                    <a:pt x="42" y="34"/>
                    <a:pt x="42" y="34"/>
                  </a:cubicBezTo>
                  <a:cubicBezTo>
                    <a:pt x="41" y="34"/>
                    <a:pt x="41" y="35"/>
                    <a:pt x="41" y="35"/>
                  </a:cubicBezTo>
                  <a:lnTo>
                    <a:pt x="41" y="36"/>
                  </a:lnTo>
                  <a:cubicBezTo>
                    <a:pt x="41" y="37"/>
                    <a:pt x="41" y="37"/>
                    <a:pt x="41" y="37"/>
                  </a:cubicBezTo>
                  <a:cubicBezTo>
                    <a:pt x="41" y="38"/>
                    <a:pt x="41" y="38"/>
                    <a:pt x="41" y="39"/>
                  </a:cubicBezTo>
                  <a:cubicBezTo>
                    <a:pt x="41" y="40"/>
                    <a:pt x="40" y="40"/>
                    <a:pt x="39" y="40"/>
                  </a:cubicBezTo>
                  <a:cubicBezTo>
                    <a:pt x="39" y="40"/>
                    <a:pt x="38" y="40"/>
                    <a:pt x="37" y="40"/>
                  </a:cubicBezTo>
                  <a:cubicBezTo>
                    <a:pt x="36" y="41"/>
                    <a:pt x="35" y="41"/>
                    <a:pt x="34" y="41"/>
                  </a:cubicBezTo>
                  <a:lnTo>
                    <a:pt x="33" y="42"/>
                  </a:lnTo>
                  <a:cubicBezTo>
                    <a:pt x="33" y="43"/>
                    <a:pt x="32" y="44"/>
                    <a:pt x="32" y="44"/>
                  </a:cubicBezTo>
                  <a:lnTo>
                    <a:pt x="31" y="44"/>
                  </a:lnTo>
                  <a:cubicBezTo>
                    <a:pt x="31" y="45"/>
                    <a:pt x="30" y="45"/>
                    <a:pt x="29" y="45"/>
                  </a:cubicBezTo>
                  <a:cubicBezTo>
                    <a:pt x="28" y="46"/>
                    <a:pt x="28" y="46"/>
                    <a:pt x="27" y="47"/>
                  </a:cubicBezTo>
                  <a:lnTo>
                    <a:pt x="26" y="48"/>
                  </a:ln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5" y="52"/>
                    <a:pt x="25" y="52"/>
                  </a:cubicBezTo>
                  <a:cubicBezTo>
                    <a:pt x="25" y="53"/>
                    <a:pt x="24" y="53"/>
                    <a:pt x="23" y="54"/>
                  </a:cubicBezTo>
                  <a:cubicBezTo>
                    <a:pt x="23" y="54"/>
                    <a:pt x="22" y="54"/>
                    <a:pt x="22" y="55"/>
                  </a:cubicBezTo>
                  <a:lnTo>
                    <a:pt x="21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6"/>
                  </a:lnTo>
                  <a:cubicBezTo>
                    <a:pt x="18" y="56"/>
                    <a:pt x="17" y="56"/>
                    <a:pt x="17" y="56"/>
                  </a:cubicBezTo>
                  <a:lnTo>
                    <a:pt x="16" y="56"/>
                  </a:lnTo>
                  <a:lnTo>
                    <a:pt x="15" y="56"/>
                  </a:lnTo>
                  <a:lnTo>
                    <a:pt x="15" y="57"/>
                  </a:lnTo>
                  <a:cubicBezTo>
                    <a:pt x="14" y="57"/>
                    <a:pt x="14" y="57"/>
                    <a:pt x="14" y="57"/>
                  </a:cubicBezTo>
                  <a:lnTo>
                    <a:pt x="14" y="56"/>
                  </a:lnTo>
                  <a:cubicBezTo>
                    <a:pt x="14" y="56"/>
                    <a:pt x="14" y="55"/>
                    <a:pt x="14" y="54"/>
                  </a:cubicBezTo>
                  <a:lnTo>
                    <a:pt x="14" y="53"/>
                  </a:lnTo>
                  <a:lnTo>
                    <a:pt x="14" y="52"/>
                  </a:lnTo>
                  <a:cubicBezTo>
                    <a:pt x="14" y="51"/>
                    <a:pt x="14" y="51"/>
                    <a:pt x="14" y="51"/>
                  </a:cubicBezTo>
                  <a:lnTo>
                    <a:pt x="14" y="50"/>
                  </a:lnTo>
                  <a:lnTo>
                    <a:pt x="13" y="49"/>
                  </a:lnTo>
                  <a:cubicBezTo>
                    <a:pt x="13" y="49"/>
                    <a:pt x="14" y="49"/>
                    <a:pt x="14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6"/>
                    <a:pt x="14" y="45"/>
                    <a:pt x="13" y="44"/>
                  </a:cubicBezTo>
                  <a:lnTo>
                    <a:pt x="13" y="43"/>
                  </a:ln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2" y="41"/>
                  </a:cubicBezTo>
                  <a:lnTo>
                    <a:pt x="12" y="40"/>
                  </a:lnTo>
                  <a:cubicBezTo>
                    <a:pt x="11" y="40"/>
                    <a:pt x="10" y="40"/>
                    <a:pt x="10" y="40"/>
                  </a:cubicBezTo>
                  <a:lnTo>
                    <a:pt x="9" y="40"/>
                  </a:lnTo>
                  <a:lnTo>
                    <a:pt x="8" y="39"/>
                  </a:lnTo>
                  <a:cubicBezTo>
                    <a:pt x="7" y="39"/>
                    <a:pt x="7" y="39"/>
                    <a:pt x="6" y="38"/>
                  </a:cubicBezTo>
                  <a:lnTo>
                    <a:pt x="6" y="37"/>
                  </a:lnTo>
                  <a:cubicBezTo>
                    <a:pt x="6" y="37"/>
                    <a:pt x="6" y="36"/>
                    <a:pt x="5" y="36"/>
                  </a:cubicBezTo>
                  <a:lnTo>
                    <a:pt x="4" y="36"/>
                  </a:lnTo>
                  <a:lnTo>
                    <a:pt x="4" y="35"/>
                  </a:lnTo>
                  <a:cubicBezTo>
                    <a:pt x="3" y="35"/>
                    <a:pt x="2" y="35"/>
                    <a:pt x="2" y="34"/>
                  </a:cubicBezTo>
                  <a:cubicBezTo>
                    <a:pt x="1" y="34"/>
                    <a:pt x="1" y="33"/>
                    <a:pt x="1" y="32"/>
                  </a:cubicBezTo>
                  <a:cubicBezTo>
                    <a:pt x="1" y="32"/>
                    <a:pt x="2" y="32"/>
                    <a:pt x="1" y="32"/>
                  </a:cubicBezTo>
                  <a:cubicBezTo>
                    <a:pt x="1" y="31"/>
                    <a:pt x="1" y="30"/>
                    <a:pt x="1" y="30"/>
                  </a:cubicBezTo>
                  <a:lnTo>
                    <a:pt x="1" y="29"/>
                  </a:lnTo>
                  <a:lnTo>
                    <a:pt x="1" y="28"/>
                  </a:lnTo>
                  <a:lnTo>
                    <a:pt x="1" y="27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5"/>
                    <a:pt x="2" y="25"/>
                    <a:pt x="2" y="25"/>
                  </a:cubicBezTo>
                  <a:lnTo>
                    <a:pt x="3" y="25"/>
                  </a:lnTo>
                  <a:lnTo>
                    <a:pt x="4" y="24"/>
                  </a:lnTo>
                  <a:lnTo>
                    <a:pt x="5" y="24"/>
                  </a:lnTo>
                  <a:cubicBezTo>
                    <a:pt x="6" y="24"/>
                    <a:pt x="6" y="23"/>
                    <a:pt x="6" y="23"/>
                  </a:cubicBezTo>
                  <a:lnTo>
                    <a:pt x="7" y="23"/>
                  </a:ln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8" y="19"/>
                    <a:pt x="8" y="19"/>
                    <a:pt x="9" y="18"/>
                  </a:cubicBezTo>
                  <a:lnTo>
                    <a:pt x="10" y="17"/>
                  </a:lnTo>
                  <a:lnTo>
                    <a:pt x="10" y="16"/>
                  </a:lnTo>
                  <a:cubicBezTo>
                    <a:pt x="11" y="16"/>
                    <a:pt x="11" y="16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cubicBezTo>
                    <a:pt x="11" y="10"/>
                    <a:pt x="11" y="9"/>
                    <a:pt x="12" y="9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7"/>
                    <a:pt x="13" y="7"/>
                    <a:pt x="12" y="7"/>
                  </a:cubicBezTo>
                  <a:lnTo>
                    <a:pt x="12" y="6"/>
                  </a:lnTo>
                  <a:lnTo>
                    <a:pt x="13" y="5"/>
                  </a:lnTo>
                  <a:cubicBezTo>
                    <a:pt x="14" y="4"/>
                    <a:pt x="15" y="4"/>
                    <a:pt x="16" y="3"/>
                  </a:cubicBez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cubicBezTo>
                    <a:pt x="19" y="2"/>
                    <a:pt x="20" y="1"/>
                    <a:pt x="21" y="1"/>
                  </a:cubicBezTo>
                  <a:cubicBezTo>
                    <a:pt x="22" y="1"/>
                    <a:pt x="23" y="1"/>
                    <a:pt x="23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0" y="0"/>
                    <a:pt x="31" y="0"/>
                    <a:pt x="32" y="0"/>
                  </a:cubicBezTo>
                  <a:lnTo>
                    <a:pt x="33" y="0"/>
                  </a:lnTo>
                  <a:cubicBezTo>
                    <a:pt x="34" y="0"/>
                    <a:pt x="35" y="0"/>
                    <a:pt x="35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5" y="4"/>
                    <a:pt x="36" y="4"/>
                  </a:cubicBezTo>
                  <a:cubicBezTo>
                    <a:pt x="37" y="4"/>
                    <a:pt x="38" y="3"/>
                    <a:pt x="39" y="3"/>
                  </a:cubicBezTo>
                  <a:cubicBezTo>
                    <a:pt x="40" y="2"/>
                    <a:pt x="41" y="2"/>
                    <a:pt x="43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5"/>
                    <a:pt x="43" y="5"/>
                    <a:pt x="43" y="6"/>
                  </a:cubicBezTo>
                  <a:lnTo>
                    <a:pt x="42" y="6"/>
                  </a:lnTo>
                  <a:cubicBezTo>
                    <a:pt x="41" y="6"/>
                    <a:pt x="41" y="6"/>
                    <a:pt x="41" y="7"/>
                  </a:cubicBezTo>
                  <a:lnTo>
                    <a:pt x="40" y="7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4" name="Shape 3304"/>
            <p:cNvSpPr/>
            <p:nvPr/>
          </p:nvSpPr>
          <p:spPr>
            <a:xfrm>
              <a:off x="5835593" y="4839721"/>
              <a:ext cx="390433" cy="255013"/>
            </a:xfrm>
            <a:custGeom>
              <a:avLst/>
              <a:gdLst/>
              <a:ahLst/>
              <a:cxnLst/>
              <a:rect l="0" t="0" r="0" b="0"/>
              <a:pathLst>
                <a:path w="223" h="146" extrusionOk="0">
                  <a:moveTo>
                    <a:pt x="223" y="111"/>
                  </a:moveTo>
                  <a:lnTo>
                    <a:pt x="222" y="111"/>
                  </a:lnTo>
                  <a:cubicBezTo>
                    <a:pt x="219" y="113"/>
                    <a:pt x="161" y="134"/>
                    <a:pt x="157" y="139"/>
                  </a:cubicBezTo>
                  <a:cubicBezTo>
                    <a:pt x="155" y="141"/>
                    <a:pt x="137" y="144"/>
                    <a:pt x="129" y="145"/>
                  </a:cubicBezTo>
                  <a:cubicBezTo>
                    <a:pt x="125" y="146"/>
                    <a:pt x="122" y="146"/>
                    <a:pt x="120" y="146"/>
                  </a:cubicBezTo>
                  <a:cubicBezTo>
                    <a:pt x="120" y="146"/>
                    <a:pt x="119" y="146"/>
                    <a:pt x="118" y="145"/>
                  </a:cubicBezTo>
                  <a:cubicBezTo>
                    <a:pt x="117" y="144"/>
                    <a:pt x="117" y="143"/>
                    <a:pt x="117" y="141"/>
                  </a:cubicBezTo>
                  <a:cubicBezTo>
                    <a:pt x="116" y="141"/>
                    <a:pt x="112" y="139"/>
                    <a:pt x="111" y="137"/>
                  </a:cubicBezTo>
                  <a:cubicBezTo>
                    <a:pt x="110" y="136"/>
                    <a:pt x="108" y="136"/>
                    <a:pt x="107" y="136"/>
                  </a:cubicBezTo>
                  <a:cubicBezTo>
                    <a:pt x="106" y="136"/>
                    <a:pt x="105" y="136"/>
                    <a:pt x="104" y="135"/>
                  </a:cubicBezTo>
                  <a:cubicBezTo>
                    <a:pt x="103" y="135"/>
                    <a:pt x="103" y="135"/>
                    <a:pt x="102" y="135"/>
                  </a:cubicBezTo>
                  <a:cubicBezTo>
                    <a:pt x="101" y="134"/>
                    <a:pt x="100" y="133"/>
                    <a:pt x="98" y="132"/>
                  </a:cubicBezTo>
                  <a:cubicBezTo>
                    <a:pt x="96" y="132"/>
                    <a:pt x="96" y="131"/>
                    <a:pt x="96" y="131"/>
                  </a:cubicBezTo>
                  <a:cubicBezTo>
                    <a:pt x="96" y="130"/>
                    <a:pt x="97" y="129"/>
                    <a:pt x="95" y="129"/>
                  </a:cubicBezTo>
                  <a:cubicBezTo>
                    <a:pt x="93" y="128"/>
                    <a:pt x="63" y="111"/>
                    <a:pt x="38" y="97"/>
                  </a:cubicBezTo>
                  <a:lnTo>
                    <a:pt x="39" y="97"/>
                  </a:lnTo>
                  <a:cubicBezTo>
                    <a:pt x="38" y="97"/>
                    <a:pt x="38" y="97"/>
                    <a:pt x="38" y="97"/>
                  </a:cubicBezTo>
                  <a:lnTo>
                    <a:pt x="37" y="97"/>
                  </a:lnTo>
                  <a:cubicBezTo>
                    <a:pt x="18" y="86"/>
                    <a:pt x="1" y="76"/>
                    <a:pt x="1" y="76"/>
                  </a:cubicBezTo>
                  <a:lnTo>
                    <a:pt x="0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4"/>
                  </a:lnTo>
                  <a:lnTo>
                    <a:pt x="2" y="67"/>
                  </a:lnTo>
                  <a:lnTo>
                    <a:pt x="3" y="67"/>
                  </a:lnTo>
                  <a:cubicBezTo>
                    <a:pt x="4" y="67"/>
                    <a:pt x="5" y="67"/>
                    <a:pt x="7" y="66"/>
                  </a:cubicBezTo>
                  <a:cubicBezTo>
                    <a:pt x="10" y="64"/>
                    <a:pt x="16" y="60"/>
                    <a:pt x="22" y="60"/>
                  </a:cubicBezTo>
                  <a:cubicBezTo>
                    <a:pt x="22" y="60"/>
                    <a:pt x="23" y="60"/>
                    <a:pt x="24" y="60"/>
                  </a:cubicBezTo>
                  <a:cubicBezTo>
                    <a:pt x="25" y="60"/>
                    <a:pt x="25" y="60"/>
                    <a:pt x="26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0"/>
                    <a:pt x="29" y="59"/>
                    <a:pt x="33" y="59"/>
                  </a:cubicBezTo>
                  <a:lnTo>
                    <a:pt x="34" y="59"/>
                  </a:lnTo>
                  <a:lnTo>
                    <a:pt x="34" y="60"/>
                  </a:lnTo>
                  <a:cubicBezTo>
                    <a:pt x="34" y="60"/>
                    <a:pt x="36" y="60"/>
                    <a:pt x="37" y="60"/>
                  </a:cubicBezTo>
                  <a:cubicBezTo>
                    <a:pt x="37" y="60"/>
                    <a:pt x="38" y="60"/>
                    <a:pt x="40" y="59"/>
                  </a:cubicBezTo>
                  <a:lnTo>
                    <a:pt x="41" y="58"/>
                  </a:lnTo>
                  <a:cubicBezTo>
                    <a:pt x="45" y="56"/>
                    <a:pt x="54" y="50"/>
                    <a:pt x="59" y="49"/>
                  </a:cubicBezTo>
                  <a:cubicBezTo>
                    <a:pt x="60" y="49"/>
                    <a:pt x="62" y="48"/>
                    <a:pt x="62" y="48"/>
                  </a:cubicBezTo>
                  <a:cubicBezTo>
                    <a:pt x="62" y="47"/>
                    <a:pt x="60" y="47"/>
                    <a:pt x="60" y="47"/>
                  </a:cubicBezTo>
                  <a:lnTo>
                    <a:pt x="60" y="46"/>
                  </a:lnTo>
                  <a:lnTo>
                    <a:pt x="62" y="45"/>
                  </a:lnTo>
                  <a:cubicBezTo>
                    <a:pt x="63" y="44"/>
                    <a:pt x="64" y="43"/>
                    <a:pt x="69" y="43"/>
                  </a:cubicBezTo>
                  <a:cubicBezTo>
                    <a:pt x="70" y="43"/>
                    <a:pt x="72" y="43"/>
                    <a:pt x="72" y="43"/>
                  </a:cubicBezTo>
                  <a:cubicBezTo>
                    <a:pt x="72" y="42"/>
                    <a:pt x="72" y="41"/>
                    <a:pt x="72" y="41"/>
                  </a:cubicBezTo>
                  <a:cubicBezTo>
                    <a:pt x="71" y="40"/>
                    <a:pt x="70" y="39"/>
                    <a:pt x="71" y="39"/>
                  </a:cubicBezTo>
                  <a:lnTo>
                    <a:pt x="72" y="39"/>
                  </a:lnTo>
                  <a:cubicBezTo>
                    <a:pt x="72" y="39"/>
                    <a:pt x="74" y="39"/>
                    <a:pt x="75" y="39"/>
                  </a:cubicBezTo>
                  <a:cubicBezTo>
                    <a:pt x="77" y="39"/>
                    <a:pt x="77" y="39"/>
                    <a:pt x="78" y="39"/>
                  </a:cubicBezTo>
                  <a:lnTo>
                    <a:pt x="79" y="39"/>
                  </a:lnTo>
                  <a:cubicBezTo>
                    <a:pt x="80" y="39"/>
                    <a:pt x="80" y="39"/>
                    <a:pt x="81" y="39"/>
                  </a:cubicBezTo>
                  <a:cubicBezTo>
                    <a:pt x="82" y="39"/>
                    <a:pt x="83" y="39"/>
                    <a:pt x="84" y="39"/>
                  </a:cubicBezTo>
                  <a:cubicBezTo>
                    <a:pt x="85" y="39"/>
                    <a:pt x="86" y="39"/>
                    <a:pt x="88" y="39"/>
                  </a:cubicBezTo>
                  <a:cubicBezTo>
                    <a:pt x="92" y="39"/>
                    <a:pt x="93" y="38"/>
                    <a:pt x="92" y="34"/>
                  </a:cubicBezTo>
                  <a:cubicBezTo>
                    <a:pt x="91" y="33"/>
                    <a:pt x="91" y="32"/>
                    <a:pt x="91" y="31"/>
                  </a:cubicBezTo>
                  <a:cubicBezTo>
                    <a:pt x="90" y="29"/>
                    <a:pt x="89" y="27"/>
                    <a:pt x="90" y="26"/>
                  </a:cubicBezTo>
                  <a:lnTo>
                    <a:pt x="90" y="25"/>
                  </a:lnTo>
                  <a:cubicBezTo>
                    <a:pt x="90" y="24"/>
                    <a:pt x="91" y="23"/>
                    <a:pt x="92" y="22"/>
                  </a:cubicBezTo>
                  <a:cubicBezTo>
                    <a:pt x="94" y="19"/>
                    <a:pt x="93" y="18"/>
                    <a:pt x="92" y="17"/>
                  </a:cubicBezTo>
                  <a:cubicBezTo>
                    <a:pt x="91" y="17"/>
                    <a:pt x="91" y="15"/>
                    <a:pt x="89" y="13"/>
                  </a:cubicBezTo>
                  <a:lnTo>
                    <a:pt x="90" y="13"/>
                  </a:lnTo>
                  <a:cubicBezTo>
                    <a:pt x="91" y="13"/>
                    <a:pt x="91" y="13"/>
                    <a:pt x="91" y="13"/>
                  </a:cubicBezTo>
                  <a:cubicBezTo>
                    <a:pt x="92" y="13"/>
                    <a:pt x="92" y="13"/>
                    <a:pt x="93" y="13"/>
                  </a:cubicBezTo>
                  <a:lnTo>
                    <a:pt x="94" y="13"/>
                  </a:lnTo>
                  <a:cubicBezTo>
                    <a:pt x="95" y="13"/>
                    <a:pt x="95" y="13"/>
                    <a:pt x="96" y="13"/>
                  </a:cubicBezTo>
                  <a:lnTo>
                    <a:pt x="97" y="13"/>
                  </a:lnTo>
                  <a:cubicBezTo>
                    <a:pt x="98" y="13"/>
                    <a:pt x="99" y="12"/>
                    <a:pt x="99" y="12"/>
                  </a:cubicBezTo>
                  <a:lnTo>
                    <a:pt x="100" y="12"/>
                  </a:lnTo>
                  <a:cubicBezTo>
                    <a:pt x="101" y="11"/>
                    <a:pt x="102" y="9"/>
                    <a:pt x="104" y="9"/>
                  </a:cubicBezTo>
                  <a:lnTo>
                    <a:pt x="105" y="9"/>
                  </a:lnTo>
                  <a:lnTo>
                    <a:pt x="106" y="9"/>
                  </a:lnTo>
                  <a:lnTo>
                    <a:pt x="107" y="9"/>
                  </a:lnTo>
                  <a:cubicBezTo>
                    <a:pt x="108" y="9"/>
                    <a:pt x="108" y="9"/>
                    <a:pt x="110" y="8"/>
                  </a:cubicBezTo>
                  <a:cubicBezTo>
                    <a:pt x="111" y="8"/>
                    <a:pt x="111" y="8"/>
                    <a:pt x="111" y="9"/>
                  </a:cubicBezTo>
                  <a:lnTo>
                    <a:pt x="112" y="9"/>
                  </a:lnTo>
                  <a:lnTo>
                    <a:pt x="113" y="9"/>
                  </a:ln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7" y="7"/>
                    <a:pt x="117" y="7"/>
                  </a:cubicBezTo>
                  <a:cubicBezTo>
                    <a:pt x="118" y="6"/>
                    <a:pt x="120" y="6"/>
                    <a:pt x="121" y="5"/>
                  </a:cubicBezTo>
                  <a:cubicBezTo>
                    <a:pt x="122" y="5"/>
                    <a:pt x="123" y="5"/>
                    <a:pt x="123" y="5"/>
                  </a:cubicBezTo>
                  <a:cubicBezTo>
                    <a:pt x="124" y="5"/>
                    <a:pt x="125" y="4"/>
                    <a:pt x="126" y="4"/>
                  </a:cubicBezTo>
                  <a:cubicBezTo>
                    <a:pt x="126" y="4"/>
                    <a:pt x="127" y="4"/>
                    <a:pt x="128" y="4"/>
                  </a:cubicBezTo>
                  <a:cubicBezTo>
                    <a:pt x="129" y="4"/>
                    <a:pt x="129" y="4"/>
                    <a:pt x="130" y="4"/>
                  </a:cubicBezTo>
                  <a:lnTo>
                    <a:pt x="131" y="4"/>
                  </a:lnTo>
                  <a:lnTo>
                    <a:pt x="132" y="4"/>
                  </a:lnTo>
                  <a:cubicBezTo>
                    <a:pt x="132" y="4"/>
                    <a:pt x="134" y="4"/>
                    <a:pt x="135" y="3"/>
                  </a:cubicBezTo>
                  <a:cubicBezTo>
                    <a:pt x="136" y="3"/>
                    <a:pt x="137" y="3"/>
                    <a:pt x="137" y="3"/>
                  </a:cubicBezTo>
                  <a:cubicBezTo>
                    <a:pt x="138" y="3"/>
                    <a:pt x="138" y="3"/>
                    <a:pt x="140" y="3"/>
                  </a:cubicBez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cubicBezTo>
                    <a:pt x="144" y="3"/>
                    <a:pt x="144" y="3"/>
                    <a:pt x="145" y="3"/>
                  </a:cubicBezTo>
                  <a:cubicBezTo>
                    <a:pt x="145" y="2"/>
                    <a:pt x="146" y="2"/>
                    <a:pt x="147" y="2"/>
                  </a:cubicBezTo>
                  <a:cubicBezTo>
                    <a:pt x="148" y="2"/>
                    <a:pt x="149" y="2"/>
                    <a:pt x="149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3" y="2"/>
                    <a:pt x="154" y="2"/>
                    <a:pt x="154" y="1"/>
                  </a:cubicBezTo>
                  <a:lnTo>
                    <a:pt x="155" y="1"/>
                  </a:lnTo>
                  <a:cubicBezTo>
                    <a:pt x="156" y="1"/>
                    <a:pt x="156" y="1"/>
                    <a:pt x="157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1"/>
                    <a:pt x="160" y="2"/>
                    <a:pt x="161" y="2"/>
                  </a:cubicBezTo>
                  <a:lnTo>
                    <a:pt x="163" y="1"/>
                  </a:lnTo>
                  <a:cubicBezTo>
                    <a:pt x="164" y="1"/>
                    <a:pt x="164" y="1"/>
                    <a:pt x="165" y="1"/>
                  </a:cubicBezTo>
                  <a:cubicBezTo>
                    <a:pt x="167" y="2"/>
                    <a:pt x="168" y="2"/>
                    <a:pt x="169" y="2"/>
                  </a:cubicBezTo>
                  <a:cubicBezTo>
                    <a:pt x="169" y="3"/>
                    <a:pt x="169" y="3"/>
                    <a:pt x="170" y="3"/>
                  </a:cubicBez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cubicBezTo>
                    <a:pt x="174" y="4"/>
                    <a:pt x="175" y="4"/>
                    <a:pt x="175" y="3"/>
                  </a:cubicBezTo>
                  <a:lnTo>
                    <a:pt x="176" y="3"/>
                  </a:lnTo>
                  <a:cubicBezTo>
                    <a:pt x="176" y="2"/>
                    <a:pt x="176" y="2"/>
                    <a:pt x="177" y="2"/>
                  </a:cubicBezTo>
                  <a:lnTo>
                    <a:pt x="178" y="2"/>
                  </a:lnTo>
                  <a:cubicBezTo>
                    <a:pt x="179" y="2"/>
                    <a:pt x="179" y="2"/>
                    <a:pt x="180" y="2"/>
                  </a:cubicBezTo>
                  <a:lnTo>
                    <a:pt x="181" y="2"/>
                  </a:lnTo>
                  <a:cubicBezTo>
                    <a:pt x="182" y="2"/>
                    <a:pt x="182" y="2"/>
                    <a:pt x="182" y="2"/>
                  </a:cubicBezTo>
                  <a:lnTo>
                    <a:pt x="183" y="2"/>
                  </a:lnTo>
                  <a:lnTo>
                    <a:pt x="183" y="1"/>
                  </a:lnTo>
                  <a:lnTo>
                    <a:pt x="184" y="1"/>
                  </a:lnTo>
                  <a:cubicBezTo>
                    <a:pt x="184" y="1"/>
                    <a:pt x="184" y="0"/>
                    <a:pt x="185" y="0"/>
                  </a:cubicBezTo>
                  <a:lnTo>
                    <a:pt x="186" y="1"/>
                  </a:lnTo>
                  <a:lnTo>
                    <a:pt x="187" y="1"/>
                  </a:lnTo>
                  <a:cubicBezTo>
                    <a:pt x="187" y="2"/>
                    <a:pt x="189" y="2"/>
                    <a:pt x="189" y="2"/>
                  </a:cubicBezTo>
                  <a:cubicBezTo>
                    <a:pt x="190" y="2"/>
                    <a:pt x="190" y="2"/>
                    <a:pt x="191" y="2"/>
                  </a:cubicBezTo>
                  <a:lnTo>
                    <a:pt x="192" y="2"/>
                  </a:lnTo>
                  <a:cubicBezTo>
                    <a:pt x="192" y="2"/>
                    <a:pt x="192" y="1"/>
                    <a:pt x="193" y="1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194" y="0"/>
                  </a:lnTo>
                  <a:lnTo>
                    <a:pt x="195" y="0"/>
                  </a:lnTo>
                  <a:cubicBezTo>
                    <a:pt x="196" y="0"/>
                    <a:pt x="196" y="0"/>
                    <a:pt x="196" y="0"/>
                  </a:cubicBezTo>
                  <a:cubicBezTo>
                    <a:pt x="197" y="1"/>
                    <a:pt x="197" y="1"/>
                    <a:pt x="198" y="1"/>
                  </a:cubicBezTo>
                  <a:lnTo>
                    <a:pt x="199" y="1"/>
                  </a:lnTo>
                  <a:cubicBezTo>
                    <a:pt x="200" y="1"/>
                    <a:pt x="200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5" y="1"/>
                    <a:pt x="205" y="1"/>
                    <a:pt x="206" y="1"/>
                  </a:cubicBezTo>
                  <a:cubicBezTo>
                    <a:pt x="207" y="1"/>
                    <a:pt x="207" y="1"/>
                    <a:pt x="207" y="1"/>
                  </a:cubicBezTo>
                  <a:lnTo>
                    <a:pt x="208" y="1"/>
                  </a:lnTo>
                  <a:lnTo>
                    <a:pt x="207" y="2"/>
                  </a:lnTo>
                  <a:cubicBezTo>
                    <a:pt x="206" y="2"/>
                    <a:pt x="206" y="2"/>
                    <a:pt x="206" y="2"/>
                  </a:cubicBezTo>
                  <a:cubicBezTo>
                    <a:pt x="205" y="3"/>
                    <a:pt x="204" y="3"/>
                    <a:pt x="203" y="4"/>
                  </a:cubicBezTo>
                  <a:lnTo>
                    <a:pt x="202" y="5"/>
                  </a:lnTo>
                  <a:lnTo>
                    <a:pt x="202" y="6"/>
                  </a:lnTo>
                  <a:cubicBezTo>
                    <a:pt x="203" y="6"/>
                    <a:pt x="203" y="6"/>
                    <a:pt x="203" y="7"/>
                  </a:cubicBezTo>
                  <a:cubicBezTo>
                    <a:pt x="202" y="7"/>
                    <a:pt x="202" y="7"/>
                    <a:pt x="202" y="8"/>
                  </a:cubicBezTo>
                  <a:cubicBezTo>
                    <a:pt x="201" y="8"/>
                    <a:pt x="201" y="9"/>
                    <a:pt x="201" y="9"/>
                  </a:cubicBezTo>
                  <a:cubicBezTo>
                    <a:pt x="201" y="10"/>
                    <a:pt x="201" y="10"/>
                    <a:pt x="201" y="10"/>
                  </a:cubicBezTo>
                  <a:lnTo>
                    <a:pt x="201" y="11"/>
                  </a:lnTo>
                  <a:cubicBezTo>
                    <a:pt x="201" y="12"/>
                    <a:pt x="201" y="12"/>
                    <a:pt x="201" y="12"/>
                  </a:cubicBezTo>
                  <a:cubicBezTo>
                    <a:pt x="201" y="13"/>
                    <a:pt x="201" y="13"/>
                    <a:pt x="201" y="14"/>
                  </a:cubicBezTo>
                  <a:cubicBezTo>
                    <a:pt x="201" y="15"/>
                    <a:pt x="201" y="15"/>
                    <a:pt x="200" y="15"/>
                  </a:cubicBezTo>
                  <a:cubicBezTo>
                    <a:pt x="200" y="16"/>
                    <a:pt x="200" y="16"/>
                    <a:pt x="200" y="16"/>
                  </a:cubicBezTo>
                  <a:lnTo>
                    <a:pt x="199" y="17"/>
                  </a:lnTo>
                  <a:cubicBezTo>
                    <a:pt x="198" y="18"/>
                    <a:pt x="198" y="18"/>
                    <a:pt x="198" y="19"/>
                  </a:cubicBezTo>
                  <a:cubicBezTo>
                    <a:pt x="198" y="19"/>
                    <a:pt x="197" y="20"/>
                    <a:pt x="197" y="21"/>
                  </a:cubicBezTo>
                  <a:lnTo>
                    <a:pt x="197" y="22"/>
                  </a:lnTo>
                  <a:lnTo>
                    <a:pt x="196" y="22"/>
                  </a:lnTo>
                  <a:cubicBezTo>
                    <a:pt x="196" y="22"/>
                    <a:pt x="196" y="23"/>
                    <a:pt x="195" y="23"/>
                  </a:cubicBezTo>
                  <a:lnTo>
                    <a:pt x="194" y="23"/>
                  </a:lnTo>
                  <a:cubicBezTo>
                    <a:pt x="193" y="24"/>
                    <a:pt x="193" y="24"/>
                    <a:pt x="193" y="24"/>
                  </a:cubicBezTo>
                  <a:lnTo>
                    <a:pt x="192" y="24"/>
                  </a:lnTo>
                  <a:cubicBezTo>
                    <a:pt x="192" y="24"/>
                    <a:pt x="191" y="24"/>
                    <a:pt x="191" y="25"/>
                  </a:cubicBezTo>
                  <a:cubicBezTo>
                    <a:pt x="190" y="25"/>
                    <a:pt x="190" y="25"/>
                    <a:pt x="190" y="26"/>
                  </a:cubicBezTo>
                  <a:lnTo>
                    <a:pt x="191" y="26"/>
                  </a:lnTo>
                  <a:lnTo>
                    <a:pt x="191" y="27"/>
                  </a:lnTo>
                  <a:cubicBezTo>
                    <a:pt x="191" y="28"/>
                    <a:pt x="191" y="28"/>
                    <a:pt x="191" y="28"/>
                  </a:cubicBezTo>
                  <a:lnTo>
                    <a:pt x="191" y="29"/>
                  </a:lnTo>
                  <a:cubicBezTo>
                    <a:pt x="191" y="29"/>
                    <a:pt x="191" y="30"/>
                    <a:pt x="191" y="31"/>
                  </a:cubicBezTo>
                  <a:cubicBezTo>
                    <a:pt x="192" y="31"/>
                    <a:pt x="191" y="31"/>
                    <a:pt x="191" y="31"/>
                  </a:cubicBezTo>
                  <a:cubicBezTo>
                    <a:pt x="191" y="32"/>
                    <a:pt x="191" y="33"/>
                    <a:pt x="192" y="33"/>
                  </a:cubicBezTo>
                  <a:cubicBezTo>
                    <a:pt x="192" y="34"/>
                    <a:pt x="193" y="34"/>
                    <a:pt x="194" y="34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6" y="35"/>
                    <a:pt x="196" y="36"/>
                    <a:pt x="196" y="36"/>
                  </a:cubicBezTo>
                  <a:lnTo>
                    <a:pt x="196" y="37"/>
                  </a:lnTo>
                  <a:cubicBezTo>
                    <a:pt x="197" y="38"/>
                    <a:pt x="197" y="38"/>
                    <a:pt x="198" y="38"/>
                  </a:cubicBezTo>
                  <a:lnTo>
                    <a:pt x="199" y="39"/>
                  </a:lnTo>
                  <a:lnTo>
                    <a:pt x="200" y="39"/>
                  </a:lnTo>
                  <a:cubicBezTo>
                    <a:pt x="200" y="39"/>
                    <a:pt x="201" y="39"/>
                    <a:pt x="202" y="39"/>
                  </a:cubicBezTo>
                  <a:lnTo>
                    <a:pt x="202" y="40"/>
                  </a:lnTo>
                  <a:cubicBezTo>
                    <a:pt x="203" y="40"/>
                    <a:pt x="203" y="40"/>
                    <a:pt x="203" y="41"/>
                  </a:cubicBezTo>
                  <a:lnTo>
                    <a:pt x="203" y="42"/>
                  </a:lnTo>
                  <a:lnTo>
                    <a:pt x="203" y="43"/>
                  </a:lnTo>
                  <a:cubicBezTo>
                    <a:pt x="204" y="44"/>
                    <a:pt x="204" y="45"/>
                    <a:pt x="204" y="46"/>
                  </a:cubicBezTo>
                  <a:lnTo>
                    <a:pt x="204" y="47"/>
                  </a:lnTo>
                  <a:cubicBezTo>
                    <a:pt x="204" y="48"/>
                    <a:pt x="203" y="48"/>
                    <a:pt x="203" y="48"/>
                  </a:cubicBezTo>
                  <a:cubicBezTo>
                    <a:pt x="204" y="49"/>
                    <a:pt x="204" y="49"/>
                    <a:pt x="204" y="49"/>
                  </a:cubicBezTo>
                  <a:cubicBezTo>
                    <a:pt x="204" y="50"/>
                    <a:pt x="204" y="50"/>
                    <a:pt x="204" y="50"/>
                  </a:cubicBezTo>
                  <a:lnTo>
                    <a:pt x="204" y="51"/>
                  </a:lnTo>
                  <a:cubicBezTo>
                    <a:pt x="204" y="52"/>
                    <a:pt x="204" y="52"/>
                    <a:pt x="204" y="52"/>
                  </a:cubicBezTo>
                  <a:lnTo>
                    <a:pt x="204" y="53"/>
                  </a:lnTo>
                  <a:cubicBezTo>
                    <a:pt x="204" y="54"/>
                    <a:pt x="204" y="55"/>
                    <a:pt x="204" y="55"/>
                  </a:cubicBezTo>
                  <a:cubicBezTo>
                    <a:pt x="203" y="56"/>
                    <a:pt x="202" y="56"/>
                    <a:pt x="202" y="57"/>
                  </a:cubicBezTo>
                  <a:cubicBezTo>
                    <a:pt x="202" y="57"/>
                    <a:pt x="202" y="58"/>
                    <a:pt x="203" y="59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1"/>
                    <a:pt x="203" y="61"/>
                    <a:pt x="203" y="62"/>
                  </a:cubicBezTo>
                  <a:cubicBezTo>
                    <a:pt x="204" y="62"/>
                    <a:pt x="204" y="62"/>
                    <a:pt x="204" y="63"/>
                  </a:cubicBezTo>
                  <a:lnTo>
                    <a:pt x="204" y="64"/>
                  </a:lnTo>
                  <a:cubicBezTo>
                    <a:pt x="204" y="65"/>
                    <a:pt x="204" y="65"/>
                    <a:pt x="204" y="65"/>
                  </a:cubicBezTo>
                  <a:lnTo>
                    <a:pt x="204" y="66"/>
                  </a:lnTo>
                  <a:cubicBezTo>
                    <a:pt x="205" y="66"/>
                    <a:pt x="205" y="66"/>
                    <a:pt x="205" y="66"/>
                  </a:cubicBezTo>
                  <a:lnTo>
                    <a:pt x="205" y="67"/>
                  </a:lnTo>
                  <a:cubicBezTo>
                    <a:pt x="205" y="68"/>
                    <a:pt x="205" y="68"/>
                    <a:pt x="206" y="69"/>
                  </a:cubicBezTo>
                  <a:cubicBezTo>
                    <a:pt x="206" y="70"/>
                    <a:pt x="206" y="70"/>
                    <a:pt x="206" y="71"/>
                  </a:cubicBezTo>
                  <a:lnTo>
                    <a:pt x="205" y="72"/>
                  </a:lnTo>
                  <a:lnTo>
                    <a:pt x="205" y="73"/>
                  </a:lnTo>
                  <a:cubicBezTo>
                    <a:pt x="205" y="74"/>
                    <a:pt x="205" y="74"/>
                    <a:pt x="205" y="74"/>
                  </a:cubicBezTo>
                  <a:lnTo>
                    <a:pt x="205" y="75"/>
                  </a:lnTo>
                  <a:cubicBezTo>
                    <a:pt x="205" y="75"/>
                    <a:pt x="206" y="76"/>
                    <a:pt x="205" y="77"/>
                  </a:cubicBezTo>
                  <a:cubicBezTo>
                    <a:pt x="205" y="77"/>
                    <a:pt x="205" y="78"/>
                    <a:pt x="204" y="78"/>
                  </a:cubicBezTo>
                  <a:lnTo>
                    <a:pt x="204" y="79"/>
                  </a:lnTo>
                  <a:cubicBezTo>
                    <a:pt x="204" y="80"/>
                    <a:pt x="204" y="80"/>
                    <a:pt x="203" y="80"/>
                  </a:cubicBezTo>
                  <a:cubicBezTo>
                    <a:pt x="203" y="81"/>
                    <a:pt x="203" y="81"/>
                    <a:pt x="203" y="81"/>
                  </a:cubicBezTo>
                  <a:lnTo>
                    <a:pt x="203" y="82"/>
                  </a:lnTo>
                  <a:lnTo>
                    <a:pt x="203" y="83"/>
                  </a:lnTo>
                  <a:lnTo>
                    <a:pt x="203" y="84"/>
                  </a:lnTo>
                  <a:lnTo>
                    <a:pt x="204" y="84"/>
                  </a:lnTo>
                  <a:cubicBezTo>
                    <a:pt x="204" y="85"/>
                    <a:pt x="204" y="85"/>
                    <a:pt x="204" y="85"/>
                  </a:cubicBezTo>
                  <a:lnTo>
                    <a:pt x="204" y="86"/>
                  </a:lnTo>
                  <a:lnTo>
                    <a:pt x="203" y="87"/>
                  </a:lnTo>
                  <a:cubicBezTo>
                    <a:pt x="202" y="87"/>
                    <a:pt x="200" y="87"/>
                    <a:pt x="199" y="87"/>
                  </a:cubicBezTo>
                  <a:cubicBezTo>
                    <a:pt x="198" y="88"/>
                    <a:pt x="198" y="89"/>
                    <a:pt x="198" y="89"/>
                  </a:cubicBezTo>
                  <a:cubicBezTo>
                    <a:pt x="198" y="91"/>
                    <a:pt x="199" y="91"/>
                    <a:pt x="199" y="92"/>
                  </a:cubicBezTo>
                  <a:cubicBezTo>
                    <a:pt x="200" y="92"/>
                    <a:pt x="200" y="92"/>
                    <a:pt x="200" y="93"/>
                  </a:cubicBezTo>
                  <a:cubicBezTo>
                    <a:pt x="201" y="93"/>
                    <a:pt x="201" y="93"/>
                    <a:pt x="201" y="94"/>
                  </a:cubicBezTo>
                  <a:cubicBezTo>
                    <a:pt x="202" y="94"/>
                    <a:pt x="202" y="95"/>
                    <a:pt x="202" y="96"/>
                  </a:cubicBezTo>
                  <a:cubicBezTo>
                    <a:pt x="202" y="97"/>
                    <a:pt x="202" y="97"/>
                    <a:pt x="202" y="98"/>
                  </a:cubicBezTo>
                  <a:cubicBezTo>
                    <a:pt x="202" y="98"/>
                    <a:pt x="202" y="99"/>
                    <a:pt x="203" y="100"/>
                  </a:cubicBezTo>
                  <a:lnTo>
                    <a:pt x="204" y="100"/>
                  </a:lnTo>
                  <a:cubicBezTo>
                    <a:pt x="204" y="101"/>
                    <a:pt x="205" y="101"/>
                    <a:pt x="205" y="101"/>
                  </a:cubicBezTo>
                  <a:lnTo>
                    <a:pt x="206" y="101"/>
                  </a:lnTo>
                  <a:lnTo>
                    <a:pt x="206" y="102"/>
                  </a:lnTo>
                  <a:cubicBezTo>
                    <a:pt x="207" y="102"/>
                    <a:pt x="207" y="103"/>
                    <a:pt x="208" y="103"/>
                  </a:cubicBezTo>
                  <a:lnTo>
                    <a:pt x="209" y="103"/>
                  </a:lnTo>
                  <a:lnTo>
                    <a:pt x="210" y="103"/>
                  </a:lnTo>
                  <a:cubicBezTo>
                    <a:pt x="211" y="102"/>
                    <a:pt x="211" y="102"/>
                    <a:pt x="211" y="102"/>
                  </a:cubicBezTo>
                  <a:lnTo>
                    <a:pt x="212" y="103"/>
                  </a:lnTo>
                  <a:lnTo>
                    <a:pt x="213" y="103"/>
                  </a:lnTo>
                  <a:cubicBezTo>
                    <a:pt x="213" y="104"/>
                    <a:pt x="214" y="104"/>
                    <a:pt x="214" y="104"/>
                  </a:cubicBezTo>
                  <a:cubicBezTo>
                    <a:pt x="215" y="104"/>
                    <a:pt x="215" y="104"/>
                    <a:pt x="216" y="104"/>
                  </a:cubicBezTo>
                  <a:cubicBezTo>
                    <a:pt x="216" y="105"/>
                    <a:pt x="217" y="105"/>
                    <a:pt x="217" y="105"/>
                  </a:cubicBezTo>
                  <a:lnTo>
                    <a:pt x="218" y="105"/>
                  </a:lnTo>
                  <a:lnTo>
                    <a:pt x="219" y="105"/>
                  </a:lnTo>
                  <a:cubicBezTo>
                    <a:pt x="219" y="106"/>
                    <a:pt x="219" y="106"/>
                    <a:pt x="220" y="106"/>
                  </a:cubicBezTo>
                  <a:cubicBezTo>
                    <a:pt x="220" y="106"/>
                    <a:pt x="220" y="107"/>
                    <a:pt x="221" y="107"/>
                  </a:cubicBezTo>
                  <a:cubicBezTo>
                    <a:pt x="221" y="107"/>
                    <a:pt x="221" y="108"/>
                    <a:pt x="222" y="109"/>
                  </a:cubicBezTo>
                  <a:lnTo>
                    <a:pt x="222" y="110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5" name="Shape 3305"/>
            <p:cNvSpPr/>
            <p:nvPr/>
          </p:nvSpPr>
          <p:spPr>
            <a:xfrm>
              <a:off x="6867959" y="4804541"/>
              <a:ext cx="372846" cy="207528"/>
            </a:xfrm>
            <a:custGeom>
              <a:avLst/>
              <a:gdLst/>
              <a:ahLst/>
              <a:cxnLst/>
              <a:rect l="0" t="0" r="0" b="0"/>
              <a:pathLst>
                <a:path w="213" h="119" extrusionOk="0">
                  <a:moveTo>
                    <a:pt x="212" y="105"/>
                  </a:moveTo>
                  <a:cubicBezTo>
                    <a:pt x="211" y="105"/>
                    <a:pt x="210" y="105"/>
                    <a:pt x="208" y="105"/>
                  </a:cubicBezTo>
                  <a:lnTo>
                    <a:pt x="207" y="105"/>
                  </a:lnTo>
                  <a:cubicBezTo>
                    <a:pt x="205" y="106"/>
                    <a:pt x="203" y="106"/>
                    <a:pt x="202" y="107"/>
                  </a:cubicBezTo>
                  <a:cubicBezTo>
                    <a:pt x="201" y="107"/>
                    <a:pt x="201" y="107"/>
                    <a:pt x="200" y="107"/>
                  </a:cubicBezTo>
                  <a:lnTo>
                    <a:pt x="199" y="107"/>
                  </a:lnTo>
                  <a:cubicBezTo>
                    <a:pt x="198" y="107"/>
                    <a:pt x="198" y="108"/>
                    <a:pt x="197" y="109"/>
                  </a:cubicBezTo>
                  <a:lnTo>
                    <a:pt x="197" y="110"/>
                  </a:lnTo>
                  <a:lnTo>
                    <a:pt x="197" y="111"/>
                  </a:lnTo>
                  <a:lnTo>
                    <a:pt x="197" y="112"/>
                  </a:lnTo>
                  <a:cubicBezTo>
                    <a:pt x="197" y="113"/>
                    <a:pt x="197" y="113"/>
                    <a:pt x="196" y="113"/>
                  </a:cubicBezTo>
                  <a:cubicBezTo>
                    <a:pt x="196" y="113"/>
                    <a:pt x="195" y="113"/>
                    <a:pt x="195" y="114"/>
                  </a:cubicBezTo>
                  <a:lnTo>
                    <a:pt x="195" y="115"/>
                  </a:lnTo>
                  <a:cubicBezTo>
                    <a:pt x="195" y="116"/>
                    <a:pt x="195" y="116"/>
                    <a:pt x="195" y="117"/>
                  </a:cubicBezTo>
                  <a:lnTo>
                    <a:pt x="195" y="118"/>
                  </a:lnTo>
                  <a:cubicBezTo>
                    <a:pt x="195" y="118"/>
                    <a:pt x="194" y="119"/>
                    <a:pt x="193" y="119"/>
                  </a:cubicBezTo>
                  <a:cubicBezTo>
                    <a:pt x="193" y="119"/>
                    <a:pt x="191" y="119"/>
                    <a:pt x="190" y="118"/>
                  </a:cubicBezTo>
                  <a:cubicBezTo>
                    <a:pt x="189" y="117"/>
                    <a:pt x="188" y="117"/>
                    <a:pt x="187" y="117"/>
                  </a:cubicBezTo>
                  <a:lnTo>
                    <a:pt x="186" y="117"/>
                  </a:lnTo>
                  <a:cubicBezTo>
                    <a:pt x="185" y="117"/>
                    <a:pt x="185" y="117"/>
                    <a:pt x="184" y="116"/>
                  </a:cubicBezTo>
                  <a:cubicBezTo>
                    <a:pt x="183" y="116"/>
                    <a:pt x="182" y="116"/>
                    <a:pt x="182" y="116"/>
                  </a:cubicBezTo>
                  <a:cubicBezTo>
                    <a:pt x="181" y="117"/>
                    <a:pt x="180" y="117"/>
                    <a:pt x="180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78" y="116"/>
                    <a:pt x="178" y="116"/>
                    <a:pt x="177" y="116"/>
                  </a:cubicBezTo>
                  <a:lnTo>
                    <a:pt x="176" y="116"/>
                  </a:lnTo>
                  <a:lnTo>
                    <a:pt x="175" y="116"/>
                  </a:lnTo>
                  <a:cubicBezTo>
                    <a:pt x="175" y="116"/>
                    <a:pt x="174" y="116"/>
                    <a:pt x="173" y="116"/>
                  </a:cubicBezTo>
                  <a:cubicBezTo>
                    <a:pt x="172" y="115"/>
                    <a:pt x="171" y="115"/>
                    <a:pt x="171" y="115"/>
                  </a:cubicBezTo>
                  <a:cubicBezTo>
                    <a:pt x="170" y="115"/>
                    <a:pt x="169" y="115"/>
                    <a:pt x="169" y="115"/>
                  </a:cubicBezTo>
                  <a:cubicBezTo>
                    <a:pt x="169" y="116"/>
                    <a:pt x="168" y="116"/>
                    <a:pt x="167" y="116"/>
                  </a:cubicBezTo>
                  <a:cubicBezTo>
                    <a:pt x="165" y="116"/>
                    <a:pt x="164" y="115"/>
                    <a:pt x="163" y="115"/>
                  </a:cubicBezTo>
                  <a:cubicBezTo>
                    <a:pt x="163" y="114"/>
                    <a:pt x="161" y="114"/>
                    <a:pt x="160" y="114"/>
                  </a:cubicBezTo>
                  <a:lnTo>
                    <a:pt x="159" y="114"/>
                  </a:lnTo>
                  <a:cubicBezTo>
                    <a:pt x="158" y="114"/>
                    <a:pt x="157" y="115"/>
                    <a:pt x="156" y="115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4"/>
                    <a:pt x="154" y="114"/>
                    <a:pt x="153" y="114"/>
                  </a:cubicBezTo>
                  <a:cubicBezTo>
                    <a:pt x="152" y="113"/>
                    <a:pt x="152" y="113"/>
                    <a:pt x="151" y="113"/>
                  </a:cubicBezTo>
                  <a:cubicBezTo>
                    <a:pt x="151" y="112"/>
                    <a:pt x="151" y="112"/>
                    <a:pt x="150" y="112"/>
                  </a:cubicBezTo>
                  <a:lnTo>
                    <a:pt x="149" y="112"/>
                  </a:lnTo>
                  <a:cubicBezTo>
                    <a:pt x="148" y="112"/>
                    <a:pt x="146" y="112"/>
                    <a:pt x="145" y="110"/>
                  </a:cubicBezTo>
                  <a:cubicBezTo>
                    <a:pt x="143" y="108"/>
                    <a:pt x="142" y="103"/>
                    <a:pt x="142" y="103"/>
                  </a:cubicBezTo>
                  <a:cubicBezTo>
                    <a:pt x="142" y="103"/>
                    <a:pt x="142" y="102"/>
                    <a:pt x="140" y="102"/>
                  </a:cubicBezTo>
                  <a:cubicBezTo>
                    <a:pt x="136" y="102"/>
                    <a:pt x="133" y="102"/>
                    <a:pt x="133" y="102"/>
                  </a:cubicBezTo>
                  <a:cubicBezTo>
                    <a:pt x="132" y="103"/>
                    <a:pt x="130" y="103"/>
                    <a:pt x="129" y="103"/>
                  </a:cubicBezTo>
                  <a:lnTo>
                    <a:pt x="128" y="104"/>
                  </a:lnTo>
                  <a:lnTo>
                    <a:pt x="127" y="105"/>
                  </a:lnTo>
                  <a:cubicBezTo>
                    <a:pt x="128" y="105"/>
                    <a:pt x="128" y="104"/>
                    <a:pt x="128" y="104"/>
                  </a:cubicBezTo>
                  <a:cubicBezTo>
                    <a:pt x="129" y="104"/>
                    <a:pt x="129" y="103"/>
                    <a:pt x="130" y="103"/>
                  </a:cubicBezTo>
                  <a:cubicBezTo>
                    <a:pt x="131" y="103"/>
                    <a:pt x="132" y="103"/>
                    <a:pt x="132" y="103"/>
                  </a:cubicBezTo>
                  <a:cubicBezTo>
                    <a:pt x="133" y="103"/>
                    <a:pt x="134" y="102"/>
                    <a:pt x="134" y="102"/>
                  </a:cubicBezTo>
                  <a:cubicBezTo>
                    <a:pt x="135" y="102"/>
                    <a:pt x="135" y="103"/>
                    <a:pt x="135" y="103"/>
                  </a:cubicBezTo>
                  <a:cubicBezTo>
                    <a:pt x="135" y="103"/>
                    <a:pt x="134" y="103"/>
                    <a:pt x="134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5"/>
                    <a:pt x="132" y="105"/>
                    <a:pt x="131" y="105"/>
                  </a:cubicBezTo>
                  <a:cubicBezTo>
                    <a:pt x="130" y="105"/>
                    <a:pt x="129" y="105"/>
                    <a:pt x="129" y="106"/>
                  </a:cubicBezTo>
                  <a:cubicBezTo>
                    <a:pt x="128" y="106"/>
                    <a:pt x="127" y="107"/>
                    <a:pt x="127" y="107"/>
                  </a:cubicBezTo>
                  <a:lnTo>
                    <a:pt x="126" y="107"/>
                  </a:lnTo>
                  <a:lnTo>
                    <a:pt x="125" y="107"/>
                  </a:lnTo>
                  <a:cubicBezTo>
                    <a:pt x="124" y="107"/>
                    <a:pt x="124" y="107"/>
                    <a:pt x="124" y="107"/>
                  </a:cubicBezTo>
                  <a:cubicBezTo>
                    <a:pt x="123" y="106"/>
                    <a:pt x="124" y="105"/>
                    <a:pt x="124" y="105"/>
                  </a:cubicBezTo>
                  <a:cubicBezTo>
                    <a:pt x="123" y="105"/>
                    <a:pt x="123" y="105"/>
                    <a:pt x="122" y="105"/>
                  </a:cubicBezTo>
                  <a:lnTo>
                    <a:pt x="121" y="106"/>
                  </a:lnTo>
                  <a:cubicBezTo>
                    <a:pt x="120" y="107"/>
                    <a:pt x="119" y="107"/>
                    <a:pt x="119" y="107"/>
                  </a:cubicBezTo>
                  <a:lnTo>
                    <a:pt x="118" y="107"/>
                  </a:lnTo>
                  <a:cubicBezTo>
                    <a:pt x="118" y="107"/>
                    <a:pt x="117" y="107"/>
                    <a:pt x="116" y="107"/>
                  </a:cubicBezTo>
                  <a:lnTo>
                    <a:pt x="115" y="107"/>
                  </a:lnTo>
                  <a:cubicBezTo>
                    <a:pt x="114" y="107"/>
                    <a:pt x="114" y="107"/>
                    <a:pt x="114" y="107"/>
                  </a:cubicBezTo>
                  <a:cubicBezTo>
                    <a:pt x="114" y="106"/>
                    <a:pt x="114" y="105"/>
                    <a:pt x="113" y="105"/>
                  </a:cubicBezTo>
                  <a:lnTo>
                    <a:pt x="112" y="105"/>
                  </a:lnTo>
                  <a:cubicBezTo>
                    <a:pt x="111" y="105"/>
                    <a:pt x="110" y="105"/>
                    <a:pt x="109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5"/>
                    <a:pt x="107" y="106"/>
                    <a:pt x="106" y="106"/>
                  </a:cubicBezTo>
                  <a:lnTo>
                    <a:pt x="105" y="105"/>
                  </a:lnTo>
                  <a:lnTo>
                    <a:pt x="104" y="105"/>
                  </a:lnTo>
                  <a:lnTo>
                    <a:pt x="103" y="104"/>
                  </a:lnTo>
                  <a:cubicBezTo>
                    <a:pt x="103" y="103"/>
                    <a:pt x="103" y="103"/>
                    <a:pt x="102" y="103"/>
                  </a:cubicBezTo>
                  <a:lnTo>
                    <a:pt x="101" y="103"/>
                  </a:lnTo>
                  <a:cubicBezTo>
                    <a:pt x="101" y="103"/>
                    <a:pt x="100" y="103"/>
                    <a:pt x="99" y="103"/>
                  </a:cubicBezTo>
                  <a:cubicBezTo>
                    <a:pt x="99" y="103"/>
                    <a:pt x="98" y="103"/>
                    <a:pt x="97" y="103"/>
                  </a:cubicBezTo>
                  <a:cubicBezTo>
                    <a:pt x="97" y="103"/>
                    <a:pt x="97" y="102"/>
                    <a:pt x="96" y="102"/>
                  </a:cubicBezTo>
                  <a:cubicBezTo>
                    <a:pt x="95" y="102"/>
                    <a:pt x="95" y="102"/>
                    <a:pt x="94" y="102"/>
                  </a:cubicBezTo>
                  <a:cubicBezTo>
                    <a:pt x="93" y="101"/>
                    <a:pt x="92" y="101"/>
                    <a:pt x="92" y="101"/>
                  </a:cubicBezTo>
                  <a:cubicBezTo>
                    <a:pt x="92" y="100"/>
                    <a:pt x="92" y="100"/>
                    <a:pt x="93" y="100"/>
                  </a:cubicBezTo>
                  <a:lnTo>
                    <a:pt x="93" y="99"/>
                  </a:lnTo>
                  <a:lnTo>
                    <a:pt x="92" y="99"/>
                  </a:lnTo>
                  <a:cubicBezTo>
                    <a:pt x="90" y="98"/>
                    <a:pt x="87" y="97"/>
                    <a:pt x="85" y="97"/>
                  </a:cubicBezTo>
                  <a:lnTo>
                    <a:pt x="84" y="97"/>
                  </a:lnTo>
                  <a:lnTo>
                    <a:pt x="83" y="97"/>
                  </a:lnTo>
                  <a:cubicBezTo>
                    <a:pt x="82" y="97"/>
                    <a:pt x="81" y="96"/>
                    <a:pt x="79" y="95"/>
                  </a:cubicBezTo>
                  <a:cubicBezTo>
                    <a:pt x="78" y="95"/>
                    <a:pt x="78" y="94"/>
                    <a:pt x="78" y="93"/>
                  </a:cubicBezTo>
                  <a:lnTo>
                    <a:pt x="77" y="92"/>
                  </a:lnTo>
                  <a:cubicBezTo>
                    <a:pt x="75" y="90"/>
                    <a:pt x="72" y="88"/>
                    <a:pt x="73" y="87"/>
                  </a:cubicBezTo>
                  <a:lnTo>
                    <a:pt x="72" y="86"/>
                  </a:lnTo>
                  <a:cubicBezTo>
                    <a:pt x="71" y="86"/>
                    <a:pt x="70" y="86"/>
                    <a:pt x="70" y="85"/>
                  </a:cubicBezTo>
                  <a:cubicBezTo>
                    <a:pt x="70" y="83"/>
                    <a:pt x="69" y="83"/>
                    <a:pt x="68" y="82"/>
                  </a:cubicBezTo>
                  <a:cubicBezTo>
                    <a:pt x="66" y="81"/>
                    <a:pt x="64" y="80"/>
                    <a:pt x="65" y="80"/>
                  </a:cubicBezTo>
                  <a:lnTo>
                    <a:pt x="65" y="78"/>
                  </a:lnTo>
                  <a:lnTo>
                    <a:pt x="64" y="78"/>
                  </a:lnTo>
                  <a:cubicBezTo>
                    <a:pt x="63" y="78"/>
                    <a:pt x="63" y="78"/>
                    <a:pt x="63" y="79"/>
                  </a:cubicBezTo>
                  <a:cubicBezTo>
                    <a:pt x="63" y="79"/>
                    <a:pt x="63" y="80"/>
                    <a:pt x="62" y="80"/>
                  </a:cubicBezTo>
                  <a:lnTo>
                    <a:pt x="61" y="80"/>
                  </a:lnTo>
                  <a:cubicBezTo>
                    <a:pt x="60" y="79"/>
                    <a:pt x="60" y="78"/>
                    <a:pt x="59" y="78"/>
                  </a:cubicBezTo>
                  <a:lnTo>
                    <a:pt x="58" y="78"/>
                  </a:lnTo>
                  <a:cubicBezTo>
                    <a:pt x="56" y="77"/>
                    <a:pt x="55" y="77"/>
                    <a:pt x="55" y="77"/>
                  </a:cubicBezTo>
                  <a:cubicBezTo>
                    <a:pt x="55" y="76"/>
                    <a:pt x="54" y="76"/>
                    <a:pt x="53" y="7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8"/>
                    <a:pt x="53" y="79"/>
                    <a:pt x="52" y="79"/>
                  </a:cubicBezTo>
                  <a:cubicBezTo>
                    <a:pt x="51" y="79"/>
                    <a:pt x="51" y="80"/>
                    <a:pt x="51" y="80"/>
                  </a:cubicBezTo>
                  <a:lnTo>
                    <a:pt x="50" y="80"/>
                  </a:lnTo>
                  <a:lnTo>
                    <a:pt x="49" y="80"/>
                  </a:lnTo>
                  <a:cubicBezTo>
                    <a:pt x="48" y="80"/>
                    <a:pt x="48" y="81"/>
                    <a:pt x="47" y="81"/>
                  </a:cubicBezTo>
                  <a:lnTo>
                    <a:pt x="46" y="81"/>
                  </a:lnTo>
                  <a:cubicBezTo>
                    <a:pt x="46" y="80"/>
                    <a:pt x="46" y="80"/>
                    <a:pt x="45" y="80"/>
                  </a:cubicBezTo>
                  <a:cubicBezTo>
                    <a:pt x="45" y="80"/>
                    <a:pt x="45" y="79"/>
                    <a:pt x="45" y="78"/>
                  </a:cubicBezTo>
                  <a:lnTo>
                    <a:pt x="44" y="78"/>
                  </a:lnTo>
                  <a:cubicBezTo>
                    <a:pt x="43" y="77"/>
                    <a:pt x="42" y="77"/>
                    <a:pt x="42" y="76"/>
                  </a:cubicBezTo>
                  <a:lnTo>
                    <a:pt x="41" y="76"/>
                  </a:ln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4"/>
                    <a:pt x="41" y="73"/>
                  </a:cubicBezTo>
                  <a:cubicBezTo>
                    <a:pt x="41" y="72"/>
                    <a:pt x="41" y="72"/>
                    <a:pt x="41" y="72"/>
                  </a:cubicBezTo>
                  <a:lnTo>
                    <a:pt x="41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9" y="70"/>
                  </a:lnTo>
                  <a:cubicBezTo>
                    <a:pt x="38" y="70"/>
                    <a:pt x="38" y="70"/>
                    <a:pt x="38" y="70"/>
                  </a:cubicBezTo>
                  <a:lnTo>
                    <a:pt x="38" y="69"/>
                  </a:lnTo>
                  <a:lnTo>
                    <a:pt x="38" y="68"/>
                  </a:lnTo>
                  <a:cubicBezTo>
                    <a:pt x="38" y="67"/>
                    <a:pt x="38" y="67"/>
                    <a:pt x="38" y="67"/>
                  </a:cubicBezTo>
                  <a:lnTo>
                    <a:pt x="39" y="67"/>
                  </a:lnTo>
                  <a:lnTo>
                    <a:pt x="39" y="66"/>
                  </a:lnTo>
                  <a:cubicBezTo>
                    <a:pt x="39" y="66"/>
                    <a:pt x="39" y="65"/>
                    <a:pt x="38" y="65"/>
                  </a:cubicBezTo>
                  <a:lnTo>
                    <a:pt x="38" y="64"/>
                  </a:lnTo>
                  <a:lnTo>
                    <a:pt x="37" y="64"/>
                  </a:lnTo>
                  <a:lnTo>
                    <a:pt x="37" y="63"/>
                  </a:lnTo>
                  <a:cubicBezTo>
                    <a:pt x="36" y="63"/>
                    <a:pt x="36" y="63"/>
                    <a:pt x="36" y="63"/>
                  </a:cubicBezTo>
                  <a:lnTo>
                    <a:pt x="35" y="63"/>
                  </a:lnTo>
                  <a:cubicBezTo>
                    <a:pt x="35" y="62"/>
                    <a:pt x="35" y="61"/>
                    <a:pt x="35" y="61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4" y="60"/>
                  </a:lnTo>
                  <a:cubicBezTo>
                    <a:pt x="34" y="59"/>
                    <a:pt x="34" y="59"/>
                    <a:pt x="33" y="59"/>
                  </a:cubicBezTo>
                  <a:lnTo>
                    <a:pt x="32" y="59"/>
                  </a:lnTo>
                  <a:lnTo>
                    <a:pt x="31" y="59"/>
                  </a:lnTo>
                  <a:lnTo>
                    <a:pt x="30" y="59"/>
                  </a:lnTo>
                  <a:cubicBezTo>
                    <a:pt x="30" y="58"/>
                    <a:pt x="30" y="58"/>
                    <a:pt x="29" y="58"/>
                  </a:cubicBezTo>
                  <a:cubicBezTo>
                    <a:pt x="28" y="58"/>
                    <a:pt x="28" y="57"/>
                    <a:pt x="28" y="56"/>
                  </a:cubicBezTo>
                  <a:lnTo>
                    <a:pt x="27" y="56"/>
                  </a:lnTo>
                  <a:lnTo>
                    <a:pt x="26" y="56"/>
                  </a:lnTo>
                  <a:cubicBezTo>
                    <a:pt x="26" y="55"/>
                    <a:pt x="26" y="55"/>
                    <a:pt x="25" y="55"/>
                  </a:cubicBezTo>
                  <a:lnTo>
                    <a:pt x="24" y="55"/>
                  </a:lnTo>
                  <a:lnTo>
                    <a:pt x="23" y="55"/>
                  </a:lnTo>
                  <a:lnTo>
                    <a:pt x="22" y="55"/>
                  </a:lnTo>
                  <a:cubicBezTo>
                    <a:pt x="22" y="54"/>
                    <a:pt x="22" y="54"/>
                    <a:pt x="22" y="54"/>
                  </a:cubicBezTo>
                  <a:cubicBezTo>
                    <a:pt x="22" y="53"/>
                    <a:pt x="22" y="53"/>
                    <a:pt x="21" y="53"/>
                  </a:cubicBezTo>
                  <a:lnTo>
                    <a:pt x="20" y="53"/>
                  </a:lnTo>
                  <a:cubicBezTo>
                    <a:pt x="19" y="52"/>
                    <a:pt x="19" y="52"/>
                    <a:pt x="19" y="52"/>
                  </a:cubicBezTo>
                  <a:cubicBezTo>
                    <a:pt x="19" y="51"/>
                    <a:pt x="18" y="51"/>
                    <a:pt x="18" y="51"/>
                  </a:cubicBezTo>
                  <a:lnTo>
                    <a:pt x="18" y="50"/>
                  </a:lnTo>
                  <a:lnTo>
                    <a:pt x="17" y="50"/>
                  </a:lnTo>
                  <a:cubicBezTo>
                    <a:pt x="17" y="49"/>
                    <a:pt x="16" y="49"/>
                    <a:pt x="16" y="49"/>
                  </a:cubicBezTo>
                  <a:cubicBezTo>
                    <a:pt x="15" y="48"/>
                    <a:pt x="15" y="48"/>
                    <a:pt x="15" y="48"/>
                  </a:cubicBezTo>
                  <a:lnTo>
                    <a:pt x="14" y="47"/>
                  </a:lnTo>
                  <a:lnTo>
                    <a:pt x="14" y="46"/>
                  </a:lnTo>
                  <a:cubicBezTo>
                    <a:pt x="14" y="46"/>
                    <a:pt x="15" y="46"/>
                    <a:pt x="15" y="45"/>
                  </a:cubicBezTo>
                  <a:lnTo>
                    <a:pt x="15" y="44"/>
                  </a:lnTo>
                  <a:cubicBezTo>
                    <a:pt x="16" y="44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9"/>
                    <a:pt x="18" y="39"/>
                    <a:pt x="19" y="39"/>
                  </a:cubicBezTo>
                  <a:lnTo>
                    <a:pt x="20" y="39"/>
                  </a:lnTo>
                  <a:cubicBezTo>
                    <a:pt x="21" y="39"/>
                    <a:pt x="21" y="39"/>
                    <a:pt x="22" y="38"/>
                  </a:cubicBezTo>
                  <a:lnTo>
                    <a:pt x="20" y="37"/>
                  </a:lnTo>
                  <a:cubicBezTo>
                    <a:pt x="19" y="36"/>
                    <a:pt x="19" y="36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19" y="33"/>
                  </a:lnTo>
                  <a:cubicBezTo>
                    <a:pt x="20" y="33"/>
                    <a:pt x="20" y="33"/>
                    <a:pt x="20" y="33"/>
                  </a:cubicBezTo>
                  <a:lnTo>
                    <a:pt x="21" y="32"/>
                  </a:lnTo>
                  <a:cubicBezTo>
                    <a:pt x="21" y="32"/>
                    <a:pt x="20" y="32"/>
                    <a:pt x="19" y="32"/>
                  </a:cubicBezTo>
                  <a:lnTo>
                    <a:pt x="18" y="32"/>
                  </a:lnTo>
                  <a:lnTo>
                    <a:pt x="17" y="32"/>
                  </a:lnTo>
                  <a:cubicBezTo>
                    <a:pt x="16" y="32"/>
                    <a:pt x="15" y="32"/>
                    <a:pt x="14" y="32"/>
                  </a:cubicBezTo>
                  <a:cubicBezTo>
                    <a:pt x="13" y="32"/>
                    <a:pt x="12" y="31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9"/>
                    <a:pt x="10" y="28"/>
                    <a:pt x="9" y="28"/>
                  </a:cubicBezTo>
                  <a:lnTo>
                    <a:pt x="8" y="28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7" y="24"/>
                  </a:lnTo>
                  <a:cubicBezTo>
                    <a:pt x="6" y="24"/>
                    <a:pt x="6" y="24"/>
                    <a:pt x="6" y="23"/>
                  </a:cubicBezTo>
                  <a:lnTo>
                    <a:pt x="6" y="22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5" y="19"/>
                  </a:lnTo>
                  <a:cubicBezTo>
                    <a:pt x="5" y="18"/>
                    <a:pt x="4" y="17"/>
                    <a:pt x="3" y="17"/>
                  </a:cubicBezTo>
                  <a:lnTo>
                    <a:pt x="2" y="17"/>
                  </a:lnTo>
                  <a:lnTo>
                    <a:pt x="2" y="16"/>
                  </a:ln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1" y="10"/>
                    <a:pt x="1" y="8"/>
                    <a:pt x="1" y="7"/>
                  </a:cubicBezTo>
                  <a:lnTo>
                    <a:pt x="1" y="6"/>
                  </a:ln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5" y="1"/>
                  </a:lnTo>
                  <a:lnTo>
                    <a:pt x="6" y="1"/>
                  </a:lnTo>
                  <a:cubicBezTo>
                    <a:pt x="6" y="1"/>
                    <a:pt x="7" y="1"/>
                    <a:pt x="7" y="2"/>
                  </a:cubicBezTo>
                  <a:lnTo>
                    <a:pt x="8" y="2"/>
                  </a:ln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0" y="4"/>
                    <a:pt x="11" y="4"/>
                  </a:cubicBezTo>
                  <a:lnTo>
                    <a:pt x="12" y="5"/>
                  </a:ln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5" y="8"/>
                    <a:pt x="18" y="8"/>
                  </a:cubicBezTo>
                  <a:cubicBezTo>
                    <a:pt x="18" y="8"/>
                    <a:pt x="19" y="8"/>
                    <a:pt x="20" y="8"/>
                  </a:cubicBezTo>
                  <a:lnTo>
                    <a:pt x="20" y="7"/>
                  </a:lnTo>
                  <a:cubicBezTo>
                    <a:pt x="21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30" y="5"/>
                    <a:pt x="31" y="4"/>
                    <a:pt x="32" y="4"/>
                  </a:cubicBezTo>
                  <a:lnTo>
                    <a:pt x="32" y="3"/>
                  </a:lnTo>
                  <a:lnTo>
                    <a:pt x="33" y="3"/>
                  </a:lnTo>
                  <a:cubicBezTo>
                    <a:pt x="34" y="2"/>
                    <a:pt x="34" y="2"/>
                    <a:pt x="35" y="1"/>
                  </a:cubicBezTo>
                  <a:cubicBezTo>
                    <a:pt x="36" y="0"/>
                    <a:pt x="37" y="0"/>
                    <a:pt x="37" y="0"/>
                  </a:cubicBezTo>
                  <a:lnTo>
                    <a:pt x="38" y="0"/>
                  </a:lnTo>
                  <a:cubicBezTo>
                    <a:pt x="39" y="0"/>
                    <a:pt x="39" y="1"/>
                    <a:pt x="39" y="1"/>
                  </a:cubicBezTo>
                  <a:lnTo>
                    <a:pt x="38" y="2"/>
                  </a:lnTo>
                  <a:cubicBezTo>
                    <a:pt x="38" y="2"/>
                    <a:pt x="37" y="2"/>
                    <a:pt x="37" y="3"/>
                  </a:cubicBezTo>
                  <a:lnTo>
                    <a:pt x="38" y="4"/>
                  </a:lnTo>
                  <a:lnTo>
                    <a:pt x="38" y="5"/>
                  </a:ln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6" y="8"/>
                    <a:pt x="37" y="8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10"/>
                    <a:pt x="41" y="10"/>
                    <a:pt x="41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4" y="12"/>
                    <a:pt x="45" y="12"/>
                  </a:cubicBezTo>
                  <a:cubicBezTo>
                    <a:pt x="46" y="11"/>
                    <a:pt x="47" y="11"/>
                    <a:pt x="47" y="10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9" y="13"/>
                    <a:pt x="51" y="16"/>
                    <a:pt x="51" y="16"/>
                  </a:cubicBezTo>
                  <a:cubicBezTo>
                    <a:pt x="51" y="16"/>
                    <a:pt x="53" y="18"/>
                    <a:pt x="55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0"/>
                    <a:pt x="66" y="22"/>
                    <a:pt x="69" y="23"/>
                  </a:cubicBezTo>
                  <a:cubicBezTo>
                    <a:pt x="70" y="24"/>
                    <a:pt x="71" y="24"/>
                    <a:pt x="71" y="24"/>
                  </a:cubicBezTo>
                  <a:cubicBezTo>
                    <a:pt x="72" y="24"/>
                    <a:pt x="75" y="26"/>
                    <a:pt x="77" y="26"/>
                  </a:cubicBezTo>
                  <a:cubicBezTo>
                    <a:pt x="78" y="26"/>
                    <a:pt x="79" y="25"/>
                    <a:pt x="79" y="25"/>
                  </a:cubicBezTo>
                  <a:cubicBezTo>
                    <a:pt x="83" y="25"/>
                    <a:pt x="94" y="23"/>
                    <a:pt x="98" y="23"/>
                  </a:cubicBezTo>
                  <a:cubicBezTo>
                    <a:pt x="99" y="23"/>
                    <a:pt x="99" y="23"/>
                    <a:pt x="100" y="23"/>
                  </a:cubicBezTo>
                  <a:cubicBezTo>
                    <a:pt x="100" y="23"/>
                    <a:pt x="100" y="24"/>
                    <a:pt x="98" y="24"/>
                  </a:cubicBezTo>
                  <a:lnTo>
                    <a:pt x="97" y="24"/>
                  </a:lnTo>
                  <a:cubicBezTo>
                    <a:pt x="98" y="24"/>
                    <a:pt x="98" y="24"/>
                    <a:pt x="99" y="24"/>
                  </a:cubicBezTo>
                  <a:cubicBezTo>
                    <a:pt x="99" y="24"/>
                    <a:pt x="100" y="24"/>
                    <a:pt x="101" y="24"/>
                  </a:cubicBezTo>
                  <a:lnTo>
                    <a:pt x="102" y="24"/>
                  </a:lnTo>
                  <a:cubicBezTo>
                    <a:pt x="102" y="24"/>
                    <a:pt x="101" y="21"/>
                    <a:pt x="101" y="20"/>
                  </a:cubicBezTo>
                  <a:lnTo>
                    <a:pt x="102" y="20"/>
                  </a:ln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ubicBezTo>
                    <a:pt x="105" y="20"/>
                    <a:pt x="106" y="20"/>
                    <a:pt x="106" y="20"/>
                  </a:cubicBezTo>
                  <a:lnTo>
                    <a:pt x="107" y="20"/>
                  </a:lnTo>
                  <a:cubicBezTo>
                    <a:pt x="107" y="19"/>
                    <a:pt x="107" y="19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lnTo>
                    <a:pt x="109" y="17"/>
                  </a:ln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1" y="16"/>
                  </a:cubicBezTo>
                  <a:cubicBezTo>
                    <a:pt x="111" y="16"/>
                    <a:pt x="112" y="15"/>
                    <a:pt x="113" y="14"/>
                  </a:cubicBezTo>
                  <a:cubicBezTo>
                    <a:pt x="114" y="14"/>
                    <a:pt x="115" y="13"/>
                    <a:pt x="117" y="13"/>
                  </a:cubicBezTo>
                  <a:lnTo>
                    <a:pt x="118" y="13"/>
                  </a:lnTo>
                  <a:lnTo>
                    <a:pt x="119" y="13"/>
                  </a:lnTo>
                  <a:lnTo>
                    <a:pt x="120" y="14"/>
                  </a:lnTo>
                  <a:cubicBezTo>
                    <a:pt x="121" y="14"/>
                    <a:pt x="121" y="14"/>
                    <a:pt x="122" y="14"/>
                  </a:cubicBezTo>
                  <a:cubicBezTo>
                    <a:pt x="123" y="14"/>
                    <a:pt x="124" y="14"/>
                    <a:pt x="125" y="13"/>
                  </a:cubicBezTo>
                  <a:lnTo>
                    <a:pt x="125" y="12"/>
                  </a:lnTo>
                  <a:lnTo>
                    <a:pt x="126" y="12"/>
                  </a:lnTo>
                  <a:cubicBezTo>
                    <a:pt x="127" y="12"/>
                    <a:pt x="127" y="12"/>
                    <a:pt x="128" y="12"/>
                  </a:cubicBezTo>
                  <a:lnTo>
                    <a:pt x="129" y="12"/>
                  </a:lnTo>
                  <a:lnTo>
                    <a:pt x="130" y="12"/>
                  </a:lnTo>
                  <a:cubicBezTo>
                    <a:pt x="131" y="12"/>
                    <a:pt x="131" y="12"/>
                    <a:pt x="132" y="12"/>
                  </a:cubicBezTo>
                  <a:cubicBezTo>
                    <a:pt x="133" y="12"/>
                    <a:pt x="134" y="12"/>
                    <a:pt x="134" y="12"/>
                  </a:cubicBezTo>
                  <a:cubicBezTo>
                    <a:pt x="135" y="13"/>
                    <a:pt x="136" y="15"/>
                    <a:pt x="138" y="15"/>
                  </a:cubicBezTo>
                  <a:lnTo>
                    <a:pt x="139" y="15"/>
                  </a:lnTo>
                  <a:cubicBezTo>
                    <a:pt x="140" y="15"/>
                    <a:pt x="140" y="15"/>
                    <a:pt x="141" y="16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5" y="17"/>
                    <a:pt x="146" y="17"/>
                  </a:cubicBezTo>
                  <a:cubicBezTo>
                    <a:pt x="147" y="17"/>
                    <a:pt x="149" y="17"/>
                    <a:pt x="150" y="17"/>
                  </a:cubicBezTo>
                  <a:cubicBezTo>
                    <a:pt x="151" y="17"/>
                    <a:pt x="152" y="17"/>
                    <a:pt x="153" y="18"/>
                  </a:cubicBezTo>
                  <a:cubicBezTo>
                    <a:pt x="154" y="18"/>
                    <a:pt x="155" y="18"/>
                    <a:pt x="156" y="18"/>
                  </a:cubicBezTo>
                  <a:cubicBezTo>
                    <a:pt x="157" y="19"/>
                    <a:pt x="158" y="19"/>
                    <a:pt x="158" y="20"/>
                  </a:cubicBezTo>
                  <a:cubicBezTo>
                    <a:pt x="159" y="21"/>
                    <a:pt x="159" y="21"/>
                    <a:pt x="160" y="22"/>
                  </a:cubicBezTo>
                  <a:lnTo>
                    <a:pt x="161" y="22"/>
                  </a:lnTo>
                  <a:cubicBezTo>
                    <a:pt x="162" y="22"/>
                    <a:pt x="162" y="22"/>
                    <a:pt x="162" y="22"/>
                  </a:cubicBezTo>
                  <a:cubicBezTo>
                    <a:pt x="163" y="22"/>
                    <a:pt x="163" y="21"/>
                    <a:pt x="163" y="21"/>
                  </a:cubicBezTo>
                  <a:cubicBezTo>
                    <a:pt x="164" y="21"/>
                    <a:pt x="165" y="22"/>
                    <a:pt x="166" y="22"/>
                  </a:cubicBezTo>
                  <a:cubicBezTo>
                    <a:pt x="166" y="23"/>
                    <a:pt x="166" y="23"/>
                    <a:pt x="167" y="24"/>
                  </a:cubicBezTo>
                  <a:cubicBezTo>
                    <a:pt x="167" y="25"/>
                    <a:pt x="168" y="25"/>
                    <a:pt x="169" y="25"/>
                  </a:cubicBezTo>
                  <a:lnTo>
                    <a:pt x="170" y="25"/>
                  </a:lnTo>
                  <a:lnTo>
                    <a:pt x="171" y="25"/>
                  </a:lnTo>
                  <a:lnTo>
                    <a:pt x="172" y="25"/>
                  </a:lnTo>
                  <a:cubicBezTo>
                    <a:pt x="173" y="25"/>
                    <a:pt x="173" y="25"/>
                    <a:pt x="173" y="25"/>
                  </a:cubicBezTo>
                  <a:lnTo>
                    <a:pt x="175" y="25"/>
                  </a:lnTo>
                  <a:cubicBezTo>
                    <a:pt x="176" y="26"/>
                    <a:pt x="176" y="26"/>
                    <a:pt x="176" y="27"/>
                  </a:cubicBezTo>
                  <a:cubicBezTo>
                    <a:pt x="176" y="28"/>
                    <a:pt x="176" y="28"/>
                    <a:pt x="177" y="29"/>
                  </a:cubicBezTo>
                  <a:cubicBezTo>
                    <a:pt x="177" y="29"/>
                    <a:pt x="178" y="29"/>
                    <a:pt x="178" y="30"/>
                  </a:cubicBezTo>
                  <a:cubicBezTo>
                    <a:pt x="178" y="30"/>
                    <a:pt x="179" y="31"/>
                    <a:pt x="179" y="32"/>
                  </a:cubicBezTo>
                  <a:lnTo>
                    <a:pt x="179" y="33"/>
                  </a:lnTo>
                  <a:lnTo>
                    <a:pt x="179" y="34"/>
                  </a:lnTo>
                  <a:cubicBezTo>
                    <a:pt x="179" y="35"/>
                    <a:pt x="179" y="35"/>
                    <a:pt x="179" y="35"/>
                  </a:cubicBezTo>
                  <a:lnTo>
                    <a:pt x="179" y="36"/>
                  </a:lnTo>
                  <a:cubicBezTo>
                    <a:pt x="179" y="37"/>
                    <a:pt x="179" y="37"/>
                    <a:pt x="179" y="37"/>
                  </a:cubicBezTo>
                  <a:lnTo>
                    <a:pt x="179" y="38"/>
                  </a:lnTo>
                  <a:lnTo>
                    <a:pt x="179" y="39"/>
                  </a:lnTo>
                  <a:lnTo>
                    <a:pt x="180" y="39"/>
                  </a:lnTo>
                  <a:lnTo>
                    <a:pt x="180" y="40"/>
                  </a:lnTo>
                  <a:cubicBezTo>
                    <a:pt x="180" y="41"/>
                    <a:pt x="180" y="41"/>
                    <a:pt x="180" y="41"/>
                  </a:cubicBezTo>
                  <a:cubicBezTo>
                    <a:pt x="180" y="42"/>
                    <a:pt x="180" y="42"/>
                    <a:pt x="180" y="42"/>
                  </a:cubicBezTo>
                  <a:lnTo>
                    <a:pt x="179" y="42"/>
                  </a:lnTo>
                  <a:lnTo>
                    <a:pt x="178" y="42"/>
                  </a:lnTo>
                  <a:lnTo>
                    <a:pt x="177" y="42"/>
                  </a:lnTo>
                  <a:lnTo>
                    <a:pt x="177" y="43"/>
                  </a:lnTo>
                  <a:cubicBezTo>
                    <a:pt x="177" y="44"/>
                    <a:pt x="177" y="44"/>
                    <a:pt x="177" y="44"/>
                  </a:cubicBezTo>
                  <a:cubicBezTo>
                    <a:pt x="176" y="44"/>
                    <a:pt x="176" y="44"/>
                    <a:pt x="176" y="44"/>
                  </a:cubicBezTo>
                  <a:lnTo>
                    <a:pt x="175" y="44"/>
                  </a:lnTo>
                  <a:lnTo>
                    <a:pt x="175" y="45"/>
                  </a:lnTo>
                  <a:cubicBezTo>
                    <a:pt x="174" y="45"/>
                    <a:pt x="175" y="45"/>
                    <a:pt x="175" y="46"/>
                  </a:cubicBezTo>
                  <a:cubicBezTo>
                    <a:pt x="175" y="47"/>
                    <a:pt x="175" y="47"/>
                    <a:pt x="175" y="48"/>
                  </a:cubicBezTo>
                  <a:cubicBezTo>
                    <a:pt x="175" y="48"/>
                    <a:pt x="175" y="49"/>
                    <a:pt x="176" y="49"/>
                  </a:cubicBezTo>
                  <a:lnTo>
                    <a:pt x="177" y="49"/>
                  </a:lnTo>
                  <a:lnTo>
                    <a:pt x="178" y="49"/>
                  </a:lnTo>
                  <a:cubicBezTo>
                    <a:pt x="178" y="50"/>
                    <a:pt x="179" y="50"/>
                    <a:pt x="179" y="50"/>
                  </a:cubicBezTo>
                  <a:lnTo>
                    <a:pt x="179" y="51"/>
                  </a:lnTo>
                  <a:lnTo>
                    <a:pt x="178" y="51"/>
                  </a:lnTo>
                  <a:lnTo>
                    <a:pt x="177" y="52"/>
                  </a:lnTo>
                  <a:lnTo>
                    <a:pt x="176" y="52"/>
                  </a:lnTo>
                  <a:lnTo>
                    <a:pt x="176" y="53"/>
                  </a:lnTo>
                  <a:cubicBezTo>
                    <a:pt x="175" y="53"/>
                    <a:pt x="176" y="53"/>
                    <a:pt x="176" y="54"/>
                  </a:cubicBezTo>
                  <a:cubicBezTo>
                    <a:pt x="176" y="55"/>
                    <a:pt x="176" y="56"/>
                    <a:pt x="177" y="57"/>
                  </a:cubicBezTo>
                  <a:lnTo>
                    <a:pt x="178" y="57"/>
                  </a:lnTo>
                  <a:cubicBezTo>
                    <a:pt x="178" y="58"/>
                    <a:pt x="178" y="58"/>
                    <a:pt x="178" y="58"/>
                  </a:cubicBezTo>
                  <a:lnTo>
                    <a:pt x="179" y="58"/>
                  </a:lnTo>
                  <a:lnTo>
                    <a:pt x="179" y="59"/>
                  </a:lnTo>
                  <a:cubicBezTo>
                    <a:pt x="179" y="60"/>
                    <a:pt x="179" y="61"/>
                    <a:pt x="180" y="63"/>
                  </a:cubicBezTo>
                  <a:lnTo>
                    <a:pt x="180" y="64"/>
                  </a:lnTo>
                  <a:cubicBezTo>
                    <a:pt x="181" y="65"/>
                    <a:pt x="181" y="65"/>
                    <a:pt x="181" y="66"/>
                  </a:cubicBezTo>
                  <a:cubicBezTo>
                    <a:pt x="182" y="66"/>
                    <a:pt x="182" y="66"/>
                    <a:pt x="183" y="66"/>
                  </a:cubicBezTo>
                  <a:lnTo>
                    <a:pt x="184" y="67"/>
                  </a:lnTo>
                  <a:lnTo>
                    <a:pt x="185" y="67"/>
                  </a:lnTo>
                  <a:lnTo>
                    <a:pt x="186" y="67"/>
                  </a:lnTo>
                  <a:lnTo>
                    <a:pt x="187" y="67"/>
                  </a:lnTo>
                  <a:cubicBezTo>
                    <a:pt x="188" y="67"/>
                    <a:pt x="189" y="67"/>
                    <a:pt x="189" y="67"/>
                  </a:cubicBezTo>
                  <a:cubicBezTo>
                    <a:pt x="190" y="67"/>
                    <a:pt x="191" y="67"/>
                    <a:pt x="192" y="68"/>
                  </a:cubicBezTo>
                  <a:cubicBezTo>
                    <a:pt x="193" y="68"/>
                    <a:pt x="193" y="69"/>
                    <a:pt x="193" y="69"/>
                  </a:cubicBezTo>
                  <a:lnTo>
                    <a:pt x="193" y="70"/>
                  </a:lnTo>
                  <a:cubicBezTo>
                    <a:pt x="193" y="71"/>
                    <a:pt x="193" y="71"/>
                    <a:pt x="193" y="71"/>
                  </a:cubicBezTo>
                  <a:cubicBezTo>
                    <a:pt x="193" y="72"/>
                    <a:pt x="191" y="73"/>
                    <a:pt x="190" y="74"/>
                  </a:cubicBezTo>
                  <a:cubicBezTo>
                    <a:pt x="190" y="74"/>
                    <a:pt x="189" y="75"/>
                    <a:pt x="188" y="75"/>
                  </a:cubicBezTo>
                  <a:cubicBezTo>
                    <a:pt x="188" y="76"/>
                    <a:pt x="187" y="76"/>
                    <a:pt x="187" y="76"/>
                  </a:cubicBezTo>
                  <a:cubicBezTo>
                    <a:pt x="187" y="77"/>
                    <a:pt x="186" y="77"/>
                    <a:pt x="186" y="77"/>
                  </a:cubicBezTo>
                  <a:cubicBezTo>
                    <a:pt x="186" y="78"/>
                    <a:pt x="186" y="78"/>
                    <a:pt x="185" y="78"/>
                  </a:cubicBezTo>
                  <a:cubicBezTo>
                    <a:pt x="184" y="78"/>
                    <a:pt x="183" y="79"/>
                    <a:pt x="183" y="80"/>
                  </a:cubicBezTo>
                  <a:cubicBezTo>
                    <a:pt x="184" y="80"/>
                    <a:pt x="184" y="80"/>
                    <a:pt x="185" y="81"/>
                  </a:cubicBezTo>
                  <a:lnTo>
                    <a:pt x="186" y="81"/>
                  </a:lnTo>
                  <a:cubicBezTo>
                    <a:pt x="187" y="82"/>
                    <a:pt x="187" y="82"/>
                    <a:pt x="188" y="82"/>
                  </a:cubicBezTo>
                  <a:cubicBezTo>
                    <a:pt x="188" y="83"/>
                    <a:pt x="189" y="83"/>
                    <a:pt x="189" y="83"/>
                  </a:cubicBezTo>
                  <a:cubicBezTo>
                    <a:pt x="190" y="84"/>
                    <a:pt x="191" y="85"/>
                    <a:pt x="191" y="86"/>
                  </a:cubicBezTo>
                  <a:cubicBezTo>
                    <a:pt x="192" y="86"/>
                    <a:pt x="192" y="87"/>
                    <a:pt x="192" y="87"/>
                  </a:cubicBezTo>
                  <a:lnTo>
                    <a:pt x="193" y="88"/>
                  </a:lnTo>
                  <a:cubicBezTo>
                    <a:pt x="193" y="89"/>
                    <a:pt x="194" y="90"/>
                    <a:pt x="196" y="90"/>
                  </a:cubicBezTo>
                  <a:cubicBezTo>
                    <a:pt x="196" y="91"/>
                    <a:pt x="197" y="91"/>
                    <a:pt x="197" y="91"/>
                  </a:cubicBezTo>
                  <a:lnTo>
                    <a:pt x="198" y="91"/>
                  </a:lnTo>
                  <a:cubicBezTo>
                    <a:pt x="199" y="92"/>
                    <a:pt x="199" y="92"/>
                    <a:pt x="200" y="92"/>
                  </a:cubicBezTo>
                  <a:lnTo>
                    <a:pt x="201" y="92"/>
                  </a:lnTo>
                  <a:cubicBezTo>
                    <a:pt x="202" y="92"/>
                    <a:pt x="202" y="93"/>
                    <a:pt x="203" y="93"/>
                  </a:cubicBezTo>
                  <a:lnTo>
                    <a:pt x="204" y="93"/>
                  </a:lnTo>
                  <a:cubicBezTo>
                    <a:pt x="205" y="93"/>
                    <a:pt x="205" y="93"/>
                    <a:pt x="206" y="93"/>
                  </a:cubicBezTo>
                  <a:lnTo>
                    <a:pt x="206" y="94"/>
                  </a:lnTo>
                  <a:lnTo>
                    <a:pt x="206" y="95"/>
                  </a:lnTo>
                  <a:cubicBezTo>
                    <a:pt x="206" y="96"/>
                    <a:pt x="206" y="96"/>
                    <a:pt x="206" y="97"/>
                  </a:cubicBezTo>
                  <a:lnTo>
                    <a:pt x="206" y="98"/>
                  </a:lnTo>
                  <a:cubicBezTo>
                    <a:pt x="206" y="98"/>
                    <a:pt x="206" y="99"/>
                    <a:pt x="206" y="100"/>
                  </a:cubicBezTo>
                  <a:cubicBezTo>
                    <a:pt x="206" y="101"/>
                    <a:pt x="207" y="101"/>
                    <a:pt x="208" y="101"/>
                  </a:cubicBezTo>
                  <a:cubicBezTo>
                    <a:pt x="209" y="101"/>
                    <a:pt x="209" y="101"/>
                    <a:pt x="209" y="101"/>
                  </a:cubicBezTo>
                  <a:lnTo>
                    <a:pt x="210" y="101"/>
                  </a:lnTo>
                  <a:cubicBezTo>
                    <a:pt x="211" y="101"/>
                    <a:pt x="211" y="101"/>
                    <a:pt x="212" y="101"/>
                  </a:cubicBezTo>
                  <a:cubicBezTo>
                    <a:pt x="212" y="102"/>
                    <a:pt x="213" y="103"/>
                    <a:pt x="213" y="103"/>
                  </a:cubicBezTo>
                  <a:lnTo>
                    <a:pt x="213" y="104"/>
                  </a:lnTo>
                  <a:cubicBezTo>
                    <a:pt x="213" y="104"/>
                    <a:pt x="213" y="105"/>
                    <a:pt x="212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6" name="Shape 3306"/>
            <p:cNvSpPr/>
            <p:nvPr/>
          </p:nvSpPr>
          <p:spPr>
            <a:xfrm>
              <a:off x="6878512" y="484147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8BEA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7" name="Shape 3307"/>
            <p:cNvSpPr/>
            <p:nvPr/>
          </p:nvSpPr>
          <p:spPr>
            <a:xfrm>
              <a:off x="8535215" y="4839721"/>
              <a:ext cx="45727" cy="24622"/>
            </a:xfrm>
            <a:custGeom>
              <a:avLst/>
              <a:gdLst/>
              <a:ahLst/>
              <a:cxnLst/>
              <a:rect l="0" t="0" r="0" b="0"/>
              <a:pathLst>
                <a:path w="27" h="15" extrusionOk="0">
                  <a:moveTo>
                    <a:pt x="9" y="15"/>
                  </a:moveTo>
                  <a:cubicBezTo>
                    <a:pt x="8" y="15"/>
                    <a:pt x="8" y="15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6" y="14"/>
                  </a:lnTo>
                  <a:lnTo>
                    <a:pt x="6" y="13"/>
                  </a:lnTo>
                  <a:cubicBezTo>
                    <a:pt x="6" y="12"/>
                    <a:pt x="5" y="12"/>
                    <a:pt x="5" y="12"/>
                  </a:cubicBezTo>
                  <a:lnTo>
                    <a:pt x="4" y="12"/>
                  </a:lnTo>
                  <a:lnTo>
                    <a:pt x="3" y="12"/>
                  </a:lnTo>
                  <a:cubicBezTo>
                    <a:pt x="2" y="12"/>
                    <a:pt x="2" y="12"/>
                    <a:pt x="3" y="12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4" y="10"/>
                  </a:cubicBez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cubicBezTo>
                    <a:pt x="0" y="10"/>
                    <a:pt x="0" y="10"/>
                    <a:pt x="0" y="10"/>
                  </a:cubicBezTo>
                  <a:cubicBezTo>
                    <a:pt x="-1" y="9"/>
                    <a:pt x="0" y="9"/>
                    <a:pt x="1" y="9"/>
                  </a:cubicBezTo>
                  <a:lnTo>
                    <a:pt x="1" y="8"/>
                  </a:lnTo>
                  <a:lnTo>
                    <a:pt x="2" y="8"/>
                  </a:ln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5" y="3"/>
                  </a:cubicBezTo>
                  <a:lnTo>
                    <a:pt x="6" y="2"/>
                  </a:lnTo>
                  <a:cubicBezTo>
                    <a:pt x="7" y="2"/>
                    <a:pt x="7" y="2"/>
                    <a:pt x="7" y="2"/>
                  </a:cubicBez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cubicBezTo>
                    <a:pt x="10" y="3"/>
                    <a:pt x="10" y="3"/>
                    <a:pt x="10" y="3"/>
                  </a:cubicBez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cubicBezTo>
                    <a:pt x="12" y="1"/>
                    <a:pt x="12" y="1"/>
                    <a:pt x="12" y="1"/>
                  </a:cubicBezTo>
                  <a:lnTo>
                    <a:pt x="13" y="1"/>
                  </a:lnTo>
                  <a:cubicBezTo>
                    <a:pt x="13" y="1"/>
                    <a:pt x="14" y="1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6" y="0"/>
                  </a:lnTo>
                  <a:cubicBezTo>
                    <a:pt x="17" y="0"/>
                    <a:pt x="17" y="0"/>
                    <a:pt x="17" y="0"/>
                  </a:cubicBez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cubicBezTo>
                    <a:pt x="22" y="1"/>
                    <a:pt x="22" y="2"/>
                    <a:pt x="22" y="2"/>
                  </a:cubicBezTo>
                  <a:cubicBezTo>
                    <a:pt x="23" y="2"/>
                    <a:pt x="23" y="3"/>
                    <a:pt x="23" y="3"/>
                  </a:cubicBez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6" y="6"/>
                    <a:pt x="26" y="6"/>
                  </a:cubicBezTo>
                  <a:cubicBezTo>
                    <a:pt x="25" y="6"/>
                    <a:pt x="25" y="7"/>
                    <a:pt x="25" y="8"/>
                  </a:cubicBezTo>
                  <a:cubicBezTo>
                    <a:pt x="25" y="9"/>
                    <a:pt x="25" y="9"/>
                    <a:pt x="25" y="10"/>
                  </a:cubicBezTo>
                  <a:lnTo>
                    <a:pt x="24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8"/>
                  </a:lnTo>
                  <a:cubicBezTo>
                    <a:pt x="19" y="8"/>
                    <a:pt x="19" y="8"/>
                    <a:pt x="19" y="8"/>
                  </a:cubicBezTo>
                  <a:lnTo>
                    <a:pt x="18" y="8"/>
                  </a:lnTo>
                  <a:lnTo>
                    <a:pt x="17" y="8"/>
                  </a:ln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4" y="9"/>
                  </a:cubicBezTo>
                  <a:lnTo>
                    <a:pt x="14" y="10"/>
                  </a:lnTo>
                  <a:lnTo>
                    <a:pt x="14" y="11"/>
                  </a:lnTo>
                  <a:lnTo>
                    <a:pt x="14" y="12"/>
                  </a:lnTo>
                  <a:cubicBezTo>
                    <a:pt x="13" y="12"/>
                    <a:pt x="12" y="12"/>
                    <a:pt x="12" y="12"/>
                  </a:cubicBezTo>
                  <a:lnTo>
                    <a:pt x="12" y="13"/>
                  </a:lnTo>
                  <a:cubicBezTo>
                    <a:pt x="13" y="13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1" y="14"/>
                  </a:lnTo>
                  <a:lnTo>
                    <a:pt x="10" y="14"/>
                  </a:lnTo>
                  <a:cubicBezTo>
                    <a:pt x="10" y="15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48BEA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8" name="Shape 3308"/>
            <p:cNvSpPr/>
            <p:nvPr/>
          </p:nvSpPr>
          <p:spPr>
            <a:xfrm>
              <a:off x="8023431" y="5263569"/>
              <a:ext cx="87936" cy="73866"/>
            </a:xfrm>
            <a:custGeom>
              <a:avLst/>
              <a:gdLst/>
              <a:ahLst/>
              <a:cxnLst/>
              <a:rect l="0" t="0" r="0" b="0"/>
              <a:pathLst>
                <a:path w="51" h="43" extrusionOk="0">
                  <a:moveTo>
                    <a:pt x="51" y="39"/>
                  </a:moveTo>
                  <a:cubicBezTo>
                    <a:pt x="51" y="39"/>
                    <a:pt x="51" y="40"/>
                    <a:pt x="50" y="40"/>
                  </a:cubicBezTo>
                  <a:lnTo>
                    <a:pt x="49" y="40"/>
                  </a:lnTo>
                  <a:cubicBezTo>
                    <a:pt x="49" y="41"/>
                    <a:pt x="49" y="41"/>
                    <a:pt x="49" y="41"/>
                  </a:cubicBezTo>
                  <a:cubicBezTo>
                    <a:pt x="49" y="42"/>
                    <a:pt x="48" y="42"/>
                    <a:pt x="48" y="42"/>
                  </a:cubicBezTo>
                  <a:cubicBezTo>
                    <a:pt x="47" y="43"/>
                    <a:pt x="46" y="43"/>
                    <a:pt x="45" y="43"/>
                  </a:cubicBezTo>
                  <a:lnTo>
                    <a:pt x="44" y="43"/>
                  </a:lnTo>
                  <a:lnTo>
                    <a:pt x="43" y="43"/>
                  </a:lnTo>
                  <a:cubicBezTo>
                    <a:pt x="42" y="43"/>
                    <a:pt x="41" y="43"/>
                    <a:pt x="41" y="42"/>
                  </a:cubicBezTo>
                  <a:lnTo>
                    <a:pt x="40" y="42"/>
                  </a:lnTo>
                  <a:lnTo>
                    <a:pt x="40" y="41"/>
                  </a:lnTo>
                  <a:cubicBezTo>
                    <a:pt x="39" y="41"/>
                    <a:pt x="37" y="40"/>
                    <a:pt x="36" y="40"/>
                  </a:cubicBezTo>
                  <a:cubicBezTo>
                    <a:pt x="36" y="39"/>
                    <a:pt x="35" y="38"/>
                    <a:pt x="33" y="38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1" y="37"/>
                    <a:pt x="30" y="36"/>
                    <a:pt x="27" y="36"/>
                  </a:cubicBezTo>
                  <a:cubicBezTo>
                    <a:pt x="23" y="35"/>
                    <a:pt x="23" y="34"/>
                    <a:pt x="23" y="33"/>
                  </a:cubicBezTo>
                  <a:lnTo>
                    <a:pt x="21" y="33"/>
                  </a:lnTo>
                  <a:cubicBezTo>
                    <a:pt x="21" y="33"/>
                    <a:pt x="18" y="32"/>
                    <a:pt x="17" y="31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6" y="28"/>
                    <a:pt x="16" y="27"/>
                    <a:pt x="15" y="27"/>
                  </a:cubicBezTo>
                  <a:cubicBezTo>
                    <a:pt x="13" y="26"/>
                    <a:pt x="9" y="22"/>
                    <a:pt x="9" y="21"/>
                  </a:cubicBezTo>
                  <a:lnTo>
                    <a:pt x="10" y="21"/>
                  </a:lnTo>
                  <a:cubicBezTo>
                    <a:pt x="9" y="20"/>
                    <a:pt x="9" y="19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6" y="14"/>
                    <a:pt x="4" y="12"/>
                    <a:pt x="5" y="11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1"/>
                    <a:pt x="2" y="10"/>
                    <a:pt x="3" y="9"/>
                  </a:cubicBezTo>
                  <a:cubicBezTo>
                    <a:pt x="3" y="9"/>
                    <a:pt x="4" y="6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2"/>
                    <a:pt x="1" y="1"/>
                    <a:pt x="1" y="1"/>
                  </a:cubicBez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lnTo>
                    <a:pt x="9" y="1"/>
                  </a:lnTo>
                  <a:lnTo>
                    <a:pt x="10" y="2"/>
                  </a:lnTo>
                  <a:cubicBezTo>
                    <a:pt x="10" y="3"/>
                    <a:pt x="10" y="3"/>
                    <a:pt x="11" y="3"/>
                  </a:cubicBezTo>
                  <a:lnTo>
                    <a:pt x="12" y="3"/>
                  </a:lnTo>
                  <a:cubicBezTo>
                    <a:pt x="13" y="4"/>
                    <a:pt x="13" y="4"/>
                    <a:pt x="13" y="4"/>
                  </a:cubicBezTo>
                  <a:cubicBezTo>
                    <a:pt x="14" y="5"/>
                    <a:pt x="13" y="6"/>
                    <a:pt x="13" y="6"/>
                  </a:cubicBezTo>
                  <a:lnTo>
                    <a:pt x="12" y="7"/>
                  </a:ln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7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9" y="6"/>
                    <a:pt x="20" y="6"/>
                  </a:cubicBezTo>
                  <a:lnTo>
                    <a:pt x="21" y="6"/>
                  </a:lnTo>
                  <a:cubicBezTo>
                    <a:pt x="21" y="7"/>
                    <a:pt x="21" y="7"/>
                    <a:pt x="22" y="7"/>
                  </a:cubicBezTo>
                  <a:lnTo>
                    <a:pt x="22" y="6"/>
                  </a:lnTo>
                  <a:lnTo>
                    <a:pt x="23" y="6"/>
                  </a:lnTo>
                  <a:cubicBezTo>
                    <a:pt x="23" y="6"/>
                    <a:pt x="24" y="6"/>
                    <a:pt x="24" y="5"/>
                  </a:cubicBezTo>
                  <a:cubicBezTo>
                    <a:pt x="25" y="5"/>
                    <a:pt x="26" y="4"/>
                    <a:pt x="26" y="3"/>
                  </a:cubicBezTo>
                  <a:lnTo>
                    <a:pt x="27" y="3"/>
                  </a:lnTo>
                  <a:cubicBezTo>
                    <a:pt x="28" y="3"/>
                    <a:pt x="28" y="3"/>
                    <a:pt x="28" y="4"/>
                  </a:cubicBezTo>
                  <a:cubicBezTo>
                    <a:pt x="28" y="4"/>
                    <a:pt x="31" y="4"/>
                    <a:pt x="31" y="5"/>
                  </a:cubicBezTo>
                  <a:cubicBezTo>
                    <a:pt x="31" y="6"/>
                    <a:pt x="31" y="7"/>
                    <a:pt x="33" y="7"/>
                  </a:cubicBezTo>
                  <a:cubicBezTo>
                    <a:pt x="35" y="8"/>
                    <a:pt x="42" y="12"/>
                    <a:pt x="41" y="13"/>
                  </a:cubicBezTo>
                  <a:cubicBezTo>
                    <a:pt x="41" y="14"/>
                    <a:pt x="41" y="15"/>
                    <a:pt x="41" y="15"/>
                  </a:cubicBezTo>
                  <a:cubicBezTo>
                    <a:pt x="42" y="16"/>
                    <a:pt x="42" y="17"/>
                    <a:pt x="42" y="18"/>
                  </a:cubicBezTo>
                  <a:cubicBezTo>
                    <a:pt x="42" y="20"/>
                    <a:pt x="42" y="21"/>
                    <a:pt x="43" y="21"/>
                  </a:cubicBezTo>
                  <a:cubicBezTo>
                    <a:pt x="43" y="21"/>
                    <a:pt x="43" y="22"/>
                    <a:pt x="42" y="22"/>
                  </a:cubicBezTo>
                  <a:cubicBezTo>
                    <a:pt x="41" y="23"/>
                    <a:pt x="41" y="24"/>
                    <a:pt x="42" y="25"/>
                  </a:cubicBezTo>
                  <a:cubicBezTo>
                    <a:pt x="42" y="25"/>
                    <a:pt x="43" y="26"/>
                    <a:pt x="43" y="29"/>
                  </a:cubicBezTo>
                  <a:cubicBezTo>
                    <a:pt x="42" y="31"/>
                    <a:pt x="44" y="31"/>
                    <a:pt x="45" y="32"/>
                  </a:cubicBezTo>
                  <a:cubicBezTo>
                    <a:pt x="46" y="32"/>
                    <a:pt x="48" y="33"/>
                    <a:pt x="48" y="34"/>
                  </a:cubicBezTo>
                  <a:cubicBezTo>
                    <a:pt x="47" y="35"/>
                    <a:pt x="49" y="36"/>
                    <a:pt x="50" y="37"/>
                  </a:cubicBezTo>
                  <a:lnTo>
                    <a:pt x="51" y="37"/>
                  </a:lnTo>
                  <a:cubicBezTo>
                    <a:pt x="51" y="38"/>
                    <a:pt x="51" y="38"/>
                    <a:pt x="51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09" name="Shape 3309"/>
            <p:cNvSpPr/>
            <p:nvPr/>
          </p:nvSpPr>
          <p:spPr>
            <a:xfrm>
              <a:off x="8227436" y="5254771"/>
              <a:ext cx="193458" cy="89694"/>
            </a:xfrm>
            <a:custGeom>
              <a:avLst/>
              <a:gdLst/>
              <a:ahLst/>
              <a:cxnLst/>
              <a:rect l="0" t="0" r="0" b="0"/>
              <a:pathLst>
                <a:path w="111" h="52" extrusionOk="0">
                  <a:moveTo>
                    <a:pt x="111" y="14"/>
                  </a:moveTo>
                  <a:cubicBezTo>
                    <a:pt x="111" y="15"/>
                    <a:pt x="110" y="15"/>
                    <a:pt x="110" y="16"/>
                  </a:cubicBezTo>
                  <a:cubicBezTo>
                    <a:pt x="109" y="16"/>
                    <a:pt x="109" y="16"/>
                    <a:pt x="108" y="16"/>
                  </a:cubicBezTo>
                  <a:cubicBezTo>
                    <a:pt x="108" y="16"/>
                    <a:pt x="107" y="16"/>
                    <a:pt x="106" y="17"/>
                  </a:cubicBezTo>
                  <a:cubicBezTo>
                    <a:pt x="105" y="17"/>
                    <a:pt x="105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0" y="16"/>
                  </a:lnTo>
                  <a:lnTo>
                    <a:pt x="99" y="17"/>
                  </a:lnTo>
                  <a:cubicBezTo>
                    <a:pt x="98" y="17"/>
                    <a:pt x="99" y="17"/>
                    <a:pt x="99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20"/>
                    <a:pt x="101" y="20"/>
                    <a:pt x="102" y="20"/>
                  </a:cubicBezTo>
                  <a:lnTo>
                    <a:pt x="103" y="21"/>
                  </a:lnTo>
                  <a:cubicBezTo>
                    <a:pt x="104" y="22"/>
                    <a:pt x="103" y="22"/>
                    <a:pt x="102" y="22"/>
                  </a:cubicBezTo>
                  <a:cubicBezTo>
                    <a:pt x="102" y="23"/>
                    <a:pt x="101" y="23"/>
                    <a:pt x="101" y="23"/>
                  </a:cubicBezTo>
                  <a:cubicBezTo>
                    <a:pt x="100" y="23"/>
                    <a:pt x="100" y="24"/>
                    <a:pt x="99" y="24"/>
                  </a:cubicBezTo>
                  <a:cubicBezTo>
                    <a:pt x="98" y="24"/>
                    <a:pt x="98" y="24"/>
                    <a:pt x="97" y="24"/>
                  </a:cubicBezTo>
                  <a:cubicBezTo>
                    <a:pt x="96" y="24"/>
                    <a:pt x="96" y="23"/>
                    <a:pt x="96" y="23"/>
                  </a:cubicBezTo>
                  <a:cubicBezTo>
                    <a:pt x="95" y="23"/>
                    <a:pt x="95" y="23"/>
                    <a:pt x="94" y="22"/>
                  </a:cubicBezTo>
                  <a:lnTo>
                    <a:pt x="93" y="22"/>
                  </a:lnTo>
                  <a:cubicBezTo>
                    <a:pt x="92" y="22"/>
                    <a:pt x="92" y="23"/>
                    <a:pt x="92" y="23"/>
                  </a:cubicBezTo>
                  <a:lnTo>
                    <a:pt x="92" y="24"/>
                  </a:lnTo>
                  <a:lnTo>
                    <a:pt x="91" y="24"/>
                  </a:lnTo>
                  <a:lnTo>
                    <a:pt x="90" y="24"/>
                  </a:lnTo>
                  <a:cubicBezTo>
                    <a:pt x="89" y="24"/>
                    <a:pt x="87" y="24"/>
                    <a:pt x="85" y="24"/>
                  </a:cubicBezTo>
                  <a:lnTo>
                    <a:pt x="84" y="24"/>
                  </a:lnTo>
                  <a:cubicBezTo>
                    <a:pt x="81" y="24"/>
                    <a:pt x="79" y="23"/>
                    <a:pt x="76" y="23"/>
                  </a:cubicBezTo>
                  <a:cubicBezTo>
                    <a:pt x="75" y="23"/>
                    <a:pt x="75" y="23"/>
                    <a:pt x="74" y="23"/>
                  </a:cubicBezTo>
                  <a:cubicBezTo>
                    <a:pt x="73" y="23"/>
                    <a:pt x="73" y="23"/>
                    <a:pt x="73" y="23"/>
                  </a:cubicBezTo>
                  <a:lnTo>
                    <a:pt x="73" y="24"/>
                  </a:lnTo>
                  <a:lnTo>
                    <a:pt x="72" y="25"/>
                  </a:lnTo>
                  <a:cubicBezTo>
                    <a:pt x="71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lnTo>
                    <a:pt x="69" y="27"/>
                  </a:lnTo>
                  <a:lnTo>
                    <a:pt x="69" y="28"/>
                  </a:lnTo>
                  <a:cubicBezTo>
                    <a:pt x="70" y="29"/>
                    <a:pt x="71" y="30"/>
                    <a:pt x="70" y="31"/>
                  </a:cubicBezTo>
                  <a:cubicBezTo>
                    <a:pt x="70" y="32"/>
                    <a:pt x="69" y="32"/>
                    <a:pt x="69" y="32"/>
                  </a:cubicBezTo>
                  <a:cubicBezTo>
                    <a:pt x="68" y="32"/>
                    <a:pt x="68" y="33"/>
                    <a:pt x="68" y="33"/>
                  </a:cubicBezTo>
                  <a:lnTo>
                    <a:pt x="67" y="33"/>
                  </a:lnTo>
                  <a:cubicBezTo>
                    <a:pt x="66" y="34"/>
                    <a:pt x="65" y="34"/>
                    <a:pt x="65" y="34"/>
                  </a:cubicBezTo>
                  <a:cubicBezTo>
                    <a:pt x="63" y="35"/>
                    <a:pt x="62" y="36"/>
                    <a:pt x="59" y="37"/>
                  </a:cubicBezTo>
                  <a:lnTo>
                    <a:pt x="60" y="37"/>
                  </a:lnTo>
                  <a:cubicBezTo>
                    <a:pt x="61" y="39"/>
                    <a:pt x="61" y="40"/>
                    <a:pt x="60" y="41"/>
                  </a:cubicBezTo>
                  <a:cubicBezTo>
                    <a:pt x="60" y="41"/>
                    <a:pt x="60" y="42"/>
                    <a:pt x="59" y="42"/>
                  </a:cubicBezTo>
                  <a:cubicBezTo>
                    <a:pt x="59" y="42"/>
                    <a:pt x="58" y="42"/>
                    <a:pt x="58" y="43"/>
                  </a:cubicBezTo>
                  <a:lnTo>
                    <a:pt x="58" y="44"/>
                  </a:lnTo>
                  <a:lnTo>
                    <a:pt x="58" y="45"/>
                  </a:lnTo>
                  <a:cubicBezTo>
                    <a:pt x="57" y="46"/>
                    <a:pt x="55" y="46"/>
                    <a:pt x="54" y="47"/>
                  </a:cubicBezTo>
                  <a:cubicBezTo>
                    <a:pt x="53" y="47"/>
                    <a:pt x="53" y="47"/>
                    <a:pt x="52" y="47"/>
                  </a:cubicBezTo>
                  <a:cubicBezTo>
                    <a:pt x="51" y="47"/>
                    <a:pt x="50" y="47"/>
                    <a:pt x="49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6" y="47"/>
                  </a:cubicBezTo>
                  <a:cubicBezTo>
                    <a:pt x="46" y="47"/>
                    <a:pt x="45" y="48"/>
                    <a:pt x="44" y="48"/>
                  </a:cubicBezTo>
                  <a:cubicBezTo>
                    <a:pt x="43" y="48"/>
                    <a:pt x="42" y="48"/>
                    <a:pt x="41" y="48"/>
                  </a:cubicBezTo>
                  <a:cubicBezTo>
                    <a:pt x="41" y="48"/>
                    <a:pt x="40" y="48"/>
                    <a:pt x="39" y="48"/>
                  </a:cubicBezTo>
                  <a:lnTo>
                    <a:pt x="38" y="47"/>
                  </a:lnTo>
                  <a:cubicBezTo>
                    <a:pt x="37" y="47"/>
                    <a:pt x="36" y="46"/>
                    <a:pt x="35" y="46"/>
                  </a:cubicBezTo>
                  <a:cubicBezTo>
                    <a:pt x="32" y="46"/>
                    <a:pt x="31" y="47"/>
                    <a:pt x="30" y="48"/>
                  </a:cubicBezTo>
                  <a:cubicBezTo>
                    <a:pt x="29" y="49"/>
                    <a:pt x="28" y="50"/>
                    <a:pt x="26" y="50"/>
                  </a:cubicBezTo>
                  <a:cubicBezTo>
                    <a:pt x="25" y="51"/>
                    <a:pt x="23" y="51"/>
                    <a:pt x="21" y="51"/>
                  </a:cubicBezTo>
                  <a:cubicBezTo>
                    <a:pt x="21" y="51"/>
                    <a:pt x="20" y="51"/>
                    <a:pt x="19" y="51"/>
                  </a:cubicBezTo>
                  <a:cubicBezTo>
                    <a:pt x="19" y="51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lnTo>
                    <a:pt x="14" y="50"/>
                  </a:lnTo>
                  <a:cubicBezTo>
                    <a:pt x="12" y="51"/>
                    <a:pt x="11" y="52"/>
                    <a:pt x="10" y="52"/>
                  </a:cubicBezTo>
                  <a:cubicBezTo>
                    <a:pt x="9" y="52"/>
                    <a:pt x="8" y="51"/>
                    <a:pt x="8" y="50"/>
                  </a:cubicBezTo>
                  <a:cubicBezTo>
                    <a:pt x="7" y="49"/>
                    <a:pt x="7" y="49"/>
                    <a:pt x="7" y="49"/>
                  </a:cubicBezTo>
                  <a:lnTo>
                    <a:pt x="7" y="48"/>
                  </a:lnTo>
                  <a:cubicBezTo>
                    <a:pt x="6" y="48"/>
                    <a:pt x="5" y="48"/>
                    <a:pt x="5" y="47"/>
                  </a:cubicBezTo>
                  <a:cubicBezTo>
                    <a:pt x="4" y="47"/>
                    <a:pt x="4" y="47"/>
                    <a:pt x="3" y="46"/>
                  </a:cubicBezTo>
                  <a:cubicBezTo>
                    <a:pt x="2" y="46"/>
                    <a:pt x="2" y="45"/>
                    <a:pt x="1" y="45"/>
                  </a:cubicBezTo>
                  <a:cubicBezTo>
                    <a:pt x="-1" y="44"/>
                    <a:pt x="0" y="43"/>
                    <a:pt x="0" y="41"/>
                  </a:cubicBezTo>
                  <a:lnTo>
                    <a:pt x="1" y="41"/>
                  </a:lnTo>
                  <a:cubicBezTo>
                    <a:pt x="1" y="41"/>
                    <a:pt x="2" y="41"/>
                    <a:pt x="2" y="42"/>
                  </a:cubicBezTo>
                  <a:lnTo>
                    <a:pt x="2" y="43"/>
                  </a:lnTo>
                  <a:cubicBezTo>
                    <a:pt x="2" y="43"/>
                    <a:pt x="2" y="44"/>
                    <a:pt x="3" y="44"/>
                  </a:cubicBezTo>
                  <a:lnTo>
                    <a:pt x="4" y="44"/>
                  </a:lnTo>
                  <a:cubicBezTo>
                    <a:pt x="5" y="44"/>
                    <a:pt x="6" y="44"/>
                    <a:pt x="7" y="43"/>
                  </a:cubicBezTo>
                  <a:lnTo>
                    <a:pt x="8" y="43"/>
                  </a:lnTo>
                  <a:cubicBezTo>
                    <a:pt x="8" y="43"/>
                    <a:pt x="9" y="43"/>
                    <a:pt x="10" y="44"/>
                  </a:cubicBezTo>
                  <a:lnTo>
                    <a:pt x="11" y="44"/>
                  </a:lnTo>
                  <a:cubicBezTo>
                    <a:pt x="11" y="45"/>
                    <a:pt x="12" y="45"/>
                    <a:pt x="12" y="45"/>
                  </a:cubicBezTo>
                  <a:cubicBezTo>
                    <a:pt x="13" y="46"/>
                    <a:pt x="14" y="47"/>
                    <a:pt x="15" y="47"/>
                  </a:cubicBezTo>
                  <a:cubicBezTo>
                    <a:pt x="16" y="47"/>
                    <a:pt x="17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19" y="47"/>
                    <a:pt x="18" y="47"/>
                  </a:cubicBezTo>
                  <a:cubicBezTo>
                    <a:pt x="17" y="46"/>
                    <a:pt x="16" y="46"/>
                    <a:pt x="16" y="45"/>
                  </a:cubicBezTo>
                  <a:lnTo>
                    <a:pt x="17" y="45"/>
                  </a:lnTo>
                  <a:cubicBezTo>
                    <a:pt x="18" y="45"/>
                    <a:pt x="18" y="45"/>
                    <a:pt x="18" y="45"/>
                  </a:cubicBezTo>
                  <a:lnTo>
                    <a:pt x="18" y="44"/>
                  </a:lnTo>
                  <a:cubicBezTo>
                    <a:pt x="19" y="44"/>
                    <a:pt x="18" y="44"/>
                    <a:pt x="18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9" y="42"/>
                    <a:pt x="19" y="42"/>
                  </a:cubicBezTo>
                  <a:lnTo>
                    <a:pt x="19" y="41"/>
                  </a:lnTo>
                  <a:cubicBezTo>
                    <a:pt x="18" y="40"/>
                    <a:pt x="18" y="39"/>
                    <a:pt x="18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9" y="36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4" y="35"/>
                    <a:pt x="25" y="35"/>
                    <a:pt x="26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3" y="33"/>
                    <a:pt x="33" y="33"/>
                    <a:pt x="34" y="33"/>
                  </a:cubicBezTo>
                  <a:lnTo>
                    <a:pt x="35" y="32"/>
                  </a:ln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39" y="31"/>
                    <a:pt x="39" y="30"/>
                  </a:cubicBezTo>
                  <a:cubicBezTo>
                    <a:pt x="39" y="29"/>
                    <a:pt x="41" y="28"/>
                    <a:pt x="41" y="28"/>
                  </a:cubicBezTo>
                  <a:cubicBezTo>
                    <a:pt x="42" y="27"/>
                    <a:pt x="42" y="27"/>
                    <a:pt x="43" y="27"/>
                  </a:cubicBezTo>
                  <a:lnTo>
                    <a:pt x="44" y="26"/>
                  </a:lnTo>
                  <a:cubicBezTo>
                    <a:pt x="45" y="26"/>
                    <a:pt x="45" y="25"/>
                    <a:pt x="46" y="24"/>
                  </a:cubicBezTo>
                  <a:cubicBezTo>
                    <a:pt x="46" y="23"/>
                    <a:pt x="47" y="23"/>
                    <a:pt x="47" y="22"/>
                  </a:cubicBezTo>
                  <a:cubicBezTo>
                    <a:pt x="48" y="21"/>
                    <a:pt x="48" y="21"/>
                    <a:pt x="49" y="20"/>
                  </a:cubicBezTo>
                  <a:lnTo>
                    <a:pt x="48" y="20"/>
                  </a:lnTo>
                  <a:lnTo>
                    <a:pt x="49" y="20"/>
                  </a:lnTo>
                  <a:cubicBezTo>
                    <a:pt x="50" y="21"/>
                    <a:pt x="50" y="21"/>
                    <a:pt x="50" y="21"/>
                  </a:cubicBezTo>
                  <a:cubicBezTo>
                    <a:pt x="51" y="21"/>
                    <a:pt x="52" y="21"/>
                    <a:pt x="53" y="22"/>
                  </a:cubicBezTo>
                  <a:lnTo>
                    <a:pt x="54" y="23"/>
                  </a:lnTo>
                  <a:lnTo>
                    <a:pt x="54" y="24"/>
                  </a:lnTo>
                  <a:cubicBezTo>
                    <a:pt x="55" y="24"/>
                    <a:pt x="55" y="24"/>
                    <a:pt x="56" y="24"/>
                  </a:cubicBezTo>
                  <a:cubicBezTo>
                    <a:pt x="56" y="24"/>
                    <a:pt x="57" y="24"/>
                    <a:pt x="58" y="24"/>
                  </a:cubicBezTo>
                  <a:cubicBezTo>
                    <a:pt x="58" y="24"/>
                    <a:pt x="59" y="24"/>
                    <a:pt x="60" y="24"/>
                  </a:cubicBezTo>
                  <a:cubicBezTo>
                    <a:pt x="61" y="24"/>
                    <a:pt x="63" y="23"/>
                    <a:pt x="64" y="23"/>
                  </a:cubicBezTo>
                  <a:cubicBezTo>
                    <a:pt x="65" y="22"/>
                    <a:pt x="65" y="22"/>
                    <a:pt x="66" y="21"/>
                  </a:cubicBezTo>
                  <a:cubicBezTo>
                    <a:pt x="66" y="21"/>
                    <a:pt x="65" y="20"/>
                    <a:pt x="64" y="20"/>
                  </a:cubicBezTo>
                  <a:cubicBezTo>
                    <a:pt x="63" y="19"/>
                    <a:pt x="63" y="18"/>
                    <a:pt x="63" y="17"/>
                  </a:cubicBezTo>
                  <a:lnTo>
                    <a:pt x="62" y="17"/>
                  </a:lnTo>
                  <a:cubicBezTo>
                    <a:pt x="63" y="17"/>
                    <a:pt x="63" y="17"/>
                    <a:pt x="63" y="17"/>
                  </a:cubicBezTo>
                  <a:cubicBezTo>
                    <a:pt x="64" y="16"/>
                    <a:pt x="64" y="16"/>
                    <a:pt x="65" y="16"/>
                  </a:cubicBezTo>
                  <a:cubicBezTo>
                    <a:pt x="66" y="16"/>
                    <a:pt x="67" y="16"/>
                    <a:pt x="68" y="16"/>
                  </a:cubicBezTo>
                  <a:cubicBezTo>
                    <a:pt x="68" y="16"/>
                    <a:pt x="68" y="15"/>
                    <a:pt x="67" y="15"/>
                  </a:cubicBezTo>
                  <a:cubicBezTo>
                    <a:pt x="66" y="15"/>
                    <a:pt x="66" y="16"/>
                    <a:pt x="65" y="16"/>
                  </a:cubicBezTo>
                  <a:cubicBezTo>
                    <a:pt x="64" y="16"/>
                    <a:pt x="64" y="15"/>
                    <a:pt x="64" y="14"/>
                  </a:cubicBezTo>
                  <a:cubicBezTo>
                    <a:pt x="64" y="14"/>
                    <a:pt x="65" y="13"/>
                    <a:pt x="66" y="12"/>
                  </a:cubicBezTo>
                  <a:cubicBezTo>
                    <a:pt x="67" y="12"/>
                    <a:pt x="67" y="12"/>
                    <a:pt x="67" y="12"/>
                  </a:cubicBezTo>
                  <a:lnTo>
                    <a:pt x="68" y="12"/>
                  </a:ln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1" y="12"/>
                    <a:pt x="71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9"/>
                    <a:pt x="73" y="9"/>
                    <a:pt x="74" y="8"/>
                  </a:cubicBezTo>
                  <a:cubicBezTo>
                    <a:pt x="74" y="7"/>
                    <a:pt x="75" y="7"/>
                    <a:pt x="75" y="6"/>
                  </a:cubicBezTo>
                  <a:cubicBezTo>
                    <a:pt x="76" y="5"/>
                    <a:pt x="76" y="5"/>
                    <a:pt x="77" y="5"/>
                  </a:cubicBezTo>
                  <a:cubicBezTo>
                    <a:pt x="78" y="4"/>
                    <a:pt x="78" y="4"/>
                    <a:pt x="78" y="2"/>
                  </a:cubicBezTo>
                  <a:cubicBezTo>
                    <a:pt x="77" y="1"/>
                    <a:pt x="77" y="0"/>
                    <a:pt x="78" y="0"/>
                  </a:cubicBezTo>
                  <a:lnTo>
                    <a:pt x="79" y="0"/>
                  </a:lnTo>
                  <a:cubicBezTo>
                    <a:pt x="80" y="0"/>
                    <a:pt x="81" y="1"/>
                    <a:pt x="81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3"/>
                    <a:pt x="81" y="4"/>
                    <a:pt x="81" y="4"/>
                  </a:cubicBezTo>
                  <a:lnTo>
                    <a:pt x="82" y="4"/>
                  </a:lnTo>
                  <a:cubicBezTo>
                    <a:pt x="83" y="3"/>
                    <a:pt x="84" y="2"/>
                    <a:pt x="84" y="1"/>
                  </a:cubicBezTo>
                  <a:cubicBezTo>
                    <a:pt x="84" y="1"/>
                    <a:pt x="84" y="0"/>
                    <a:pt x="85" y="0"/>
                  </a:cubicBezTo>
                  <a:cubicBezTo>
                    <a:pt x="86" y="0"/>
                    <a:pt x="87" y="1"/>
                    <a:pt x="87" y="1"/>
                  </a:cubicBezTo>
                  <a:cubicBezTo>
                    <a:pt x="87" y="2"/>
                    <a:pt x="87" y="2"/>
                    <a:pt x="87" y="2"/>
                  </a:cubicBezTo>
                  <a:lnTo>
                    <a:pt x="86" y="2"/>
                  </a:lnTo>
                  <a:cubicBezTo>
                    <a:pt x="86" y="2"/>
                    <a:pt x="86" y="3"/>
                    <a:pt x="87" y="3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4"/>
                    <a:pt x="91" y="4"/>
                    <a:pt x="92" y="5"/>
                  </a:cubicBezTo>
                  <a:lnTo>
                    <a:pt x="92" y="6"/>
                  </a:lnTo>
                  <a:cubicBezTo>
                    <a:pt x="91" y="6"/>
                    <a:pt x="91" y="6"/>
                    <a:pt x="91" y="7"/>
                  </a:cubicBezTo>
                  <a:lnTo>
                    <a:pt x="91" y="8"/>
                  </a:lnTo>
                  <a:lnTo>
                    <a:pt x="91" y="9"/>
                  </a:lnTo>
                  <a:cubicBezTo>
                    <a:pt x="90" y="10"/>
                    <a:pt x="90" y="10"/>
                    <a:pt x="90" y="10"/>
                  </a:cubicBezTo>
                  <a:cubicBezTo>
                    <a:pt x="91" y="10"/>
                    <a:pt x="91" y="10"/>
                    <a:pt x="91" y="10"/>
                  </a:cubicBezTo>
                  <a:lnTo>
                    <a:pt x="92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4" y="10"/>
                    <a:pt x="94" y="10"/>
                    <a:pt x="94" y="10"/>
                  </a:cubicBezTo>
                  <a:lnTo>
                    <a:pt x="95" y="11"/>
                  </a:ln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1"/>
                    <a:pt x="97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9" y="10"/>
                    <a:pt x="99" y="10"/>
                    <a:pt x="100" y="10"/>
                  </a:cubicBezTo>
                  <a:cubicBezTo>
                    <a:pt x="101" y="10"/>
                    <a:pt x="101" y="10"/>
                    <a:pt x="102" y="11"/>
                  </a:cubicBezTo>
                  <a:cubicBezTo>
                    <a:pt x="103" y="11"/>
                    <a:pt x="103" y="11"/>
                    <a:pt x="103" y="12"/>
                  </a:cubicBezTo>
                  <a:cubicBezTo>
                    <a:pt x="104" y="12"/>
                    <a:pt x="104" y="12"/>
                    <a:pt x="105" y="12"/>
                  </a:cubicBezTo>
                  <a:cubicBezTo>
                    <a:pt x="105" y="13"/>
                    <a:pt x="106" y="13"/>
                    <a:pt x="106" y="13"/>
                  </a:cubicBezTo>
                  <a:cubicBezTo>
                    <a:pt x="106" y="13"/>
                    <a:pt x="107" y="13"/>
                    <a:pt x="107" y="14"/>
                  </a:cubicBezTo>
                  <a:cubicBezTo>
                    <a:pt x="108" y="14"/>
                    <a:pt x="108" y="13"/>
                    <a:pt x="108" y="13"/>
                  </a:cubicBezTo>
                  <a:cubicBezTo>
                    <a:pt x="109" y="13"/>
                    <a:pt x="109" y="13"/>
                    <a:pt x="110" y="13"/>
                  </a:cubicBezTo>
                  <a:cubicBezTo>
                    <a:pt x="111" y="14"/>
                    <a:pt x="111" y="14"/>
                    <a:pt x="111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0" name="Shape 3310"/>
            <p:cNvSpPr/>
            <p:nvPr/>
          </p:nvSpPr>
          <p:spPr>
            <a:xfrm>
              <a:off x="7924943" y="5277634"/>
              <a:ext cx="223356" cy="163560"/>
            </a:xfrm>
            <a:custGeom>
              <a:avLst/>
              <a:gdLst/>
              <a:ahLst/>
              <a:cxnLst/>
              <a:rect l="0" t="0" r="0" b="0"/>
              <a:pathLst>
                <a:path w="128" h="94" extrusionOk="0">
                  <a:moveTo>
                    <a:pt x="110" y="94"/>
                  </a:moveTo>
                  <a:cubicBezTo>
                    <a:pt x="109" y="94"/>
                    <a:pt x="109" y="94"/>
                    <a:pt x="108" y="93"/>
                  </a:cubicBezTo>
                  <a:cubicBezTo>
                    <a:pt x="107" y="93"/>
                    <a:pt x="107" y="92"/>
                    <a:pt x="107" y="92"/>
                  </a:cubicBezTo>
                  <a:cubicBezTo>
                    <a:pt x="107" y="92"/>
                    <a:pt x="107" y="91"/>
                    <a:pt x="106" y="91"/>
                  </a:cubicBezTo>
                  <a:cubicBezTo>
                    <a:pt x="106" y="90"/>
                    <a:pt x="105" y="90"/>
                    <a:pt x="104" y="89"/>
                  </a:cubicBezTo>
                  <a:lnTo>
                    <a:pt x="103" y="89"/>
                  </a:lnTo>
                  <a:cubicBezTo>
                    <a:pt x="102" y="89"/>
                    <a:pt x="102" y="88"/>
                    <a:pt x="101" y="88"/>
                  </a:cubicBezTo>
                  <a:cubicBezTo>
                    <a:pt x="100" y="87"/>
                    <a:pt x="100" y="87"/>
                    <a:pt x="99" y="86"/>
                  </a:cubicBezTo>
                  <a:cubicBezTo>
                    <a:pt x="98" y="85"/>
                    <a:pt x="97" y="85"/>
                    <a:pt x="96" y="85"/>
                  </a:cubicBezTo>
                  <a:cubicBezTo>
                    <a:pt x="96" y="84"/>
                    <a:pt x="93" y="84"/>
                    <a:pt x="93" y="83"/>
                  </a:cubicBezTo>
                  <a:cubicBezTo>
                    <a:pt x="92" y="83"/>
                    <a:pt x="92" y="83"/>
                    <a:pt x="91" y="82"/>
                  </a:cubicBezTo>
                  <a:cubicBezTo>
                    <a:pt x="89" y="82"/>
                    <a:pt x="88" y="81"/>
                    <a:pt x="87" y="81"/>
                  </a:cubicBezTo>
                  <a:cubicBezTo>
                    <a:pt x="87" y="80"/>
                    <a:pt x="86" y="80"/>
                    <a:pt x="86" y="80"/>
                  </a:cubicBezTo>
                  <a:cubicBezTo>
                    <a:pt x="85" y="80"/>
                    <a:pt x="85" y="80"/>
                    <a:pt x="84" y="79"/>
                  </a:cubicBezTo>
                  <a:cubicBezTo>
                    <a:pt x="84" y="79"/>
                    <a:pt x="84" y="78"/>
                    <a:pt x="84" y="77"/>
                  </a:cubicBezTo>
                  <a:cubicBezTo>
                    <a:pt x="84" y="76"/>
                    <a:pt x="84" y="76"/>
                    <a:pt x="83" y="76"/>
                  </a:cubicBezTo>
                  <a:cubicBezTo>
                    <a:pt x="81" y="74"/>
                    <a:pt x="79" y="74"/>
                    <a:pt x="76" y="73"/>
                  </a:cubicBezTo>
                  <a:cubicBezTo>
                    <a:pt x="74" y="72"/>
                    <a:pt x="74" y="71"/>
                    <a:pt x="74" y="71"/>
                  </a:cubicBezTo>
                  <a:cubicBezTo>
                    <a:pt x="74" y="70"/>
                    <a:pt x="74" y="69"/>
                    <a:pt x="73" y="69"/>
                  </a:cubicBezTo>
                  <a:lnTo>
                    <a:pt x="72" y="68"/>
                  </a:lnTo>
                  <a:cubicBezTo>
                    <a:pt x="71" y="67"/>
                    <a:pt x="71" y="67"/>
                    <a:pt x="70" y="67"/>
                  </a:cubicBezTo>
                  <a:lnTo>
                    <a:pt x="70" y="66"/>
                  </a:lnTo>
                  <a:cubicBezTo>
                    <a:pt x="69" y="66"/>
                    <a:pt x="69" y="66"/>
                    <a:pt x="68" y="65"/>
                  </a:cubicBezTo>
                  <a:cubicBezTo>
                    <a:pt x="67" y="64"/>
                    <a:pt x="67" y="63"/>
                    <a:pt x="67" y="63"/>
                  </a:cubicBezTo>
                  <a:cubicBezTo>
                    <a:pt x="68" y="63"/>
                    <a:pt x="68" y="62"/>
                    <a:pt x="68" y="62"/>
                  </a:cubicBezTo>
                  <a:cubicBezTo>
                    <a:pt x="68" y="61"/>
                    <a:pt x="68" y="61"/>
                    <a:pt x="67" y="61"/>
                  </a:cubicBezTo>
                  <a:cubicBezTo>
                    <a:pt x="66" y="59"/>
                    <a:pt x="65" y="59"/>
                    <a:pt x="65" y="58"/>
                  </a:cubicBezTo>
                  <a:cubicBezTo>
                    <a:pt x="65" y="58"/>
                    <a:pt x="65" y="57"/>
                    <a:pt x="64" y="57"/>
                  </a:cubicBezTo>
                  <a:lnTo>
                    <a:pt x="63" y="56"/>
                  </a:lnTo>
                  <a:cubicBezTo>
                    <a:pt x="62" y="55"/>
                    <a:pt x="62" y="54"/>
                    <a:pt x="62" y="54"/>
                  </a:cubicBezTo>
                  <a:cubicBezTo>
                    <a:pt x="62" y="53"/>
                    <a:pt x="62" y="52"/>
                    <a:pt x="61" y="51"/>
                  </a:cubicBezTo>
                  <a:cubicBezTo>
                    <a:pt x="60" y="51"/>
                    <a:pt x="60" y="50"/>
                    <a:pt x="59" y="50"/>
                  </a:cubicBezTo>
                  <a:lnTo>
                    <a:pt x="58" y="49"/>
                  </a:lnTo>
                  <a:lnTo>
                    <a:pt x="57" y="48"/>
                  </a:lnTo>
                  <a:cubicBezTo>
                    <a:pt x="56" y="47"/>
                    <a:pt x="55" y="46"/>
                    <a:pt x="54" y="46"/>
                  </a:cubicBezTo>
                  <a:cubicBezTo>
                    <a:pt x="53" y="45"/>
                    <a:pt x="51" y="45"/>
                    <a:pt x="50" y="44"/>
                  </a:cubicBezTo>
                  <a:lnTo>
                    <a:pt x="49" y="44"/>
                  </a:lnTo>
                  <a:cubicBezTo>
                    <a:pt x="49" y="44"/>
                    <a:pt x="48" y="43"/>
                    <a:pt x="47" y="43"/>
                  </a:cubicBezTo>
                  <a:cubicBezTo>
                    <a:pt x="47" y="42"/>
                    <a:pt x="48" y="42"/>
                    <a:pt x="48" y="41"/>
                  </a:cubicBezTo>
                  <a:lnTo>
                    <a:pt x="48" y="40"/>
                  </a:lnTo>
                  <a:cubicBezTo>
                    <a:pt x="47" y="40"/>
                    <a:pt x="47" y="39"/>
                    <a:pt x="45" y="38"/>
                  </a:cubicBezTo>
                  <a:cubicBezTo>
                    <a:pt x="45" y="37"/>
                    <a:pt x="45" y="37"/>
                    <a:pt x="44" y="36"/>
                  </a:cubicBezTo>
                  <a:cubicBezTo>
                    <a:pt x="43" y="35"/>
                    <a:pt x="42" y="34"/>
                    <a:pt x="43" y="34"/>
                  </a:cubicBezTo>
                  <a:cubicBezTo>
                    <a:pt x="44" y="33"/>
                    <a:pt x="44" y="32"/>
                    <a:pt x="44" y="32"/>
                  </a:cubicBezTo>
                  <a:lnTo>
                    <a:pt x="43" y="32"/>
                  </a:lnTo>
                  <a:cubicBezTo>
                    <a:pt x="42" y="32"/>
                    <a:pt x="41" y="32"/>
                    <a:pt x="40" y="31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8" y="30"/>
                    <a:pt x="36" y="29"/>
                    <a:pt x="35" y="29"/>
                  </a:cubicBezTo>
                  <a:cubicBezTo>
                    <a:pt x="34" y="29"/>
                    <a:pt x="33" y="29"/>
                    <a:pt x="33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0" y="27"/>
                    <a:pt x="29" y="26"/>
                  </a:cubicBezTo>
                  <a:lnTo>
                    <a:pt x="29" y="25"/>
                  </a:lnTo>
                  <a:lnTo>
                    <a:pt x="29" y="24"/>
                  </a:lnTo>
                  <a:cubicBezTo>
                    <a:pt x="28" y="24"/>
                    <a:pt x="28" y="23"/>
                    <a:pt x="27" y="23"/>
                  </a:cubicBezTo>
                  <a:cubicBezTo>
                    <a:pt x="27" y="23"/>
                    <a:pt x="26" y="23"/>
                    <a:pt x="26" y="22"/>
                  </a:cubicBezTo>
                  <a:cubicBezTo>
                    <a:pt x="25" y="22"/>
                    <a:pt x="25" y="22"/>
                    <a:pt x="24" y="21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21" y="18"/>
                    <a:pt x="19" y="17"/>
                    <a:pt x="18" y="16"/>
                  </a:cubicBezTo>
                  <a:cubicBezTo>
                    <a:pt x="17" y="15"/>
                    <a:pt x="15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2"/>
                    <a:pt x="9" y="11"/>
                  </a:cubicBezTo>
                  <a:cubicBezTo>
                    <a:pt x="8" y="11"/>
                    <a:pt x="7" y="11"/>
                    <a:pt x="6" y="10"/>
                  </a:cubicBezTo>
                  <a:lnTo>
                    <a:pt x="5" y="9"/>
                  </a:lnTo>
                  <a:cubicBezTo>
                    <a:pt x="5" y="9"/>
                    <a:pt x="4" y="9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lnTo>
                    <a:pt x="2" y="6"/>
                  </a:ln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cubicBezTo>
                    <a:pt x="7" y="0"/>
                    <a:pt x="8" y="0"/>
                    <a:pt x="8" y="1"/>
                  </a:cubicBezTo>
                  <a:lnTo>
                    <a:pt x="9" y="1"/>
                  </a:lnTo>
                  <a:cubicBezTo>
                    <a:pt x="9" y="1"/>
                    <a:pt x="10" y="1"/>
                    <a:pt x="10" y="2"/>
                  </a:cubicBezTo>
                  <a:lnTo>
                    <a:pt x="10" y="3"/>
                  </a:lnTo>
                  <a:cubicBezTo>
                    <a:pt x="11" y="3"/>
                    <a:pt x="12" y="3"/>
                    <a:pt x="14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4" y="3"/>
                    <a:pt x="24" y="4"/>
                    <a:pt x="25" y="4"/>
                  </a:cubicBezTo>
                  <a:lnTo>
                    <a:pt x="26" y="3"/>
                  </a:lnTo>
                  <a:lnTo>
                    <a:pt x="27" y="3"/>
                  </a:lnTo>
                  <a:lnTo>
                    <a:pt x="28" y="3"/>
                  </a:lnTo>
                  <a:cubicBezTo>
                    <a:pt x="29" y="3"/>
                    <a:pt x="30" y="3"/>
                    <a:pt x="30" y="3"/>
                  </a:cubicBezTo>
                  <a:cubicBezTo>
                    <a:pt x="31" y="4"/>
                    <a:pt x="31" y="4"/>
                    <a:pt x="32" y="5"/>
                  </a:cubicBezTo>
                  <a:lnTo>
                    <a:pt x="33" y="6"/>
                  </a:lnTo>
                  <a:cubicBezTo>
                    <a:pt x="33" y="6"/>
                    <a:pt x="34" y="7"/>
                    <a:pt x="35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9" y="12"/>
                    <a:pt x="39" y="13"/>
                  </a:cubicBezTo>
                  <a:lnTo>
                    <a:pt x="40" y="13"/>
                  </a:lnTo>
                  <a:cubicBezTo>
                    <a:pt x="41" y="13"/>
                    <a:pt x="41" y="13"/>
                    <a:pt x="43" y="13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6" y="14"/>
                    <a:pt x="47" y="14"/>
                    <a:pt x="47" y="14"/>
                  </a:cubicBezTo>
                  <a:lnTo>
                    <a:pt x="48" y="15"/>
                  </a:lnTo>
                  <a:cubicBezTo>
                    <a:pt x="49" y="15"/>
                    <a:pt x="49" y="15"/>
                    <a:pt x="49" y="15"/>
                  </a:cubicBezTo>
                  <a:lnTo>
                    <a:pt x="50" y="16"/>
                  </a:lnTo>
                  <a:cubicBezTo>
                    <a:pt x="50" y="16"/>
                    <a:pt x="50" y="17"/>
                    <a:pt x="51" y="17"/>
                  </a:cubicBezTo>
                  <a:lnTo>
                    <a:pt x="52" y="17"/>
                  </a:lnTo>
                  <a:cubicBezTo>
                    <a:pt x="52" y="18"/>
                    <a:pt x="53" y="18"/>
                    <a:pt x="53" y="18"/>
                  </a:cubicBezTo>
                  <a:cubicBezTo>
                    <a:pt x="56" y="20"/>
                    <a:pt x="58" y="21"/>
                    <a:pt x="58" y="23"/>
                  </a:cubicBezTo>
                  <a:cubicBezTo>
                    <a:pt x="58" y="23"/>
                    <a:pt x="58" y="24"/>
                    <a:pt x="60" y="24"/>
                  </a:cubicBezTo>
                  <a:cubicBezTo>
                    <a:pt x="60" y="25"/>
                    <a:pt x="60" y="25"/>
                    <a:pt x="61" y="25"/>
                  </a:cubicBezTo>
                  <a:lnTo>
                    <a:pt x="62" y="25"/>
                  </a:lnTo>
                  <a:cubicBezTo>
                    <a:pt x="63" y="25"/>
                    <a:pt x="64" y="26"/>
                    <a:pt x="64" y="26"/>
                  </a:cubicBezTo>
                  <a:lnTo>
                    <a:pt x="64" y="27"/>
                  </a:lnTo>
                  <a:cubicBezTo>
                    <a:pt x="65" y="27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6" y="27"/>
                  </a:lnTo>
                  <a:lnTo>
                    <a:pt x="67" y="27"/>
                  </a:lnTo>
                  <a:cubicBezTo>
                    <a:pt x="67" y="27"/>
                    <a:pt x="68" y="27"/>
                    <a:pt x="69" y="27"/>
                  </a:cubicBezTo>
                  <a:lnTo>
                    <a:pt x="70" y="27"/>
                  </a:lnTo>
                  <a:cubicBezTo>
                    <a:pt x="71" y="27"/>
                    <a:pt x="72" y="28"/>
                    <a:pt x="72" y="29"/>
                  </a:cubicBezTo>
                  <a:lnTo>
                    <a:pt x="73" y="29"/>
                  </a:lnTo>
                  <a:cubicBezTo>
                    <a:pt x="73" y="29"/>
                    <a:pt x="74" y="30"/>
                    <a:pt x="75" y="31"/>
                  </a:cubicBezTo>
                  <a:cubicBezTo>
                    <a:pt x="75" y="31"/>
                    <a:pt x="76" y="31"/>
                    <a:pt x="77" y="32"/>
                  </a:cubicBezTo>
                  <a:lnTo>
                    <a:pt x="78" y="32"/>
                  </a:lnTo>
                  <a:cubicBezTo>
                    <a:pt x="79" y="32"/>
                    <a:pt x="81" y="33"/>
                    <a:pt x="81" y="34"/>
                  </a:cubicBezTo>
                  <a:cubicBezTo>
                    <a:pt x="82" y="34"/>
                    <a:pt x="82" y="34"/>
                    <a:pt x="82" y="35"/>
                  </a:cubicBezTo>
                  <a:cubicBezTo>
                    <a:pt x="82" y="35"/>
                    <a:pt x="82" y="36"/>
                    <a:pt x="83" y="36"/>
                  </a:cubicBezTo>
                  <a:cubicBezTo>
                    <a:pt x="83" y="37"/>
                    <a:pt x="84" y="37"/>
                    <a:pt x="85" y="38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8" y="40"/>
                    <a:pt x="88" y="40"/>
                    <a:pt x="89" y="40"/>
                  </a:cubicBezTo>
                  <a:cubicBezTo>
                    <a:pt x="90" y="40"/>
                    <a:pt x="91" y="40"/>
                    <a:pt x="92" y="40"/>
                  </a:cubicBezTo>
                  <a:cubicBezTo>
                    <a:pt x="93" y="40"/>
                    <a:pt x="93" y="40"/>
                    <a:pt x="93" y="41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3" y="43"/>
                    <a:pt x="93" y="43"/>
                    <a:pt x="94" y="43"/>
                  </a:cubicBezTo>
                  <a:cubicBezTo>
                    <a:pt x="95" y="42"/>
                    <a:pt x="95" y="42"/>
                    <a:pt x="96" y="42"/>
                  </a:cubicBezTo>
                  <a:lnTo>
                    <a:pt x="97" y="42"/>
                  </a:lnTo>
                  <a:cubicBezTo>
                    <a:pt x="97" y="42"/>
                    <a:pt x="98" y="42"/>
                    <a:pt x="99" y="43"/>
                  </a:cubicBezTo>
                  <a:lnTo>
                    <a:pt x="100" y="43"/>
                  </a:lnTo>
                  <a:cubicBezTo>
                    <a:pt x="101" y="43"/>
                    <a:pt x="102" y="44"/>
                    <a:pt x="103" y="45"/>
                  </a:cubicBezTo>
                  <a:lnTo>
                    <a:pt x="103" y="46"/>
                  </a:lnTo>
                  <a:cubicBezTo>
                    <a:pt x="102" y="46"/>
                    <a:pt x="102" y="46"/>
                    <a:pt x="101" y="46"/>
                  </a:cubicBezTo>
                  <a:lnTo>
                    <a:pt x="100" y="46"/>
                  </a:lnTo>
                  <a:cubicBezTo>
                    <a:pt x="99" y="46"/>
                    <a:pt x="98" y="47"/>
                    <a:pt x="97" y="47"/>
                  </a:cubicBezTo>
                  <a:cubicBezTo>
                    <a:pt x="96" y="48"/>
                    <a:pt x="96" y="48"/>
                    <a:pt x="97" y="49"/>
                  </a:cubicBezTo>
                  <a:cubicBezTo>
                    <a:pt x="97" y="50"/>
                    <a:pt x="97" y="50"/>
                    <a:pt x="97" y="50"/>
                  </a:cubicBezTo>
                  <a:lnTo>
                    <a:pt x="97" y="51"/>
                  </a:lnTo>
                  <a:cubicBezTo>
                    <a:pt x="97" y="51"/>
                    <a:pt x="97" y="52"/>
                    <a:pt x="98" y="52"/>
                  </a:cubicBezTo>
                  <a:lnTo>
                    <a:pt x="99" y="53"/>
                  </a:lnTo>
                  <a:lnTo>
                    <a:pt x="100" y="53"/>
                  </a:lnTo>
                  <a:lnTo>
                    <a:pt x="101" y="53"/>
                  </a:lnTo>
                  <a:cubicBezTo>
                    <a:pt x="101" y="54"/>
                    <a:pt x="101" y="54"/>
                    <a:pt x="101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3" y="54"/>
                    <a:pt x="103" y="53"/>
                    <a:pt x="103" y="53"/>
                  </a:cubicBezTo>
                  <a:lnTo>
                    <a:pt x="104" y="53"/>
                  </a:lnTo>
                  <a:cubicBezTo>
                    <a:pt x="104" y="53"/>
                    <a:pt x="105" y="53"/>
                    <a:pt x="106" y="53"/>
                  </a:cubicBezTo>
                  <a:cubicBezTo>
                    <a:pt x="106" y="53"/>
                    <a:pt x="107" y="53"/>
                    <a:pt x="107" y="54"/>
                  </a:cubicBezTo>
                  <a:cubicBezTo>
                    <a:pt x="109" y="54"/>
                    <a:pt x="109" y="55"/>
                    <a:pt x="109" y="56"/>
                  </a:cubicBezTo>
                  <a:lnTo>
                    <a:pt x="109" y="57"/>
                  </a:lnTo>
                  <a:lnTo>
                    <a:pt x="110" y="58"/>
                  </a:lnTo>
                  <a:cubicBezTo>
                    <a:pt x="110" y="59"/>
                    <a:pt x="110" y="59"/>
                    <a:pt x="110" y="60"/>
                  </a:cubicBezTo>
                  <a:cubicBezTo>
                    <a:pt x="110" y="61"/>
                    <a:pt x="110" y="61"/>
                    <a:pt x="110" y="61"/>
                  </a:cubicBezTo>
                  <a:lnTo>
                    <a:pt x="109" y="61"/>
                  </a:lnTo>
                  <a:lnTo>
                    <a:pt x="110" y="61"/>
                  </a:lnTo>
                  <a:cubicBezTo>
                    <a:pt x="111" y="61"/>
                    <a:pt x="112" y="61"/>
                    <a:pt x="112" y="61"/>
                  </a:cubicBezTo>
                  <a:lnTo>
                    <a:pt x="112" y="62"/>
                  </a:ln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4" y="62"/>
                    <a:pt x="114" y="63"/>
                  </a:cubicBezTo>
                  <a:lnTo>
                    <a:pt x="114" y="65"/>
                  </a:lnTo>
                  <a:cubicBezTo>
                    <a:pt x="113" y="65"/>
                    <a:pt x="113" y="65"/>
                    <a:pt x="113" y="66"/>
                  </a:cubicBezTo>
                  <a:cubicBezTo>
                    <a:pt x="112" y="66"/>
                    <a:pt x="112" y="66"/>
                    <a:pt x="112" y="67"/>
                  </a:cubicBezTo>
                  <a:cubicBezTo>
                    <a:pt x="112" y="67"/>
                    <a:pt x="113" y="67"/>
                    <a:pt x="113" y="66"/>
                  </a:cubicBezTo>
                  <a:lnTo>
                    <a:pt x="114" y="66"/>
                  </a:lnTo>
                  <a:cubicBezTo>
                    <a:pt x="115" y="66"/>
                    <a:pt x="115" y="66"/>
                    <a:pt x="117" y="66"/>
                  </a:cubicBezTo>
                  <a:cubicBezTo>
                    <a:pt x="118" y="66"/>
                    <a:pt x="118" y="66"/>
                    <a:pt x="119" y="66"/>
                  </a:cubicBezTo>
                  <a:cubicBezTo>
                    <a:pt x="121" y="66"/>
                    <a:pt x="122" y="66"/>
                    <a:pt x="123" y="67"/>
                  </a:cubicBezTo>
                  <a:cubicBezTo>
                    <a:pt x="123" y="67"/>
                    <a:pt x="124" y="67"/>
                    <a:pt x="124" y="68"/>
                  </a:cubicBezTo>
                  <a:cubicBezTo>
                    <a:pt x="124" y="68"/>
                    <a:pt x="124" y="69"/>
                    <a:pt x="125" y="69"/>
                  </a:cubicBezTo>
                  <a:lnTo>
                    <a:pt x="126" y="70"/>
                  </a:lnTo>
                  <a:lnTo>
                    <a:pt x="127" y="70"/>
                  </a:lnTo>
                  <a:cubicBezTo>
                    <a:pt x="129" y="72"/>
                    <a:pt x="127" y="74"/>
                    <a:pt x="126" y="75"/>
                  </a:cubicBezTo>
                  <a:cubicBezTo>
                    <a:pt x="126" y="75"/>
                    <a:pt x="125" y="76"/>
                    <a:pt x="126" y="76"/>
                  </a:cubicBezTo>
                  <a:lnTo>
                    <a:pt x="126" y="77"/>
                  </a:lnTo>
                  <a:lnTo>
                    <a:pt x="127" y="77"/>
                  </a:lnTo>
                  <a:cubicBezTo>
                    <a:pt x="127" y="77"/>
                    <a:pt x="128" y="77"/>
                    <a:pt x="128" y="78"/>
                  </a:cubicBezTo>
                  <a:lnTo>
                    <a:pt x="128" y="79"/>
                  </a:lnTo>
                  <a:cubicBezTo>
                    <a:pt x="127" y="79"/>
                    <a:pt x="127" y="79"/>
                    <a:pt x="127" y="80"/>
                  </a:cubicBezTo>
                  <a:cubicBezTo>
                    <a:pt x="126" y="80"/>
                    <a:pt x="126" y="80"/>
                    <a:pt x="126" y="81"/>
                  </a:cubicBezTo>
                  <a:lnTo>
                    <a:pt x="126" y="82"/>
                  </a:lnTo>
                  <a:cubicBezTo>
                    <a:pt x="127" y="82"/>
                    <a:pt x="127" y="82"/>
                    <a:pt x="127" y="83"/>
                  </a:cubicBezTo>
                  <a:cubicBezTo>
                    <a:pt x="127" y="84"/>
                    <a:pt x="127" y="85"/>
                    <a:pt x="126" y="87"/>
                  </a:cubicBezTo>
                  <a:lnTo>
                    <a:pt x="125" y="88"/>
                  </a:lnTo>
                  <a:cubicBezTo>
                    <a:pt x="125" y="89"/>
                    <a:pt x="124" y="90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lnTo>
                    <a:pt x="124" y="93"/>
                  </a:lnTo>
                  <a:cubicBezTo>
                    <a:pt x="123" y="93"/>
                    <a:pt x="123" y="93"/>
                    <a:pt x="123" y="93"/>
                  </a:cubicBezTo>
                  <a:cubicBezTo>
                    <a:pt x="123" y="93"/>
                    <a:pt x="122" y="93"/>
                    <a:pt x="122" y="92"/>
                  </a:cubicBezTo>
                  <a:cubicBezTo>
                    <a:pt x="121" y="92"/>
                    <a:pt x="121" y="92"/>
                    <a:pt x="121" y="91"/>
                  </a:cubicBezTo>
                  <a:cubicBezTo>
                    <a:pt x="121" y="91"/>
                    <a:pt x="120" y="91"/>
                    <a:pt x="119" y="90"/>
                  </a:cubicBezTo>
                  <a:cubicBezTo>
                    <a:pt x="119" y="90"/>
                    <a:pt x="119" y="91"/>
                    <a:pt x="118" y="91"/>
                  </a:cubicBezTo>
                  <a:lnTo>
                    <a:pt x="118" y="92"/>
                  </a:lnTo>
                  <a:cubicBezTo>
                    <a:pt x="118" y="92"/>
                    <a:pt x="117" y="93"/>
                    <a:pt x="116" y="93"/>
                  </a:cubicBezTo>
                  <a:cubicBezTo>
                    <a:pt x="115" y="93"/>
                    <a:pt x="115" y="93"/>
                    <a:pt x="114" y="93"/>
                  </a:cubicBezTo>
                  <a:cubicBezTo>
                    <a:pt x="113" y="92"/>
                    <a:pt x="113" y="92"/>
                    <a:pt x="112" y="91"/>
                  </a:cubicBezTo>
                  <a:cubicBezTo>
                    <a:pt x="111" y="91"/>
                    <a:pt x="111" y="91"/>
                    <a:pt x="111" y="91"/>
                  </a:cubicBezTo>
                  <a:lnTo>
                    <a:pt x="110" y="91"/>
                  </a:lnTo>
                  <a:cubicBezTo>
                    <a:pt x="110" y="92"/>
                    <a:pt x="110" y="92"/>
                    <a:pt x="110" y="93"/>
                  </a:cubicBezTo>
                  <a:lnTo>
                    <a:pt x="111" y="93"/>
                  </a:lnTo>
                  <a:lnTo>
                    <a:pt x="111" y="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1" name="Shape 3311"/>
            <p:cNvSpPr/>
            <p:nvPr/>
          </p:nvSpPr>
          <p:spPr>
            <a:xfrm>
              <a:off x="8311859" y="5281151"/>
              <a:ext cx="29898" cy="14070"/>
            </a:xfrm>
            <a:custGeom>
              <a:avLst/>
              <a:gdLst/>
              <a:ahLst/>
              <a:cxnLst/>
              <a:rect l="0" t="0" r="0" b="0"/>
              <a:pathLst>
                <a:path w="18" h="9" extrusionOk="0">
                  <a:moveTo>
                    <a:pt x="18" y="6"/>
                  </a:moveTo>
                  <a:cubicBezTo>
                    <a:pt x="17" y="7"/>
                    <a:pt x="17" y="7"/>
                    <a:pt x="16" y="8"/>
                  </a:cubicBezTo>
                  <a:cubicBezTo>
                    <a:pt x="15" y="8"/>
                    <a:pt x="13" y="9"/>
                    <a:pt x="12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3" y="6"/>
                    <a:pt x="2" y="6"/>
                  </a:cubicBez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cubicBezTo>
                    <a:pt x="3" y="4"/>
                    <a:pt x="4" y="4"/>
                    <a:pt x="5" y="3"/>
                  </a:cubicBezTo>
                  <a:lnTo>
                    <a:pt x="6" y="3"/>
                  </a:lnTo>
                  <a:cubicBezTo>
                    <a:pt x="7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lnTo>
                    <a:pt x="15" y="2"/>
                  </a:lnTo>
                  <a:cubicBezTo>
                    <a:pt x="15" y="3"/>
                    <a:pt x="15" y="4"/>
                    <a:pt x="16" y="5"/>
                  </a:cubicBezTo>
                  <a:cubicBezTo>
                    <a:pt x="17" y="5"/>
                    <a:pt x="18" y="6"/>
                    <a:pt x="18" y="6"/>
                  </a:cubicBezTo>
                  <a:close/>
                </a:path>
              </a:pathLst>
            </a:custGeom>
            <a:solidFill>
              <a:srgbClr val="48BEA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2" name="Shape 3312"/>
            <p:cNvSpPr/>
            <p:nvPr/>
          </p:nvSpPr>
          <p:spPr>
            <a:xfrm>
              <a:off x="7402607" y="4556564"/>
              <a:ext cx="1020051" cy="506508"/>
            </a:xfrm>
            <a:custGeom>
              <a:avLst/>
              <a:gdLst/>
              <a:ahLst/>
              <a:cxnLst/>
              <a:rect l="0" t="0" r="0" b="0"/>
              <a:pathLst>
                <a:path w="581" h="289" extrusionOk="0">
                  <a:moveTo>
                    <a:pt x="581" y="68"/>
                  </a:moveTo>
                  <a:cubicBezTo>
                    <a:pt x="580" y="69"/>
                    <a:pt x="579" y="69"/>
                    <a:pt x="578" y="69"/>
                  </a:cubicBezTo>
                  <a:cubicBezTo>
                    <a:pt x="576" y="69"/>
                    <a:pt x="575" y="68"/>
                    <a:pt x="574" y="68"/>
                  </a:cubicBezTo>
                  <a:cubicBezTo>
                    <a:pt x="573" y="68"/>
                    <a:pt x="573" y="68"/>
                    <a:pt x="573" y="68"/>
                  </a:cubicBezTo>
                  <a:lnTo>
                    <a:pt x="572" y="67"/>
                  </a:lnTo>
                  <a:cubicBezTo>
                    <a:pt x="571" y="67"/>
                    <a:pt x="571" y="67"/>
                    <a:pt x="570" y="67"/>
                  </a:cubicBezTo>
                  <a:lnTo>
                    <a:pt x="569" y="67"/>
                  </a:lnTo>
                  <a:lnTo>
                    <a:pt x="568" y="67"/>
                  </a:lnTo>
                  <a:lnTo>
                    <a:pt x="567" y="67"/>
                  </a:lnTo>
                  <a:lnTo>
                    <a:pt x="566" y="67"/>
                  </a:lnTo>
                  <a:cubicBezTo>
                    <a:pt x="565" y="67"/>
                    <a:pt x="565" y="68"/>
                    <a:pt x="566" y="68"/>
                  </a:cubicBezTo>
                  <a:cubicBezTo>
                    <a:pt x="566" y="69"/>
                    <a:pt x="566" y="69"/>
                    <a:pt x="565" y="69"/>
                  </a:cubicBezTo>
                  <a:cubicBezTo>
                    <a:pt x="565" y="70"/>
                    <a:pt x="565" y="70"/>
                    <a:pt x="565" y="70"/>
                  </a:cubicBezTo>
                  <a:lnTo>
                    <a:pt x="564" y="70"/>
                  </a:lnTo>
                  <a:cubicBezTo>
                    <a:pt x="564" y="71"/>
                    <a:pt x="564" y="71"/>
                    <a:pt x="565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6" y="72"/>
                    <a:pt x="566" y="72"/>
                    <a:pt x="567" y="73"/>
                  </a:cubicBezTo>
                  <a:cubicBezTo>
                    <a:pt x="567" y="73"/>
                    <a:pt x="568" y="73"/>
                    <a:pt x="568" y="74"/>
                  </a:cubicBezTo>
                  <a:cubicBezTo>
                    <a:pt x="569" y="74"/>
                    <a:pt x="570" y="75"/>
                    <a:pt x="570" y="76"/>
                  </a:cubicBezTo>
                  <a:lnTo>
                    <a:pt x="570" y="77"/>
                  </a:lnTo>
                  <a:lnTo>
                    <a:pt x="570" y="78"/>
                  </a:lnTo>
                  <a:cubicBezTo>
                    <a:pt x="570" y="78"/>
                    <a:pt x="571" y="78"/>
                    <a:pt x="571" y="79"/>
                  </a:cubicBezTo>
                  <a:lnTo>
                    <a:pt x="572" y="79"/>
                  </a:lnTo>
                  <a:cubicBezTo>
                    <a:pt x="572" y="79"/>
                    <a:pt x="573" y="79"/>
                    <a:pt x="573" y="80"/>
                  </a:cubicBezTo>
                  <a:lnTo>
                    <a:pt x="573" y="81"/>
                  </a:lnTo>
                  <a:cubicBezTo>
                    <a:pt x="574" y="82"/>
                    <a:pt x="574" y="82"/>
                    <a:pt x="575" y="83"/>
                  </a:cubicBezTo>
                  <a:cubicBezTo>
                    <a:pt x="575" y="84"/>
                    <a:pt x="576" y="85"/>
                    <a:pt x="576" y="86"/>
                  </a:cubicBezTo>
                  <a:cubicBezTo>
                    <a:pt x="576" y="87"/>
                    <a:pt x="575" y="87"/>
                    <a:pt x="575" y="88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74" y="89"/>
                    <a:pt x="574" y="89"/>
                    <a:pt x="574" y="90"/>
                  </a:cubicBezTo>
                  <a:cubicBezTo>
                    <a:pt x="574" y="90"/>
                    <a:pt x="573" y="90"/>
                    <a:pt x="573" y="91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2" y="90"/>
                    <a:pt x="572" y="90"/>
                    <a:pt x="571" y="90"/>
                  </a:cubicBezTo>
                  <a:lnTo>
                    <a:pt x="570" y="90"/>
                  </a:lnTo>
                  <a:lnTo>
                    <a:pt x="569" y="90"/>
                  </a:lnTo>
                  <a:cubicBezTo>
                    <a:pt x="569" y="90"/>
                    <a:pt x="568" y="90"/>
                    <a:pt x="568" y="89"/>
                  </a:cubicBezTo>
                  <a:cubicBezTo>
                    <a:pt x="567" y="89"/>
                    <a:pt x="567" y="88"/>
                    <a:pt x="565" y="88"/>
                  </a:cubicBezTo>
                  <a:lnTo>
                    <a:pt x="564" y="88"/>
                  </a:lnTo>
                  <a:cubicBezTo>
                    <a:pt x="563" y="88"/>
                    <a:pt x="563" y="89"/>
                    <a:pt x="563" y="90"/>
                  </a:cubicBezTo>
                  <a:lnTo>
                    <a:pt x="563" y="91"/>
                  </a:lnTo>
                  <a:cubicBezTo>
                    <a:pt x="563" y="92"/>
                    <a:pt x="563" y="92"/>
                    <a:pt x="563" y="92"/>
                  </a:cubicBezTo>
                  <a:lnTo>
                    <a:pt x="562" y="92"/>
                  </a:lnTo>
                  <a:cubicBezTo>
                    <a:pt x="561" y="92"/>
                    <a:pt x="561" y="92"/>
                    <a:pt x="561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3"/>
                    <a:pt x="560" y="93"/>
                    <a:pt x="560" y="93"/>
                  </a:cubicBezTo>
                  <a:lnTo>
                    <a:pt x="560" y="94"/>
                  </a:lnTo>
                  <a:lnTo>
                    <a:pt x="560" y="95"/>
                  </a:lnTo>
                  <a:cubicBezTo>
                    <a:pt x="560" y="95"/>
                    <a:pt x="561" y="95"/>
                    <a:pt x="560" y="95"/>
                  </a:cubicBezTo>
                  <a:cubicBezTo>
                    <a:pt x="560" y="96"/>
                    <a:pt x="559" y="96"/>
                    <a:pt x="558" y="97"/>
                  </a:cubicBezTo>
                  <a:lnTo>
                    <a:pt x="557" y="97"/>
                  </a:lnTo>
                  <a:lnTo>
                    <a:pt x="556" y="97"/>
                  </a:lnTo>
                  <a:lnTo>
                    <a:pt x="555" y="97"/>
                  </a:lnTo>
                  <a:lnTo>
                    <a:pt x="554" y="97"/>
                  </a:lnTo>
                  <a:lnTo>
                    <a:pt x="553" y="96"/>
                  </a:lnTo>
                  <a:lnTo>
                    <a:pt x="552" y="96"/>
                  </a:lnTo>
                  <a:lnTo>
                    <a:pt x="552" y="97"/>
                  </a:lnTo>
                  <a:cubicBezTo>
                    <a:pt x="551" y="97"/>
                    <a:pt x="550" y="97"/>
                    <a:pt x="550" y="97"/>
                  </a:cubicBezTo>
                  <a:cubicBezTo>
                    <a:pt x="550" y="98"/>
                    <a:pt x="551" y="99"/>
                    <a:pt x="551" y="99"/>
                  </a:cubicBezTo>
                  <a:lnTo>
                    <a:pt x="552" y="99"/>
                  </a:lnTo>
                  <a:cubicBezTo>
                    <a:pt x="553" y="100"/>
                    <a:pt x="553" y="100"/>
                    <a:pt x="553" y="100"/>
                  </a:cubicBezTo>
                  <a:cubicBezTo>
                    <a:pt x="555" y="101"/>
                    <a:pt x="555" y="101"/>
                    <a:pt x="555" y="102"/>
                  </a:cubicBezTo>
                  <a:cubicBezTo>
                    <a:pt x="554" y="103"/>
                    <a:pt x="553" y="103"/>
                    <a:pt x="553" y="103"/>
                  </a:cubicBezTo>
                  <a:lnTo>
                    <a:pt x="552" y="103"/>
                  </a:lnTo>
                  <a:cubicBezTo>
                    <a:pt x="551" y="103"/>
                    <a:pt x="551" y="103"/>
                    <a:pt x="551" y="103"/>
                  </a:cubicBezTo>
                  <a:cubicBezTo>
                    <a:pt x="550" y="103"/>
                    <a:pt x="550" y="103"/>
                    <a:pt x="550" y="103"/>
                  </a:cubicBezTo>
                  <a:lnTo>
                    <a:pt x="549" y="103"/>
                  </a:lnTo>
                  <a:cubicBezTo>
                    <a:pt x="548" y="103"/>
                    <a:pt x="548" y="103"/>
                    <a:pt x="547" y="103"/>
                  </a:cubicBezTo>
                  <a:lnTo>
                    <a:pt x="546" y="103"/>
                  </a:lnTo>
                  <a:lnTo>
                    <a:pt x="545" y="103"/>
                  </a:lnTo>
                  <a:cubicBezTo>
                    <a:pt x="544" y="103"/>
                    <a:pt x="544" y="103"/>
                    <a:pt x="543" y="103"/>
                  </a:cubicBezTo>
                  <a:cubicBezTo>
                    <a:pt x="543" y="102"/>
                    <a:pt x="543" y="102"/>
                    <a:pt x="543" y="102"/>
                  </a:cubicBezTo>
                  <a:cubicBezTo>
                    <a:pt x="542" y="101"/>
                    <a:pt x="542" y="101"/>
                    <a:pt x="542" y="101"/>
                  </a:cubicBezTo>
                  <a:lnTo>
                    <a:pt x="541" y="101"/>
                  </a:lnTo>
                  <a:cubicBezTo>
                    <a:pt x="541" y="100"/>
                    <a:pt x="541" y="100"/>
                    <a:pt x="539" y="100"/>
                  </a:cubicBezTo>
                  <a:cubicBezTo>
                    <a:pt x="538" y="100"/>
                    <a:pt x="538" y="101"/>
                    <a:pt x="538" y="101"/>
                  </a:cubicBezTo>
                  <a:lnTo>
                    <a:pt x="538" y="102"/>
                  </a:lnTo>
                  <a:cubicBezTo>
                    <a:pt x="537" y="102"/>
                    <a:pt x="537" y="102"/>
                    <a:pt x="537" y="103"/>
                  </a:cubicBezTo>
                  <a:lnTo>
                    <a:pt x="537" y="104"/>
                  </a:lnTo>
                  <a:cubicBezTo>
                    <a:pt x="538" y="104"/>
                    <a:pt x="538" y="105"/>
                    <a:pt x="537" y="105"/>
                  </a:cubicBezTo>
                  <a:cubicBezTo>
                    <a:pt x="536" y="105"/>
                    <a:pt x="536" y="106"/>
                    <a:pt x="536" y="106"/>
                  </a:cubicBezTo>
                  <a:cubicBezTo>
                    <a:pt x="535" y="106"/>
                    <a:pt x="535" y="106"/>
                    <a:pt x="534" y="106"/>
                  </a:cubicBezTo>
                  <a:cubicBezTo>
                    <a:pt x="534" y="107"/>
                    <a:pt x="534" y="107"/>
                    <a:pt x="534" y="107"/>
                  </a:cubicBezTo>
                  <a:lnTo>
                    <a:pt x="534" y="108"/>
                  </a:lnTo>
                  <a:cubicBezTo>
                    <a:pt x="534" y="109"/>
                    <a:pt x="534" y="109"/>
                    <a:pt x="534" y="109"/>
                  </a:cubicBezTo>
                  <a:lnTo>
                    <a:pt x="533" y="109"/>
                  </a:lnTo>
                  <a:cubicBezTo>
                    <a:pt x="532" y="110"/>
                    <a:pt x="532" y="110"/>
                    <a:pt x="532" y="110"/>
                  </a:cubicBezTo>
                  <a:cubicBezTo>
                    <a:pt x="532" y="111"/>
                    <a:pt x="531" y="111"/>
                    <a:pt x="531" y="111"/>
                  </a:cubicBezTo>
                  <a:cubicBezTo>
                    <a:pt x="530" y="111"/>
                    <a:pt x="530" y="111"/>
                    <a:pt x="530" y="111"/>
                  </a:cubicBezTo>
                  <a:cubicBezTo>
                    <a:pt x="530" y="111"/>
                    <a:pt x="529" y="111"/>
                    <a:pt x="529" y="112"/>
                  </a:cubicBezTo>
                  <a:cubicBezTo>
                    <a:pt x="528" y="112"/>
                    <a:pt x="528" y="112"/>
                    <a:pt x="528" y="112"/>
                  </a:cubicBezTo>
                  <a:cubicBezTo>
                    <a:pt x="527" y="113"/>
                    <a:pt x="527" y="113"/>
                    <a:pt x="527" y="113"/>
                  </a:cubicBezTo>
                  <a:lnTo>
                    <a:pt x="527" y="114"/>
                  </a:lnTo>
                  <a:lnTo>
                    <a:pt x="526" y="114"/>
                  </a:lnTo>
                  <a:lnTo>
                    <a:pt x="526" y="115"/>
                  </a:lnTo>
                  <a:lnTo>
                    <a:pt x="525" y="115"/>
                  </a:lnTo>
                  <a:cubicBezTo>
                    <a:pt x="525" y="116"/>
                    <a:pt x="524" y="116"/>
                    <a:pt x="524" y="116"/>
                  </a:cubicBezTo>
                  <a:lnTo>
                    <a:pt x="524" y="117"/>
                  </a:lnTo>
                  <a:cubicBezTo>
                    <a:pt x="525" y="117"/>
                    <a:pt x="525" y="118"/>
                    <a:pt x="525" y="118"/>
                  </a:cubicBezTo>
                  <a:lnTo>
                    <a:pt x="524" y="118"/>
                  </a:lnTo>
                  <a:lnTo>
                    <a:pt x="525" y="118"/>
                  </a:lnTo>
                  <a:cubicBezTo>
                    <a:pt x="525" y="118"/>
                    <a:pt x="524" y="118"/>
                    <a:pt x="524" y="119"/>
                  </a:cubicBezTo>
                  <a:cubicBezTo>
                    <a:pt x="523" y="119"/>
                    <a:pt x="522" y="120"/>
                    <a:pt x="521" y="120"/>
                  </a:cubicBezTo>
                  <a:lnTo>
                    <a:pt x="520" y="120"/>
                  </a:lnTo>
                  <a:lnTo>
                    <a:pt x="520" y="119"/>
                  </a:lnTo>
                  <a:lnTo>
                    <a:pt x="519" y="119"/>
                  </a:lnTo>
                  <a:cubicBezTo>
                    <a:pt x="518" y="120"/>
                    <a:pt x="517" y="120"/>
                    <a:pt x="517" y="120"/>
                  </a:cubicBezTo>
                  <a:lnTo>
                    <a:pt x="516" y="120"/>
                  </a:lnTo>
                  <a:lnTo>
                    <a:pt x="515" y="120"/>
                  </a:lnTo>
                  <a:cubicBezTo>
                    <a:pt x="516" y="120"/>
                    <a:pt x="516" y="121"/>
                    <a:pt x="516" y="121"/>
                  </a:cubicBezTo>
                  <a:lnTo>
                    <a:pt x="515" y="121"/>
                  </a:lnTo>
                  <a:cubicBezTo>
                    <a:pt x="514" y="121"/>
                    <a:pt x="514" y="121"/>
                    <a:pt x="514" y="121"/>
                  </a:cubicBezTo>
                  <a:lnTo>
                    <a:pt x="513" y="121"/>
                  </a:lnTo>
                  <a:lnTo>
                    <a:pt x="513" y="122"/>
                  </a:lnTo>
                  <a:cubicBezTo>
                    <a:pt x="512" y="122"/>
                    <a:pt x="512" y="122"/>
                    <a:pt x="512" y="122"/>
                  </a:cubicBezTo>
                  <a:lnTo>
                    <a:pt x="511" y="122"/>
                  </a:lnTo>
                  <a:cubicBezTo>
                    <a:pt x="511" y="123"/>
                    <a:pt x="510" y="123"/>
                    <a:pt x="510" y="123"/>
                  </a:cubicBezTo>
                  <a:cubicBezTo>
                    <a:pt x="509" y="123"/>
                    <a:pt x="509" y="123"/>
                    <a:pt x="509" y="123"/>
                  </a:cubicBezTo>
                  <a:cubicBezTo>
                    <a:pt x="509" y="123"/>
                    <a:pt x="508" y="123"/>
                    <a:pt x="508" y="124"/>
                  </a:cubicBezTo>
                  <a:lnTo>
                    <a:pt x="508" y="125"/>
                  </a:lnTo>
                  <a:cubicBezTo>
                    <a:pt x="508" y="125"/>
                    <a:pt x="508" y="126"/>
                    <a:pt x="507" y="126"/>
                  </a:cubicBezTo>
                  <a:cubicBezTo>
                    <a:pt x="506" y="126"/>
                    <a:pt x="506" y="126"/>
                    <a:pt x="505" y="127"/>
                  </a:cubicBezTo>
                  <a:cubicBezTo>
                    <a:pt x="505" y="127"/>
                    <a:pt x="504" y="129"/>
                    <a:pt x="501" y="129"/>
                  </a:cubicBezTo>
                  <a:cubicBezTo>
                    <a:pt x="500" y="130"/>
                    <a:pt x="498" y="130"/>
                    <a:pt x="497" y="130"/>
                  </a:cubicBezTo>
                  <a:cubicBezTo>
                    <a:pt x="496" y="130"/>
                    <a:pt x="495" y="130"/>
                    <a:pt x="495" y="129"/>
                  </a:cubicBezTo>
                  <a:lnTo>
                    <a:pt x="496" y="128"/>
                  </a:lnTo>
                  <a:cubicBezTo>
                    <a:pt x="496" y="127"/>
                    <a:pt x="496" y="127"/>
                    <a:pt x="497" y="127"/>
                  </a:cubicBezTo>
                  <a:lnTo>
                    <a:pt x="498" y="127"/>
                  </a:lnTo>
                  <a:lnTo>
                    <a:pt x="499" y="127"/>
                  </a:lnTo>
                  <a:cubicBezTo>
                    <a:pt x="501" y="127"/>
                    <a:pt x="502" y="127"/>
                    <a:pt x="502" y="127"/>
                  </a:cubicBezTo>
                  <a:lnTo>
                    <a:pt x="501" y="126"/>
                  </a:lnTo>
                  <a:cubicBezTo>
                    <a:pt x="500" y="126"/>
                    <a:pt x="500" y="126"/>
                    <a:pt x="500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5"/>
                    <a:pt x="502" y="124"/>
                    <a:pt x="502" y="124"/>
                  </a:cubicBezTo>
                  <a:lnTo>
                    <a:pt x="501" y="124"/>
                  </a:lnTo>
                  <a:cubicBezTo>
                    <a:pt x="500" y="125"/>
                    <a:pt x="500" y="125"/>
                    <a:pt x="500" y="125"/>
                  </a:cubicBezTo>
                  <a:cubicBezTo>
                    <a:pt x="499" y="125"/>
                    <a:pt x="499" y="125"/>
                    <a:pt x="499" y="125"/>
                  </a:cubicBezTo>
                  <a:lnTo>
                    <a:pt x="499" y="124"/>
                  </a:lnTo>
                  <a:lnTo>
                    <a:pt x="499" y="123"/>
                  </a:lnTo>
                  <a:cubicBezTo>
                    <a:pt x="499" y="123"/>
                    <a:pt x="499" y="122"/>
                    <a:pt x="498" y="122"/>
                  </a:cubicBezTo>
                  <a:cubicBezTo>
                    <a:pt x="497" y="121"/>
                    <a:pt x="497" y="121"/>
                    <a:pt x="497" y="121"/>
                  </a:cubicBezTo>
                  <a:cubicBezTo>
                    <a:pt x="497" y="120"/>
                    <a:pt x="497" y="120"/>
                    <a:pt x="497" y="120"/>
                  </a:cubicBezTo>
                  <a:cubicBezTo>
                    <a:pt x="498" y="120"/>
                    <a:pt x="498" y="120"/>
                    <a:pt x="498" y="120"/>
                  </a:cubicBezTo>
                  <a:cubicBezTo>
                    <a:pt x="499" y="120"/>
                    <a:pt x="499" y="120"/>
                    <a:pt x="499" y="119"/>
                  </a:cubicBezTo>
                  <a:cubicBezTo>
                    <a:pt x="498" y="118"/>
                    <a:pt x="499" y="118"/>
                    <a:pt x="499" y="117"/>
                  </a:cubicBezTo>
                  <a:lnTo>
                    <a:pt x="500" y="116"/>
                  </a:lnTo>
                  <a:cubicBezTo>
                    <a:pt x="500" y="115"/>
                    <a:pt x="500" y="115"/>
                    <a:pt x="500" y="115"/>
                  </a:cubicBezTo>
                  <a:cubicBezTo>
                    <a:pt x="501" y="114"/>
                    <a:pt x="501" y="114"/>
                    <a:pt x="500" y="113"/>
                  </a:cubicBezTo>
                  <a:lnTo>
                    <a:pt x="499" y="113"/>
                  </a:lnTo>
                  <a:cubicBezTo>
                    <a:pt x="499" y="113"/>
                    <a:pt x="498" y="113"/>
                    <a:pt x="497" y="113"/>
                  </a:cubicBezTo>
                  <a:cubicBezTo>
                    <a:pt x="496" y="112"/>
                    <a:pt x="496" y="112"/>
                    <a:pt x="496" y="112"/>
                  </a:cubicBezTo>
                  <a:lnTo>
                    <a:pt x="495" y="112"/>
                  </a:lnTo>
                  <a:cubicBezTo>
                    <a:pt x="494" y="112"/>
                    <a:pt x="493" y="112"/>
                    <a:pt x="493" y="111"/>
                  </a:cubicBezTo>
                  <a:cubicBezTo>
                    <a:pt x="493" y="111"/>
                    <a:pt x="493" y="110"/>
                    <a:pt x="492" y="110"/>
                  </a:cubicBezTo>
                  <a:cubicBezTo>
                    <a:pt x="492" y="110"/>
                    <a:pt x="492" y="111"/>
                    <a:pt x="491" y="111"/>
                  </a:cubicBezTo>
                  <a:cubicBezTo>
                    <a:pt x="491" y="112"/>
                    <a:pt x="490" y="112"/>
                    <a:pt x="490" y="112"/>
                  </a:cubicBezTo>
                  <a:lnTo>
                    <a:pt x="490" y="111"/>
                  </a:lnTo>
                  <a:lnTo>
                    <a:pt x="489" y="111"/>
                  </a:lnTo>
                  <a:lnTo>
                    <a:pt x="488" y="111"/>
                  </a:lnTo>
                  <a:cubicBezTo>
                    <a:pt x="488" y="111"/>
                    <a:pt x="487" y="111"/>
                    <a:pt x="487" y="112"/>
                  </a:cubicBezTo>
                  <a:cubicBezTo>
                    <a:pt x="485" y="113"/>
                    <a:pt x="485" y="114"/>
                    <a:pt x="485" y="114"/>
                  </a:cubicBezTo>
                  <a:cubicBezTo>
                    <a:pt x="485" y="114"/>
                    <a:pt x="486" y="114"/>
                    <a:pt x="485" y="114"/>
                  </a:cubicBezTo>
                  <a:lnTo>
                    <a:pt x="485" y="115"/>
                  </a:lnTo>
                  <a:cubicBezTo>
                    <a:pt x="484" y="115"/>
                    <a:pt x="484" y="115"/>
                    <a:pt x="484" y="116"/>
                  </a:cubicBezTo>
                  <a:cubicBezTo>
                    <a:pt x="484" y="116"/>
                    <a:pt x="484" y="118"/>
                    <a:pt x="483" y="118"/>
                  </a:cubicBezTo>
                  <a:lnTo>
                    <a:pt x="482" y="118"/>
                  </a:lnTo>
                  <a:cubicBezTo>
                    <a:pt x="482" y="119"/>
                    <a:pt x="481" y="119"/>
                    <a:pt x="481" y="119"/>
                  </a:cubicBezTo>
                  <a:cubicBezTo>
                    <a:pt x="480" y="120"/>
                    <a:pt x="480" y="120"/>
                    <a:pt x="479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6" y="121"/>
                    <a:pt x="476" y="121"/>
                    <a:pt x="476" y="122"/>
                  </a:cubicBezTo>
                  <a:lnTo>
                    <a:pt x="476" y="123"/>
                  </a:lnTo>
                  <a:cubicBezTo>
                    <a:pt x="476" y="124"/>
                    <a:pt x="475" y="124"/>
                    <a:pt x="476" y="124"/>
                  </a:cubicBezTo>
                  <a:cubicBezTo>
                    <a:pt x="476" y="125"/>
                    <a:pt x="476" y="126"/>
                    <a:pt x="476" y="126"/>
                  </a:cubicBezTo>
                  <a:cubicBezTo>
                    <a:pt x="475" y="126"/>
                    <a:pt x="475" y="127"/>
                    <a:pt x="475" y="127"/>
                  </a:cubicBezTo>
                  <a:lnTo>
                    <a:pt x="474" y="128"/>
                  </a:lnTo>
                  <a:cubicBezTo>
                    <a:pt x="474" y="128"/>
                    <a:pt x="473" y="129"/>
                    <a:pt x="472" y="129"/>
                  </a:cubicBezTo>
                  <a:cubicBezTo>
                    <a:pt x="471" y="128"/>
                    <a:pt x="470" y="128"/>
                    <a:pt x="470" y="128"/>
                  </a:cubicBezTo>
                  <a:cubicBezTo>
                    <a:pt x="469" y="128"/>
                    <a:pt x="469" y="128"/>
                    <a:pt x="469" y="129"/>
                  </a:cubicBezTo>
                  <a:cubicBezTo>
                    <a:pt x="468" y="129"/>
                    <a:pt x="468" y="129"/>
                    <a:pt x="468" y="129"/>
                  </a:cubicBezTo>
                  <a:cubicBezTo>
                    <a:pt x="467" y="129"/>
                    <a:pt x="467" y="129"/>
                    <a:pt x="467" y="129"/>
                  </a:cubicBezTo>
                  <a:cubicBezTo>
                    <a:pt x="466" y="128"/>
                    <a:pt x="464" y="127"/>
                    <a:pt x="464" y="127"/>
                  </a:cubicBezTo>
                  <a:cubicBezTo>
                    <a:pt x="464" y="127"/>
                    <a:pt x="463" y="127"/>
                    <a:pt x="463" y="128"/>
                  </a:cubicBezTo>
                  <a:lnTo>
                    <a:pt x="463" y="129"/>
                  </a:lnTo>
                  <a:lnTo>
                    <a:pt x="462" y="129"/>
                  </a:lnTo>
                  <a:lnTo>
                    <a:pt x="463" y="129"/>
                  </a:lnTo>
                  <a:cubicBezTo>
                    <a:pt x="463" y="130"/>
                    <a:pt x="464" y="130"/>
                    <a:pt x="463" y="131"/>
                  </a:cubicBezTo>
                  <a:cubicBezTo>
                    <a:pt x="463" y="131"/>
                    <a:pt x="463" y="132"/>
                    <a:pt x="464" y="133"/>
                  </a:cubicBezTo>
                  <a:cubicBezTo>
                    <a:pt x="467" y="134"/>
                    <a:pt x="467" y="135"/>
                    <a:pt x="467" y="135"/>
                  </a:cubicBezTo>
                  <a:cubicBezTo>
                    <a:pt x="467" y="136"/>
                    <a:pt x="467" y="136"/>
                    <a:pt x="467" y="136"/>
                  </a:cubicBezTo>
                  <a:cubicBezTo>
                    <a:pt x="468" y="136"/>
                    <a:pt x="468" y="136"/>
                    <a:pt x="468" y="136"/>
                  </a:cubicBezTo>
                  <a:cubicBezTo>
                    <a:pt x="469" y="136"/>
                    <a:pt x="470" y="136"/>
                    <a:pt x="470" y="137"/>
                  </a:cubicBezTo>
                  <a:cubicBezTo>
                    <a:pt x="471" y="137"/>
                    <a:pt x="472" y="137"/>
                    <a:pt x="474" y="137"/>
                  </a:cubicBezTo>
                  <a:cubicBezTo>
                    <a:pt x="475" y="137"/>
                    <a:pt x="475" y="137"/>
                    <a:pt x="475" y="137"/>
                  </a:cubicBezTo>
                  <a:lnTo>
                    <a:pt x="476" y="137"/>
                  </a:lnTo>
                  <a:lnTo>
                    <a:pt x="477" y="137"/>
                  </a:lnTo>
                  <a:cubicBezTo>
                    <a:pt x="478" y="137"/>
                    <a:pt x="480" y="137"/>
                    <a:pt x="480" y="138"/>
                  </a:cubicBezTo>
                  <a:lnTo>
                    <a:pt x="481" y="138"/>
                  </a:lnTo>
                  <a:cubicBezTo>
                    <a:pt x="481" y="138"/>
                    <a:pt x="482" y="138"/>
                    <a:pt x="482" y="139"/>
                  </a:cubicBezTo>
                  <a:lnTo>
                    <a:pt x="482" y="140"/>
                  </a:lnTo>
                  <a:cubicBezTo>
                    <a:pt x="483" y="141"/>
                    <a:pt x="484" y="143"/>
                    <a:pt x="485" y="143"/>
                  </a:cubicBezTo>
                  <a:cubicBezTo>
                    <a:pt x="486" y="143"/>
                    <a:pt x="486" y="143"/>
                    <a:pt x="487" y="143"/>
                  </a:cubicBezTo>
                  <a:cubicBezTo>
                    <a:pt x="487" y="144"/>
                    <a:pt x="487" y="144"/>
                    <a:pt x="487" y="144"/>
                  </a:cubicBezTo>
                  <a:cubicBezTo>
                    <a:pt x="488" y="144"/>
                    <a:pt x="488" y="144"/>
                    <a:pt x="488" y="144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1" y="144"/>
                    <a:pt x="491" y="144"/>
                    <a:pt x="492" y="144"/>
                  </a:cubicBezTo>
                  <a:cubicBezTo>
                    <a:pt x="493" y="144"/>
                    <a:pt x="493" y="144"/>
                    <a:pt x="493" y="143"/>
                  </a:cubicBezTo>
                  <a:lnTo>
                    <a:pt x="493" y="142"/>
                  </a:lnTo>
                  <a:cubicBezTo>
                    <a:pt x="493" y="142"/>
                    <a:pt x="493" y="141"/>
                    <a:pt x="494" y="141"/>
                  </a:cubicBezTo>
                  <a:cubicBezTo>
                    <a:pt x="494" y="141"/>
                    <a:pt x="495" y="141"/>
                    <a:pt x="495" y="140"/>
                  </a:cubicBezTo>
                  <a:cubicBezTo>
                    <a:pt x="495" y="140"/>
                    <a:pt x="494" y="140"/>
                    <a:pt x="495" y="139"/>
                  </a:cubicBezTo>
                  <a:lnTo>
                    <a:pt x="496" y="139"/>
                  </a:lnTo>
                  <a:cubicBezTo>
                    <a:pt x="498" y="139"/>
                    <a:pt x="498" y="139"/>
                    <a:pt x="499" y="139"/>
                  </a:cubicBezTo>
                  <a:cubicBezTo>
                    <a:pt x="499" y="139"/>
                    <a:pt x="500" y="138"/>
                    <a:pt x="501" y="138"/>
                  </a:cubicBezTo>
                  <a:lnTo>
                    <a:pt x="502" y="138"/>
                  </a:lnTo>
                  <a:cubicBezTo>
                    <a:pt x="502" y="139"/>
                    <a:pt x="503" y="139"/>
                    <a:pt x="503" y="139"/>
                  </a:cubicBezTo>
                  <a:cubicBezTo>
                    <a:pt x="504" y="139"/>
                    <a:pt x="504" y="140"/>
                    <a:pt x="505" y="140"/>
                  </a:cubicBezTo>
                  <a:lnTo>
                    <a:pt x="506" y="140"/>
                  </a:lnTo>
                  <a:cubicBezTo>
                    <a:pt x="506" y="139"/>
                    <a:pt x="507" y="139"/>
                    <a:pt x="507" y="139"/>
                  </a:cubicBezTo>
                  <a:cubicBezTo>
                    <a:pt x="508" y="139"/>
                    <a:pt x="508" y="140"/>
                    <a:pt x="508" y="140"/>
                  </a:cubicBezTo>
                  <a:cubicBezTo>
                    <a:pt x="509" y="140"/>
                    <a:pt x="509" y="141"/>
                    <a:pt x="510" y="141"/>
                  </a:cubicBezTo>
                  <a:lnTo>
                    <a:pt x="511" y="141"/>
                  </a:lnTo>
                  <a:cubicBezTo>
                    <a:pt x="512" y="141"/>
                    <a:pt x="512" y="141"/>
                    <a:pt x="513" y="141"/>
                  </a:cubicBezTo>
                  <a:cubicBezTo>
                    <a:pt x="513" y="140"/>
                    <a:pt x="513" y="140"/>
                    <a:pt x="513" y="140"/>
                  </a:cubicBezTo>
                  <a:cubicBezTo>
                    <a:pt x="513" y="140"/>
                    <a:pt x="513" y="139"/>
                    <a:pt x="515" y="139"/>
                  </a:cubicBezTo>
                  <a:lnTo>
                    <a:pt x="516" y="139"/>
                  </a:lnTo>
                  <a:cubicBezTo>
                    <a:pt x="517" y="139"/>
                    <a:pt x="517" y="140"/>
                    <a:pt x="517" y="140"/>
                  </a:cubicBezTo>
                  <a:cubicBezTo>
                    <a:pt x="518" y="140"/>
                    <a:pt x="518" y="141"/>
                    <a:pt x="519" y="141"/>
                  </a:cubicBezTo>
                  <a:cubicBezTo>
                    <a:pt x="519" y="141"/>
                    <a:pt x="520" y="141"/>
                    <a:pt x="520" y="140"/>
                  </a:cubicBezTo>
                  <a:cubicBezTo>
                    <a:pt x="521" y="140"/>
                    <a:pt x="522" y="140"/>
                    <a:pt x="522" y="140"/>
                  </a:cubicBezTo>
                  <a:cubicBezTo>
                    <a:pt x="523" y="140"/>
                    <a:pt x="523" y="140"/>
                    <a:pt x="522" y="141"/>
                  </a:cubicBezTo>
                  <a:cubicBezTo>
                    <a:pt x="521" y="142"/>
                    <a:pt x="521" y="142"/>
                    <a:pt x="522" y="142"/>
                  </a:cubicBezTo>
                  <a:lnTo>
                    <a:pt x="525" y="144"/>
                  </a:lnTo>
                  <a:lnTo>
                    <a:pt x="524" y="145"/>
                  </a:lnTo>
                  <a:cubicBezTo>
                    <a:pt x="523" y="145"/>
                    <a:pt x="523" y="145"/>
                    <a:pt x="522" y="145"/>
                  </a:cubicBezTo>
                  <a:lnTo>
                    <a:pt x="521" y="145"/>
                  </a:lnTo>
                  <a:cubicBezTo>
                    <a:pt x="521" y="146"/>
                    <a:pt x="520" y="146"/>
                    <a:pt x="520" y="146"/>
                  </a:cubicBezTo>
                  <a:lnTo>
                    <a:pt x="519" y="146"/>
                  </a:lnTo>
                  <a:cubicBezTo>
                    <a:pt x="519" y="145"/>
                    <a:pt x="519" y="145"/>
                    <a:pt x="518" y="145"/>
                  </a:cubicBezTo>
                  <a:lnTo>
                    <a:pt x="517" y="145"/>
                  </a:lnTo>
                  <a:cubicBezTo>
                    <a:pt x="517" y="145"/>
                    <a:pt x="517" y="146"/>
                    <a:pt x="516" y="146"/>
                  </a:cubicBezTo>
                  <a:lnTo>
                    <a:pt x="515" y="146"/>
                  </a:lnTo>
                  <a:cubicBezTo>
                    <a:pt x="515" y="147"/>
                    <a:pt x="514" y="147"/>
                    <a:pt x="514" y="147"/>
                  </a:cubicBezTo>
                  <a:lnTo>
                    <a:pt x="513" y="147"/>
                  </a:lnTo>
                  <a:cubicBezTo>
                    <a:pt x="513" y="146"/>
                    <a:pt x="513" y="146"/>
                    <a:pt x="513" y="146"/>
                  </a:cubicBezTo>
                  <a:lnTo>
                    <a:pt x="513" y="147"/>
                  </a:lnTo>
                  <a:cubicBezTo>
                    <a:pt x="513" y="148"/>
                    <a:pt x="512" y="148"/>
                    <a:pt x="510" y="148"/>
                  </a:cubicBezTo>
                  <a:lnTo>
                    <a:pt x="509" y="148"/>
                  </a:lnTo>
                  <a:cubicBezTo>
                    <a:pt x="508" y="148"/>
                    <a:pt x="507" y="148"/>
                    <a:pt x="507" y="148"/>
                  </a:cubicBezTo>
                  <a:lnTo>
                    <a:pt x="508" y="148"/>
                  </a:lnTo>
                  <a:cubicBezTo>
                    <a:pt x="508" y="149"/>
                    <a:pt x="509" y="149"/>
                    <a:pt x="509" y="149"/>
                  </a:cubicBezTo>
                  <a:cubicBezTo>
                    <a:pt x="508" y="150"/>
                    <a:pt x="508" y="150"/>
                    <a:pt x="507" y="150"/>
                  </a:cubicBezTo>
                  <a:cubicBezTo>
                    <a:pt x="507" y="151"/>
                    <a:pt x="507" y="152"/>
                    <a:pt x="505" y="152"/>
                  </a:cubicBezTo>
                  <a:lnTo>
                    <a:pt x="504" y="152"/>
                  </a:lnTo>
                  <a:cubicBezTo>
                    <a:pt x="503" y="152"/>
                    <a:pt x="503" y="152"/>
                    <a:pt x="503" y="152"/>
                  </a:cubicBezTo>
                  <a:cubicBezTo>
                    <a:pt x="502" y="152"/>
                    <a:pt x="502" y="152"/>
                    <a:pt x="502" y="152"/>
                  </a:cubicBezTo>
                  <a:cubicBezTo>
                    <a:pt x="501" y="152"/>
                    <a:pt x="501" y="152"/>
                    <a:pt x="501" y="152"/>
                  </a:cubicBezTo>
                  <a:lnTo>
                    <a:pt x="501" y="153"/>
                  </a:lnTo>
                  <a:lnTo>
                    <a:pt x="502" y="153"/>
                  </a:lnTo>
                  <a:cubicBezTo>
                    <a:pt x="503" y="153"/>
                    <a:pt x="505" y="154"/>
                    <a:pt x="503" y="155"/>
                  </a:cubicBezTo>
                  <a:cubicBezTo>
                    <a:pt x="502" y="156"/>
                    <a:pt x="502" y="157"/>
                    <a:pt x="502" y="157"/>
                  </a:cubicBezTo>
                  <a:cubicBezTo>
                    <a:pt x="502" y="158"/>
                    <a:pt x="502" y="159"/>
                    <a:pt x="501" y="159"/>
                  </a:cubicBezTo>
                  <a:lnTo>
                    <a:pt x="501" y="160"/>
                  </a:lnTo>
                  <a:lnTo>
                    <a:pt x="501" y="161"/>
                  </a:lnTo>
                  <a:cubicBezTo>
                    <a:pt x="501" y="162"/>
                    <a:pt x="502" y="162"/>
                    <a:pt x="501" y="162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0" y="163"/>
                    <a:pt x="500" y="163"/>
                    <a:pt x="500" y="163"/>
                  </a:cubicBezTo>
                  <a:lnTo>
                    <a:pt x="500" y="164"/>
                  </a:lnTo>
                  <a:cubicBezTo>
                    <a:pt x="501" y="164"/>
                    <a:pt x="502" y="164"/>
                    <a:pt x="502" y="164"/>
                  </a:cubicBezTo>
                  <a:lnTo>
                    <a:pt x="503" y="164"/>
                  </a:lnTo>
                  <a:cubicBezTo>
                    <a:pt x="504" y="164"/>
                    <a:pt x="505" y="164"/>
                    <a:pt x="505" y="165"/>
                  </a:cubicBezTo>
                  <a:cubicBezTo>
                    <a:pt x="505" y="165"/>
                    <a:pt x="506" y="166"/>
                    <a:pt x="507" y="166"/>
                  </a:cubicBezTo>
                  <a:lnTo>
                    <a:pt x="508" y="167"/>
                  </a:lnTo>
                  <a:cubicBezTo>
                    <a:pt x="510" y="167"/>
                    <a:pt x="513" y="168"/>
                    <a:pt x="514" y="169"/>
                  </a:cubicBezTo>
                  <a:cubicBezTo>
                    <a:pt x="514" y="169"/>
                    <a:pt x="515" y="169"/>
                    <a:pt x="515" y="170"/>
                  </a:cubicBezTo>
                  <a:cubicBezTo>
                    <a:pt x="516" y="170"/>
                    <a:pt x="516" y="171"/>
                    <a:pt x="517" y="172"/>
                  </a:cubicBezTo>
                  <a:cubicBezTo>
                    <a:pt x="519" y="173"/>
                    <a:pt x="519" y="173"/>
                    <a:pt x="519" y="173"/>
                  </a:cubicBezTo>
                  <a:cubicBezTo>
                    <a:pt x="519" y="174"/>
                    <a:pt x="520" y="174"/>
                    <a:pt x="520" y="175"/>
                  </a:cubicBezTo>
                  <a:cubicBezTo>
                    <a:pt x="521" y="175"/>
                    <a:pt x="523" y="175"/>
                    <a:pt x="523" y="176"/>
                  </a:cubicBezTo>
                  <a:cubicBezTo>
                    <a:pt x="524" y="177"/>
                    <a:pt x="525" y="178"/>
                    <a:pt x="525" y="178"/>
                  </a:cubicBezTo>
                  <a:lnTo>
                    <a:pt x="526" y="179"/>
                  </a:lnTo>
                  <a:cubicBezTo>
                    <a:pt x="527" y="179"/>
                    <a:pt x="528" y="179"/>
                    <a:pt x="528" y="180"/>
                  </a:cubicBezTo>
                  <a:cubicBezTo>
                    <a:pt x="527" y="181"/>
                    <a:pt x="528" y="182"/>
                    <a:pt x="528" y="182"/>
                  </a:cubicBezTo>
                  <a:lnTo>
                    <a:pt x="529" y="182"/>
                  </a:lnTo>
                  <a:cubicBezTo>
                    <a:pt x="529" y="183"/>
                    <a:pt x="530" y="183"/>
                    <a:pt x="531" y="183"/>
                  </a:cubicBezTo>
                  <a:lnTo>
                    <a:pt x="532" y="183"/>
                  </a:lnTo>
                  <a:cubicBezTo>
                    <a:pt x="533" y="183"/>
                    <a:pt x="534" y="183"/>
                    <a:pt x="534" y="184"/>
                  </a:cubicBezTo>
                  <a:lnTo>
                    <a:pt x="535" y="184"/>
                  </a:lnTo>
                  <a:cubicBezTo>
                    <a:pt x="536" y="184"/>
                    <a:pt x="536" y="185"/>
                    <a:pt x="536" y="186"/>
                  </a:cubicBezTo>
                  <a:lnTo>
                    <a:pt x="537" y="186"/>
                  </a:lnTo>
                  <a:cubicBezTo>
                    <a:pt x="538" y="186"/>
                    <a:pt x="539" y="186"/>
                    <a:pt x="539" y="187"/>
                  </a:cubicBezTo>
                  <a:cubicBezTo>
                    <a:pt x="544" y="189"/>
                    <a:pt x="543" y="189"/>
                    <a:pt x="543" y="190"/>
                  </a:cubicBezTo>
                  <a:cubicBezTo>
                    <a:pt x="542" y="190"/>
                    <a:pt x="542" y="190"/>
                    <a:pt x="542" y="190"/>
                  </a:cubicBezTo>
                  <a:cubicBezTo>
                    <a:pt x="541" y="189"/>
                    <a:pt x="540" y="189"/>
                    <a:pt x="539" y="189"/>
                  </a:cubicBezTo>
                  <a:cubicBezTo>
                    <a:pt x="538" y="189"/>
                    <a:pt x="538" y="189"/>
                    <a:pt x="538" y="189"/>
                  </a:cubicBezTo>
                  <a:cubicBezTo>
                    <a:pt x="537" y="189"/>
                    <a:pt x="537" y="189"/>
                    <a:pt x="537" y="189"/>
                  </a:cubicBezTo>
                  <a:cubicBezTo>
                    <a:pt x="535" y="189"/>
                    <a:pt x="533" y="189"/>
                    <a:pt x="531" y="188"/>
                  </a:cubicBezTo>
                  <a:cubicBezTo>
                    <a:pt x="530" y="188"/>
                    <a:pt x="530" y="188"/>
                    <a:pt x="530" y="188"/>
                  </a:cubicBezTo>
                  <a:cubicBezTo>
                    <a:pt x="529" y="188"/>
                    <a:pt x="529" y="188"/>
                    <a:pt x="527" y="187"/>
                  </a:cubicBezTo>
                  <a:lnTo>
                    <a:pt x="526" y="187"/>
                  </a:lnTo>
                  <a:cubicBezTo>
                    <a:pt x="525" y="187"/>
                    <a:pt x="525" y="187"/>
                    <a:pt x="525" y="187"/>
                  </a:cubicBezTo>
                  <a:cubicBezTo>
                    <a:pt x="525" y="187"/>
                    <a:pt x="524" y="188"/>
                    <a:pt x="522" y="188"/>
                  </a:cubicBezTo>
                  <a:cubicBezTo>
                    <a:pt x="521" y="188"/>
                    <a:pt x="521" y="188"/>
                    <a:pt x="520" y="188"/>
                  </a:cubicBezTo>
                  <a:cubicBezTo>
                    <a:pt x="519" y="187"/>
                    <a:pt x="517" y="187"/>
                    <a:pt x="517" y="187"/>
                  </a:cubicBezTo>
                  <a:lnTo>
                    <a:pt x="519" y="187"/>
                  </a:lnTo>
                  <a:cubicBezTo>
                    <a:pt x="520" y="188"/>
                    <a:pt x="521" y="188"/>
                    <a:pt x="522" y="189"/>
                  </a:cubicBezTo>
                  <a:lnTo>
                    <a:pt x="523" y="189"/>
                  </a:lnTo>
                  <a:cubicBezTo>
                    <a:pt x="524" y="189"/>
                    <a:pt x="524" y="189"/>
                    <a:pt x="525" y="189"/>
                  </a:cubicBezTo>
                  <a:cubicBezTo>
                    <a:pt x="526" y="189"/>
                    <a:pt x="526" y="188"/>
                    <a:pt x="527" y="188"/>
                  </a:cubicBezTo>
                  <a:cubicBezTo>
                    <a:pt x="528" y="188"/>
                    <a:pt x="528" y="189"/>
                    <a:pt x="529" y="189"/>
                  </a:cubicBezTo>
                  <a:cubicBezTo>
                    <a:pt x="529" y="189"/>
                    <a:pt x="530" y="190"/>
                    <a:pt x="531" y="190"/>
                  </a:cubicBezTo>
                  <a:cubicBezTo>
                    <a:pt x="532" y="190"/>
                    <a:pt x="533" y="190"/>
                    <a:pt x="533" y="190"/>
                  </a:cubicBezTo>
                  <a:cubicBezTo>
                    <a:pt x="534" y="191"/>
                    <a:pt x="535" y="191"/>
                    <a:pt x="537" y="191"/>
                  </a:cubicBezTo>
                  <a:cubicBezTo>
                    <a:pt x="539" y="192"/>
                    <a:pt x="542" y="193"/>
                    <a:pt x="543" y="193"/>
                  </a:cubicBezTo>
                  <a:cubicBezTo>
                    <a:pt x="544" y="194"/>
                    <a:pt x="544" y="194"/>
                    <a:pt x="544" y="194"/>
                  </a:cubicBezTo>
                  <a:cubicBezTo>
                    <a:pt x="544" y="195"/>
                    <a:pt x="544" y="195"/>
                    <a:pt x="544" y="195"/>
                  </a:cubicBezTo>
                  <a:cubicBezTo>
                    <a:pt x="545" y="195"/>
                    <a:pt x="545" y="195"/>
                    <a:pt x="545" y="196"/>
                  </a:cubicBezTo>
                  <a:cubicBezTo>
                    <a:pt x="546" y="196"/>
                    <a:pt x="546" y="196"/>
                    <a:pt x="546" y="197"/>
                  </a:cubicBezTo>
                  <a:lnTo>
                    <a:pt x="545" y="197"/>
                  </a:lnTo>
                  <a:lnTo>
                    <a:pt x="544" y="197"/>
                  </a:lnTo>
                  <a:cubicBezTo>
                    <a:pt x="543" y="197"/>
                    <a:pt x="543" y="197"/>
                    <a:pt x="542" y="197"/>
                  </a:cubicBezTo>
                  <a:lnTo>
                    <a:pt x="541" y="197"/>
                  </a:lnTo>
                  <a:cubicBezTo>
                    <a:pt x="541" y="199"/>
                    <a:pt x="540" y="199"/>
                    <a:pt x="539" y="199"/>
                  </a:cubicBezTo>
                  <a:lnTo>
                    <a:pt x="538" y="200"/>
                  </a:lnTo>
                  <a:cubicBezTo>
                    <a:pt x="538" y="200"/>
                    <a:pt x="538" y="201"/>
                    <a:pt x="537" y="201"/>
                  </a:cubicBezTo>
                  <a:lnTo>
                    <a:pt x="536" y="201"/>
                  </a:lnTo>
                  <a:lnTo>
                    <a:pt x="535" y="201"/>
                  </a:lnTo>
                  <a:cubicBezTo>
                    <a:pt x="535" y="201"/>
                    <a:pt x="534" y="201"/>
                    <a:pt x="533" y="201"/>
                  </a:cubicBezTo>
                  <a:cubicBezTo>
                    <a:pt x="532" y="201"/>
                    <a:pt x="532" y="201"/>
                    <a:pt x="531" y="201"/>
                  </a:cubicBezTo>
                  <a:cubicBezTo>
                    <a:pt x="530" y="201"/>
                    <a:pt x="529" y="202"/>
                    <a:pt x="529" y="202"/>
                  </a:cubicBezTo>
                  <a:lnTo>
                    <a:pt x="530" y="202"/>
                  </a:lnTo>
                  <a:cubicBezTo>
                    <a:pt x="531" y="202"/>
                    <a:pt x="532" y="202"/>
                    <a:pt x="532" y="202"/>
                  </a:cubicBezTo>
                  <a:cubicBezTo>
                    <a:pt x="533" y="202"/>
                    <a:pt x="534" y="202"/>
                    <a:pt x="534" y="202"/>
                  </a:cubicBezTo>
                  <a:cubicBezTo>
                    <a:pt x="534" y="203"/>
                    <a:pt x="535" y="203"/>
                    <a:pt x="536" y="203"/>
                  </a:cubicBezTo>
                  <a:cubicBezTo>
                    <a:pt x="536" y="203"/>
                    <a:pt x="537" y="203"/>
                    <a:pt x="537" y="202"/>
                  </a:cubicBezTo>
                  <a:cubicBezTo>
                    <a:pt x="538" y="202"/>
                    <a:pt x="540" y="201"/>
                    <a:pt x="541" y="201"/>
                  </a:cubicBezTo>
                  <a:cubicBezTo>
                    <a:pt x="542" y="201"/>
                    <a:pt x="543" y="202"/>
                    <a:pt x="544" y="202"/>
                  </a:cubicBezTo>
                  <a:cubicBezTo>
                    <a:pt x="544" y="202"/>
                    <a:pt x="545" y="202"/>
                    <a:pt x="546" y="203"/>
                  </a:cubicBezTo>
                  <a:cubicBezTo>
                    <a:pt x="547" y="204"/>
                    <a:pt x="548" y="205"/>
                    <a:pt x="549" y="205"/>
                  </a:cubicBezTo>
                  <a:cubicBezTo>
                    <a:pt x="550" y="205"/>
                    <a:pt x="551" y="206"/>
                    <a:pt x="551" y="206"/>
                  </a:cubicBezTo>
                  <a:cubicBezTo>
                    <a:pt x="552" y="207"/>
                    <a:pt x="551" y="207"/>
                    <a:pt x="551" y="207"/>
                  </a:cubicBezTo>
                  <a:cubicBezTo>
                    <a:pt x="551" y="207"/>
                    <a:pt x="551" y="208"/>
                    <a:pt x="552" y="208"/>
                  </a:cubicBezTo>
                  <a:cubicBezTo>
                    <a:pt x="552" y="209"/>
                    <a:pt x="553" y="209"/>
                    <a:pt x="553" y="209"/>
                  </a:cubicBezTo>
                  <a:cubicBezTo>
                    <a:pt x="553" y="210"/>
                    <a:pt x="553" y="211"/>
                    <a:pt x="553" y="211"/>
                  </a:cubicBezTo>
                  <a:lnTo>
                    <a:pt x="552" y="211"/>
                  </a:lnTo>
                  <a:lnTo>
                    <a:pt x="551" y="211"/>
                  </a:lnTo>
                  <a:cubicBezTo>
                    <a:pt x="551" y="210"/>
                    <a:pt x="551" y="210"/>
                    <a:pt x="551" y="210"/>
                  </a:cubicBezTo>
                  <a:lnTo>
                    <a:pt x="550" y="210"/>
                  </a:lnTo>
                  <a:cubicBezTo>
                    <a:pt x="550" y="211"/>
                    <a:pt x="550" y="211"/>
                    <a:pt x="549" y="211"/>
                  </a:cubicBezTo>
                  <a:lnTo>
                    <a:pt x="549" y="212"/>
                  </a:lnTo>
                  <a:lnTo>
                    <a:pt x="550" y="212"/>
                  </a:lnTo>
                  <a:cubicBezTo>
                    <a:pt x="550" y="212"/>
                    <a:pt x="552" y="213"/>
                    <a:pt x="552" y="214"/>
                  </a:cubicBezTo>
                  <a:cubicBezTo>
                    <a:pt x="551" y="215"/>
                    <a:pt x="551" y="215"/>
                    <a:pt x="551" y="215"/>
                  </a:cubicBezTo>
                  <a:cubicBezTo>
                    <a:pt x="552" y="216"/>
                    <a:pt x="552" y="216"/>
                    <a:pt x="552" y="216"/>
                  </a:cubicBezTo>
                  <a:cubicBezTo>
                    <a:pt x="552" y="217"/>
                    <a:pt x="553" y="217"/>
                    <a:pt x="553" y="217"/>
                  </a:cubicBezTo>
                  <a:cubicBezTo>
                    <a:pt x="554" y="217"/>
                    <a:pt x="554" y="218"/>
                    <a:pt x="554" y="218"/>
                  </a:cubicBezTo>
                  <a:cubicBezTo>
                    <a:pt x="554" y="218"/>
                    <a:pt x="553" y="218"/>
                    <a:pt x="553" y="219"/>
                  </a:cubicBezTo>
                  <a:cubicBezTo>
                    <a:pt x="551" y="219"/>
                    <a:pt x="551" y="219"/>
                    <a:pt x="551" y="219"/>
                  </a:cubicBezTo>
                  <a:cubicBezTo>
                    <a:pt x="551" y="220"/>
                    <a:pt x="551" y="220"/>
                    <a:pt x="550" y="220"/>
                  </a:cubicBezTo>
                  <a:lnTo>
                    <a:pt x="550" y="219"/>
                  </a:lnTo>
                  <a:lnTo>
                    <a:pt x="549" y="218"/>
                  </a:lnTo>
                  <a:cubicBezTo>
                    <a:pt x="549" y="219"/>
                    <a:pt x="549" y="219"/>
                    <a:pt x="548" y="219"/>
                  </a:cubicBezTo>
                  <a:cubicBezTo>
                    <a:pt x="548" y="221"/>
                    <a:pt x="548" y="221"/>
                    <a:pt x="547" y="221"/>
                  </a:cubicBezTo>
                  <a:cubicBezTo>
                    <a:pt x="546" y="222"/>
                    <a:pt x="546" y="222"/>
                    <a:pt x="546" y="222"/>
                  </a:cubicBezTo>
                  <a:cubicBezTo>
                    <a:pt x="546" y="223"/>
                    <a:pt x="546" y="223"/>
                    <a:pt x="546" y="223"/>
                  </a:cubicBezTo>
                  <a:cubicBezTo>
                    <a:pt x="547" y="224"/>
                    <a:pt x="547" y="224"/>
                    <a:pt x="546" y="224"/>
                  </a:cubicBezTo>
                  <a:cubicBezTo>
                    <a:pt x="545" y="226"/>
                    <a:pt x="545" y="226"/>
                    <a:pt x="545" y="226"/>
                  </a:cubicBezTo>
                  <a:lnTo>
                    <a:pt x="546" y="226"/>
                  </a:lnTo>
                  <a:cubicBezTo>
                    <a:pt x="547" y="227"/>
                    <a:pt x="547" y="227"/>
                    <a:pt x="547" y="227"/>
                  </a:cubicBezTo>
                  <a:lnTo>
                    <a:pt x="547" y="228"/>
                  </a:lnTo>
                  <a:cubicBezTo>
                    <a:pt x="546" y="228"/>
                    <a:pt x="546" y="228"/>
                    <a:pt x="546" y="228"/>
                  </a:cubicBezTo>
                  <a:lnTo>
                    <a:pt x="546" y="229"/>
                  </a:lnTo>
                  <a:cubicBezTo>
                    <a:pt x="546" y="229"/>
                    <a:pt x="545" y="229"/>
                    <a:pt x="545" y="228"/>
                  </a:cubicBezTo>
                  <a:cubicBezTo>
                    <a:pt x="544" y="228"/>
                    <a:pt x="544" y="228"/>
                    <a:pt x="543" y="228"/>
                  </a:cubicBezTo>
                  <a:lnTo>
                    <a:pt x="544" y="228"/>
                  </a:lnTo>
                  <a:lnTo>
                    <a:pt x="544" y="229"/>
                  </a:lnTo>
                  <a:cubicBezTo>
                    <a:pt x="544" y="230"/>
                    <a:pt x="544" y="230"/>
                    <a:pt x="544" y="231"/>
                  </a:cubicBezTo>
                  <a:cubicBezTo>
                    <a:pt x="543" y="231"/>
                    <a:pt x="543" y="232"/>
                    <a:pt x="543" y="233"/>
                  </a:cubicBezTo>
                  <a:lnTo>
                    <a:pt x="542" y="234"/>
                  </a:lnTo>
                  <a:cubicBezTo>
                    <a:pt x="542" y="234"/>
                    <a:pt x="541" y="234"/>
                    <a:pt x="541" y="233"/>
                  </a:cubicBezTo>
                  <a:cubicBezTo>
                    <a:pt x="541" y="233"/>
                    <a:pt x="541" y="231"/>
                    <a:pt x="539" y="231"/>
                  </a:cubicBezTo>
                  <a:cubicBezTo>
                    <a:pt x="538" y="231"/>
                    <a:pt x="538" y="232"/>
                    <a:pt x="538" y="232"/>
                  </a:cubicBezTo>
                  <a:cubicBezTo>
                    <a:pt x="537" y="232"/>
                    <a:pt x="538" y="233"/>
                    <a:pt x="538" y="234"/>
                  </a:cubicBezTo>
                  <a:cubicBezTo>
                    <a:pt x="539" y="234"/>
                    <a:pt x="539" y="234"/>
                    <a:pt x="539" y="234"/>
                  </a:cubicBezTo>
                  <a:cubicBezTo>
                    <a:pt x="539" y="235"/>
                    <a:pt x="539" y="235"/>
                    <a:pt x="540" y="235"/>
                  </a:cubicBezTo>
                  <a:cubicBezTo>
                    <a:pt x="542" y="235"/>
                    <a:pt x="542" y="235"/>
                    <a:pt x="543" y="236"/>
                  </a:cubicBezTo>
                  <a:lnTo>
                    <a:pt x="542" y="236"/>
                  </a:lnTo>
                  <a:lnTo>
                    <a:pt x="541" y="236"/>
                  </a:lnTo>
                  <a:cubicBezTo>
                    <a:pt x="541" y="236"/>
                    <a:pt x="540" y="236"/>
                    <a:pt x="540" y="237"/>
                  </a:cubicBezTo>
                  <a:lnTo>
                    <a:pt x="539" y="237"/>
                  </a:lnTo>
                  <a:cubicBezTo>
                    <a:pt x="538" y="237"/>
                    <a:pt x="538" y="237"/>
                    <a:pt x="538" y="238"/>
                  </a:cubicBezTo>
                  <a:cubicBezTo>
                    <a:pt x="539" y="239"/>
                    <a:pt x="539" y="239"/>
                    <a:pt x="540" y="239"/>
                  </a:cubicBezTo>
                  <a:cubicBezTo>
                    <a:pt x="541" y="239"/>
                    <a:pt x="541" y="239"/>
                    <a:pt x="541" y="239"/>
                  </a:cubicBezTo>
                  <a:cubicBezTo>
                    <a:pt x="541" y="239"/>
                    <a:pt x="542" y="239"/>
                    <a:pt x="541" y="240"/>
                  </a:cubicBezTo>
                  <a:cubicBezTo>
                    <a:pt x="541" y="241"/>
                    <a:pt x="541" y="241"/>
                    <a:pt x="539" y="241"/>
                  </a:cubicBezTo>
                  <a:lnTo>
                    <a:pt x="540" y="241"/>
                  </a:lnTo>
                  <a:cubicBezTo>
                    <a:pt x="540" y="241"/>
                    <a:pt x="541" y="242"/>
                    <a:pt x="542" y="242"/>
                  </a:cubicBezTo>
                  <a:lnTo>
                    <a:pt x="542" y="243"/>
                  </a:lnTo>
                  <a:lnTo>
                    <a:pt x="541" y="243"/>
                  </a:lnTo>
                  <a:cubicBezTo>
                    <a:pt x="541" y="243"/>
                    <a:pt x="540" y="243"/>
                    <a:pt x="539" y="243"/>
                  </a:cubicBezTo>
                  <a:cubicBezTo>
                    <a:pt x="539" y="242"/>
                    <a:pt x="539" y="242"/>
                    <a:pt x="538" y="242"/>
                  </a:cubicBezTo>
                  <a:lnTo>
                    <a:pt x="538" y="243"/>
                  </a:lnTo>
                  <a:lnTo>
                    <a:pt x="538" y="244"/>
                  </a:lnTo>
                  <a:cubicBezTo>
                    <a:pt x="539" y="244"/>
                    <a:pt x="539" y="245"/>
                    <a:pt x="539" y="245"/>
                  </a:cubicBezTo>
                  <a:lnTo>
                    <a:pt x="538" y="245"/>
                  </a:lnTo>
                  <a:cubicBezTo>
                    <a:pt x="537" y="245"/>
                    <a:pt x="537" y="245"/>
                    <a:pt x="537" y="245"/>
                  </a:cubicBezTo>
                  <a:cubicBezTo>
                    <a:pt x="537" y="246"/>
                    <a:pt x="537" y="246"/>
                    <a:pt x="536" y="246"/>
                  </a:cubicBezTo>
                  <a:cubicBezTo>
                    <a:pt x="537" y="246"/>
                    <a:pt x="537" y="246"/>
                    <a:pt x="537" y="246"/>
                  </a:cubicBezTo>
                  <a:lnTo>
                    <a:pt x="537" y="247"/>
                  </a:lnTo>
                  <a:lnTo>
                    <a:pt x="537" y="248"/>
                  </a:lnTo>
                  <a:cubicBezTo>
                    <a:pt x="537" y="248"/>
                    <a:pt x="537" y="249"/>
                    <a:pt x="536" y="249"/>
                  </a:cubicBezTo>
                  <a:cubicBezTo>
                    <a:pt x="535" y="249"/>
                    <a:pt x="535" y="248"/>
                    <a:pt x="535" y="248"/>
                  </a:cubicBezTo>
                  <a:lnTo>
                    <a:pt x="534" y="248"/>
                  </a:lnTo>
                  <a:cubicBezTo>
                    <a:pt x="534" y="249"/>
                    <a:pt x="534" y="249"/>
                    <a:pt x="534" y="249"/>
                  </a:cubicBezTo>
                  <a:cubicBezTo>
                    <a:pt x="535" y="249"/>
                    <a:pt x="536" y="249"/>
                    <a:pt x="536" y="249"/>
                  </a:cubicBezTo>
                  <a:cubicBezTo>
                    <a:pt x="536" y="250"/>
                    <a:pt x="535" y="250"/>
                    <a:pt x="535" y="250"/>
                  </a:cubicBezTo>
                  <a:lnTo>
                    <a:pt x="534" y="250"/>
                  </a:lnTo>
                  <a:lnTo>
                    <a:pt x="534" y="251"/>
                  </a:lnTo>
                  <a:cubicBezTo>
                    <a:pt x="534" y="251"/>
                    <a:pt x="534" y="252"/>
                    <a:pt x="533" y="252"/>
                  </a:cubicBezTo>
                  <a:lnTo>
                    <a:pt x="532" y="252"/>
                  </a:lnTo>
                  <a:cubicBezTo>
                    <a:pt x="532" y="250"/>
                    <a:pt x="532" y="250"/>
                    <a:pt x="531" y="250"/>
                  </a:cubicBezTo>
                  <a:cubicBezTo>
                    <a:pt x="530" y="250"/>
                    <a:pt x="530" y="250"/>
                    <a:pt x="530" y="250"/>
                  </a:cubicBezTo>
                  <a:cubicBezTo>
                    <a:pt x="528" y="251"/>
                    <a:pt x="527" y="252"/>
                    <a:pt x="526" y="252"/>
                  </a:cubicBezTo>
                  <a:cubicBezTo>
                    <a:pt x="526" y="252"/>
                    <a:pt x="525" y="252"/>
                    <a:pt x="525" y="253"/>
                  </a:cubicBezTo>
                  <a:lnTo>
                    <a:pt x="526" y="253"/>
                  </a:lnTo>
                  <a:cubicBezTo>
                    <a:pt x="526" y="253"/>
                    <a:pt x="531" y="253"/>
                    <a:pt x="531" y="254"/>
                  </a:cubicBezTo>
                  <a:lnTo>
                    <a:pt x="530" y="254"/>
                  </a:lnTo>
                  <a:cubicBezTo>
                    <a:pt x="529" y="254"/>
                    <a:pt x="529" y="255"/>
                    <a:pt x="529" y="255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27" y="256"/>
                    <a:pt x="526" y="256"/>
                  </a:cubicBezTo>
                  <a:cubicBezTo>
                    <a:pt x="526" y="257"/>
                    <a:pt x="526" y="257"/>
                    <a:pt x="526" y="257"/>
                  </a:cubicBezTo>
                  <a:lnTo>
                    <a:pt x="526" y="258"/>
                  </a:lnTo>
                  <a:lnTo>
                    <a:pt x="525" y="258"/>
                  </a:lnTo>
                  <a:cubicBezTo>
                    <a:pt x="525" y="258"/>
                    <a:pt x="525" y="260"/>
                    <a:pt x="524" y="260"/>
                  </a:cubicBezTo>
                  <a:cubicBezTo>
                    <a:pt x="523" y="260"/>
                    <a:pt x="523" y="260"/>
                    <a:pt x="523" y="260"/>
                  </a:cubicBezTo>
                  <a:lnTo>
                    <a:pt x="522" y="259"/>
                  </a:lnTo>
                  <a:cubicBezTo>
                    <a:pt x="522" y="258"/>
                    <a:pt x="522" y="258"/>
                    <a:pt x="522" y="258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0" y="260"/>
                    <a:pt x="520" y="260"/>
                    <a:pt x="520" y="260"/>
                  </a:cubicBezTo>
                  <a:lnTo>
                    <a:pt x="519" y="260"/>
                  </a:lnTo>
                  <a:cubicBezTo>
                    <a:pt x="518" y="260"/>
                    <a:pt x="516" y="260"/>
                    <a:pt x="517" y="261"/>
                  </a:cubicBezTo>
                  <a:cubicBezTo>
                    <a:pt x="517" y="262"/>
                    <a:pt x="516" y="264"/>
                    <a:pt x="516" y="265"/>
                  </a:cubicBezTo>
                  <a:lnTo>
                    <a:pt x="516" y="266"/>
                  </a:lnTo>
                  <a:cubicBezTo>
                    <a:pt x="515" y="266"/>
                    <a:pt x="515" y="266"/>
                    <a:pt x="515" y="265"/>
                  </a:cubicBezTo>
                  <a:cubicBezTo>
                    <a:pt x="513" y="265"/>
                    <a:pt x="513" y="265"/>
                    <a:pt x="513" y="265"/>
                  </a:cubicBezTo>
                  <a:lnTo>
                    <a:pt x="513" y="266"/>
                  </a:lnTo>
                  <a:cubicBezTo>
                    <a:pt x="513" y="266"/>
                    <a:pt x="512" y="267"/>
                    <a:pt x="511" y="267"/>
                  </a:cubicBezTo>
                  <a:lnTo>
                    <a:pt x="510" y="267"/>
                  </a:lnTo>
                  <a:cubicBezTo>
                    <a:pt x="509" y="267"/>
                    <a:pt x="508" y="267"/>
                    <a:pt x="507" y="266"/>
                  </a:cubicBezTo>
                  <a:cubicBezTo>
                    <a:pt x="507" y="266"/>
                    <a:pt x="506" y="266"/>
                    <a:pt x="506" y="267"/>
                  </a:cubicBezTo>
                  <a:cubicBezTo>
                    <a:pt x="506" y="267"/>
                    <a:pt x="505" y="268"/>
                    <a:pt x="504" y="268"/>
                  </a:cubicBezTo>
                  <a:lnTo>
                    <a:pt x="504" y="267"/>
                  </a:lnTo>
                  <a:lnTo>
                    <a:pt x="503" y="267"/>
                  </a:lnTo>
                  <a:lnTo>
                    <a:pt x="502" y="267"/>
                  </a:lnTo>
                  <a:lnTo>
                    <a:pt x="501" y="267"/>
                  </a:lnTo>
                  <a:cubicBezTo>
                    <a:pt x="500" y="268"/>
                    <a:pt x="500" y="268"/>
                    <a:pt x="499" y="268"/>
                  </a:cubicBezTo>
                  <a:cubicBezTo>
                    <a:pt x="499" y="269"/>
                    <a:pt x="499" y="269"/>
                    <a:pt x="498" y="269"/>
                  </a:cubicBezTo>
                  <a:cubicBezTo>
                    <a:pt x="497" y="268"/>
                    <a:pt x="497" y="268"/>
                    <a:pt x="497" y="268"/>
                  </a:cubicBezTo>
                  <a:cubicBezTo>
                    <a:pt x="497" y="267"/>
                    <a:pt x="497" y="267"/>
                    <a:pt x="497" y="267"/>
                  </a:cubicBezTo>
                  <a:lnTo>
                    <a:pt x="496" y="267"/>
                  </a:lnTo>
                  <a:cubicBezTo>
                    <a:pt x="495" y="267"/>
                    <a:pt x="495" y="267"/>
                    <a:pt x="495" y="267"/>
                  </a:cubicBezTo>
                  <a:cubicBezTo>
                    <a:pt x="496" y="268"/>
                    <a:pt x="496" y="268"/>
                    <a:pt x="496" y="269"/>
                  </a:cubicBezTo>
                  <a:cubicBezTo>
                    <a:pt x="496" y="269"/>
                    <a:pt x="495" y="270"/>
                    <a:pt x="494" y="270"/>
                  </a:cubicBezTo>
                  <a:lnTo>
                    <a:pt x="494" y="269"/>
                  </a:lnTo>
                  <a:lnTo>
                    <a:pt x="494" y="268"/>
                  </a:lnTo>
                  <a:cubicBezTo>
                    <a:pt x="493" y="268"/>
                    <a:pt x="493" y="268"/>
                    <a:pt x="492" y="268"/>
                  </a:cubicBezTo>
                  <a:cubicBezTo>
                    <a:pt x="491" y="268"/>
                    <a:pt x="491" y="268"/>
                    <a:pt x="491" y="268"/>
                  </a:cubicBezTo>
                  <a:cubicBezTo>
                    <a:pt x="491" y="269"/>
                    <a:pt x="491" y="269"/>
                    <a:pt x="491" y="269"/>
                  </a:cubicBezTo>
                  <a:cubicBezTo>
                    <a:pt x="490" y="270"/>
                    <a:pt x="490" y="270"/>
                    <a:pt x="490" y="270"/>
                  </a:cubicBezTo>
                  <a:cubicBezTo>
                    <a:pt x="490" y="270"/>
                    <a:pt x="489" y="270"/>
                    <a:pt x="488" y="269"/>
                  </a:cubicBezTo>
                  <a:cubicBezTo>
                    <a:pt x="486" y="268"/>
                    <a:pt x="484" y="266"/>
                    <a:pt x="483" y="266"/>
                  </a:cubicBezTo>
                  <a:cubicBezTo>
                    <a:pt x="483" y="267"/>
                    <a:pt x="483" y="267"/>
                    <a:pt x="484" y="268"/>
                  </a:cubicBezTo>
                  <a:lnTo>
                    <a:pt x="484" y="269"/>
                  </a:lnTo>
                  <a:lnTo>
                    <a:pt x="483" y="270"/>
                  </a:lnTo>
                  <a:cubicBezTo>
                    <a:pt x="483" y="270"/>
                    <a:pt x="482" y="270"/>
                    <a:pt x="483" y="272"/>
                  </a:cubicBezTo>
                  <a:cubicBezTo>
                    <a:pt x="482" y="272"/>
                    <a:pt x="482" y="274"/>
                    <a:pt x="482" y="274"/>
                  </a:cubicBezTo>
                  <a:cubicBezTo>
                    <a:pt x="481" y="274"/>
                    <a:pt x="481" y="273"/>
                    <a:pt x="480" y="272"/>
                  </a:cubicBezTo>
                  <a:lnTo>
                    <a:pt x="479" y="272"/>
                  </a:lnTo>
                  <a:lnTo>
                    <a:pt x="479" y="273"/>
                  </a:lnTo>
                  <a:cubicBezTo>
                    <a:pt x="479" y="274"/>
                    <a:pt x="479" y="274"/>
                    <a:pt x="479" y="275"/>
                  </a:cubicBezTo>
                  <a:lnTo>
                    <a:pt x="478" y="275"/>
                  </a:lnTo>
                  <a:cubicBezTo>
                    <a:pt x="477" y="275"/>
                    <a:pt x="476" y="275"/>
                    <a:pt x="476" y="275"/>
                  </a:cubicBezTo>
                  <a:lnTo>
                    <a:pt x="475" y="275"/>
                  </a:lnTo>
                  <a:lnTo>
                    <a:pt x="474" y="275"/>
                  </a:lnTo>
                  <a:lnTo>
                    <a:pt x="473" y="274"/>
                  </a:lnTo>
                  <a:cubicBezTo>
                    <a:pt x="473" y="275"/>
                    <a:pt x="473" y="276"/>
                    <a:pt x="473" y="276"/>
                  </a:cubicBezTo>
                  <a:lnTo>
                    <a:pt x="472" y="276"/>
                  </a:lnTo>
                  <a:lnTo>
                    <a:pt x="471" y="276"/>
                  </a:lnTo>
                  <a:lnTo>
                    <a:pt x="470" y="276"/>
                  </a:lnTo>
                  <a:cubicBezTo>
                    <a:pt x="470" y="276"/>
                    <a:pt x="469" y="278"/>
                    <a:pt x="468" y="278"/>
                  </a:cubicBezTo>
                  <a:cubicBezTo>
                    <a:pt x="468" y="278"/>
                    <a:pt x="468" y="277"/>
                    <a:pt x="467" y="276"/>
                  </a:cubicBezTo>
                  <a:lnTo>
                    <a:pt x="466" y="276"/>
                  </a:lnTo>
                  <a:cubicBezTo>
                    <a:pt x="466" y="278"/>
                    <a:pt x="465" y="278"/>
                    <a:pt x="463" y="278"/>
                  </a:cubicBezTo>
                  <a:lnTo>
                    <a:pt x="462" y="278"/>
                  </a:lnTo>
                  <a:cubicBezTo>
                    <a:pt x="461" y="278"/>
                    <a:pt x="461" y="278"/>
                    <a:pt x="461" y="279"/>
                  </a:cubicBezTo>
                  <a:lnTo>
                    <a:pt x="460" y="279"/>
                  </a:lnTo>
                  <a:lnTo>
                    <a:pt x="459" y="279"/>
                  </a:lnTo>
                  <a:cubicBezTo>
                    <a:pt x="458" y="279"/>
                    <a:pt x="457" y="279"/>
                    <a:pt x="457" y="279"/>
                  </a:cubicBezTo>
                  <a:cubicBezTo>
                    <a:pt x="456" y="280"/>
                    <a:pt x="456" y="280"/>
                    <a:pt x="455" y="280"/>
                  </a:cubicBezTo>
                  <a:lnTo>
                    <a:pt x="454" y="280"/>
                  </a:lnTo>
                  <a:cubicBezTo>
                    <a:pt x="452" y="281"/>
                    <a:pt x="451" y="282"/>
                    <a:pt x="451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4" y="283"/>
                    <a:pt x="454" y="283"/>
                    <a:pt x="454" y="283"/>
                  </a:cubicBezTo>
                  <a:lnTo>
                    <a:pt x="453" y="283"/>
                  </a:lnTo>
                  <a:cubicBezTo>
                    <a:pt x="452" y="283"/>
                    <a:pt x="452" y="283"/>
                    <a:pt x="452" y="283"/>
                  </a:cubicBezTo>
                  <a:cubicBezTo>
                    <a:pt x="451" y="283"/>
                    <a:pt x="450" y="283"/>
                    <a:pt x="450" y="283"/>
                  </a:cubicBezTo>
                  <a:cubicBezTo>
                    <a:pt x="449" y="283"/>
                    <a:pt x="450" y="283"/>
                    <a:pt x="451" y="284"/>
                  </a:cubicBezTo>
                  <a:cubicBezTo>
                    <a:pt x="452" y="284"/>
                    <a:pt x="453" y="284"/>
                    <a:pt x="454" y="285"/>
                  </a:cubicBezTo>
                  <a:lnTo>
                    <a:pt x="453" y="285"/>
                  </a:lnTo>
                  <a:lnTo>
                    <a:pt x="453" y="286"/>
                  </a:lnTo>
                  <a:lnTo>
                    <a:pt x="454" y="286"/>
                  </a:lnTo>
                  <a:cubicBezTo>
                    <a:pt x="455" y="286"/>
                    <a:pt x="455" y="286"/>
                    <a:pt x="455" y="287"/>
                  </a:cubicBezTo>
                  <a:cubicBezTo>
                    <a:pt x="454" y="288"/>
                    <a:pt x="454" y="288"/>
                    <a:pt x="455" y="288"/>
                  </a:cubicBezTo>
                  <a:cubicBezTo>
                    <a:pt x="455" y="288"/>
                    <a:pt x="454" y="289"/>
                    <a:pt x="453" y="289"/>
                  </a:cubicBezTo>
                  <a:lnTo>
                    <a:pt x="452" y="289"/>
                  </a:lnTo>
                  <a:cubicBezTo>
                    <a:pt x="451" y="289"/>
                    <a:pt x="450" y="289"/>
                    <a:pt x="450" y="289"/>
                  </a:cubicBezTo>
                  <a:cubicBezTo>
                    <a:pt x="449" y="289"/>
                    <a:pt x="448" y="289"/>
                    <a:pt x="448" y="289"/>
                  </a:cubicBezTo>
                  <a:cubicBezTo>
                    <a:pt x="447" y="289"/>
                    <a:pt x="447" y="289"/>
                    <a:pt x="447" y="289"/>
                  </a:cubicBezTo>
                  <a:lnTo>
                    <a:pt x="447" y="288"/>
                  </a:lnTo>
                  <a:cubicBezTo>
                    <a:pt x="448" y="288"/>
                    <a:pt x="448" y="288"/>
                    <a:pt x="448" y="287"/>
                  </a:cubicBezTo>
                  <a:cubicBezTo>
                    <a:pt x="446" y="286"/>
                    <a:pt x="446" y="286"/>
                    <a:pt x="446" y="286"/>
                  </a:cubicBezTo>
                  <a:cubicBezTo>
                    <a:pt x="446" y="285"/>
                    <a:pt x="446" y="285"/>
                    <a:pt x="446" y="285"/>
                  </a:cubicBezTo>
                  <a:cubicBezTo>
                    <a:pt x="445" y="285"/>
                    <a:pt x="445" y="285"/>
                    <a:pt x="445" y="284"/>
                  </a:cubicBezTo>
                  <a:cubicBezTo>
                    <a:pt x="443" y="284"/>
                    <a:pt x="443" y="282"/>
                    <a:pt x="443" y="281"/>
                  </a:cubicBezTo>
                  <a:cubicBezTo>
                    <a:pt x="444" y="281"/>
                    <a:pt x="444" y="281"/>
                    <a:pt x="444" y="280"/>
                  </a:cubicBezTo>
                  <a:cubicBezTo>
                    <a:pt x="445" y="280"/>
                    <a:pt x="445" y="279"/>
                    <a:pt x="445" y="279"/>
                  </a:cubicBezTo>
                  <a:cubicBezTo>
                    <a:pt x="444" y="279"/>
                    <a:pt x="444" y="279"/>
                    <a:pt x="444" y="279"/>
                  </a:cubicBezTo>
                  <a:cubicBezTo>
                    <a:pt x="443" y="279"/>
                    <a:pt x="443" y="279"/>
                    <a:pt x="443" y="279"/>
                  </a:cubicBezTo>
                  <a:cubicBezTo>
                    <a:pt x="442" y="279"/>
                    <a:pt x="442" y="279"/>
                    <a:pt x="441" y="278"/>
                  </a:cubicBezTo>
                  <a:lnTo>
                    <a:pt x="440" y="278"/>
                  </a:lnTo>
                  <a:lnTo>
                    <a:pt x="440" y="279"/>
                  </a:lnTo>
                  <a:cubicBezTo>
                    <a:pt x="441" y="279"/>
                    <a:pt x="441" y="279"/>
                    <a:pt x="440" y="280"/>
                  </a:cubicBezTo>
                  <a:lnTo>
                    <a:pt x="439" y="280"/>
                  </a:lnTo>
                  <a:cubicBezTo>
                    <a:pt x="438" y="280"/>
                    <a:pt x="438" y="280"/>
                    <a:pt x="437" y="280"/>
                  </a:cubicBezTo>
                  <a:cubicBezTo>
                    <a:pt x="436" y="280"/>
                    <a:pt x="436" y="280"/>
                    <a:pt x="436" y="280"/>
                  </a:cubicBezTo>
                  <a:cubicBezTo>
                    <a:pt x="434" y="279"/>
                    <a:pt x="434" y="279"/>
                    <a:pt x="432" y="279"/>
                  </a:cubicBezTo>
                  <a:cubicBezTo>
                    <a:pt x="430" y="279"/>
                    <a:pt x="430" y="278"/>
                    <a:pt x="430" y="278"/>
                  </a:cubicBezTo>
                  <a:cubicBezTo>
                    <a:pt x="429" y="277"/>
                    <a:pt x="429" y="277"/>
                    <a:pt x="429" y="277"/>
                  </a:cubicBezTo>
                  <a:lnTo>
                    <a:pt x="429" y="278"/>
                  </a:lnTo>
                  <a:cubicBezTo>
                    <a:pt x="429" y="279"/>
                    <a:pt x="428" y="279"/>
                    <a:pt x="427" y="279"/>
                  </a:cubicBezTo>
                  <a:cubicBezTo>
                    <a:pt x="427" y="279"/>
                    <a:pt x="426" y="279"/>
                    <a:pt x="425" y="279"/>
                  </a:cubicBezTo>
                  <a:lnTo>
                    <a:pt x="426" y="279"/>
                  </a:lnTo>
                  <a:lnTo>
                    <a:pt x="425" y="279"/>
                  </a:lnTo>
                  <a:cubicBezTo>
                    <a:pt x="424" y="279"/>
                    <a:pt x="423" y="278"/>
                    <a:pt x="422" y="278"/>
                  </a:cubicBezTo>
                  <a:cubicBezTo>
                    <a:pt x="421" y="278"/>
                    <a:pt x="419" y="278"/>
                    <a:pt x="418" y="278"/>
                  </a:cubicBezTo>
                  <a:cubicBezTo>
                    <a:pt x="417" y="278"/>
                    <a:pt x="416" y="278"/>
                    <a:pt x="416" y="278"/>
                  </a:cubicBezTo>
                  <a:cubicBezTo>
                    <a:pt x="415" y="278"/>
                    <a:pt x="415" y="278"/>
                    <a:pt x="415" y="278"/>
                  </a:cubicBezTo>
                  <a:cubicBezTo>
                    <a:pt x="414" y="278"/>
                    <a:pt x="413" y="278"/>
                    <a:pt x="412" y="277"/>
                  </a:cubicBezTo>
                  <a:lnTo>
                    <a:pt x="411" y="276"/>
                  </a:lnTo>
                  <a:cubicBezTo>
                    <a:pt x="407" y="275"/>
                    <a:pt x="403" y="275"/>
                    <a:pt x="403" y="273"/>
                  </a:cubicBezTo>
                  <a:cubicBezTo>
                    <a:pt x="403" y="272"/>
                    <a:pt x="403" y="272"/>
                    <a:pt x="403" y="272"/>
                  </a:cubicBezTo>
                  <a:cubicBezTo>
                    <a:pt x="403" y="270"/>
                    <a:pt x="403" y="269"/>
                    <a:pt x="401" y="268"/>
                  </a:cubicBezTo>
                  <a:cubicBezTo>
                    <a:pt x="400" y="268"/>
                    <a:pt x="398" y="267"/>
                    <a:pt x="397" y="267"/>
                  </a:cubicBezTo>
                  <a:lnTo>
                    <a:pt x="396" y="267"/>
                  </a:lnTo>
                  <a:cubicBezTo>
                    <a:pt x="396" y="267"/>
                    <a:pt x="395" y="267"/>
                    <a:pt x="394" y="267"/>
                  </a:cubicBezTo>
                  <a:cubicBezTo>
                    <a:pt x="393" y="267"/>
                    <a:pt x="392" y="267"/>
                    <a:pt x="390" y="267"/>
                  </a:cubicBezTo>
                  <a:cubicBezTo>
                    <a:pt x="389" y="266"/>
                    <a:pt x="388" y="266"/>
                    <a:pt x="386" y="266"/>
                  </a:cubicBezTo>
                  <a:lnTo>
                    <a:pt x="385" y="266"/>
                  </a:lnTo>
                  <a:lnTo>
                    <a:pt x="384" y="266"/>
                  </a:lnTo>
                  <a:cubicBezTo>
                    <a:pt x="383" y="266"/>
                    <a:pt x="383" y="266"/>
                    <a:pt x="383" y="266"/>
                  </a:cubicBezTo>
                  <a:cubicBezTo>
                    <a:pt x="382" y="266"/>
                    <a:pt x="381" y="266"/>
                    <a:pt x="380" y="267"/>
                  </a:cubicBezTo>
                  <a:cubicBezTo>
                    <a:pt x="379" y="268"/>
                    <a:pt x="378" y="268"/>
                    <a:pt x="377" y="269"/>
                  </a:cubicBezTo>
                  <a:lnTo>
                    <a:pt x="376" y="269"/>
                  </a:lnTo>
                  <a:lnTo>
                    <a:pt x="375" y="269"/>
                  </a:lnTo>
                  <a:lnTo>
                    <a:pt x="374" y="269"/>
                  </a:lnTo>
                  <a:cubicBezTo>
                    <a:pt x="373" y="268"/>
                    <a:pt x="373" y="268"/>
                    <a:pt x="372" y="268"/>
                  </a:cubicBezTo>
                  <a:cubicBezTo>
                    <a:pt x="371" y="268"/>
                    <a:pt x="370" y="269"/>
                    <a:pt x="370" y="269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68" y="270"/>
                    <a:pt x="368" y="270"/>
                    <a:pt x="367" y="270"/>
                  </a:cubicBezTo>
                  <a:cubicBezTo>
                    <a:pt x="366" y="270"/>
                    <a:pt x="366" y="270"/>
                    <a:pt x="366" y="270"/>
                  </a:cubicBezTo>
                  <a:cubicBezTo>
                    <a:pt x="364" y="269"/>
                    <a:pt x="364" y="269"/>
                    <a:pt x="363" y="269"/>
                  </a:cubicBezTo>
                  <a:lnTo>
                    <a:pt x="362" y="269"/>
                  </a:lnTo>
                  <a:lnTo>
                    <a:pt x="362" y="270"/>
                  </a:lnTo>
                  <a:cubicBezTo>
                    <a:pt x="362" y="271"/>
                    <a:pt x="362" y="272"/>
                    <a:pt x="361" y="272"/>
                  </a:cubicBezTo>
                  <a:cubicBezTo>
                    <a:pt x="361" y="272"/>
                    <a:pt x="360" y="271"/>
                    <a:pt x="359" y="271"/>
                  </a:cubicBezTo>
                  <a:cubicBezTo>
                    <a:pt x="359" y="271"/>
                    <a:pt x="358" y="271"/>
                    <a:pt x="358" y="270"/>
                  </a:cubicBezTo>
                  <a:cubicBezTo>
                    <a:pt x="357" y="270"/>
                    <a:pt x="356" y="270"/>
                    <a:pt x="356" y="270"/>
                  </a:cubicBezTo>
                  <a:cubicBezTo>
                    <a:pt x="355" y="270"/>
                    <a:pt x="354" y="270"/>
                    <a:pt x="354" y="270"/>
                  </a:cubicBezTo>
                  <a:lnTo>
                    <a:pt x="353" y="270"/>
                  </a:lnTo>
                  <a:lnTo>
                    <a:pt x="353" y="271"/>
                  </a:lnTo>
                  <a:lnTo>
                    <a:pt x="353" y="272"/>
                  </a:lnTo>
                  <a:lnTo>
                    <a:pt x="352" y="273"/>
                  </a:lnTo>
                  <a:lnTo>
                    <a:pt x="352" y="274"/>
                  </a:lnTo>
                  <a:lnTo>
                    <a:pt x="351" y="274"/>
                  </a:lnTo>
                  <a:cubicBezTo>
                    <a:pt x="350" y="274"/>
                    <a:pt x="350" y="274"/>
                    <a:pt x="350" y="274"/>
                  </a:cubicBezTo>
                  <a:cubicBezTo>
                    <a:pt x="349" y="273"/>
                    <a:pt x="349" y="273"/>
                    <a:pt x="348" y="273"/>
                  </a:cubicBezTo>
                  <a:lnTo>
                    <a:pt x="347" y="274"/>
                  </a:lnTo>
                  <a:lnTo>
                    <a:pt x="347" y="275"/>
                  </a:lnTo>
                  <a:cubicBezTo>
                    <a:pt x="348" y="275"/>
                    <a:pt x="348" y="276"/>
                    <a:pt x="348" y="276"/>
                  </a:cubicBezTo>
                  <a:cubicBezTo>
                    <a:pt x="348" y="276"/>
                    <a:pt x="349" y="278"/>
                    <a:pt x="350" y="278"/>
                  </a:cubicBezTo>
                  <a:cubicBezTo>
                    <a:pt x="351" y="278"/>
                    <a:pt x="351" y="279"/>
                    <a:pt x="351" y="280"/>
                  </a:cubicBezTo>
                  <a:cubicBezTo>
                    <a:pt x="351" y="281"/>
                    <a:pt x="351" y="281"/>
                    <a:pt x="351" y="281"/>
                  </a:cubicBezTo>
                  <a:cubicBezTo>
                    <a:pt x="351" y="281"/>
                    <a:pt x="351" y="282"/>
                    <a:pt x="352" y="282"/>
                  </a:cubicBezTo>
                  <a:lnTo>
                    <a:pt x="352" y="283"/>
                  </a:lnTo>
                  <a:cubicBezTo>
                    <a:pt x="353" y="283"/>
                    <a:pt x="353" y="283"/>
                    <a:pt x="353" y="284"/>
                  </a:cubicBezTo>
                  <a:cubicBezTo>
                    <a:pt x="352" y="284"/>
                    <a:pt x="352" y="284"/>
                    <a:pt x="351" y="284"/>
                  </a:cubicBezTo>
                  <a:cubicBezTo>
                    <a:pt x="350" y="284"/>
                    <a:pt x="350" y="284"/>
                    <a:pt x="350" y="284"/>
                  </a:cubicBezTo>
                  <a:lnTo>
                    <a:pt x="349" y="284"/>
                  </a:lnTo>
                  <a:cubicBezTo>
                    <a:pt x="348" y="284"/>
                    <a:pt x="348" y="284"/>
                    <a:pt x="347" y="284"/>
                  </a:cubicBezTo>
                  <a:cubicBezTo>
                    <a:pt x="346" y="284"/>
                    <a:pt x="346" y="283"/>
                    <a:pt x="346" y="283"/>
                  </a:cubicBezTo>
                  <a:cubicBezTo>
                    <a:pt x="345" y="282"/>
                    <a:pt x="345" y="282"/>
                    <a:pt x="345" y="282"/>
                  </a:cubicBezTo>
                  <a:cubicBezTo>
                    <a:pt x="345" y="282"/>
                    <a:pt x="345" y="281"/>
                    <a:pt x="344" y="281"/>
                  </a:cubicBezTo>
                  <a:cubicBezTo>
                    <a:pt x="343" y="280"/>
                    <a:pt x="342" y="280"/>
                    <a:pt x="342" y="280"/>
                  </a:cubicBezTo>
                  <a:cubicBezTo>
                    <a:pt x="341" y="280"/>
                    <a:pt x="340" y="280"/>
                    <a:pt x="338" y="281"/>
                  </a:cubicBezTo>
                  <a:cubicBezTo>
                    <a:pt x="337" y="281"/>
                    <a:pt x="336" y="281"/>
                    <a:pt x="335" y="281"/>
                  </a:cubicBezTo>
                  <a:cubicBezTo>
                    <a:pt x="335" y="281"/>
                    <a:pt x="333" y="281"/>
                    <a:pt x="332" y="280"/>
                  </a:cubicBezTo>
                  <a:lnTo>
                    <a:pt x="331" y="279"/>
                  </a:lnTo>
                  <a:lnTo>
                    <a:pt x="330" y="278"/>
                  </a:lnTo>
                  <a:cubicBezTo>
                    <a:pt x="329" y="278"/>
                    <a:pt x="329" y="277"/>
                    <a:pt x="327" y="277"/>
                  </a:cubicBezTo>
                  <a:cubicBezTo>
                    <a:pt x="326" y="276"/>
                    <a:pt x="325" y="276"/>
                    <a:pt x="324" y="276"/>
                  </a:cubicBezTo>
                  <a:cubicBezTo>
                    <a:pt x="323" y="276"/>
                    <a:pt x="323" y="275"/>
                    <a:pt x="323" y="275"/>
                  </a:cubicBezTo>
                  <a:cubicBezTo>
                    <a:pt x="322" y="274"/>
                    <a:pt x="323" y="272"/>
                    <a:pt x="323" y="270"/>
                  </a:cubicBezTo>
                  <a:cubicBezTo>
                    <a:pt x="323" y="270"/>
                    <a:pt x="324" y="269"/>
                    <a:pt x="323" y="269"/>
                  </a:cubicBezTo>
                  <a:lnTo>
                    <a:pt x="322" y="269"/>
                  </a:lnTo>
                  <a:cubicBezTo>
                    <a:pt x="321" y="269"/>
                    <a:pt x="321" y="269"/>
                    <a:pt x="321" y="269"/>
                  </a:cubicBezTo>
                  <a:cubicBezTo>
                    <a:pt x="320" y="268"/>
                    <a:pt x="319" y="268"/>
                    <a:pt x="318" y="268"/>
                  </a:cubicBezTo>
                  <a:lnTo>
                    <a:pt x="317" y="268"/>
                  </a:lnTo>
                  <a:cubicBezTo>
                    <a:pt x="316" y="268"/>
                    <a:pt x="316" y="268"/>
                    <a:pt x="315" y="268"/>
                  </a:cubicBezTo>
                  <a:cubicBezTo>
                    <a:pt x="315" y="267"/>
                    <a:pt x="315" y="267"/>
                    <a:pt x="315" y="267"/>
                  </a:cubicBezTo>
                  <a:cubicBezTo>
                    <a:pt x="314" y="266"/>
                    <a:pt x="314" y="265"/>
                    <a:pt x="314" y="264"/>
                  </a:cubicBezTo>
                  <a:cubicBezTo>
                    <a:pt x="314" y="263"/>
                    <a:pt x="313" y="263"/>
                    <a:pt x="312" y="262"/>
                  </a:cubicBezTo>
                  <a:lnTo>
                    <a:pt x="311" y="262"/>
                  </a:lnTo>
                  <a:cubicBezTo>
                    <a:pt x="311" y="261"/>
                    <a:pt x="310" y="261"/>
                    <a:pt x="311" y="261"/>
                  </a:cubicBezTo>
                  <a:cubicBezTo>
                    <a:pt x="311" y="260"/>
                    <a:pt x="312" y="260"/>
                    <a:pt x="313" y="260"/>
                  </a:cubicBezTo>
                  <a:cubicBezTo>
                    <a:pt x="314" y="260"/>
                    <a:pt x="315" y="260"/>
                    <a:pt x="315" y="260"/>
                  </a:cubicBezTo>
                  <a:lnTo>
                    <a:pt x="315" y="259"/>
                  </a:lnTo>
                  <a:cubicBezTo>
                    <a:pt x="314" y="259"/>
                    <a:pt x="314" y="259"/>
                    <a:pt x="314" y="259"/>
                  </a:cubicBezTo>
                  <a:lnTo>
                    <a:pt x="313" y="260"/>
                  </a:lnTo>
                  <a:cubicBezTo>
                    <a:pt x="312" y="260"/>
                    <a:pt x="311" y="260"/>
                    <a:pt x="311" y="260"/>
                  </a:cubicBezTo>
                  <a:cubicBezTo>
                    <a:pt x="310" y="260"/>
                    <a:pt x="309" y="260"/>
                    <a:pt x="308" y="260"/>
                  </a:cubicBezTo>
                  <a:lnTo>
                    <a:pt x="307" y="260"/>
                  </a:lnTo>
                  <a:cubicBezTo>
                    <a:pt x="306" y="261"/>
                    <a:pt x="305" y="261"/>
                    <a:pt x="305" y="261"/>
                  </a:cubicBezTo>
                  <a:cubicBezTo>
                    <a:pt x="304" y="261"/>
                    <a:pt x="304" y="261"/>
                    <a:pt x="304" y="261"/>
                  </a:cubicBezTo>
                  <a:cubicBezTo>
                    <a:pt x="303" y="261"/>
                    <a:pt x="303" y="261"/>
                    <a:pt x="303" y="261"/>
                  </a:cubicBezTo>
                  <a:cubicBezTo>
                    <a:pt x="303" y="261"/>
                    <a:pt x="302" y="261"/>
                    <a:pt x="301" y="261"/>
                  </a:cubicBezTo>
                  <a:lnTo>
                    <a:pt x="300" y="261"/>
                  </a:lnTo>
                  <a:cubicBezTo>
                    <a:pt x="299" y="261"/>
                    <a:pt x="299" y="260"/>
                    <a:pt x="299" y="259"/>
                  </a:cubicBezTo>
                  <a:cubicBezTo>
                    <a:pt x="299" y="258"/>
                    <a:pt x="299" y="258"/>
                    <a:pt x="298" y="258"/>
                  </a:cubicBezTo>
                  <a:lnTo>
                    <a:pt x="297" y="257"/>
                  </a:lnTo>
                  <a:lnTo>
                    <a:pt x="296" y="256"/>
                  </a:lnTo>
                  <a:cubicBezTo>
                    <a:pt x="296" y="255"/>
                    <a:pt x="296" y="255"/>
                    <a:pt x="296" y="255"/>
                  </a:cubicBezTo>
                  <a:lnTo>
                    <a:pt x="297" y="255"/>
                  </a:lnTo>
                  <a:cubicBezTo>
                    <a:pt x="297" y="254"/>
                    <a:pt x="297" y="254"/>
                    <a:pt x="297" y="253"/>
                  </a:cubicBezTo>
                  <a:cubicBezTo>
                    <a:pt x="297" y="252"/>
                    <a:pt x="297" y="252"/>
                    <a:pt x="297" y="252"/>
                  </a:cubicBezTo>
                  <a:lnTo>
                    <a:pt x="298" y="251"/>
                  </a:lnTo>
                  <a:cubicBezTo>
                    <a:pt x="299" y="251"/>
                    <a:pt x="299" y="251"/>
                    <a:pt x="299" y="251"/>
                  </a:cubicBezTo>
                  <a:cubicBezTo>
                    <a:pt x="300" y="251"/>
                    <a:pt x="300" y="251"/>
                    <a:pt x="300" y="251"/>
                  </a:cubicBezTo>
                  <a:cubicBezTo>
                    <a:pt x="301" y="251"/>
                    <a:pt x="301" y="250"/>
                    <a:pt x="302" y="249"/>
                  </a:cubicBezTo>
                  <a:lnTo>
                    <a:pt x="303" y="248"/>
                  </a:lnTo>
                  <a:cubicBezTo>
                    <a:pt x="304" y="247"/>
                    <a:pt x="305" y="246"/>
                    <a:pt x="305" y="245"/>
                  </a:cubicBezTo>
                  <a:lnTo>
                    <a:pt x="305" y="244"/>
                  </a:lnTo>
                  <a:lnTo>
                    <a:pt x="305" y="243"/>
                  </a:lnTo>
                  <a:lnTo>
                    <a:pt x="304" y="243"/>
                  </a:lnTo>
                  <a:lnTo>
                    <a:pt x="304" y="242"/>
                  </a:lnTo>
                  <a:cubicBezTo>
                    <a:pt x="304" y="241"/>
                    <a:pt x="304" y="241"/>
                    <a:pt x="304" y="241"/>
                  </a:cubicBezTo>
                  <a:lnTo>
                    <a:pt x="304" y="240"/>
                  </a:lnTo>
                  <a:lnTo>
                    <a:pt x="304" y="239"/>
                  </a:lnTo>
                  <a:cubicBezTo>
                    <a:pt x="304" y="238"/>
                    <a:pt x="303" y="238"/>
                    <a:pt x="302" y="237"/>
                  </a:cubicBezTo>
                  <a:cubicBezTo>
                    <a:pt x="302" y="237"/>
                    <a:pt x="302" y="236"/>
                    <a:pt x="301" y="236"/>
                  </a:cubicBezTo>
                  <a:lnTo>
                    <a:pt x="301" y="235"/>
                  </a:lnTo>
                  <a:cubicBezTo>
                    <a:pt x="301" y="235"/>
                    <a:pt x="301" y="234"/>
                    <a:pt x="300" y="234"/>
                  </a:cubicBezTo>
                  <a:lnTo>
                    <a:pt x="299" y="234"/>
                  </a:lnTo>
                  <a:cubicBezTo>
                    <a:pt x="298" y="233"/>
                    <a:pt x="298" y="233"/>
                    <a:pt x="297" y="233"/>
                  </a:cubicBezTo>
                  <a:cubicBezTo>
                    <a:pt x="297" y="233"/>
                    <a:pt x="297" y="232"/>
                    <a:pt x="296" y="232"/>
                  </a:cubicBezTo>
                  <a:cubicBezTo>
                    <a:pt x="296" y="232"/>
                    <a:pt x="296" y="231"/>
                    <a:pt x="295" y="231"/>
                  </a:cubicBezTo>
                  <a:cubicBezTo>
                    <a:pt x="294" y="230"/>
                    <a:pt x="294" y="230"/>
                    <a:pt x="294" y="230"/>
                  </a:cubicBezTo>
                  <a:cubicBezTo>
                    <a:pt x="294" y="229"/>
                    <a:pt x="294" y="229"/>
                    <a:pt x="294" y="228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2" y="227"/>
                    <a:pt x="291" y="226"/>
                    <a:pt x="289" y="226"/>
                  </a:cubicBezTo>
                  <a:cubicBezTo>
                    <a:pt x="288" y="225"/>
                    <a:pt x="288" y="225"/>
                    <a:pt x="287" y="225"/>
                  </a:cubicBezTo>
                  <a:cubicBezTo>
                    <a:pt x="287" y="225"/>
                    <a:pt x="286" y="225"/>
                    <a:pt x="285" y="226"/>
                  </a:cubicBezTo>
                  <a:cubicBezTo>
                    <a:pt x="285" y="227"/>
                    <a:pt x="285" y="227"/>
                    <a:pt x="285" y="227"/>
                  </a:cubicBezTo>
                  <a:lnTo>
                    <a:pt x="284" y="227"/>
                  </a:lnTo>
                  <a:cubicBezTo>
                    <a:pt x="284" y="228"/>
                    <a:pt x="284" y="228"/>
                    <a:pt x="284" y="228"/>
                  </a:cubicBezTo>
                  <a:cubicBezTo>
                    <a:pt x="283" y="228"/>
                    <a:pt x="283" y="227"/>
                    <a:pt x="282" y="227"/>
                  </a:cubicBezTo>
                  <a:cubicBezTo>
                    <a:pt x="281" y="227"/>
                    <a:pt x="281" y="227"/>
                    <a:pt x="280" y="227"/>
                  </a:cubicBezTo>
                  <a:cubicBezTo>
                    <a:pt x="280" y="227"/>
                    <a:pt x="280" y="226"/>
                    <a:pt x="279" y="226"/>
                  </a:cubicBezTo>
                  <a:cubicBezTo>
                    <a:pt x="279" y="226"/>
                    <a:pt x="279" y="225"/>
                    <a:pt x="278" y="225"/>
                  </a:cubicBezTo>
                  <a:lnTo>
                    <a:pt x="277" y="226"/>
                  </a:lnTo>
                  <a:lnTo>
                    <a:pt x="276" y="227"/>
                  </a:lnTo>
                  <a:lnTo>
                    <a:pt x="275" y="227"/>
                  </a:lnTo>
                  <a:cubicBezTo>
                    <a:pt x="275" y="226"/>
                    <a:pt x="275" y="226"/>
                    <a:pt x="275" y="226"/>
                  </a:cubicBezTo>
                  <a:cubicBezTo>
                    <a:pt x="275" y="225"/>
                    <a:pt x="275" y="224"/>
                    <a:pt x="275" y="224"/>
                  </a:cubicBezTo>
                  <a:lnTo>
                    <a:pt x="276" y="224"/>
                  </a:lnTo>
                  <a:lnTo>
                    <a:pt x="276" y="223"/>
                  </a:lnTo>
                  <a:cubicBezTo>
                    <a:pt x="276" y="222"/>
                    <a:pt x="275" y="222"/>
                    <a:pt x="275" y="222"/>
                  </a:cubicBezTo>
                  <a:lnTo>
                    <a:pt x="274" y="222"/>
                  </a:lnTo>
                  <a:lnTo>
                    <a:pt x="273" y="222"/>
                  </a:lnTo>
                  <a:cubicBezTo>
                    <a:pt x="272" y="222"/>
                    <a:pt x="272" y="222"/>
                    <a:pt x="271" y="221"/>
                  </a:cubicBezTo>
                  <a:cubicBezTo>
                    <a:pt x="272" y="221"/>
                    <a:pt x="272" y="220"/>
                    <a:pt x="271" y="219"/>
                  </a:cubicBezTo>
                  <a:cubicBezTo>
                    <a:pt x="270" y="219"/>
                    <a:pt x="270" y="219"/>
                    <a:pt x="269" y="219"/>
                  </a:cubicBezTo>
                  <a:lnTo>
                    <a:pt x="268" y="219"/>
                  </a:lnTo>
                  <a:cubicBezTo>
                    <a:pt x="267" y="219"/>
                    <a:pt x="267" y="219"/>
                    <a:pt x="266" y="219"/>
                  </a:cubicBezTo>
                  <a:lnTo>
                    <a:pt x="265" y="219"/>
                  </a:lnTo>
                  <a:lnTo>
                    <a:pt x="265" y="220"/>
                  </a:lnTo>
                  <a:lnTo>
                    <a:pt x="265" y="221"/>
                  </a:lnTo>
                  <a:cubicBezTo>
                    <a:pt x="264" y="221"/>
                    <a:pt x="263" y="221"/>
                    <a:pt x="262" y="221"/>
                  </a:cubicBezTo>
                  <a:lnTo>
                    <a:pt x="261" y="221"/>
                  </a:lnTo>
                  <a:cubicBezTo>
                    <a:pt x="261" y="221"/>
                    <a:pt x="260" y="221"/>
                    <a:pt x="259" y="221"/>
                  </a:cubicBezTo>
                  <a:lnTo>
                    <a:pt x="258" y="221"/>
                  </a:lnTo>
                  <a:lnTo>
                    <a:pt x="257" y="221"/>
                  </a:lnTo>
                  <a:cubicBezTo>
                    <a:pt x="257" y="221"/>
                    <a:pt x="256" y="221"/>
                    <a:pt x="256" y="220"/>
                  </a:cubicBezTo>
                  <a:cubicBezTo>
                    <a:pt x="255" y="220"/>
                    <a:pt x="255" y="220"/>
                    <a:pt x="255" y="220"/>
                  </a:cubicBezTo>
                  <a:cubicBezTo>
                    <a:pt x="255" y="219"/>
                    <a:pt x="255" y="219"/>
                    <a:pt x="254" y="219"/>
                  </a:cubicBezTo>
                  <a:cubicBezTo>
                    <a:pt x="253" y="219"/>
                    <a:pt x="253" y="219"/>
                    <a:pt x="252" y="220"/>
                  </a:cubicBezTo>
                  <a:cubicBezTo>
                    <a:pt x="252" y="220"/>
                    <a:pt x="251" y="220"/>
                    <a:pt x="251" y="221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49" y="221"/>
                    <a:pt x="249" y="221"/>
                    <a:pt x="248" y="221"/>
                  </a:cubicBezTo>
                  <a:lnTo>
                    <a:pt x="247" y="222"/>
                  </a:lnTo>
                  <a:cubicBezTo>
                    <a:pt x="247" y="223"/>
                    <a:pt x="247" y="223"/>
                    <a:pt x="247" y="223"/>
                  </a:cubicBezTo>
                  <a:cubicBezTo>
                    <a:pt x="246" y="224"/>
                    <a:pt x="245" y="224"/>
                    <a:pt x="244" y="224"/>
                  </a:cubicBezTo>
                  <a:cubicBezTo>
                    <a:pt x="244" y="224"/>
                    <a:pt x="243" y="224"/>
                    <a:pt x="242" y="224"/>
                  </a:cubicBezTo>
                  <a:lnTo>
                    <a:pt x="241" y="224"/>
                  </a:lnTo>
                  <a:lnTo>
                    <a:pt x="240" y="225"/>
                  </a:lnTo>
                  <a:cubicBezTo>
                    <a:pt x="240" y="226"/>
                    <a:pt x="240" y="226"/>
                    <a:pt x="240" y="226"/>
                  </a:cubicBezTo>
                  <a:lnTo>
                    <a:pt x="239" y="226"/>
                  </a:lnTo>
                  <a:lnTo>
                    <a:pt x="241" y="226"/>
                  </a:lnTo>
                  <a:lnTo>
                    <a:pt x="239" y="226"/>
                  </a:lnTo>
                  <a:lnTo>
                    <a:pt x="239" y="227"/>
                  </a:lnTo>
                  <a:cubicBezTo>
                    <a:pt x="238" y="227"/>
                    <a:pt x="238" y="227"/>
                    <a:pt x="238" y="228"/>
                  </a:cubicBezTo>
                  <a:cubicBezTo>
                    <a:pt x="237" y="228"/>
                    <a:pt x="237" y="228"/>
                    <a:pt x="237" y="228"/>
                  </a:cubicBezTo>
                  <a:cubicBezTo>
                    <a:pt x="236" y="228"/>
                    <a:pt x="236" y="228"/>
                    <a:pt x="236" y="228"/>
                  </a:cubicBezTo>
                  <a:cubicBezTo>
                    <a:pt x="235" y="229"/>
                    <a:pt x="235" y="229"/>
                    <a:pt x="235" y="229"/>
                  </a:cubicBezTo>
                  <a:lnTo>
                    <a:pt x="235" y="230"/>
                  </a:lnTo>
                  <a:lnTo>
                    <a:pt x="234" y="230"/>
                  </a:lnTo>
                  <a:lnTo>
                    <a:pt x="234" y="231"/>
                  </a:lnTo>
                  <a:cubicBezTo>
                    <a:pt x="233" y="231"/>
                    <a:pt x="233" y="231"/>
                    <a:pt x="232" y="231"/>
                  </a:cubicBezTo>
                  <a:lnTo>
                    <a:pt x="231" y="231"/>
                  </a:lnTo>
                  <a:cubicBezTo>
                    <a:pt x="230" y="231"/>
                    <a:pt x="230" y="232"/>
                    <a:pt x="229" y="232"/>
                  </a:cubicBezTo>
                  <a:cubicBezTo>
                    <a:pt x="228" y="232"/>
                    <a:pt x="227" y="232"/>
                    <a:pt x="227" y="232"/>
                  </a:cubicBezTo>
                  <a:cubicBezTo>
                    <a:pt x="226" y="232"/>
                    <a:pt x="226" y="232"/>
                    <a:pt x="225" y="232"/>
                  </a:cubicBezTo>
                  <a:cubicBezTo>
                    <a:pt x="225" y="232"/>
                    <a:pt x="224" y="231"/>
                    <a:pt x="223" y="231"/>
                  </a:cubicBezTo>
                  <a:lnTo>
                    <a:pt x="222" y="231"/>
                  </a:lnTo>
                  <a:cubicBezTo>
                    <a:pt x="221" y="231"/>
                    <a:pt x="221" y="231"/>
                    <a:pt x="221" y="231"/>
                  </a:cubicBezTo>
                  <a:lnTo>
                    <a:pt x="220" y="231"/>
                  </a:lnTo>
                  <a:cubicBezTo>
                    <a:pt x="219" y="231"/>
                    <a:pt x="219" y="231"/>
                    <a:pt x="219" y="231"/>
                  </a:cubicBezTo>
                  <a:lnTo>
                    <a:pt x="218" y="231"/>
                  </a:lnTo>
                  <a:cubicBezTo>
                    <a:pt x="217" y="231"/>
                    <a:pt x="217" y="231"/>
                    <a:pt x="217" y="231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15" y="230"/>
                    <a:pt x="215" y="230"/>
                    <a:pt x="215" y="230"/>
                  </a:cubicBezTo>
                  <a:lnTo>
                    <a:pt x="214" y="230"/>
                  </a:lnTo>
                  <a:lnTo>
                    <a:pt x="213" y="230"/>
                  </a:lnTo>
                  <a:cubicBezTo>
                    <a:pt x="213" y="231"/>
                    <a:pt x="213" y="231"/>
                    <a:pt x="212" y="231"/>
                  </a:cubicBezTo>
                  <a:cubicBezTo>
                    <a:pt x="211" y="231"/>
                    <a:pt x="211" y="231"/>
                    <a:pt x="210" y="230"/>
                  </a:cubicBezTo>
                  <a:cubicBezTo>
                    <a:pt x="210" y="230"/>
                    <a:pt x="209" y="230"/>
                    <a:pt x="208" y="230"/>
                  </a:cubicBezTo>
                  <a:lnTo>
                    <a:pt x="208" y="229"/>
                  </a:lnTo>
                  <a:lnTo>
                    <a:pt x="207" y="229"/>
                  </a:lnTo>
                  <a:cubicBezTo>
                    <a:pt x="207" y="228"/>
                    <a:pt x="207" y="228"/>
                    <a:pt x="206" y="228"/>
                  </a:cubicBezTo>
                  <a:lnTo>
                    <a:pt x="205" y="228"/>
                  </a:lnTo>
                  <a:cubicBezTo>
                    <a:pt x="204" y="228"/>
                    <a:pt x="204" y="229"/>
                    <a:pt x="204" y="229"/>
                  </a:cubicBezTo>
                  <a:lnTo>
                    <a:pt x="203" y="229"/>
                  </a:lnTo>
                  <a:lnTo>
                    <a:pt x="202" y="229"/>
                  </a:lnTo>
                  <a:cubicBezTo>
                    <a:pt x="202" y="230"/>
                    <a:pt x="202" y="230"/>
                    <a:pt x="202" y="230"/>
                  </a:cubicBezTo>
                  <a:lnTo>
                    <a:pt x="201" y="230"/>
                  </a:lnTo>
                  <a:lnTo>
                    <a:pt x="201" y="231"/>
                  </a:lnTo>
                  <a:cubicBezTo>
                    <a:pt x="200" y="231"/>
                    <a:pt x="200" y="231"/>
                    <a:pt x="200" y="231"/>
                  </a:cubicBezTo>
                  <a:cubicBezTo>
                    <a:pt x="200" y="232"/>
                    <a:pt x="199" y="232"/>
                    <a:pt x="199" y="232"/>
                  </a:cubicBezTo>
                  <a:lnTo>
                    <a:pt x="199" y="233"/>
                  </a:lnTo>
                  <a:lnTo>
                    <a:pt x="198" y="233"/>
                  </a:lnTo>
                  <a:lnTo>
                    <a:pt x="198" y="234"/>
                  </a:lnTo>
                  <a:cubicBezTo>
                    <a:pt x="197" y="234"/>
                    <a:pt x="197" y="234"/>
                    <a:pt x="197" y="234"/>
                  </a:cubicBezTo>
                  <a:lnTo>
                    <a:pt x="197" y="235"/>
                  </a:lnTo>
                  <a:lnTo>
                    <a:pt x="196" y="235"/>
                  </a:lnTo>
                  <a:lnTo>
                    <a:pt x="196" y="236"/>
                  </a:lnTo>
                  <a:lnTo>
                    <a:pt x="195" y="235"/>
                  </a:lnTo>
                  <a:lnTo>
                    <a:pt x="194" y="235"/>
                  </a:lnTo>
                  <a:cubicBezTo>
                    <a:pt x="193" y="235"/>
                    <a:pt x="192" y="235"/>
                    <a:pt x="192" y="235"/>
                  </a:cubicBezTo>
                  <a:cubicBezTo>
                    <a:pt x="191" y="234"/>
                    <a:pt x="191" y="234"/>
                    <a:pt x="191" y="233"/>
                  </a:cubicBezTo>
                  <a:cubicBezTo>
                    <a:pt x="192" y="233"/>
                    <a:pt x="192" y="233"/>
                    <a:pt x="192" y="233"/>
                  </a:cubicBezTo>
                  <a:cubicBezTo>
                    <a:pt x="192" y="232"/>
                    <a:pt x="192" y="232"/>
                    <a:pt x="191" y="231"/>
                  </a:cubicBezTo>
                  <a:lnTo>
                    <a:pt x="190" y="231"/>
                  </a:lnTo>
                  <a:lnTo>
                    <a:pt x="189" y="231"/>
                  </a:lnTo>
                  <a:lnTo>
                    <a:pt x="188" y="231"/>
                  </a:lnTo>
                  <a:cubicBezTo>
                    <a:pt x="188" y="231"/>
                    <a:pt x="187" y="231"/>
                    <a:pt x="186" y="231"/>
                  </a:cubicBezTo>
                  <a:cubicBezTo>
                    <a:pt x="185" y="231"/>
                    <a:pt x="185" y="231"/>
                    <a:pt x="184" y="232"/>
                  </a:cubicBezTo>
                  <a:lnTo>
                    <a:pt x="183" y="232"/>
                  </a:lnTo>
                  <a:cubicBezTo>
                    <a:pt x="182" y="232"/>
                    <a:pt x="182" y="232"/>
                    <a:pt x="181" y="232"/>
                  </a:cubicBezTo>
                  <a:cubicBezTo>
                    <a:pt x="180" y="232"/>
                    <a:pt x="180" y="233"/>
                    <a:pt x="180" y="233"/>
                  </a:cubicBezTo>
                  <a:cubicBezTo>
                    <a:pt x="179" y="233"/>
                    <a:pt x="178" y="233"/>
                    <a:pt x="178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3"/>
                    <a:pt x="176" y="233"/>
                    <a:pt x="175" y="233"/>
                  </a:cubicBezTo>
                  <a:cubicBezTo>
                    <a:pt x="173" y="233"/>
                    <a:pt x="171" y="232"/>
                    <a:pt x="171" y="232"/>
                  </a:cubicBezTo>
                  <a:cubicBezTo>
                    <a:pt x="170" y="232"/>
                    <a:pt x="170" y="231"/>
                    <a:pt x="169" y="231"/>
                  </a:cubicBezTo>
                  <a:cubicBezTo>
                    <a:pt x="169" y="231"/>
                    <a:pt x="168" y="230"/>
                    <a:pt x="167" y="230"/>
                  </a:cubicBezTo>
                  <a:cubicBezTo>
                    <a:pt x="166" y="230"/>
                    <a:pt x="166" y="229"/>
                    <a:pt x="165" y="229"/>
                  </a:cubicBezTo>
                  <a:cubicBezTo>
                    <a:pt x="165" y="229"/>
                    <a:pt x="165" y="230"/>
                    <a:pt x="164" y="230"/>
                  </a:cubicBezTo>
                  <a:cubicBezTo>
                    <a:pt x="163" y="230"/>
                    <a:pt x="163" y="230"/>
                    <a:pt x="163" y="230"/>
                  </a:cubicBezTo>
                  <a:lnTo>
                    <a:pt x="162" y="230"/>
                  </a:lnTo>
                  <a:cubicBezTo>
                    <a:pt x="162" y="230"/>
                    <a:pt x="162" y="229"/>
                    <a:pt x="161" y="229"/>
                  </a:cubicBezTo>
                  <a:lnTo>
                    <a:pt x="161" y="230"/>
                  </a:lnTo>
                  <a:cubicBezTo>
                    <a:pt x="160" y="230"/>
                    <a:pt x="160" y="230"/>
                    <a:pt x="160" y="230"/>
                  </a:cubicBezTo>
                  <a:lnTo>
                    <a:pt x="159" y="230"/>
                  </a:lnTo>
                  <a:lnTo>
                    <a:pt x="158" y="230"/>
                  </a:lnTo>
                  <a:lnTo>
                    <a:pt x="157" y="230"/>
                  </a:lnTo>
                  <a:lnTo>
                    <a:pt x="156" y="230"/>
                  </a:lnTo>
                  <a:cubicBezTo>
                    <a:pt x="155" y="230"/>
                    <a:pt x="154" y="230"/>
                    <a:pt x="154" y="230"/>
                  </a:cubicBezTo>
                  <a:cubicBezTo>
                    <a:pt x="153" y="230"/>
                    <a:pt x="152" y="230"/>
                    <a:pt x="152" y="230"/>
                  </a:cubicBezTo>
                  <a:cubicBezTo>
                    <a:pt x="151" y="229"/>
                    <a:pt x="151" y="229"/>
                    <a:pt x="150" y="228"/>
                  </a:cubicBezTo>
                  <a:lnTo>
                    <a:pt x="149" y="228"/>
                  </a:lnTo>
                  <a:lnTo>
                    <a:pt x="149" y="227"/>
                  </a:lnTo>
                  <a:lnTo>
                    <a:pt x="148" y="227"/>
                  </a:lnTo>
                  <a:cubicBezTo>
                    <a:pt x="148" y="226"/>
                    <a:pt x="148" y="226"/>
                    <a:pt x="148" y="226"/>
                  </a:cubicBezTo>
                  <a:cubicBezTo>
                    <a:pt x="147" y="226"/>
                    <a:pt x="147" y="226"/>
                    <a:pt x="147" y="226"/>
                  </a:cubicBezTo>
                  <a:cubicBezTo>
                    <a:pt x="146" y="226"/>
                    <a:pt x="146" y="226"/>
                    <a:pt x="145" y="226"/>
                  </a:cubicBezTo>
                  <a:cubicBezTo>
                    <a:pt x="144" y="226"/>
                    <a:pt x="143" y="227"/>
                    <a:pt x="142" y="227"/>
                  </a:cubicBezTo>
                  <a:cubicBezTo>
                    <a:pt x="141" y="227"/>
                    <a:pt x="140" y="226"/>
                    <a:pt x="140" y="226"/>
                  </a:cubicBezTo>
                  <a:lnTo>
                    <a:pt x="139" y="226"/>
                  </a:lnTo>
                  <a:cubicBezTo>
                    <a:pt x="138" y="225"/>
                    <a:pt x="136" y="224"/>
                    <a:pt x="136" y="223"/>
                  </a:cubicBezTo>
                  <a:cubicBezTo>
                    <a:pt x="136" y="223"/>
                    <a:pt x="136" y="222"/>
                    <a:pt x="135" y="222"/>
                  </a:cubicBezTo>
                  <a:lnTo>
                    <a:pt x="134" y="222"/>
                  </a:lnTo>
                  <a:cubicBezTo>
                    <a:pt x="133" y="222"/>
                    <a:pt x="133" y="222"/>
                    <a:pt x="133" y="222"/>
                  </a:cubicBezTo>
                  <a:cubicBezTo>
                    <a:pt x="133" y="223"/>
                    <a:pt x="132" y="223"/>
                    <a:pt x="131" y="223"/>
                  </a:cubicBezTo>
                  <a:lnTo>
                    <a:pt x="130" y="223"/>
                  </a:lnTo>
                  <a:lnTo>
                    <a:pt x="129" y="223"/>
                  </a:lnTo>
                  <a:lnTo>
                    <a:pt x="128" y="222"/>
                  </a:lnTo>
                  <a:lnTo>
                    <a:pt x="127" y="221"/>
                  </a:lnTo>
                  <a:cubicBezTo>
                    <a:pt x="126" y="220"/>
                    <a:pt x="126" y="219"/>
                    <a:pt x="125" y="219"/>
                  </a:cubicBezTo>
                  <a:cubicBezTo>
                    <a:pt x="125" y="219"/>
                    <a:pt x="124" y="219"/>
                    <a:pt x="123" y="219"/>
                  </a:cubicBezTo>
                  <a:cubicBezTo>
                    <a:pt x="123" y="219"/>
                    <a:pt x="122" y="219"/>
                    <a:pt x="122" y="218"/>
                  </a:cubicBezTo>
                  <a:cubicBezTo>
                    <a:pt x="120" y="218"/>
                    <a:pt x="119" y="218"/>
                    <a:pt x="118" y="217"/>
                  </a:cubicBezTo>
                  <a:cubicBezTo>
                    <a:pt x="117" y="217"/>
                    <a:pt x="117" y="217"/>
                    <a:pt x="116" y="217"/>
                  </a:cubicBezTo>
                  <a:cubicBezTo>
                    <a:pt x="116" y="216"/>
                    <a:pt x="115" y="216"/>
                    <a:pt x="115" y="216"/>
                  </a:cubicBezTo>
                  <a:cubicBezTo>
                    <a:pt x="114" y="216"/>
                    <a:pt x="114" y="216"/>
                    <a:pt x="114" y="216"/>
                  </a:cubicBezTo>
                  <a:cubicBezTo>
                    <a:pt x="113" y="215"/>
                    <a:pt x="113" y="215"/>
                    <a:pt x="113" y="215"/>
                  </a:cubicBezTo>
                  <a:lnTo>
                    <a:pt x="112" y="215"/>
                  </a:lnTo>
                  <a:cubicBezTo>
                    <a:pt x="112" y="216"/>
                    <a:pt x="112" y="216"/>
                    <a:pt x="111" y="216"/>
                  </a:cubicBezTo>
                  <a:cubicBezTo>
                    <a:pt x="111" y="216"/>
                    <a:pt x="110" y="216"/>
                    <a:pt x="110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8" y="215"/>
                    <a:pt x="108" y="214"/>
                    <a:pt x="107" y="214"/>
                  </a:cubicBezTo>
                  <a:cubicBezTo>
                    <a:pt x="106" y="214"/>
                    <a:pt x="105" y="215"/>
                    <a:pt x="105" y="215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03" y="216"/>
                    <a:pt x="103" y="216"/>
                    <a:pt x="102" y="216"/>
                  </a:cubicBezTo>
                  <a:cubicBezTo>
                    <a:pt x="101" y="216"/>
                    <a:pt x="101" y="215"/>
                    <a:pt x="101" y="215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99" y="215"/>
                    <a:pt x="99" y="215"/>
                    <a:pt x="99" y="215"/>
                  </a:cubicBezTo>
                  <a:cubicBezTo>
                    <a:pt x="98" y="214"/>
                    <a:pt x="97" y="214"/>
                    <a:pt x="96" y="214"/>
                  </a:cubicBezTo>
                  <a:cubicBezTo>
                    <a:pt x="96" y="214"/>
                    <a:pt x="96" y="213"/>
                    <a:pt x="95" y="213"/>
                  </a:cubicBezTo>
                  <a:cubicBezTo>
                    <a:pt x="94" y="213"/>
                    <a:pt x="94" y="213"/>
                    <a:pt x="93" y="213"/>
                  </a:cubicBezTo>
                  <a:lnTo>
                    <a:pt x="92" y="213"/>
                  </a:lnTo>
                  <a:cubicBezTo>
                    <a:pt x="91" y="213"/>
                    <a:pt x="90" y="212"/>
                    <a:pt x="90" y="211"/>
                  </a:cubicBezTo>
                  <a:lnTo>
                    <a:pt x="89" y="211"/>
                  </a:lnTo>
                  <a:lnTo>
                    <a:pt x="89" y="210"/>
                  </a:lnTo>
                  <a:cubicBezTo>
                    <a:pt x="88" y="210"/>
                    <a:pt x="88" y="210"/>
                    <a:pt x="87" y="210"/>
                  </a:cubicBezTo>
                  <a:lnTo>
                    <a:pt x="86" y="209"/>
                  </a:lnTo>
                  <a:lnTo>
                    <a:pt x="85" y="209"/>
                  </a:lnTo>
                  <a:lnTo>
                    <a:pt x="84" y="210"/>
                  </a:lnTo>
                  <a:lnTo>
                    <a:pt x="83" y="210"/>
                  </a:lnTo>
                  <a:cubicBezTo>
                    <a:pt x="82" y="210"/>
                    <a:pt x="81" y="209"/>
                    <a:pt x="80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78" y="207"/>
                    <a:pt x="78" y="207"/>
                    <a:pt x="77" y="206"/>
                  </a:cubicBezTo>
                  <a:lnTo>
                    <a:pt x="76" y="206"/>
                  </a:lnTo>
                  <a:lnTo>
                    <a:pt x="75" y="206"/>
                  </a:lnTo>
                  <a:cubicBezTo>
                    <a:pt x="74" y="206"/>
                    <a:pt x="74" y="206"/>
                    <a:pt x="73" y="205"/>
                  </a:cubicBezTo>
                  <a:lnTo>
                    <a:pt x="73" y="204"/>
                  </a:lnTo>
                  <a:cubicBezTo>
                    <a:pt x="73" y="203"/>
                    <a:pt x="73" y="203"/>
                    <a:pt x="73" y="202"/>
                  </a:cubicBezTo>
                  <a:lnTo>
                    <a:pt x="72" y="201"/>
                  </a:lnTo>
                  <a:cubicBezTo>
                    <a:pt x="72" y="200"/>
                    <a:pt x="72" y="200"/>
                    <a:pt x="71" y="200"/>
                  </a:cubicBezTo>
                  <a:lnTo>
                    <a:pt x="70" y="200"/>
                  </a:lnTo>
                  <a:lnTo>
                    <a:pt x="69" y="200"/>
                  </a:lnTo>
                  <a:cubicBezTo>
                    <a:pt x="68" y="200"/>
                    <a:pt x="68" y="200"/>
                    <a:pt x="68" y="200"/>
                  </a:cubicBezTo>
                  <a:cubicBezTo>
                    <a:pt x="67" y="200"/>
                    <a:pt x="66" y="199"/>
                    <a:pt x="66" y="199"/>
                  </a:cubicBezTo>
                  <a:cubicBezTo>
                    <a:pt x="66" y="198"/>
                    <a:pt x="66" y="197"/>
                    <a:pt x="66" y="197"/>
                  </a:cubicBezTo>
                  <a:cubicBezTo>
                    <a:pt x="66" y="196"/>
                    <a:pt x="66" y="195"/>
                    <a:pt x="68" y="195"/>
                  </a:cubicBezTo>
                  <a:cubicBezTo>
                    <a:pt x="69" y="195"/>
                    <a:pt x="70" y="196"/>
                    <a:pt x="71" y="197"/>
                  </a:cubicBezTo>
                  <a:cubicBezTo>
                    <a:pt x="72" y="197"/>
                    <a:pt x="73" y="198"/>
                    <a:pt x="74" y="198"/>
                  </a:cubicBezTo>
                  <a:cubicBezTo>
                    <a:pt x="75" y="198"/>
                    <a:pt x="75" y="197"/>
                    <a:pt x="76" y="196"/>
                  </a:cubicBezTo>
                  <a:lnTo>
                    <a:pt x="76" y="195"/>
                  </a:lnTo>
                  <a:cubicBezTo>
                    <a:pt x="76" y="195"/>
                    <a:pt x="75" y="195"/>
                    <a:pt x="75" y="194"/>
                  </a:cubicBezTo>
                  <a:cubicBezTo>
                    <a:pt x="74" y="194"/>
                    <a:pt x="74" y="194"/>
                    <a:pt x="73" y="193"/>
                  </a:cubicBezTo>
                  <a:lnTo>
                    <a:pt x="73" y="192"/>
                  </a:lnTo>
                  <a:cubicBezTo>
                    <a:pt x="73" y="191"/>
                    <a:pt x="73" y="191"/>
                    <a:pt x="73" y="191"/>
                  </a:cubicBezTo>
                  <a:cubicBezTo>
                    <a:pt x="72" y="191"/>
                    <a:pt x="72" y="191"/>
                    <a:pt x="72" y="191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69" y="190"/>
                    <a:pt x="69" y="189"/>
                    <a:pt x="69" y="189"/>
                  </a:cubicBezTo>
                  <a:lnTo>
                    <a:pt x="69" y="188"/>
                  </a:lnTo>
                  <a:cubicBezTo>
                    <a:pt x="69" y="188"/>
                    <a:pt x="69" y="187"/>
                    <a:pt x="68" y="187"/>
                  </a:cubicBezTo>
                  <a:cubicBezTo>
                    <a:pt x="68" y="186"/>
                    <a:pt x="67" y="186"/>
                    <a:pt x="67" y="186"/>
                  </a:cubicBezTo>
                  <a:cubicBezTo>
                    <a:pt x="66" y="185"/>
                    <a:pt x="66" y="185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lnTo>
                    <a:pt x="69" y="184"/>
                  </a:lnTo>
                  <a:lnTo>
                    <a:pt x="70" y="184"/>
                  </a:lnTo>
                  <a:lnTo>
                    <a:pt x="71" y="184"/>
                  </a:lnTo>
                  <a:lnTo>
                    <a:pt x="72" y="184"/>
                  </a:lnTo>
                  <a:lnTo>
                    <a:pt x="73" y="184"/>
                  </a:lnTo>
                  <a:cubicBezTo>
                    <a:pt x="74" y="184"/>
                    <a:pt x="74" y="184"/>
                    <a:pt x="74" y="184"/>
                  </a:cubicBezTo>
                  <a:lnTo>
                    <a:pt x="74" y="183"/>
                  </a:lnTo>
                  <a:lnTo>
                    <a:pt x="73" y="183"/>
                  </a:lnTo>
                  <a:lnTo>
                    <a:pt x="73" y="182"/>
                  </a:lnTo>
                  <a:lnTo>
                    <a:pt x="72" y="182"/>
                  </a:lnTo>
                  <a:cubicBezTo>
                    <a:pt x="70" y="182"/>
                    <a:pt x="69" y="182"/>
                    <a:pt x="69" y="181"/>
                  </a:cubicBezTo>
                  <a:cubicBezTo>
                    <a:pt x="68" y="180"/>
                    <a:pt x="68" y="180"/>
                    <a:pt x="67" y="180"/>
                  </a:cubicBezTo>
                  <a:lnTo>
                    <a:pt x="66" y="180"/>
                  </a:lnTo>
                  <a:lnTo>
                    <a:pt x="65" y="180"/>
                  </a:lnTo>
                  <a:lnTo>
                    <a:pt x="64" y="179"/>
                  </a:lnTo>
                  <a:lnTo>
                    <a:pt x="63" y="179"/>
                  </a:lnTo>
                  <a:cubicBezTo>
                    <a:pt x="62" y="178"/>
                    <a:pt x="61" y="177"/>
                    <a:pt x="61" y="176"/>
                  </a:cubicBezTo>
                  <a:lnTo>
                    <a:pt x="61" y="175"/>
                  </a:lnTo>
                  <a:cubicBezTo>
                    <a:pt x="61" y="175"/>
                    <a:pt x="61" y="174"/>
                    <a:pt x="60" y="174"/>
                  </a:cubicBezTo>
                  <a:cubicBezTo>
                    <a:pt x="60" y="173"/>
                    <a:pt x="59" y="173"/>
                    <a:pt x="57" y="173"/>
                  </a:cubicBezTo>
                  <a:cubicBezTo>
                    <a:pt x="56" y="173"/>
                    <a:pt x="55" y="173"/>
                    <a:pt x="54" y="173"/>
                  </a:cubicBezTo>
                  <a:cubicBezTo>
                    <a:pt x="53" y="173"/>
                    <a:pt x="53" y="173"/>
                    <a:pt x="52" y="173"/>
                  </a:cubicBezTo>
                  <a:cubicBezTo>
                    <a:pt x="51" y="173"/>
                    <a:pt x="51" y="173"/>
                    <a:pt x="51" y="173"/>
                  </a:cubicBezTo>
                  <a:lnTo>
                    <a:pt x="50" y="173"/>
                  </a:lnTo>
                  <a:cubicBezTo>
                    <a:pt x="49" y="173"/>
                    <a:pt x="49" y="173"/>
                    <a:pt x="49" y="173"/>
                  </a:cubicBezTo>
                  <a:lnTo>
                    <a:pt x="48" y="174"/>
                  </a:lnTo>
                  <a:lnTo>
                    <a:pt x="47" y="174"/>
                  </a:lnTo>
                  <a:cubicBezTo>
                    <a:pt x="45" y="174"/>
                    <a:pt x="44" y="173"/>
                    <a:pt x="44" y="173"/>
                  </a:cubicBezTo>
                  <a:cubicBezTo>
                    <a:pt x="43" y="173"/>
                    <a:pt x="43" y="173"/>
                    <a:pt x="43" y="173"/>
                  </a:cubicBezTo>
                  <a:lnTo>
                    <a:pt x="43" y="172"/>
                  </a:lnTo>
                  <a:cubicBezTo>
                    <a:pt x="42" y="171"/>
                    <a:pt x="41" y="170"/>
                    <a:pt x="39" y="170"/>
                  </a:cubicBezTo>
                  <a:lnTo>
                    <a:pt x="38" y="170"/>
                  </a:lnTo>
                  <a:cubicBezTo>
                    <a:pt x="38" y="170"/>
                    <a:pt x="37" y="170"/>
                    <a:pt x="36" y="171"/>
                  </a:cubicBezTo>
                  <a:cubicBezTo>
                    <a:pt x="35" y="171"/>
                    <a:pt x="35" y="171"/>
                    <a:pt x="34" y="171"/>
                  </a:cubicBezTo>
                  <a:lnTo>
                    <a:pt x="33" y="171"/>
                  </a:lnTo>
                  <a:lnTo>
                    <a:pt x="32" y="170"/>
                  </a:lnTo>
                  <a:cubicBezTo>
                    <a:pt x="31" y="170"/>
                    <a:pt x="31" y="170"/>
                    <a:pt x="31" y="170"/>
                  </a:cubicBezTo>
                  <a:lnTo>
                    <a:pt x="30" y="169"/>
                  </a:lnTo>
                  <a:lnTo>
                    <a:pt x="29" y="169"/>
                  </a:lnTo>
                  <a:cubicBezTo>
                    <a:pt x="29" y="168"/>
                    <a:pt x="29" y="167"/>
                    <a:pt x="30" y="167"/>
                  </a:cubicBezTo>
                  <a:lnTo>
                    <a:pt x="31" y="167"/>
                  </a:lnTo>
                  <a:cubicBezTo>
                    <a:pt x="31" y="166"/>
                    <a:pt x="32" y="166"/>
                    <a:pt x="31" y="166"/>
                  </a:cubicBezTo>
                  <a:lnTo>
                    <a:pt x="31" y="165"/>
                  </a:lnTo>
                  <a:cubicBezTo>
                    <a:pt x="30" y="165"/>
                    <a:pt x="30" y="165"/>
                    <a:pt x="30" y="165"/>
                  </a:cubicBezTo>
                  <a:cubicBezTo>
                    <a:pt x="30" y="164"/>
                    <a:pt x="29" y="164"/>
                    <a:pt x="29" y="164"/>
                  </a:cubicBezTo>
                  <a:lnTo>
                    <a:pt x="28" y="163"/>
                  </a:lnTo>
                  <a:cubicBezTo>
                    <a:pt x="28" y="163"/>
                    <a:pt x="27" y="163"/>
                    <a:pt x="27" y="162"/>
                  </a:cubicBezTo>
                  <a:cubicBezTo>
                    <a:pt x="26" y="162"/>
                    <a:pt x="26" y="161"/>
                    <a:pt x="26" y="161"/>
                  </a:cubicBezTo>
                  <a:cubicBezTo>
                    <a:pt x="25" y="161"/>
                    <a:pt x="25" y="161"/>
                    <a:pt x="25" y="161"/>
                  </a:cubicBezTo>
                  <a:lnTo>
                    <a:pt x="24" y="160"/>
                  </a:lnTo>
                  <a:cubicBezTo>
                    <a:pt x="24" y="160"/>
                    <a:pt x="23" y="160"/>
                    <a:pt x="22" y="160"/>
                  </a:cubicBezTo>
                  <a:lnTo>
                    <a:pt x="21" y="160"/>
                  </a:lnTo>
                  <a:cubicBezTo>
                    <a:pt x="21" y="160"/>
                    <a:pt x="20" y="160"/>
                    <a:pt x="19" y="160"/>
                  </a:cubicBezTo>
                  <a:cubicBezTo>
                    <a:pt x="18" y="160"/>
                    <a:pt x="17" y="160"/>
                    <a:pt x="17" y="160"/>
                  </a:cubicBezTo>
                  <a:lnTo>
                    <a:pt x="16" y="161"/>
                  </a:lnTo>
                  <a:lnTo>
                    <a:pt x="15" y="161"/>
                  </a:lnTo>
                  <a:lnTo>
                    <a:pt x="14" y="161"/>
                  </a:lnTo>
                  <a:cubicBezTo>
                    <a:pt x="14" y="160"/>
                    <a:pt x="14" y="160"/>
                    <a:pt x="14" y="160"/>
                  </a:cubicBezTo>
                  <a:lnTo>
                    <a:pt x="15" y="160"/>
                  </a:lnTo>
                  <a:lnTo>
                    <a:pt x="14" y="160"/>
                  </a:lnTo>
                  <a:cubicBezTo>
                    <a:pt x="13" y="160"/>
                    <a:pt x="13" y="160"/>
                    <a:pt x="13" y="160"/>
                  </a:cubicBezTo>
                  <a:cubicBezTo>
                    <a:pt x="12" y="160"/>
                    <a:pt x="12" y="160"/>
                    <a:pt x="11" y="159"/>
                  </a:cubicBezTo>
                  <a:cubicBezTo>
                    <a:pt x="11" y="159"/>
                    <a:pt x="12" y="159"/>
                    <a:pt x="12" y="158"/>
                  </a:cubicBezTo>
                  <a:cubicBezTo>
                    <a:pt x="13" y="158"/>
                    <a:pt x="13" y="158"/>
                    <a:pt x="14" y="158"/>
                  </a:cubicBezTo>
                  <a:lnTo>
                    <a:pt x="15" y="158"/>
                  </a:lnTo>
                  <a:lnTo>
                    <a:pt x="16" y="158"/>
                  </a:lnTo>
                  <a:lnTo>
                    <a:pt x="17" y="158"/>
                  </a:lnTo>
                  <a:lnTo>
                    <a:pt x="17" y="157"/>
                  </a:lnTo>
                  <a:cubicBezTo>
                    <a:pt x="18" y="157"/>
                    <a:pt x="18" y="157"/>
                    <a:pt x="19" y="157"/>
                  </a:cubicBezTo>
                  <a:cubicBezTo>
                    <a:pt x="20" y="156"/>
                    <a:pt x="19" y="156"/>
                    <a:pt x="19" y="156"/>
                  </a:cubicBezTo>
                  <a:cubicBezTo>
                    <a:pt x="18" y="156"/>
                    <a:pt x="18" y="156"/>
                    <a:pt x="18" y="155"/>
                  </a:cubicBezTo>
                  <a:lnTo>
                    <a:pt x="18" y="154"/>
                  </a:lnTo>
                  <a:lnTo>
                    <a:pt x="17" y="153"/>
                  </a:lnTo>
                  <a:lnTo>
                    <a:pt x="17" y="152"/>
                  </a:lnTo>
                  <a:cubicBezTo>
                    <a:pt x="17" y="151"/>
                    <a:pt x="16" y="151"/>
                    <a:pt x="15" y="150"/>
                  </a:cubicBezTo>
                  <a:cubicBezTo>
                    <a:pt x="14" y="149"/>
                    <a:pt x="13" y="149"/>
                    <a:pt x="12" y="149"/>
                  </a:cubicBezTo>
                  <a:lnTo>
                    <a:pt x="11" y="148"/>
                  </a:lnTo>
                  <a:cubicBezTo>
                    <a:pt x="10" y="148"/>
                    <a:pt x="10" y="147"/>
                    <a:pt x="9" y="147"/>
                  </a:cubicBezTo>
                  <a:lnTo>
                    <a:pt x="8" y="147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5" y="147"/>
                  </a:lnTo>
                  <a:lnTo>
                    <a:pt x="5" y="146"/>
                  </a:lnTo>
                  <a:cubicBezTo>
                    <a:pt x="4" y="146"/>
                    <a:pt x="4" y="146"/>
                    <a:pt x="4" y="146"/>
                  </a:cubicBezTo>
                  <a:cubicBezTo>
                    <a:pt x="4" y="145"/>
                    <a:pt x="4" y="145"/>
                    <a:pt x="4" y="144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3" y="143"/>
                    <a:pt x="3" y="143"/>
                    <a:pt x="3" y="143"/>
                  </a:cubicBezTo>
                  <a:lnTo>
                    <a:pt x="2" y="142"/>
                  </a:lnTo>
                  <a:cubicBezTo>
                    <a:pt x="1" y="142"/>
                    <a:pt x="1" y="142"/>
                    <a:pt x="1" y="141"/>
                  </a:cubicBezTo>
                  <a:cubicBezTo>
                    <a:pt x="0" y="141"/>
                    <a:pt x="0" y="140"/>
                    <a:pt x="0" y="140"/>
                  </a:cubicBezTo>
                  <a:cubicBezTo>
                    <a:pt x="0" y="139"/>
                    <a:pt x="0" y="139"/>
                    <a:pt x="1" y="139"/>
                  </a:cubicBezTo>
                  <a:cubicBezTo>
                    <a:pt x="2" y="138"/>
                    <a:pt x="2" y="138"/>
                    <a:pt x="2" y="137"/>
                  </a:cubicBezTo>
                  <a:lnTo>
                    <a:pt x="1" y="137"/>
                  </a:lnTo>
                  <a:cubicBezTo>
                    <a:pt x="1" y="136"/>
                    <a:pt x="0" y="136"/>
                    <a:pt x="1" y="135"/>
                  </a:cubicBezTo>
                  <a:cubicBezTo>
                    <a:pt x="2" y="134"/>
                    <a:pt x="3" y="134"/>
                    <a:pt x="4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7" y="134"/>
                    <a:pt x="8" y="133"/>
                    <a:pt x="10" y="133"/>
                  </a:cubicBezTo>
                  <a:cubicBezTo>
                    <a:pt x="11" y="133"/>
                    <a:pt x="11" y="133"/>
                    <a:pt x="11" y="132"/>
                  </a:cubicBezTo>
                  <a:lnTo>
                    <a:pt x="11" y="131"/>
                  </a:lnTo>
                  <a:lnTo>
                    <a:pt x="11" y="130"/>
                  </a:lnTo>
                  <a:cubicBezTo>
                    <a:pt x="12" y="130"/>
                    <a:pt x="12" y="130"/>
                    <a:pt x="13" y="130"/>
                  </a:cubicBezTo>
                  <a:cubicBezTo>
                    <a:pt x="14" y="131"/>
                    <a:pt x="14" y="131"/>
                    <a:pt x="15" y="131"/>
                  </a:cubicBezTo>
                  <a:lnTo>
                    <a:pt x="16" y="131"/>
                  </a:lnTo>
                  <a:cubicBezTo>
                    <a:pt x="16" y="131"/>
                    <a:pt x="17" y="131"/>
                    <a:pt x="17" y="130"/>
                  </a:cubicBezTo>
                  <a:cubicBezTo>
                    <a:pt x="18" y="130"/>
                    <a:pt x="18" y="130"/>
                    <a:pt x="19" y="130"/>
                  </a:cubicBezTo>
                  <a:lnTo>
                    <a:pt x="20" y="130"/>
                  </a:lnTo>
                  <a:lnTo>
                    <a:pt x="20" y="131"/>
                  </a:lnTo>
                  <a:lnTo>
                    <a:pt x="21" y="131"/>
                  </a:lnTo>
                  <a:cubicBezTo>
                    <a:pt x="21" y="132"/>
                    <a:pt x="21" y="132"/>
                    <a:pt x="21" y="132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3" y="132"/>
                    <a:pt x="24" y="132"/>
                    <a:pt x="25" y="132"/>
                  </a:cubicBezTo>
                  <a:cubicBezTo>
                    <a:pt x="26" y="132"/>
                    <a:pt x="26" y="132"/>
                    <a:pt x="27" y="131"/>
                  </a:cubicBezTo>
                  <a:cubicBezTo>
                    <a:pt x="28" y="131"/>
                    <a:pt x="28" y="130"/>
                    <a:pt x="28" y="130"/>
                  </a:cubicBezTo>
                  <a:cubicBezTo>
                    <a:pt x="28" y="129"/>
                    <a:pt x="28" y="129"/>
                    <a:pt x="28" y="128"/>
                  </a:cubicBezTo>
                  <a:lnTo>
                    <a:pt x="28" y="127"/>
                  </a:lnTo>
                  <a:cubicBezTo>
                    <a:pt x="28" y="126"/>
                    <a:pt x="28" y="125"/>
                    <a:pt x="29" y="125"/>
                  </a:cubicBezTo>
                  <a:lnTo>
                    <a:pt x="30" y="125"/>
                  </a:lnTo>
                  <a:lnTo>
                    <a:pt x="31" y="125"/>
                  </a:lnTo>
                  <a:cubicBezTo>
                    <a:pt x="32" y="125"/>
                    <a:pt x="33" y="125"/>
                    <a:pt x="34" y="125"/>
                  </a:cubicBezTo>
                  <a:cubicBezTo>
                    <a:pt x="35" y="125"/>
                    <a:pt x="36" y="125"/>
                    <a:pt x="37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9" y="125"/>
                    <a:pt x="40" y="125"/>
                    <a:pt x="40" y="125"/>
                  </a:cubicBezTo>
                  <a:cubicBezTo>
                    <a:pt x="42" y="125"/>
                    <a:pt x="42" y="124"/>
                    <a:pt x="43" y="123"/>
                  </a:cubicBezTo>
                  <a:lnTo>
                    <a:pt x="44" y="122"/>
                  </a:lnTo>
                  <a:cubicBezTo>
                    <a:pt x="44" y="122"/>
                    <a:pt x="44" y="121"/>
                    <a:pt x="45" y="121"/>
                  </a:cubicBezTo>
                  <a:lnTo>
                    <a:pt x="46" y="121"/>
                  </a:lnTo>
                  <a:cubicBezTo>
                    <a:pt x="47" y="120"/>
                    <a:pt x="47" y="120"/>
                    <a:pt x="47" y="120"/>
                  </a:cubicBezTo>
                  <a:lnTo>
                    <a:pt x="48" y="120"/>
                  </a:lnTo>
                  <a:lnTo>
                    <a:pt x="49" y="120"/>
                  </a:lnTo>
                  <a:lnTo>
                    <a:pt x="50" y="120"/>
                  </a:lnTo>
                  <a:cubicBezTo>
                    <a:pt x="51" y="120"/>
                    <a:pt x="51" y="120"/>
                    <a:pt x="51" y="120"/>
                  </a:cubicBezTo>
                  <a:lnTo>
                    <a:pt x="52" y="120"/>
                  </a:lnTo>
                  <a:lnTo>
                    <a:pt x="53" y="120"/>
                  </a:lnTo>
                  <a:cubicBezTo>
                    <a:pt x="53" y="120"/>
                    <a:pt x="53" y="119"/>
                    <a:pt x="54" y="119"/>
                  </a:cubicBezTo>
                  <a:lnTo>
                    <a:pt x="55" y="119"/>
                  </a:lnTo>
                  <a:cubicBezTo>
                    <a:pt x="55" y="118"/>
                    <a:pt x="55" y="118"/>
                    <a:pt x="55" y="117"/>
                  </a:cubicBezTo>
                  <a:cubicBezTo>
                    <a:pt x="55" y="116"/>
                    <a:pt x="55" y="116"/>
                    <a:pt x="56" y="116"/>
                  </a:cubicBezTo>
                  <a:lnTo>
                    <a:pt x="56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9" y="115"/>
                  </a:lnTo>
                  <a:cubicBezTo>
                    <a:pt x="60" y="115"/>
                    <a:pt x="60" y="115"/>
                    <a:pt x="60" y="115"/>
                  </a:cubicBezTo>
                  <a:lnTo>
                    <a:pt x="60" y="114"/>
                  </a:lnTo>
                  <a:cubicBezTo>
                    <a:pt x="61" y="113"/>
                    <a:pt x="61" y="113"/>
                    <a:pt x="61" y="113"/>
                  </a:cubicBezTo>
                  <a:cubicBezTo>
                    <a:pt x="60" y="112"/>
                    <a:pt x="60" y="112"/>
                    <a:pt x="59" y="111"/>
                  </a:cubicBezTo>
                  <a:cubicBezTo>
                    <a:pt x="59" y="111"/>
                    <a:pt x="58" y="111"/>
                    <a:pt x="58" y="110"/>
                  </a:cubicBezTo>
                  <a:cubicBezTo>
                    <a:pt x="58" y="110"/>
                    <a:pt x="59" y="109"/>
                    <a:pt x="60" y="109"/>
                  </a:cubicBezTo>
                  <a:cubicBezTo>
                    <a:pt x="60" y="108"/>
                    <a:pt x="61" y="108"/>
                    <a:pt x="62" y="108"/>
                  </a:cubicBezTo>
                  <a:cubicBezTo>
                    <a:pt x="63" y="108"/>
                    <a:pt x="64" y="108"/>
                    <a:pt x="64" y="107"/>
                  </a:cubicBezTo>
                  <a:cubicBezTo>
                    <a:pt x="64" y="107"/>
                    <a:pt x="64" y="106"/>
                    <a:pt x="63" y="106"/>
                  </a:cubicBezTo>
                  <a:cubicBezTo>
                    <a:pt x="63" y="106"/>
                    <a:pt x="63" y="105"/>
                    <a:pt x="62" y="105"/>
                  </a:cubicBezTo>
                  <a:lnTo>
                    <a:pt x="61" y="104"/>
                  </a:lnTo>
                  <a:cubicBezTo>
                    <a:pt x="60" y="104"/>
                    <a:pt x="60" y="103"/>
                    <a:pt x="59" y="103"/>
                  </a:cubicBezTo>
                  <a:cubicBezTo>
                    <a:pt x="59" y="102"/>
                    <a:pt x="59" y="102"/>
                    <a:pt x="58" y="101"/>
                  </a:cubicBezTo>
                  <a:lnTo>
                    <a:pt x="57" y="100"/>
                  </a:lnTo>
                  <a:lnTo>
                    <a:pt x="57" y="99"/>
                  </a:lnTo>
                  <a:cubicBezTo>
                    <a:pt x="57" y="98"/>
                    <a:pt x="57" y="98"/>
                    <a:pt x="57" y="98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6" y="97"/>
                    <a:pt x="56" y="97"/>
                    <a:pt x="56" y="96"/>
                  </a:cubicBezTo>
                  <a:cubicBezTo>
                    <a:pt x="56" y="95"/>
                    <a:pt x="56" y="95"/>
                    <a:pt x="55" y="94"/>
                  </a:cubicBezTo>
                  <a:cubicBezTo>
                    <a:pt x="55" y="94"/>
                    <a:pt x="54" y="94"/>
                    <a:pt x="53" y="93"/>
                  </a:cubicBezTo>
                  <a:lnTo>
                    <a:pt x="52" y="93"/>
                  </a:lnTo>
                  <a:cubicBezTo>
                    <a:pt x="51" y="93"/>
                    <a:pt x="51" y="93"/>
                    <a:pt x="51" y="93"/>
                  </a:cubicBezTo>
                  <a:cubicBezTo>
                    <a:pt x="50" y="93"/>
                    <a:pt x="49" y="93"/>
                    <a:pt x="49" y="92"/>
                  </a:cubicBezTo>
                  <a:cubicBezTo>
                    <a:pt x="49" y="91"/>
                    <a:pt x="51" y="91"/>
                    <a:pt x="51" y="91"/>
                  </a:cubicBezTo>
                  <a:lnTo>
                    <a:pt x="52" y="91"/>
                  </a:lnTo>
                  <a:cubicBezTo>
                    <a:pt x="53" y="91"/>
                    <a:pt x="54" y="91"/>
                    <a:pt x="55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7" y="91"/>
                    <a:pt x="58" y="91"/>
                    <a:pt x="59" y="91"/>
                  </a:cubicBezTo>
                  <a:lnTo>
                    <a:pt x="60" y="90"/>
                  </a:lnTo>
                  <a:lnTo>
                    <a:pt x="61" y="90"/>
                  </a:lnTo>
                  <a:cubicBezTo>
                    <a:pt x="62" y="90"/>
                    <a:pt x="63" y="90"/>
                    <a:pt x="64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7" y="90"/>
                    <a:pt x="67" y="90"/>
                    <a:pt x="68" y="90"/>
                  </a:cubicBezTo>
                  <a:lnTo>
                    <a:pt x="69" y="90"/>
                  </a:lnTo>
                  <a:lnTo>
                    <a:pt x="70" y="90"/>
                  </a:lnTo>
                  <a:cubicBezTo>
                    <a:pt x="71" y="90"/>
                    <a:pt x="71" y="90"/>
                    <a:pt x="72" y="90"/>
                  </a:cubicBezTo>
                  <a:lnTo>
                    <a:pt x="73" y="90"/>
                  </a:lnTo>
                  <a:cubicBezTo>
                    <a:pt x="74" y="90"/>
                    <a:pt x="74" y="90"/>
                    <a:pt x="75" y="90"/>
                  </a:cubicBezTo>
                  <a:cubicBezTo>
                    <a:pt x="75" y="90"/>
                    <a:pt x="76" y="90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88"/>
                    <a:pt x="77" y="88"/>
                    <a:pt x="76" y="88"/>
                  </a:cubicBezTo>
                  <a:lnTo>
                    <a:pt x="75" y="88"/>
                  </a:lnTo>
                  <a:lnTo>
                    <a:pt x="74" y="88"/>
                  </a:lnTo>
                  <a:cubicBezTo>
                    <a:pt x="74" y="87"/>
                    <a:pt x="73" y="87"/>
                    <a:pt x="72" y="86"/>
                  </a:cubicBezTo>
                  <a:cubicBezTo>
                    <a:pt x="71" y="86"/>
                    <a:pt x="71" y="85"/>
                    <a:pt x="71" y="84"/>
                  </a:cubicBezTo>
                  <a:cubicBezTo>
                    <a:pt x="71" y="83"/>
                    <a:pt x="71" y="83"/>
                    <a:pt x="71" y="82"/>
                  </a:cubicBezTo>
                  <a:cubicBezTo>
                    <a:pt x="71" y="81"/>
                    <a:pt x="71" y="81"/>
                    <a:pt x="71" y="79"/>
                  </a:cubicBezTo>
                  <a:lnTo>
                    <a:pt x="71" y="78"/>
                  </a:lnTo>
                  <a:cubicBezTo>
                    <a:pt x="71" y="77"/>
                    <a:pt x="71" y="77"/>
                    <a:pt x="71" y="75"/>
                  </a:cubicBezTo>
                  <a:cubicBezTo>
                    <a:pt x="71" y="74"/>
                    <a:pt x="71" y="73"/>
                    <a:pt x="72" y="73"/>
                  </a:cubicBezTo>
                  <a:cubicBezTo>
                    <a:pt x="72" y="72"/>
                    <a:pt x="73" y="72"/>
                    <a:pt x="74" y="72"/>
                  </a:cubicBezTo>
                  <a:cubicBezTo>
                    <a:pt x="75" y="72"/>
                    <a:pt x="76" y="72"/>
                    <a:pt x="77" y="73"/>
                  </a:cubicBezTo>
                  <a:lnTo>
                    <a:pt x="78" y="73"/>
                  </a:lnTo>
                  <a:cubicBezTo>
                    <a:pt x="79" y="73"/>
                    <a:pt x="80" y="74"/>
                    <a:pt x="81" y="74"/>
                  </a:cubicBezTo>
                  <a:cubicBezTo>
                    <a:pt x="82" y="74"/>
                    <a:pt x="83" y="73"/>
                    <a:pt x="84" y="73"/>
                  </a:cubicBezTo>
                  <a:cubicBezTo>
                    <a:pt x="85" y="73"/>
                    <a:pt x="86" y="73"/>
                    <a:pt x="87" y="73"/>
                  </a:cubicBezTo>
                  <a:cubicBezTo>
                    <a:pt x="87" y="73"/>
                    <a:pt x="88" y="73"/>
                    <a:pt x="89" y="73"/>
                  </a:cubicBezTo>
                  <a:lnTo>
                    <a:pt x="90" y="73"/>
                  </a:lnTo>
                  <a:lnTo>
                    <a:pt x="91" y="74"/>
                  </a:lnTo>
                  <a:cubicBezTo>
                    <a:pt x="92" y="74"/>
                    <a:pt x="94" y="73"/>
                    <a:pt x="95" y="73"/>
                  </a:cubicBezTo>
                  <a:cubicBezTo>
                    <a:pt x="96" y="72"/>
                    <a:pt x="96" y="71"/>
                    <a:pt x="95" y="70"/>
                  </a:cubicBezTo>
                  <a:lnTo>
                    <a:pt x="95" y="69"/>
                  </a:lnTo>
                  <a:lnTo>
                    <a:pt x="94" y="68"/>
                  </a:lnTo>
                  <a:cubicBezTo>
                    <a:pt x="94" y="67"/>
                    <a:pt x="94" y="67"/>
                    <a:pt x="93" y="66"/>
                  </a:cubicBezTo>
                  <a:cubicBezTo>
                    <a:pt x="92" y="65"/>
                    <a:pt x="92" y="65"/>
                    <a:pt x="92" y="64"/>
                  </a:cubicBezTo>
                  <a:cubicBezTo>
                    <a:pt x="92" y="63"/>
                    <a:pt x="92" y="62"/>
                    <a:pt x="92" y="61"/>
                  </a:cubicBezTo>
                  <a:cubicBezTo>
                    <a:pt x="93" y="61"/>
                    <a:pt x="94" y="60"/>
                    <a:pt x="95" y="60"/>
                  </a:cubicBezTo>
                  <a:lnTo>
                    <a:pt x="96" y="60"/>
                  </a:lnTo>
                  <a:cubicBezTo>
                    <a:pt x="97" y="60"/>
                    <a:pt x="98" y="59"/>
                    <a:pt x="99" y="59"/>
                  </a:cubicBezTo>
                  <a:cubicBezTo>
                    <a:pt x="100" y="58"/>
                    <a:pt x="101" y="58"/>
                    <a:pt x="101" y="57"/>
                  </a:cubicBezTo>
                  <a:cubicBezTo>
                    <a:pt x="101" y="56"/>
                    <a:pt x="101" y="56"/>
                    <a:pt x="102" y="55"/>
                  </a:cubicBezTo>
                  <a:cubicBezTo>
                    <a:pt x="102" y="55"/>
                    <a:pt x="103" y="55"/>
                    <a:pt x="104" y="55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6" y="55"/>
                    <a:pt x="106" y="54"/>
                    <a:pt x="107" y="54"/>
                  </a:cubicBezTo>
                  <a:lnTo>
                    <a:pt x="108" y="54"/>
                  </a:lnTo>
                  <a:lnTo>
                    <a:pt x="108" y="53"/>
                  </a:lnTo>
                  <a:lnTo>
                    <a:pt x="108" y="54"/>
                  </a:lnTo>
                  <a:cubicBezTo>
                    <a:pt x="109" y="54"/>
                    <a:pt x="109" y="54"/>
                    <a:pt x="109" y="54"/>
                  </a:cubicBezTo>
                  <a:lnTo>
                    <a:pt x="110" y="53"/>
                  </a:lnTo>
                  <a:lnTo>
                    <a:pt x="111" y="53"/>
                  </a:lnTo>
                  <a:lnTo>
                    <a:pt x="112" y="53"/>
                  </a:lnTo>
                  <a:cubicBezTo>
                    <a:pt x="112" y="54"/>
                    <a:pt x="112" y="54"/>
                    <a:pt x="112" y="54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4" y="56"/>
                    <a:pt x="114" y="56"/>
                    <a:pt x="114" y="57"/>
                  </a:cubicBezTo>
                  <a:lnTo>
                    <a:pt x="114" y="58"/>
                  </a:lnTo>
                  <a:lnTo>
                    <a:pt x="115" y="59"/>
                  </a:lnTo>
                  <a:lnTo>
                    <a:pt x="116" y="59"/>
                  </a:lnTo>
                  <a:cubicBezTo>
                    <a:pt x="117" y="60"/>
                    <a:pt x="117" y="60"/>
                    <a:pt x="118" y="60"/>
                  </a:cubicBezTo>
                  <a:lnTo>
                    <a:pt x="119" y="60"/>
                  </a:lnTo>
                  <a:lnTo>
                    <a:pt x="120" y="60"/>
                  </a:lnTo>
                  <a:cubicBezTo>
                    <a:pt x="121" y="60"/>
                    <a:pt x="122" y="60"/>
                    <a:pt x="122" y="61"/>
                  </a:cubicBezTo>
                  <a:lnTo>
                    <a:pt x="123" y="61"/>
                  </a:lnTo>
                  <a:cubicBezTo>
                    <a:pt x="123" y="61"/>
                    <a:pt x="124" y="61"/>
                    <a:pt x="125" y="62"/>
                  </a:cubicBezTo>
                  <a:cubicBezTo>
                    <a:pt x="126" y="62"/>
                    <a:pt x="127" y="62"/>
                    <a:pt x="128" y="63"/>
                  </a:cubicBezTo>
                  <a:cubicBezTo>
                    <a:pt x="129" y="63"/>
                    <a:pt x="130" y="63"/>
                    <a:pt x="132" y="63"/>
                  </a:cubicBezTo>
                  <a:cubicBezTo>
                    <a:pt x="133" y="63"/>
                    <a:pt x="133" y="63"/>
                    <a:pt x="134" y="63"/>
                  </a:cubicBezTo>
                  <a:cubicBezTo>
                    <a:pt x="135" y="63"/>
                    <a:pt x="136" y="63"/>
                    <a:pt x="138" y="63"/>
                  </a:cubicBezTo>
                  <a:cubicBezTo>
                    <a:pt x="139" y="64"/>
                    <a:pt x="140" y="64"/>
                    <a:pt x="141" y="65"/>
                  </a:cubicBezTo>
                  <a:cubicBezTo>
                    <a:pt x="143" y="65"/>
                    <a:pt x="144" y="66"/>
                    <a:pt x="145" y="67"/>
                  </a:cubicBezTo>
                  <a:lnTo>
                    <a:pt x="145" y="68"/>
                  </a:lnTo>
                  <a:cubicBezTo>
                    <a:pt x="146" y="68"/>
                    <a:pt x="146" y="69"/>
                    <a:pt x="146" y="69"/>
                  </a:cubicBezTo>
                  <a:cubicBezTo>
                    <a:pt x="147" y="70"/>
                    <a:pt x="148" y="70"/>
                    <a:pt x="149" y="71"/>
                  </a:cubicBezTo>
                  <a:cubicBezTo>
                    <a:pt x="149" y="71"/>
                    <a:pt x="150" y="71"/>
                    <a:pt x="150" y="72"/>
                  </a:cubicBezTo>
                  <a:cubicBezTo>
                    <a:pt x="151" y="72"/>
                    <a:pt x="152" y="72"/>
                    <a:pt x="152" y="73"/>
                  </a:cubicBezTo>
                  <a:cubicBezTo>
                    <a:pt x="153" y="73"/>
                    <a:pt x="154" y="74"/>
                    <a:pt x="154" y="75"/>
                  </a:cubicBezTo>
                  <a:cubicBezTo>
                    <a:pt x="154" y="75"/>
                    <a:pt x="154" y="76"/>
                    <a:pt x="155" y="77"/>
                  </a:cubicBezTo>
                  <a:cubicBezTo>
                    <a:pt x="155" y="79"/>
                    <a:pt x="155" y="79"/>
                    <a:pt x="154" y="81"/>
                  </a:cubicBezTo>
                  <a:cubicBezTo>
                    <a:pt x="154" y="82"/>
                    <a:pt x="154" y="83"/>
                    <a:pt x="154" y="84"/>
                  </a:cubicBezTo>
                  <a:cubicBezTo>
                    <a:pt x="155" y="84"/>
                    <a:pt x="156" y="85"/>
                    <a:pt x="157" y="85"/>
                  </a:cubicBezTo>
                  <a:cubicBezTo>
                    <a:pt x="158" y="86"/>
                    <a:pt x="159" y="86"/>
                    <a:pt x="161" y="86"/>
                  </a:cubicBezTo>
                  <a:lnTo>
                    <a:pt x="162" y="87"/>
                  </a:lnTo>
                  <a:cubicBezTo>
                    <a:pt x="163" y="87"/>
                    <a:pt x="163" y="86"/>
                    <a:pt x="163" y="86"/>
                  </a:cubicBezTo>
                  <a:lnTo>
                    <a:pt x="165" y="86"/>
                  </a:lnTo>
                  <a:cubicBezTo>
                    <a:pt x="166" y="86"/>
                    <a:pt x="167" y="86"/>
                    <a:pt x="168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70" y="86"/>
                    <a:pt x="171" y="86"/>
                    <a:pt x="172" y="86"/>
                  </a:cubicBezTo>
                  <a:cubicBezTo>
                    <a:pt x="173" y="86"/>
                    <a:pt x="175" y="86"/>
                    <a:pt x="176" y="86"/>
                  </a:cubicBezTo>
                  <a:lnTo>
                    <a:pt x="177" y="86"/>
                  </a:lnTo>
                  <a:lnTo>
                    <a:pt x="178" y="86"/>
                  </a:lnTo>
                  <a:cubicBezTo>
                    <a:pt x="179" y="86"/>
                    <a:pt x="179" y="86"/>
                    <a:pt x="179" y="86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82" y="86"/>
                    <a:pt x="183" y="86"/>
                    <a:pt x="183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5" y="87"/>
                    <a:pt x="185" y="87"/>
                    <a:pt x="186" y="87"/>
                  </a:cubicBezTo>
                  <a:cubicBezTo>
                    <a:pt x="187" y="88"/>
                    <a:pt x="188" y="88"/>
                    <a:pt x="189" y="89"/>
                  </a:cubicBezTo>
                  <a:cubicBezTo>
                    <a:pt x="189" y="89"/>
                    <a:pt x="191" y="89"/>
                    <a:pt x="192" y="90"/>
                  </a:cubicBezTo>
                  <a:lnTo>
                    <a:pt x="193" y="90"/>
                  </a:lnTo>
                  <a:cubicBezTo>
                    <a:pt x="193" y="90"/>
                    <a:pt x="194" y="90"/>
                    <a:pt x="195" y="90"/>
                  </a:cubicBezTo>
                  <a:cubicBezTo>
                    <a:pt x="195" y="90"/>
                    <a:pt x="196" y="90"/>
                    <a:pt x="196" y="91"/>
                  </a:cubicBezTo>
                  <a:lnTo>
                    <a:pt x="197" y="91"/>
                  </a:lnTo>
                  <a:cubicBezTo>
                    <a:pt x="198" y="91"/>
                    <a:pt x="199" y="92"/>
                    <a:pt x="200" y="92"/>
                  </a:cubicBezTo>
                  <a:cubicBezTo>
                    <a:pt x="201" y="92"/>
                    <a:pt x="201" y="92"/>
                    <a:pt x="202" y="92"/>
                  </a:cubicBezTo>
                  <a:lnTo>
                    <a:pt x="203" y="92"/>
                  </a:lnTo>
                  <a:cubicBezTo>
                    <a:pt x="204" y="92"/>
                    <a:pt x="204" y="92"/>
                    <a:pt x="204" y="92"/>
                  </a:cubicBezTo>
                  <a:cubicBezTo>
                    <a:pt x="205" y="92"/>
                    <a:pt x="205" y="92"/>
                    <a:pt x="206" y="92"/>
                  </a:cubicBezTo>
                  <a:cubicBezTo>
                    <a:pt x="207" y="92"/>
                    <a:pt x="207" y="92"/>
                    <a:pt x="207" y="93"/>
                  </a:cubicBezTo>
                  <a:cubicBezTo>
                    <a:pt x="208" y="94"/>
                    <a:pt x="209" y="95"/>
                    <a:pt x="210" y="96"/>
                  </a:cubicBezTo>
                  <a:cubicBezTo>
                    <a:pt x="211" y="97"/>
                    <a:pt x="211" y="97"/>
                    <a:pt x="211" y="97"/>
                  </a:cubicBezTo>
                  <a:lnTo>
                    <a:pt x="212" y="97"/>
                  </a:lnTo>
                  <a:cubicBezTo>
                    <a:pt x="212" y="97"/>
                    <a:pt x="212" y="98"/>
                    <a:pt x="213" y="98"/>
                  </a:cubicBezTo>
                  <a:lnTo>
                    <a:pt x="213" y="99"/>
                  </a:lnTo>
                  <a:lnTo>
                    <a:pt x="214" y="99"/>
                  </a:lnTo>
                  <a:cubicBezTo>
                    <a:pt x="214" y="100"/>
                    <a:pt x="215" y="100"/>
                    <a:pt x="215" y="101"/>
                  </a:cubicBezTo>
                  <a:cubicBezTo>
                    <a:pt x="216" y="101"/>
                    <a:pt x="217" y="101"/>
                    <a:pt x="217" y="101"/>
                  </a:cubicBezTo>
                  <a:cubicBezTo>
                    <a:pt x="217" y="101"/>
                    <a:pt x="218" y="101"/>
                    <a:pt x="218" y="102"/>
                  </a:cubicBezTo>
                  <a:cubicBezTo>
                    <a:pt x="219" y="102"/>
                    <a:pt x="219" y="103"/>
                    <a:pt x="220" y="103"/>
                  </a:cubicBezTo>
                  <a:cubicBezTo>
                    <a:pt x="221" y="103"/>
                    <a:pt x="221" y="103"/>
                    <a:pt x="221" y="104"/>
                  </a:cubicBezTo>
                  <a:lnTo>
                    <a:pt x="222" y="104"/>
                  </a:lnTo>
                  <a:cubicBezTo>
                    <a:pt x="223" y="104"/>
                    <a:pt x="223" y="104"/>
                    <a:pt x="224" y="104"/>
                  </a:cubicBezTo>
                  <a:cubicBezTo>
                    <a:pt x="225" y="105"/>
                    <a:pt x="225" y="105"/>
                    <a:pt x="226" y="105"/>
                  </a:cubicBezTo>
                  <a:cubicBezTo>
                    <a:pt x="226" y="106"/>
                    <a:pt x="226" y="106"/>
                    <a:pt x="227" y="106"/>
                  </a:cubicBezTo>
                  <a:lnTo>
                    <a:pt x="228" y="106"/>
                  </a:lnTo>
                  <a:lnTo>
                    <a:pt x="229" y="106"/>
                  </a:lnTo>
                  <a:lnTo>
                    <a:pt x="230" y="106"/>
                  </a:lnTo>
                  <a:cubicBezTo>
                    <a:pt x="231" y="106"/>
                    <a:pt x="231" y="106"/>
                    <a:pt x="231" y="106"/>
                  </a:cubicBezTo>
                  <a:cubicBezTo>
                    <a:pt x="232" y="106"/>
                    <a:pt x="232" y="106"/>
                    <a:pt x="233" y="105"/>
                  </a:cubicBezTo>
                  <a:lnTo>
                    <a:pt x="234" y="105"/>
                  </a:lnTo>
                  <a:cubicBezTo>
                    <a:pt x="235" y="105"/>
                    <a:pt x="235" y="105"/>
                    <a:pt x="235" y="105"/>
                  </a:cubicBezTo>
                  <a:cubicBezTo>
                    <a:pt x="236" y="105"/>
                    <a:pt x="236" y="105"/>
                    <a:pt x="236" y="105"/>
                  </a:cubicBezTo>
                  <a:lnTo>
                    <a:pt x="237" y="105"/>
                  </a:lnTo>
                  <a:cubicBezTo>
                    <a:pt x="238" y="105"/>
                    <a:pt x="239" y="105"/>
                    <a:pt x="240" y="105"/>
                  </a:cubicBezTo>
                  <a:cubicBezTo>
                    <a:pt x="240" y="105"/>
                    <a:pt x="241" y="106"/>
                    <a:pt x="243" y="106"/>
                  </a:cubicBezTo>
                  <a:cubicBezTo>
                    <a:pt x="244" y="106"/>
                    <a:pt x="245" y="106"/>
                    <a:pt x="246" y="106"/>
                  </a:cubicBezTo>
                  <a:cubicBezTo>
                    <a:pt x="247" y="106"/>
                    <a:pt x="248" y="106"/>
                    <a:pt x="249" y="106"/>
                  </a:cubicBezTo>
                  <a:lnTo>
                    <a:pt x="250" y="106"/>
                  </a:lnTo>
                  <a:lnTo>
                    <a:pt x="251" y="106"/>
                  </a:lnTo>
                  <a:cubicBezTo>
                    <a:pt x="252" y="106"/>
                    <a:pt x="252" y="106"/>
                    <a:pt x="253" y="106"/>
                  </a:cubicBezTo>
                  <a:lnTo>
                    <a:pt x="254" y="106"/>
                  </a:lnTo>
                  <a:lnTo>
                    <a:pt x="255" y="107"/>
                  </a:lnTo>
                  <a:lnTo>
                    <a:pt x="256" y="106"/>
                  </a:lnTo>
                  <a:lnTo>
                    <a:pt x="257" y="106"/>
                  </a:lnTo>
                  <a:cubicBezTo>
                    <a:pt x="258" y="106"/>
                    <a:pt x="259" y="105"/>
                    <a:pt x="261" y="105"/>
                  </a:cubicBezTo>
                  <a:cubicBezTo>
                    <a:pt x="262" y="105"/>
                    <a:pt x="263" y="105"/>
                    <a:pt x="265" y="105"/>
                  </a:cubicBezTo>
                  <a:lnTo>
                    <a:pt x="266" y="105"/>
                  </a:lnTo>
                  <a:lnTo>
                    <a:pt x="267" y="105"/>
                  </a:lnTo>
                  <a:cubicBezTo>
                    <a:pt x="268" y="105"/>
                    <a:pt x="269" y="105"/>
                    <a:pt x="270" y="105"/>
                  </a:cubicBezTo>
                  <a:lnTo>
                    <a:pt x="271" y="105"/>
                  </a:lnTo>
                  <a:cubicBezTo>
                    <a:pt x="274" y="105"/>
                    <a:pt x="277" y="105"/>
                    <a:pt x="279" y="106"/>
                  </a:cubicBezTo>
                  <a:cubicBezTo>
                    <a:pt x="281" y="106"/>
                    <a:pt x="283" y="107"/>
                    <a:pt x="286" y="108"/>
                  </a:cubicBezTo>
                  <a:cubicBezTo>
                    <a:pt x="287" y="108"/>
                    <a:pt x="288" y="108"/>
                    <a:pt x="289" y="108"/>
                  </a:cubicBezTo>
                  <a:cubicBezTo>
                    <a:pt x="292" y="108"/>
                    <a:pt x="293" y="109"/>
                    <a:pt x="294" y="109"/>
                  </a:cubicBezTo>
                  <a:cubicBezTo>
                    <a:pt x="295" y="109"/>
                    <a:pt x="296" y="110"/>
                    <a:pt x="296" y="110"/>
                  </a:cubicBezTo>
                  <a:cubicBezTo>
                    <a:pt x="297" y="110"/>
                    <a:pt x="298" y="111"/>
                    <a:pt x="299" y="111"/>
                  </a:cubicBezTo>
                  <a:cubicBezTo>
                    <a:pt x="299" y="111"/>
                    <a:pt x="300" y="111"/>
                    <a:pt x="301" y="111"/>
                  </a:cubicBezTo>
                  <a:lnTo>
                    <a:pt x="302" y="111"/>
                  </a:lnTo>
                  <a:lnTo>
                    <a:pt x="303" y="111"/>
                  </a:lnTo>
                  <a:cubicBezTo>
                    <a:pt x="304" y="111"/>
                    <a:pt x="305" y="111"/>
                    <a:pt x="306" y="110"/>
                  </a:cubicBezTo>
                  <a:cubicBezTo>
                    <a:pt x="307" y="110"/>
                    <a:pt x="308" y="110"/>
                    <a:pt x="309" y="110"/>
                  </a:cubicBezTo>
                  <a:lnTo>
                    <a:pt x="310" y="110"/>
                  </a:lnTo>
                  <a:cubicBezTo>
                    <a:pt x="311" y="110"/>
                    <a:pt x="311" y="111"/>
                    <a:pt x="312" y="111"/>
                  </a:cubicBezTo>
                  <a:cubicBezTo>
                    <a:pt x="313" y="111"/>
                    <a:pt x="313" y="111"/>
                    <a:pt x="314" y="111"/>
                  </a:cubicBezTo>
                  <a:cubicBezTo>
                    <a:pt x="314" y="112"/>
                    <a:pt x="315" y="112"/>
                    <a:pt x="315" y="112"/>
                  </a:cubicBezTo>
                  <a:cubicBezTo>
                    <a:pt x="316" y="112"/>
                    <a:pt x="316" y="112"/>
                    <a:pt x="318" y="111"/>
                  </a:cubicBezTo>
                  <a:cubicBezTo>
                    <a:pt x="319" y="111"/>
                    <a:pt x="321" y="110"/>
                    <a:pt x="322" y="109"/>
                  </a:cubicBezTo>
                  <a:cubicBezTo>
                    <a:pt x="323" y="109"/>
                    <a:pt x="324" y="109"/>
                    <a:pt x="325" y="108"/>
                  </a:cubicBezTo>
                  <a:cubicBezTo>
                    <a:pt x="326" y="108"/>
                    <a:pt x="327" y="107"/>
                    <a:pt x="328" y="107"/>
                  </a:cubicBezTo>
                  <a:cubicBezTo>
                    <a:pt x="330" y="106"/>
                    <a:pt x="331" y="106"/>
                    <a:pt x="332" y="106"/>
                  </a:cubicBezTo>
                  <a:cubicBezTo>
                    <a:pt x="333" y="105"/>
                    <a:pt x="334" y="105"/>
                    <a:pt x="335" y="105"/>
                  </a:cubicBezTo>
                  <a:lnTo>
                    <a:pt x="336" y="105"/>
                  </a:lnTo>
                  <a:cubicBezTo>
                    <a:pt x="337" y="104"/>
                    <a:pt x="338" y="104"/>
                    <a:pt x="338" y="104"/>
                  </a:cubicBezTo>
                  <a:lnTo>
                    <a:pt x="340" y="104"/>
                  </a:lnTo>
                  <a:lnTo>
                    <a:pt x="341" y="104"/>
                  </a:lnTo>
                  <a:cubicBezTo>
                    <a:pt x="342" y="104"/>
                    <a:pt x="342" y="104"/>
                    <a:pt x="343" y="104"/>
                  </a:cubicBezTo>
                  <a:cubicBezTo>
                    <a:pt x="344" y="104"/>
                    <a:pt x="345" y="104"/>
                    <a:pt x="346" y="104"/>
                  </a:cubicBezTo>
                  <a:lnTo>
                    <a:pt x="347" y="104"/>
                  </a:lnTo>
                  <a:cubicBezTo>
                    <a:pt x="348" y="104"/>
                    <a:pt x="349" y="104"/>
                    <a:pt x="351" y="104"/>
                  </a:cubicBezTo>
                  <a:cubicBezTo>
                    <a:pt x="351" y="104"/>
                    <a:pt x="352" y="104"/>
                    <a:pt x="353" y="104"/>
                  </a:cubicBezTo>
                  <a:lnTo>
                    <a:pt x="354" y="104"/>
                  </a:lnTo>
                  <a:cubicBezTo>
                    <a:pt x="356" y="104"/>
                    <a:pt x="357" y="104"/>
                    <a:pt x="359" y="104"/>
                  </a:cubicBezTo>
                  <a:cubicBezTo>
                    <a:pt x="359" y="104"/>
                    <a:pt x="360" y="103"/>
                    <a:pt x="361" y="103"/>
                  </a:cubicBezTo>
                  <a:cubicBezTo>
                    <a:pt x="362" y="102"/>
                    <a:pt x="362" y="101"/>
                    <a:pt x="363" y="101"/>
                  </a:cubicBezTo>
                  <a:cubicBezTo>
                    <a:pt x="364" y="101"/>
                    <a:pt x="364" y="101"/>
                    <a:pt x="365" y="101"/>
                  </a:cubicBezTo>
                  <a:cubicBezTo>
                    <a:pt x="367" y="101"/>
                    <a:pt x="368" y="100"/>
                    <a:pt x="369" y="100"/>
                  </a:cubicBezTo>
                  <a:cubicBezTo>
                    <a:pt x="369" y="99"/>
                    <a:pt x="369" y="99"/>
                    <a:pt x="369" y="99"/>
                  </a:cubicBezTo>
                  <a:cubicBezTo>
                    <a:pt x="368" y="97"/>
                    <a:pt x="368" y="97"/>
                    <a:pt x="369" y="96"/>
                  </a:cubicBezTo>
                  <a:cubicBezTo>
                    <a:pt x="369" y="96"/>
                    <a:pt x="370" y="95"/>
                    <a:pt x="371" y="95"/>
                  </a:cubicBezTo>
                  <a:cubicBezTo>
                    <a:pt x="372" y="94"/>
                    <a:pt x="373" y="94"/>
                    <a:pt x="374" y="94"/>
                  </a:cubicBezTo>
                  <a:cubicBezTo>
                    <a:pt x="375" y="93"/>
                    <a:pt x="376" y="92"/>
                    <a:pt x="375" y="91"/>
                  </a:cubicBezTo>
                  <a:cubicBezTo>
                    <a:pt x="375" y="90"/>
                    <a:pt x="374" y="89"/>
                    <a:pt x="372" y="89"/>
                  </a:cubicBezTo>
                  <a:lnTo>
                    <a:pt x="371" y="89"/>
                  </a:lnTo>
                  <a:cubicBezTo>
                    <a:pt x="371" y="89"/>
                    <a:pt x="370" y="88"/>
                    <a:pt x="369" y="88"/>
                  </a:cubicBezTo>
                  <a:lnTo>
                    <a:pt x="368" y="87"/>
                  </a:lnTo>
                  <a:lnTo>
                    <a:pt x="368" y="86"/>
                  </a:lnTo>
                  <a:lnTo>
                    <a:pt x="368" y="85"/>
                  </a:lnTo>
                  <a:cubicBezTo>
                    <a:pt x="368" y="84"/>
                    <a:pt x="367" y="84"/>
                    <a:pt x="367" y="83"/>
                  </a:cubicBezTo>
                  <a:lnTo>
                    <a:pt x="367" y="82"/>
                  </a:lnTo>
                  <a:cubicBezTo>
                    <a:pt x="367" y="81"/>
                    <a:pt x="367" y="81"/>
                    <a:pt x="368" y="80"/>
                  </a:cubicBezTo>
                  <a:cubicBezTo>
                    <a:pt x="369" y="79"/>
                    <a:pt x="370" y="79"/>
                    <a:pt x="371" y="79"/>
                  </a:cubicBezTo>
                  <a:cubicBezTo>
                    <a:pt x="372" y="79"/>
                    <a:pt x="373" y="79"/>
                    <a:pt x="374" y="79"/>
                  </a:cubicBezTo>
                  <a:cubicBezTo>
                    <a:pt x="375" y="79"/>
                    <a:pt x="375" y="79"/>
                    <a:pt x="376" y="80"/>
                  </a:cubicBezTo>
                  <a:cubicBezTo>
                    <a:pt x="376" y="81"/>
                    <a:pt x="377" y="81"/>
                    <a:pt x="378" y="81"/>
                  </a:cubicBezTo>
                  <a:cubicBezTo>
                    <a:pt x="379" y="81"/>
                    <a:pt x="379" y="81"/>
                    <a:pt x="380" y="82"/>
                  </a:cubicBezTo>
                  <a:lnTo>
                    <a:pt x="381" y="82"/>
                  </a:lnTo>
                  <a:cubicBezTo>
                    <a:pt x="382" y="82"/>
                    <a:pt x="382" y="82"/>
                    <a:pt x="383" y="82"/>
                  </a:cubicBezTo>
                  <a:cubicBezTo>
                    <a:pt x="384" y="82"/>
                    <a:pt x="385" y="82"/>
                    <a:pt x="386" y="82"/>
                  </a:cubicBezTo>
                  <a:cubicBezTo>
                    <a:pt x="386" y="82"/>
                    <a:pt x="387" y="82"/>
                    <a:pt x="388" y="81"/>
                  </a:cubicBezTo>
                  <a:lnTo>
                    <a:pt x="389" y="81"/>
                  </a:lnTo>
                  <a:lnTo>
                    <a:pt x="389" y="80"/>
                  </a:lnTo>
                  <a:lnTo>
                    <a:pt x="390" y="79"/>
                  </a:lnTo>
                  <a:cubicBezTo>
                    <a:pt x="392" y="79"/>
                    <a:pt x="392" y="79"/>
                    <a:pt x="393" y="78"/>
                  </a:cubicBezTo>
                  <a:lnTo>
                    <a:pt x="393" y="77"/>
                  </a:lnTo>
                  <a:cubicBezTo>
                    <a:pt x="394" y="77"/>
                    <a:pt x="394" y="76"/>
                    <a:pt x="395" y="75"/>
                  </a:cubicBezTo>
                  <a:cubicBezTo>
                    <a:pt x="396" y="75"/>
                    <a:pt x="397" y="75"/>
                    <a:pt x="398" y="75"/>
                  </a:cubicBezTo>
                  <a:lnTo>
                    <a:pt x="399" y="75"/>
                  </a:lnTo>
                  <a:cubicBezTo>
                    <a:pt x="400" y="75"/>
                    <a:pt x="401" y="74"/>
                    <a:pt x="402" y="74"/>
                  </a:cubicBezTo>
                  <a:cubicBezTo>
                    <a:pt x="402" y="73"/>
                    <a:pt x="402" y="73"/>
                    <a:pt x="402" y="73"/>
                  </a:cubicBezTo>
                  <a:cubicBezTo>
                    <a:pt x="403" y="73"/>
                    <a:pt x="404" y="72"/>
                    <a:pt x="405" y="72"/>
                  </a:cubicBezTo>
                  <a:lnTo>
                    <a:pt x="406" y="71"/>
                  </a:lnTo>
                  <a:lnTo>
                    <a:pt x="406" y="70"/>
                  </a:lnTo>
                  <a:cubicBezTo>
                    <a:pt x="405" y="70"/>
                    <a:pt x="405" y="69"/>
                    <a:pt x="405" y="69"/>
                  </a:cubicBezTo>
                  <a:cubicBezTo>
                    <a:pt x="405" y="68"/>
                    <a:pt x="405" y="68"/>
                    <a:pt x="406" y="67"/>
                  </a:cubicBezTo>
                  <a:cubicBezTo>
                    <a:pt x="406" y="66"/>
                    <a:pt x="406" y="66"/>
                    <a:pt x="407" y="66"/>
                  </a:cubicBezTo>
                  <a:lnTo>
                    <a:pt x="408" y="66"/>
                  </a:lnTo>
                  <a:lnTo>
                    <a:pt x="409" y="66"/>
                  </a:lnTo>
                  <a:lnTo>
                    <a:pt x="410" y="66"/>
                  </a:lnTo>
                  <a:lnTo>
                    <a:pt x="411" y="66"/>
                  </a:lnTo>
                  <a:cubicBezTo>
                    <a:pt x="412" y="65"/>
                    <a:pt x="412" y="65"/>
                    <a:pt x="412" y="65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3"/>
                    <a:pt x="414" y="63"/>
                    <a:pt x="414" y="63"/>
                  </a:cubicBezTo>
                  <a:cubicBezTo>
                    <a:pt x="415" y="63"/>
                    <a:pt x="415" y="63"/>
                    <a:pt x="415" y="63"/>
                  </a:cubicBezTo>
                  <a:lnTo>
                    <a:pt x="416" y="63"/>
                  </a:lnTo>
                  <a:cubicBezTo>
                    <a:pt x="416" y="64"/>
                    <a:pt x="417" y="64"/>
                    <a:pt x="417" y="64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8" y="64"/>
                    <a:pt x="418" y="63"/>
                    <a:pt x="419" y="63"/>
                  </a:cubicBezTo>
                  <a:lnTo>
                    <a:pt x="420" y="62"/>
                  </a:lnTo>
                  <a:cubicBezTo>
                    <a:pt x="421" y="62"/>
                    <a:pt x="421" y="62"/>
                    <a:pt x="422" y="62"/>
                  </a:cubicBezTo>
                  <a:cubicBezTo>
                    <a:pt x="422" y="61"/>
                    <a:pt x="422" y="61"/>
                    <a:pt x="422" y="61"/>
                  </a:cubicBezTo>
                  <a:lnTo>
                    <a:pt x="423" y="61"/>
                  </a:lnTo>
                  <a:cubicBezTo>
                    <a:pt x="424" y="61"/>
                    <a:pt x="424" y="60"/>
                    <a:pt x="425" y="60"/>
                  </a:cubicBezTo>
                  <a:cubicBezTo>
                    <a:pt x="426" y="60"/>
                    <a:pt x="427" y="61"/>
                    <a:pt x="427" y="61"/>
                  </a:cubicBezTo>
                  <a:cubicBezTo>
                    <a:pt x="428" y="61"/>
                    <a:pt x="428" y="61"/>
                    <a:pt x="429" y="61"/>
                  </a:cubicBezTo>
                  <a:lnTo>
                    <a:pt x="429" y="62"/>
                  </a:lnTo>
                  <a:cubicBezTo>
                    <a:pt x="430" y="62"/>
                    <a:pt x="430" y="62"/>
                    <a:pt x="430" y="62"/>
                  </a:cubicBezTo>
                  <a:lnTo>
                    <a:pt x="431" y="62"/>
                  </a:lnTo>
                  <a:cubicBezTo>
                    <a:pt x="431" y="62"/>
                    <a:pt x="432" y="62"/>
                    <a:pt x="433" y="62"/>
                  </a:cubicBezTo>
                  <a:lnTo>
                    <a:pt x="434" y="62"/>
                  </a:lnTo>
                  <a:cubicBezTo>
                    <a:pt x="434" y="61"/>
                    <a:pt x="434" y="61"/>
                    <a:pt x="434" y="61"/>
                  </a:cubicBezTo>
                  <a:cubicBezTo>
                    <a:pt x="434" y="60"/>
                    <a:pt x="434" y="60"/>
                    <a:pt x="433" y="60"/>
                  </a:cubicBezTo>
                  <a:lnTo>
                    <a:pt x="433" y="59"/>
                  </a:lnTo>
                  <a:cubicBezTo>
                    <a:pt x="432" y="59"/>
                    <a:pt x="432" y="59"/>
                    <a:pt x="431" y="58"/>
                  </a:cubicBezTo>
                  <a:cubicBezTo>
                    <a:pt x="431" y="58"/>
                    <a:pt x="430" y="58"/>
                    <a:pt x="430" y="57"/>
                  </a:cubicBezTo>
                  <a:cubicBezTo>
                    <a:pt x="429" y="57"/>
                    <a:pt x="429" y="57"/>
                    <a:pt x="428" y="56"/>
                  </a:cubicBezTo>
                  <a:lnTo>
                    <a:pt x="427" y="56"/>
                  </a:lnTo>
                  <a:lnTo>
                    <a:pt x="427" y="55"/>
                  </a:lnTo>
                  <a:cubicBezTo>
                    <a:pt x="426" y="55"/>
                    <a:pt x="426" y="55"/>
                    <a:pt x="425" y="55"/>
                  </a:cubicBezTo>
                  <a:lnTo>
                    <a:pt x="424" y="54"/>
                  </a:lnTo>
                  <a:lnTo>
                    <a:pt x="423" y="54"/>
                  </a:lnTo>
                  <a:cubicBezTo>
                    <a:pt x="423" y="54"/>
                    <a:pt x="423" y="53"/>
                    <a:pt x="422" y="53"/>
                  </a:cubicBezTo>
                  <a:lnTo>
                    <a:pt x="421" y="53"/>
                  </a:lnTo>
                  <a:cubicBezTo>
                    <a:pt x="420" y="53"/>
                    <a:pt x="420" y="52"/>
                    <a:pt x="419" y="52"/>
                  </a:cubicBezTo>
                  <a:cubicBezTo>
                    <a:pt x="419" y="52"/>
                    <a:pt x="418" y="52"/>
                    <a:pt x="417" y="52"/>
                  </a:cubicBezTo>
                  <a:cubicBezTo>
                    <a:pt x="416" y="52"/>
                    <a:pt x="416" y="52"/>
                    <a:pt x="415" y="52"/>
                  </a:cubicBezTo>
                  <a:cubicBezTo>
                    <a:pt x="415" y="51"/>
                    <a:pt x="415" y="51"/>
                    <a:pt x="414" y="51"/>
                  </a:cubicBezTo>
                  <a:cubicBezTo>
                    <a:pt x="414" y="50"/>
                    <a:pt x="414" y="50"/>
                    <a:pt x="414" y="50"/>
                  </a:cubicBezTo>
                  <a:lnTo>
                    <a:pt x="413" y="50"/>
                  </a:lnTo>
                  <a:cubicBezTo>
                    <a:pt x="412" y="50"/>
                    <a:pt x="412" y="50"/>
                    <a:pt x="412" y="50"/>
                  </a:cubicBezTo>
                  <a:cubicBezTo>
                    <a:pt x="411" y="51"/>
                    <a:pt x="410" y="51"/>
                    <a:pt x="410" y="51"/>
                  </a:cubicBezTo>
                  <a:cubicBezTo>
                    <a:pt x="409" y="51"/>
                    <a:pt x="409" y="51"/>
                    <a:pt x="409" y="51"/>
                  </a:cubicBezTo>
                  <a:lnTo>
                    <a:pt x="408" y="51"/>
                  </a:lnTo>
                  <a:cubicBezTo>
                    <a:pt x="408" y="52"/>
                    <a:pt x="408" y="52"/>
                    <a:pt x="408" y="52"/>
                  </a:cubicBezTo>
                  <a:lnTo>
                    <a:pt x="407" y="52"/>
                  </a:lnTo>
                  <a:lnTo>
                    <a:pt x="406" y="52"/>
                  </a:lnTo>
                  <a:lnTo>
                    <a:pt x="406" y="53"/>
                  </a:lnTo>
                  <a:cubicBezTo>
                    <a:pt x="406" y="54"/>
                    <a:pt x="406" y="55"/>
                    <a:pt x="405" y="55"/>
                  </a:cubicBezTo>
                  <a:cubicBezTo>
                    <a:pt x="404" y="55"/>
                    <a:pt x="403" y="54"/>
                    <a:pt x="403" y="54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2" y="53"/>
                    <a:pt x="402" y="53"/>
                    <a:pt x="402" y="53"/>
                  </a:cubicBezTo>
                  <a:lnTo>
                    <a:pt x="401" y="53"/>
                  </a:lnTo>
                  <a:lnTo>
                    <a:pt x="400" y="53"/>
                  </a:lnTo>
                  <a:lnTo>
                    <a:pt x="399" y="53"/>
                  </a:lnTo>
                  <a:lnTo>
                    <a:pt x="398" y="53"/>
                  </a:lnTo>
                  <a:lnTo>
                    <a:pt x="397" y="53"/>
                  </a:lnTo>
                  <a:cubicBezTo>
                    <a:pt x="397" y="54"/>
                    <a:pt x="396" y="54"/>
                    <a:pt x="396" y="54"/>
                  </a:cubicBezTo>
                  <a:lnTo>
                    <a:pt x="395" y="54"/>
                  </a:lnTo>
                  <a:cubicBezTo>
                    <a:pt x="395" y="53"/>
                    <a:pt x="395" y="53"/>
                    <a:pt x="395" y="53"/>
                  </a:cubicBezTo>
                  <a:cubicBezTo>
                    <a:pt x="395" y="53"/>
                    <a:pt x="394" y="53"/>
                    <a:pt x="394" y="54"/>
                  </a:cubicBezTo>
                  <a:lnTo>
                    <a:pt x="394" y="55"/>
                  </a:lnTo>
                  <a:lnTo>
                    <a:pt x="393" y="55"/>
                  </a:lnTo>
                  <a:cubicBezTo>
                    <a:pt x="393" y="56"/>
                    <a:pt x="392" y="56"/>
                    <a:pt x="391" y="56"/>
                  </a:cubicBezTo>
                  <a:lnTo>
                    <a:pt x="390" y="56"/>
                  </a:lnTo>
                  <a:cubicBezTo>
                    <a:pt x="390" y="56"/>
                    <a:pt x="390" y="55"/>
                    <a:pt x="389" y="55"/>
                  </a:cubicBezTo>
                  <a:lnTo>
                    <a:pt x="388" y="55"/>
                  </a:lnTo>
                  <a:cubicBezTo>
                    <a:pt x="386" y="54"/>
                    <a:pt x="385" y="53"/>
                    <a:pt x="385" y="52"/>
                  </a:cubicBezTo>
                  <a:cubicBezTo>
                    <a:pt x="385" y="51"/>
                    <a:pt x="385" y="51"/>
                    <a:pt x="385" y="50"/>
                  </a:cubicBezTo>
                  <a:cubicBezTo>
                    <a:pt x="385" y="49"/>
                    <a:pt x="385" y="49"/>
                    <a:pt x="385" y="49"/>
                  </a:cubicBezTo>
                  <a:cubicBezTo>
                    <a:pt x="384" y="48"/>
                    <a:pt x="384" y="48"/>
                    <a:pt x="384" y="48"/>
                  </a:cubicBezTo>
                  <a:cubicBezTo>
                    <a:pt x="384" y="47"/>
                    <a:pt x="384" y="47"/>
                    <a:pt x="384" y="46"/>
                  </a:cubicBezTo>
                  <a:cubicBezTo>
                    <a:pt x="385" y="46"/>
                    <a:pt x="385" y="46"/>
                    <a:pt x="386" y="46"/>
                  </a:cubicBezTo>
                  <a:lnTo>
                    <a:pt x="387" y="45"/>
                  </a:lnTo>
                  <a:cubicBezTo>
                    <a:pt x="387" y="45"/>
                    <a:pt x="386" y="45"/>
                    <a:pt x="385" y="45"/>
                  </a:cubicBezTo>
                  <a:cubicBezTo>
                    <a:pt x="385" y="45"/>
                    <a:pt x="384" y="45"/>
                    <a:pt x="384" y="44"/>
                  </a:cubicBezTo>
                  <a:lnTo>
                    <a:pt x="384" y="43"/>
                  </a:lnTo>
                  <a:lnTo>
                    <a:pt x="384" y="42"/>
                  </a:lnTo>
                  <a:cubicBezTo>
                    <a:pt x="384" y="41"/>
                    <a:pt x="384" y="41"/>
                    <a:pt x="384" y="41"/>
                  </a:cubicBezTo>
                  <a:lnTo>
                    <a:pt x="385" y="40"/>
                  </a:lnTo>
                  <a:cubicBezTo>
                    <a:pt x="385" y="39"/>
                    <a:pt x="385" y="39"/>
                    <a:pt x="385" y="39"/>
                  </a:cubicBezTo>
                  <a:lnTo>
                    <a:pt x="385" y="38"/>
                  </a:lnTo>
                  <a:lnTo>
                    <a:pt x="386" y="38"/>
                  </a:lnTo>
                  <a:cubicBezTo>
                    <a:pt x="386" y="37"/>
                    <a:pt x="386" y="37"/>
                    <a:pt x="386" y="37"/>
                  </a:cubicBezTo>
                  <a:lnTo>
                    <a:pt x="386" y="36"/>
                  </a:lnTo>
                  <a:cubicBezTo>
                    <a:pt x="386" y="37"/>
                    <a:pt x="386" y="37"/>
                    <a:pt x="386" y="37"/>
                  </a:cubicBezTo>
                  <a:lnTo>
                    <a:pt x="387" y="37"/>
                  </a:lnTo>
                  <a:cubicBezTo>
                    <a:pt x="388" y="37"/>
                    <a:pt x="389" y="37"/>
                    <a:pt x="389" y="37"/>
                  </a:cubicBezTo>
                  <a:lnTo>
                    <a:pt x="389" y="38"/>
                  </a:lnTo>
                  <a:cubicBezTo>
                    <a:pt x="390" y="38"/>
                    <a:pt x="391" y="38"/>
                    <a:pt x="392" y="38"/>
                  </a:cubicBezTo>
                  <a:lnTo>
                    <a:pt x="393" y="38"/>
                  </a:lnTo>
                  <a:cubicBezTo>
                    <a:pt x="394" y="37"/>
                    <a:pt x="395" y="37"/>
                    <a:pt x="396" y="37"/>
                  </a:cubicBezTo>
                  <a:cubicBezTo>
                    <a:pt x="397" y="37"/>
                    <a:pt x="398" y="38"/>
                    <a:pt x="399" y="38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36"/>
                    <a:pt x="399" y="36"/>
                    <a:pt x="399" y="36"/>
                  </a:cubicBezTo>
                  <a:lnTo>
                    <a:pt x="400" y="36"/>
                  </a:lnTo>
                  <a:cubicBezTo>
                    <a:pt x="400" y="35"/>
                    <a:pt x="400" y="35"/>
                    <a:pt x="400" y="35"/>
                  </a:cubicBezTo>
                  <a:cubicBezTo>
                    <a:pt x="401" y="35"/>
                    <a:pt x="401" y="35"/>
                    <a:pt x="401" y="35"/>
                  </a:cubicBezTo>
                  <a:cubicBezTo>
                    <a:pt x="402" y="34"/>
                    <a:pt x="402" y="34"/>
                    <a:pt x="402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5" y="33"/>
                    <a:pt x="405" y="33"/>
                    <a:pt x="405" y="33"/>
                  </a:cubicBezTo>
                  <a:lnTo>
                    <a:pt x="406" y="33"/>
                  </a:lnTo>
                  <a:cubicBezTo>
                    <a:pt x="406" y="32"/>
                    <a:pt x="406" y="32"/>
                    <a:pt x="406" y="32"/>
                  </a:cubicBezTo>
                  <a:cubicBezTo>
                    <a:pt x="406" y="32"/>
                    <a:pt x="406" y="31"/>
                    <a:pt x="405" y="31"/>
                  </a:cubicBezTo>
                  <a:cubicBezTo>
                    <a:pt x="404" y="31"/>
                    <a:pt x="403" y="30"/>
                    <a:pt x="403" y="30"/>
                  </a:cubicBezTo>
                  <a:cubicBezTo>
                    <a:pt x="402" y="29"/>
                    <a:pt x="403" y="28"/>
                    <a:pt x="403" y="27"/>
                  </a:cubicBezTo>
                  <a:cubicBezTo>
                    <a:pt x="404" y="26"/>
                    <a:pt x="404" y="25"/>
                    <a:pt x="403" y="24"/>
                  </a:cubicBezTo>
                  <a:lnTo>
                    <a:pt x="403" y="23"/>
                  </a:lnTo>
                  <a:lnTo>
                    <a:pt x="403" y="22"/>
                  </a:lnTo>
                  <a:lnTo>
                    <a:pt x="403" y="21"/>
                  </a:lnTo>
                  <a:cubicBezTo>
                    <a:pt x="403" y="20"/>
                    <a:pt x="403" y="20"/>
                    <a:pt x="403" y="19"/>
                  </a:cubicBezTo>
                  <a:cubicBezTo>
                    <a:pt x="404" y="19"/>
                    <a:pt x="404" y="19"/>
                    <a:pt x="404" y="19"/>
                  </a:cubicBezTo>
                  <a:cubicBezTo>
                    <a:pt x="404" y="18"/>
                    <a:pt x="404" y="18"/>
                    <a:pt x="404" y="17"/>
                  </a:cubicBezTo>
                  <a:cubicBezTo>
                    <a:pt x="404" y="16"/>
                    <a:pt x="404" y="16"/>
                    <a:pt x="405" y="16"/>
                  </a:cubicBezTo>
                  <a:cubicBezTo>
                    <a:pt x="405" y="15"/>
                    <a:pt x="405" y="15"/>
                    <a:pt x="405" y="15"/>
                  </a:cubicBezTo>
                  <a:cubicBezTo>
                    <a:pt x="405" y="14"/>
                    <a:pt x="405" y="14"/>
                    <a:pt x="405" y="13"/>
                  </a:cubicBezTo>
                  <a:lnTo>
                    <a:pt x="404" y="13"/>
                  </a:lnTo>
                  <a:cubicBezTo>
                    <a:pt x="404" y="13"/>
                    <a:pt x="404" y="12"/>
                    <a:pt x="403" y="12"/>
                  </a:cubicBezTo>
                  <a:lnTo>
                    <a:pt x="403" y="11"/>
                  </a:lnTo>
                  <a:cubicBezTo>
                    <a:pt x="403" y="10"/>
                    <a:pt x="402" y="9"/>
                    <a:pt x="400" y="9"/>
                  </a:cubicBezTo>
                  <a:lnTo>
                    <a:pt x="399" y="9"/>
                  </a:lnTo>
                  <a:cubicBezTo>
                    <a:pt x="398" y="9"/>
                    <a:pt x="397" y="9"/>
                    <a:pt x="397" y="9"/>
                  </a:cubicBezTo>
                  <a:cubicBezTo>
                    <a:pt x="396" y="8"/>
                    <a:pt x="395" y="8"/>
                    <a:pt x="396" y="7"/>
                  </a:cubicBezTo>
                  <a:lnTo>
                    <a:pt x="397" y="6"/>
                  </a:lnTo>
                  <a:cubicBezTo>
                    <a:pt x="397" y="5"/>
                    <a:pt x="398" y="5"/>
                    <a:pt x="398" y="5"/>
                  </a:cubicBezTo>
                  <a:cubicBezTo>
                    <a:pt x="398" y="4"/>
                    <a:pt x="398" y="4"/>
                    <a:pt x="399" y="4"/>
                  </a:cubicBezTo>
                  <a:cubicBezTo>
                    <a:pt x="399" y="3"/>
                    <a:pt x="401" y="3"/>
                    <a:pt x="402" y="3"/>
                  </a:cubicBezTo>
                  <a:cubicBezTo>
                    <a:pt x="403" y="3"/>
                    <a:pt x="404" y="3"/>
                    <a:pt x="405" y="3"/>
                  </a:cubicBezTo>
                  <a:cubicBezTo>
                    <a:pt x="405" y="2"/>
                    <a:pt x="406" y="2"/>
                    <a:pt x="406" y="2"/>
                  </a:cubicBezTo>
                  <a:cubicBezTo>
                    <a:pt x="406" y="1"/>
                    <a:pt x="407" y="1"/>
                    <a:pt x="407" y="1"/>
                  </a:cubicBezTo>
                  <a:cubicBezTo>
                    <a:pt x="408" y="1"/>
                    <a:pt x="409" y="1"/>
                    <a:pt x="410" y="1"/>
                  </a:cubicBezTo>
                  <a:lnTo>
                    <a:pt x="412" y="1"/>
                  </a:lnTo>
                  <a:cubicBezTo>
                    <a:pt x="412" y="1"/>
                    <a:pt x="412" y="0"/>
                    <a:pt x="413" y="0"/>
                  </a:cubicBezTo>
                  <a:lnTo>
                    <a:pt x="414" y="0"/>
                  </a:lnTo>
                  <a:cubicBezTo>
                    <a:pt x="415" y="0"/>
                    <a:pt x="415" y="0"/>
                    <a:pt x="416" y="0"/>
                  </a:cubicBezTo>
                  <a:cubicBezTo>
                    <a:pt x="417" y="0"/>
                    <a:pt x="418" y="0"/>
                    <a:pt x="419" y="0"/>
                  </a:cubicBezTo>
                  <a:lnTo>
                    <a:pt x="420" y="0"/>
                  </a:lnTo>
                  <a:cubicBezTo>
                    <a:pt x="420" y="0"/>
                    <a:pt x="421" y="0"/>
                    <a:pt x="422" y="0"/>
                  </a:cubicBezTo>
                  <a:cubicBezTo>
                    <a:pt x="423" y="1"/>
                    <a:pt x="423" y="1"/>
                    <a:pt x="424" y="1"/>
                  </a:cubicBezTo>
                  <a:cubicBezTo>
                    <a:pt x="425" y="1"/>
                    <a:pt x="425" y="1"/>
                    <a:pt x="426" y="1"/>
                  </a:cubicBezTo>
                  <a:lnTo>
                    <a:pt x="427" y="0"/>
                  </a:lnTo>
                  <a:cubicBezTo>
                    <a:pt x="428" y="1"/>
                    <a:pt x="429" y="1"/>
                    <a:pt x="430" y="1"/>
                  </a:cubicBezTo>
                  <a:cubicBezTo>
                    <a:pt x="431" y="1"/>
                    <a:pt x="431" y="1"/>
                    <a:pt x="432" y="1"/>
                  </a:cubicBezTo>
                  <a:cubicBezTo>
                    <a:pt x="432" y="1"/>
                    <a:pt x="433" y="1"/>
                    <a:pt x="433" y="2"/>
                  </a:cubicBezTo>
                  <a:lnTo>
                    <a:pt x="434" y="2"/>
                  </a:lnTo>
                  <a:cubicBezTo>
                    <a:pt x="435" y="2"/>
                    <a:pt x="436" y="3"/>
                    <a:pt x="436" y="3"/>
                  </a:cubicBezTo>
                  <a:lnTo>
                    <a:pt x="437" y="3"/>
                  </a:lnTo>
                  <a:lnTo>
                    <a:pt x="438" y="3"/>
                  </a:lnTo>
                  <a:cubicBezTo>
                    <a:pt x="439" y="2"/>
                    <a:pt x="440" y="2"/>
                    <a:pt x="440" y="2"/>
                  </a:cubicBezTo>
                  <a:cubicBezTo>
                    <a:pt x="440" y="2"/>
                    <a:pt x="441" y="2"/>
                    <a:pt x="441" y="3"/>
                  </a:cubicBezTo>
                  <a:cubicBezTo>
                    <a:pt x="442" y="3"/>
                    <a:pt x="442" y="3"/>
                    <a:pt x="443" y="3"/>
                  </a:cubicBezTo>
                  <a:cubicBezTo>
                    <a:pt x="444" y="3"/>
                    <a:pt x="445" y="3"/>
                    <a:pt x="445" y="4"/>
                  </a:cubicBezTo>
                  <a:lnTo>
                    <a:pt x="446" y="4"/>
                  </a:lnTo>
                  <a:cubicBezTo>
                    <a:pt x="447" y="4"/>
                    <a:pt x="447" y="4"/>
                    <a:pt x="448" y="4"/>
                  </a:cubicBezTo>
                  <a:cubicBezTo>
                    <a:pt x="448" y="4"/>
                    <a:pt x="449" y="4"/>
                    <a:pt x="450" y="4"/>
                  </a:cubicBezTo>
                  <a:lnTo>
                    <a:pt x="451" y="4"/>
                  </a:lnTo>
                  <a:cubicBezTo>
                    <a:pt x="452" y="4"/>
                    <a:pt x="452" y="4"/>
                    <a:pt x="452" y="5"/>
                  </a:cubicBezTo>
                  <a:lnTo>
                    <a:pt x="453" y="5"/>
                  </a:lnTo>
                  <a:lnTo>
                    <a:pt x="454" y="5"/>
                  </a:lnTo>
                  <a:cubicBezTo>
                    <a:pt x="454" y="6"/>
                    <a:pt x="454" y="6"/>
                    <a:pt x="455" y="7"/>
                  </a:cubicBezTo>
                  <a:cubicBezTo>
                    <a:pt x="456" y="7"/>
                    <a:pt x="456" y="7"/>
                    <a:pt x="457" y="8"/>
                  </a:cubicBezTo>
                  <a:cubicBezTo>
                    <a:pt x="458" y="8"/>
                    <a:pt x="458" y="8"/>
                    <a:pt x="458" y="8"/>
                  </a:cubicBezTo>
                  <a:cubicBezTo>
                    <a:pt x="458" y="9"/>
                    <a:pt x="458" y="9"/>
                    <a:pt x="459" y="9"/>
                  </a:cubicBezTo>
                  <a:cubicBezTo>
                    <a:pt x="460" y="9"/>
                    <a:pt x="461" y="9"/>
                    <a:pt x="462" y="10"/>
                  </a:cubicBezTo>
                  <a:lnTo>
                    <a:pt x="462" y="11"/>
                  </a:lnTo>
                  <a:lnTo>
                    <a:pt x="463" y="11"/>
                  </a:lnTo>
                  <a:lnTo>
                    <a:pt x="464" y="11"/>
                  </a:lnTo>
                  <a:cubicBezTo>
                    <a:pt x="464" y="12"/>
                    <a:pt x="466" y="12"/>
                    <a:pt x="466" y="12"/>
                  </a:cubicBezTo>
                  <a:cubicBezTo>
                    <a:pt x="466" y="13"/>
                    <a:pt x="466" y="13"/>
                    <a:pt x="466" y="13"/>
                  </a:cubicBezTo>
                  <a:lnTo>
                    <a:pt x="466" y="14"/>
                  </a:lnTo>
                  <a:cubicBezTo>
                    <a:pt x="466" y="15"/>
                    <a:pt x="467" y="15"/>
                    <a:pt x="468" y="15"/>
                  </a:cubicBezTo>
                  <a:cubicBezTo>
                    <a:pt x="469" y="15"/>
                    <a:pt x="469" y="16"/>
                    <a:pt x="470" y="16"/>
                  </a:cubicBezTo>
                  <a:cubicBezTo>
                    <a:pt x="471" y="17"/>
                    <a:pt x="471" y="17"/>
                    <a:pt x="471" y="17"/>
                  </a:cubicBezTo>
                  <a:cubicBezTo>
                    <a:pt x="471" y="18"/>
                    <a:pt x="471" y="18"/>
                    <a:pt x="471" y="18"/>
                  </a:cubicBezTo>
                  <a:cubicBezTo>
                    <a:pt x="472" y="18"/>
                    <a:pt x="472" y="18"/>
                    <a:pt x="472" y="19"/>
                  </a:cubicBezTo>
                  <a:lnTo>
                    <a:pt x="473" y="19"/>
                  </a:lnTo>
                  <a:lnTo>
                    <a:pt x="474" y="19"/>
                  </a:lnTo>
                  <a:lnTo>
                    <a:pt x="475" y="19"/>
                  </a:lnTo>
                  <a:cubicBezTo>
                    <a:pt x="476" y="19"/>
                    <a:pt x="476" y="20"/>
                    <a:pt x="477" y="20"/>
                  </a:cubicBezTo>
                  <a:cubicBezTo>
                    <a:pt x="478" y="20"/>
                    <a:pt x="478" y="20"/>
                    <a:pt x="478" y="20"/>
                  </a:cubicBezTo>
                  <a:lnTo>
                    <a:pt x="478" y="21"/>
                  </a:lnTo>
                  <a:cubicBezTo>
                    <a:pt x="479" y="21"/>
                    <a:pt x="479" y="21"/>
                    <a:pt x="479" y="21"/>
                  </a:cubicBezTo>
                  <a:cubicBezTo>
                    <a:pt x="479" y="22"/>
                    <a:pt x="480" y="22"/>
                    <a:pt x="480" y="22"/>
                  </a:cubicBezTo>
                  <a:lnTo>
                    <a:pt x="481" y="22"/>
                  </a:lnTo>
                  <a:lnTo>
                    <a:pt x="481" y="23"/>
                  </a:lnTo>
                  <a:lnTo>
                    <a:pt x="482" y="23"/>
                  </a:lnTo>
                  <a:cubicBezTo>
                    <a:pt x="483" y="23"/>
                    <a:pt x="483" y="23"/>
                    <a:pt x="483" y="23"/>
                  </a:cubicBezTo>
                  <a:cubicBezTo>
                    <a:pt x="484" y="24"/>
                    <a:pt x="484" y="25"/>
                    <a:pt x="484" y="25"/>
                  </a:cubicBezTo>
                  <a:lnTo>
                    <a:pt x="485" y="25"/>
                  </a:lnTo>
                  <a:cubicBezTo>
                    <a:pt x="486" y="25"/>
                    <a:pt x="486" y="25"/>
                    <a:pt x="486" y="26"/>
                  </a:cubicBezTo>
                  <a:lnTo>
                    <a:pt x="487" y="26"/>
                  </a:lnTo>
                  <a:cubicBezTo>
                    <a:pt x="487" y="26"/>
                    <a:pt x="488" y="26"/>
                    <a:pt x="488" y="27"/>
                  </a:cubicBezTo>
                  <a:lnTo>
                    <a:pt x="488" y="28"/>
                  </a:lnTo>
                  <a:lnTo>
                    <a:pt x="489" y="29"/>
                  </a:lnTo>
                  <a:cubicBezTo>
                    <a:pt x="489" y="30"/>
                    <a:pt x="490" y="30"/>
                    <a:pt x="490" y="30"/>
                  </a:cubicBezTo>
                  <a:lnTo>
                    <a:pt x="491" y="31"/>
                  </a:lnTo>
                  <a:lnTo>
                    <a:pt x="492" y="31"/>
                  </a:lnTo>
                  <a:lnTo>
                    <a:pt x="493" y="31"/>
                  </a:lnTo>
                  <a:lnTo>
                    <a:pt x="494" y="31"/>
                  </a:lnTo>
                  <a:lnTo>
                    <a:pt x="495" y="31"/>
                  </a:lnTo>
                  <a:lnTo>
                    <a:pt x="495" y="32"/>
                  </a:lnTo>
                  <a:cubicBezTo>
                    <a:pt x="496" y="32"/>
                    <a:pt x="496" y="32"/>
                    <a:pt x="496" y="32"/>
                  </a:cubicBezTo>
                  <a:lnTo>
                    <a:pt x="497" y="32"/>
                  </a:lnTo>
                  <a:cubicBezTo>
                    <a:pt x="497" y="31"/>
                    <a:pt x="498" y="31"/>
                    <a:pt x="498" y="31"/>
                  </a:cubicBezTo>
                  <a:cubicBezTo>
                    <a:pt x="499" y="31"/>
                    <a:pt x="499" y="31"/>
                    <a:pt x="499" y="31"/>
                  </a:cubicBezTo>
                  <a:lnTo>
                    <a:pt x="500" y="31"/>
                  </a:lnTo>
                  <a:lnTo>
                    <a:pt x="501" y="31"/>
                  </a:lnTo>
                  <a:cubicBezTo>
                    <a:pt x="501" y="31"/>
                    <a:pt x="501" y="32"/>
                    <a:pt x="502" y="32"/>
                  </a:cubicBezTo>
                  <a:cubicBezTo>
                    <a:pt x="503" y="32"/>
                    <a:pt x="503" y="32"/>
                    <a:pt x="504" y="32"/>
                  </a:cubicBezTo>
                  <a:cubicBezTo>
                    <a:pt x="504" y="32"/>
                    <a:pt x="504" y="33"/>
                    <a:pt x="505" y="33"/>
                  </a:cubicBezTo>
                  <a:lnTo>
                    <a:pt x="506" y="33"/>
                  </a:lnTo>
                  <a:lnTo>
                    <a:pt x="507" y="33"/>
                  </a:lnTo>
                  <a:cubicBezTo>
                    <a:pt x="507" y="33"/>
                    <a:pt x="507" y="34"/>
                    <a:pt x="508" y="34"/>
                  </a:cubicBezTo>
                  <a:lnTo>
                    <a:pt x="509" y="33"/>
                  </a:lnTo>
                  <a:lnTo>
                    <a:pt x="509" y="34"/>
                  </a:lnTo>
                  <a:cubicBezTo>
                    <a:pt x="510" y="34"/>
                    <a:pt x="510" y="33"/>
                    <a:pt x="510" y="33"/>
                  </a:cubicBezTo>
                  <a:lnTo>
                    <a:pt x="511" y="34"/>
                  </a:lnTo>
                  <a:cubicBezTo>
                    <a:pt x="512" y="34"/>
                    <a:pt x="513" y="34"/>
                    <a:pt x="513" y="34"/>
                  </a:cubicBezTo>
                  <a:cubicBezTo>
                    <a:pt x="514" y="34"/>
                    <a:pt x="515" y="35"/>
                    <a:pt x="515" y="35"/>
                  </a:cubicBezTo>
                  <a:cubicBezTo>
                    <a:pt x="516" y="35"/>
                    <a:pt x="517" y="35"/>
                    <a:pt x="517" y="35"/>
                  </a:cubicBezTo>
                  <a:cubicBezTo>
                    <a:pt x="518" y="35"/>
                    <a:pt x="519" y="35"/>
                    <a:pt x="519" y="35"/>
                  </a:cubicBezTo>
                  <a:lnTo>
                    <a:pt x="520" y="35"/>
                  </a:lnTo>
                  <a:cubicBezTo>
                    <a:pt x="520" y="36"/>
                    <a:pt x="521" y="36"/>
                    <a:pt x="521" y="36"/>
                  </a:cubicBezTo>
                  <a:lnTo>
                    <a:pt x="522" y="36"/>
                  </a:lnTo>
                  <a:lnTo>
                    <a:pt x="523" y="36"/>
                  </a:lnTo>
                  <a:cubicBezTo>
                    <a:pt x="524" y="36"/>
                    <a:pt x="526" y="36"/>
                    <a:pt x="527" y="37"/>
                  </a:cubicBezTo>
                  <a:cubicBezTo>
                    <a:pt x="528" y="37"/>
                    <a:pt x="528" y="37"/>
                    <a:pt x="528" y="38"/>
                  </a:cubicBezTo>
                  <a:cubicBezTo>
                    <a:pt x="529" y="39"/>
                    <a:pt x="529" y="39"/>
                    <a:pt x="530" y="39"/>
                  </a:cubicBezTo>
                  <a:cubicBezTo>
                    <a:pt x="530" y="39"/>
                    <a:pt x="531" y="39"/>
                    <a:pt x="531" y="40"/>
                  </a:cubicBezTo>
                  <a:lnTo>
                    <a:pt x="532" y="40"/>
                  </a:lnTo>
                  <a:lnTo>
                    <a:pt x="533" y="40"/>
                  </a:lnTo>
                  <a:lnTo>
                    <a:pt x="533" y="41"/>
                  </a:lnTo>
                  <a:cubicBezTo>
                    <a:pt x="533" y="41"/>
                    <a:pt x="534" y="41"/>
                    <a:pt x="533" y="41"/>
                  </a:cubicBezTo>
                  <a:cubicBezTo>
                    <a:pt x="533" y="42"/>
                    <a:pt x="533" y="42"/>
                    <a:pt x="533" y="43"/>
                  </a:cubicBezTo>
                  <a:cubicBezTo>
                    <a:pt x="533" y="44"/>
                    <a:pt x="537" y="45"/>
                    <a:pt x="540" y="45"/>
                  </a:cubicBezTo>
                  <a:lnTo>
                    <a:pt x="541" y="45"/>
                  </a:lnTo>
                  <a:lnTo>
                    <a:pt x="542" y="45"/>
                  </a:lnTo>
                  <a:cubicBezTo>
                    <a:pt x="543" y="45"/>
                    <a:pt x="544" y="45"/>
                    <a:pt x="545" y="45"/>
                  </a:cubicBezTo>
                  <a:cubicBezTo>
                    <a:pt x="546" y="45"/>
                    <a:pt x="547" y="45"/>
                    <a:pt x="547" y="45"/>
                  </a:cubicBezTo>
                  <a:cubicBezTo>
                    <a:pt x="548" y="45"/>
                    <a:pt x="549" y="45"/>
                    <a:pt x="549" y="45"/>
                  </a:cubicBezTo>
                  <a:lnTo>
                    <a:pt x="550" y="45"/>
                  </a:lnTo>
                  <a:cubicBezTo>
                    <a:pt x="551" y="45"/>
                    <a:pt x="552" y="45"/>
                    <a:pt x="553" y="44"/>
                  </a:cubicBezTo>
                  <a:cubicBezTo>
                    <a:pt x="554" y="44"/>
                    <a:pt x="554" y="44"/>
                    <a:pt x="555" y="44"/>
                  </a:cubicBezTo>
                  <a:cubicBezTo>
                    <a:pt x="555" y="44"/>
                    <a:pt x="556" y="43"/>
                    <a:pt x="557" y="43"/>
                  </a:cubicBezTo>
                  <a:lnTo>
                    <a:pt x="558" y="43"/>
                  </a:lnTo>
                  <a:cubicBezTo>
                    <a:pt x="558" y="42"/>
                    <a:pt x="559" y="42"/>
                    <a:pt x="560" y="42"/>
                  </a:cubicBezTo>
                  <a:cubicBezTo>
                    <a:pt x="560" y="42"/>
                    <a:pt x="561" y="41"/>
                    <a:pt x="562" y="41"/>
                  </a:cubicBezTo>
                  <a:lnTo>
                    <a:pt x="563" y="40"/>
                  </a:lnTo>
                  <a:cubicBezTo>
                    <a:pt x="565" y="39"/>
                    <a:pt x="565" y="39"/>
                    <a:pt x="567" y="39"/>
                  </a:cubicBezTo>
                  <a:cubicBezTo>
                    <a:pt x="569" y="39"/>
                    <a:pt x="571" y="39"/>
                    <a:pt x="571" y="40"/>
                  </a:cubicBezTo>
                  <a:cubicBezTo>
                    <a:pt x="572" y="41"/>
                    <a:pt x="573" y="41"/>
                    <a:pt x="574" y="42"/>
                  </a:cubicBezTo>
                  <a:cubicBezTo>
                    <a:pt x="575" y="43"/>
                    <a:pt x="576" y="44"/>
                    <a:pt x="576" y="45"/>
                  </a:cubicBezTo>
                  <a:cubicBezTo>
                    <a:pt x="576" y="45"/>
                    <a:pt x="575" y="46"/>
                    <a:pt x="575" y="47"/>
                  </a:cubicBezTo>
                  <a:cubicBezTo>
                    <a:pt x="574" y="48"/>
                    <a:pt x="574" y="48"/>
                    <a:pt x="574" y="49"/>
                  </a:cubicBezTo>
                  <a:cubicBezTo>
                    <a:pt x="575" y="49"/>
                    <a:pt x="575" y="49"/>
                    <a:pt x="576" y="50"/>
                  </a:cubicBezTo>
                  <a:lnTo>
                    <a:pt x="577" y="51"/>
                  </a:lnTo>
                  <a:cubicBezTo>
                    <a:pt x="578" y="52"/>
                    <a:pt x="578" y="52"/>
                    <a:pt x="578" y="53"/>
                  </a:cubicBezTo>
                  <a:cubicBezTo>
                    <a:pt x="578" y="55"/>
                    <a:pt x="579" y="56"/>
                    <a:pt x="579" y="56"/>
                  </a:cubicBezTo>
                  <a:lnTo>
                    <a:pt x="579" y="57"/>
                  </a:lnTo>
                  <a:cubicBezTo>
                    <a:pt x="580" y="57"/>
                    <a:pt x="580" y="58"/>
                    <a:pt x="580" y="59"/>
                  </a:cubicBezTo>
                  <a:cubicBezTo>
                    <a:pt x="580" y="60"/>
                    <a:pt x="580" y="60"/>
                    <a:pt x="579" y="61"/>
                  </a:cubicBezTo>
                  <a:lnTo>
                    <a:pt x="579" y="62"/>
                  </a:lnTo>
                  <a:cubicBezTo>
                    <a:pt x="579" y="63"/>
                    <a:pt x="579" y="64"/>
                    <a:pt x="580" y="65"/>
                  </a:cubicBezTo>
                  <a:lnTo>
                    <a:pt x="580" y="66"/>
                  </a:lnTo>
                  <a:cubicBezTo>
                    <a:pt x="580" y="66"/>
                    <a:pt x="581" y="66"/>
                    <a:pt x="581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3" name="Shape 3313"/>
            <p:cNvSpPr/>
            <p:nvPr/>
          </p:nvSpPr>
          <p:spPr>
            <a:xfrm>
              <a:off x="7173975" y="4818616"/>
              <a:ext cx="255013" cy="130145"/>
            </a:xfrm>
            <a:custGeom>
              <a:avLst/>
              <a:gdLst/>
              <a:ahLst/>
              <a:cxnLst/>
              <a:rect l="0" t="0" r="0" b="0"/>
              <a:pathLst>
                <a:path w="146" h="75" extrusionOk="0">
                  <a:moveTo>
                    <a:pt x="146" y="9"/>
                  </a:moveTo>
                  <a:cubicBezTo>
                    <a:pt x="145" y="9"/>
                    <a:pt x="145" y="9"/>
                    <a:pt x="145" y="9"/>
                  </a:cubicBezTo>
                  <a:lnTo>
                    <a:pt x="144" y="9"/>
                  </a:ln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1" y="9"/>
                  </a:cubicBezTo>
                  <a:cubicBezTo>
                    <a:pt x="141" y="10"/>
                    <a:pt x="140" y="10"/>
                    <a:pt x="140" y="10"/>
                  </a:cubicBezTo>
                  <a:cubicBezTo>
                    <a:pt x="141" y="11"/>
                    <a:pt x="141" y="11"/>
                    <a:pt x="142" y="11"/>
                  </a:cubicBezTo>
                  <a:lnTo>
                    <a:pt x="143" y="11"/>
                  </a:lnTo>
                  <a:cubicBezTo>
                    <a:pt x="142" y="11"/>
                    <a:pt x="142" y="12"/>
                    <a:pt x="142" y="12"/>
                  </a:cubicBezTo>
                  <a:lnTo>
                    <a:pt x="141" y="12"/>
                  </a:lnTo>
                  <a:cubicBezTo>
                    <a:pt x="141" y="13"/>
                    <a:pt x="141" y="13"/>
                    <a:pt x="141" y="13"/>
                  </a:cubicBezTo>
                  <a:lnTo>
                    <a:pt x="140" y="13"/>
                  </a:lnTo>
                  <a:cubicBezTo>
                    <a:pt x="140" y="13"/>
                    <a:pt x="138" y="13"/>
                    <a:pt x="137" y="13"/>
                  </a:cubicBezTo>
                  <a:cubicBezTo>
                    <a:pt x="136" y="13"/>
                    <a:pt x="135" y="13"/>
                    <a:pt x="133" y="13"/>
                  </a:cubicBezTo>
                  <a:cubicBezTo>
                    <a:pt x="131" y="13"/>
                    <a:pt x="130" y="13"/>
                    <a:pt x="129" y="13"/>
                  </a:cubicBezTo>
                  <a:cubicBezTo>
                    <a:pt x="126" y="13"/>
                    <a:pt x="124" y="14"/>
                    <a:pt x="122" y="14"/>
                  </a:cubicBezTo>
                  <a:lnTo>
                    <a:pt x="121" y="14"/>
                  </a:lnTo>
                  <a:cubicBezTo>
                    <a:pt x="121" y="14"/>
                    <a:pt x="120" y="14"/>
                    <a:pt x="119" y="15"/>
                  </a:cubicBezTo>
                  <a:lnTo>
                    <a:pt x="118" y="16"/>
                  </a:lnTo>
                  <a:cubicBezTo>
                    <a:pt x="117" y="16"/>
                    <a:pt x="116" y="17"/>
                    <a:pt x="116" y="17"/>
                  </a:cubicBezTo>
                  <a:cubicBezTo>
                    <a:pt x="115" y="17"/>
                    <a:pt x="114" y="17"/>
                    <a:pt x="114" y="17"/>
                  </a:cubicBezTo>
                  <a:cubicBezTo>
                    <a:pt x="114" y="18"/>
                    <a:pt x="113" y="18"/>
                    <a:pt x="113" y="18"/>
                  </a:cubicBezTo>
                  <a:cubicBezTo>
                    <a:pt x="112" y="18"/>
                    <a:pt x="110" y="19"/>
                    <a:pt x="110" y="20"/>
                  </a:cubicBezTo>
                  <a:cubicBezTo>
                    <a:pt x="110" y="21"/>
                    <a:pt x="110" y="21"/>
                    <a:pt x="111" y="22"/>
                  </a:cubicBezTo>
                  <a:cubicBezTo>
                    <a:pt x="112" y="22"/>
                    <a:pt x="112" y="22"/>
                    <a:pt x="112" y="23"/>
                  </a:cubicBezTo>
                  <a:cubicBezTo>
                    <a:pt x="113" y="24"/>
                    <a:pt x="113" y="24"/>
                    <a:pt x="113" y="25"/>
                  </a:cubicBezTo>
                  <a:cubicBezTo>
                    <a:pt x="114" y="25"/>
                    <a:pt x="114" y="26"/>
                    <a:pt x="114" y="26"/>
                  </a:cubicBezTo>
                  <a:cubicBezTo>
                    <a:pt x="115" y="27"/>
                    <a:pt x="115" y="29"/>
                    <a:pt x="114" y="30"/>
                  </a:cubicBezTo>
                  <a:lnTo>
                    <a:pt x="113" y="31"/>
                  </a:lnTo>
                  <a:cubicBezTo>
                    <a:pt x="112" y="31"/>
                    <a:pt x="112" y="31"/>
                    <a:pt x="112" y="31"/>
                  </a:cubicBezTo>
                  <a:cubicBezTo>
                    <a:pt x="111" y="32"/>
                    <a:pt x="110" y="33"/>
                    <a:pt x="110" y="33"/>
                  </a:cubicBezTo>
                  <a:cubicBezTo>
                    <a:pt x="110" y="34"/>
                    <a:pt x="111" y="34"/>
                    <a:pt x="111" y="35"/>
                  </a:cubicBezTo>
                  <a:cubicBezTo>
                    <a:pt x="111" y="35"/>
                    <a:pt x="112" y="35"/>
                    <a:pt x="111" y="36"/>
                  </a:cubicBez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8"/>
                    <a:pt x="108" y="38"/>
                  </a:cubicBezTo>
                  <a:lnTo>
                    <a:pt x="107" y="38"/>
                  </a:lnTo>
                  <a:lnTo>
                    <a:pt x="106" y="38"/>
                  </a:lnTo>
                  <a:lnTo>
                    <a:pt x="105" y="38"/>
                  </a:lnTo>
                  <a:cubicBezTo>
                    <a:pt x="104" y="37"/>
                    <a:pt x="103" y="37"/>
                    <a:pt x="102" y="37"/>
                  </a:cubicBezTo>
                  <a:cubicBezTo>
                    <a:pt x="101" y="37"/>
                    <a:pt x="100" y="37"/>
                    <a:pt x="100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100" y="39"/>
                    <a:pt x="101" y="39"/>
                  </a:cubicBezTo>
                  <a:lnTo>
                    <a:pt x="102" y="40"/>
                  </a:lnTo>
                  <a:lnTo>
                    <a:pt x="103" y="40"/>
                  </a:lnTo>
                  <a:cubicBezTo>
                    <a:pt x="104" y="40"/>
                    <a:pt x="104" y="41"/>
                    <a:pt x="104" y="41"/>
                  </a:cubicBezTo>
                  <a:cubicBezTo>
                    <a:pt x="105" y="41"/>
                    <a:pt x="105" y="42"/>
                    <a:pt x="105" y="43"/>
                  </a:cubicBezTo>
                  <a:lnTo>
                    <a:pt x="104" y="43"/>
                  </a:lnTo>
                  <a:cubicBezTo>
                    <a:pt x="104" y="44"/>
                    <a:pt x="104" y="44"/>
                    <a:pt x="104" y="44"/>
                  </a:cubicBezTo>
                  <a:cubicBezTo>
                    <a:pt x="103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0" y="45"/>
                    <a:pt x="99" y="44"/>
                  </a:cubicBezTo>
                  <a:cubicBezTo>
                    <a:pt x="98" y="44"/>
                    <a:pt x="98" y="44"/>
                    <a:pt x="98" y="44"/>
                  </a:cubicBezTo>
                  <a:lnTo>
                    <a:pt x="97" y="44"/>
                  </a:lnTo>
                  <a:lnTo>
                    <a:pt x="97" y="45"/>
                  </a:lnTo>
                  <a:cubicBezTo>
                    <a:pt x="97" y="46"/>
                    <a:pt x="97" y="47"/>
                    <a:pt x="97" y="47"/>
                  </a:cubicBezTo>
                  <a:cubicBezTo>
                    <a:pt x="97" y="48"/>
                    <a:pt x="97" y="48"/>
                    <a:pt x="96" y="48"/>
                  </a:cubicBezTo>
                  <a:cubicBezTo>
                    <a:pt x="96" y="49"/>
                    <a:pt x="96" y="49"/>
                    <a:pt x="95" y="50"/>
                  </a:cubicBezTo>
                  <a:lnTo>
                    <a:pt x="95" y="51"/>
                  </a:lnTo>
                  <a:lnTo>
                    <a:pt x="95" y="52"/>
                  </a:lnTo>
                  <a:cubicBezTo>
                    <a:pt x="95" y="53"/>
                    <a:pt x="96" y="55"/>
                    <a:pt x="95" y="56"/>
                  </a:cubicBezTo>
                  <a:cubicBezTo>
                    <a:pt x="94" y="56"/>
                    <a:pt x="94" y="56"/>
                    <a:pt x="94" y="56"/>
                  </a:cubicBezTo>
                  <a:lnTo>
                    <a:pt x="93" y="56"/>
                  </a:lnTo>
                  <a:cubicBezTo>
                    <a:pt x="93" y="55"/>
                    <a:pt x="92" y="55"/>
                    <a:pt x="92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5"/>
                    <a:pt x="89" y="55"/>
                    <a:pt x="89" y="55"/>
                  </a:cubicBezTo>
                  <a:lnTo>
                    <a:pt x="88" y="55"/>
                  </a:lnTo>
                  <a:cubicBezTo>
                    <a:pt x="88" y="55"/>
                    <a:pt x="88" y="56"/>
                    <a:pt x="87" y="56"/>
                  </a:cubicBezTo>
                  <a:lnTo>
                    <a:pt x="87" y="55"/>
                  </a:lnTo>
                  <a:cubicBezTo>
                    <a:pt x="86" y="55"/>
                    <a:pt x="86" y="55"/>
                    <a:pt x="85" y="55"/>
                  </a:cubicBezTo>
                  <a:cubicBezTo>
                    <a:pt x="85" y="55"/>
                    <a:pt x="84" y="55"/>
                    <a:pt x="84" y="56"/>
                  </a:cubicBezTo>
                  <a:cubicBezTo>
                    <a:pt x="83" y="56"/>
                    <a:pt x="83" y="56"/>
                    <a:pt x="82" y="56"/>
                  </a:cubicBezTo>
                  <a:lnTo>
                    <a:pt x="81" y="56"/>
                  </a:lnTo>
                  <a:lnTo>
                    <a:pt x="81" y="57"/>
                  </a:lnTo>
                  <a:cubicBezTo>
                    <a:pt x="80" y="57"/>
                    <a:pt x="79" y="57"/>
                    <a:pt x="79" y="57"/>
                  </a:cubicBezTo>
                  <a:cubicBezTo>
                    <a:pt x="78" y="58"/>
                    <a:pt x="78" y="58"/>
                    <a:pt x="79" y="59"/>
                  </a:cubicBezTo>
                  <a:cubicBezTo>
                    <a:pt x="78" y="60"/>
                    <a:pt x="77" y="60"/>
                    <a:pt x="77" y="60"/>
                  </a:cubicBezTo>
                  <a:lnTo>
                    <a:pt x="76" y="60"/>
                  </a:lnTo>
                  <a:lnTo>
                    <a:pt x="75" y="60"/>
                  </a:lnTo>
                  <a:cubicBezTo>
                    <a:pt x="75" y="60"/>
                    <a:pt x="74" y="60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lnTo>
                    <a:pt x="71" y="59"/>
                  </a:lnTo>
                  <a:cubicBezTo>
                    <a:pt x="71" y="60"/>
                    <a:pt x="71" y="60"/>
                    <a:pt x="71" y="60"/>
                  </a:cubicBezTo>
                  <a:lnTo>
                    <a:pt x="70" y="60"/>
                  </a:lnTo>
                  <a:lnTo>
                    <a:pt x="70" y="61"/>
                  </a:lnTo>
                  <a:lnTo>
                    <a:pt x="69" y="61"/>
                  </a:lnTo>
                  <a:cubicBezTo>
                    <a:pt x="69" y="61"/>
                    <a:pt x="68" y="61"/>
                    <a:pt x="68" y="62"/>
                  </a:cubicBezTo>
                  <a:cubicBezTo>
                    <a:pt x="67" y="62"/>
                    <a:pt x="67" y="62"/>
                    <a:pt x="66" y="62"/>
                  </a:cubicBezTo>
                  <a:lnTo>
                    <a:pt x="66" y="63"/>
                  </a:lnTo>
                  <a:lnTo>
                    <a:pt x="66" y="64"/>
                  </a:lnTo>
                  <a:cubicBezTo>
                    <a:pt x="65" y="65"/>
                    <a:pt x="65" y="65"/>
                    <a:pt x="66" y="66"/>
                  </a:cubicBezTo>
                  <a:cubicBezTo>
                    <a:pt x="66" y="67"/>
                    <a:pt x="67" y="67"/>
                    <a:pt x="67" y="67"/>
                  </a:cubicBezTo>
                  <a:cubicBezTo>
                    <a:pt x="67" y="68"/>
                    <a:pt x="67" y="68"/>
                    <a:pt x="66" y="68"/>
                  </a:cubicBezTo>
                  <a:lnTo>
                    <a:pt x="66" y="69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4" y="71"/>
                  </a:lnTo>
                  <a:cubicBezTo>
                    <a:pt x="64" y="72"/>
                    <a:pt x="64" y="72"/>
                    <a:pt x="63" y="72"/>
                  </a:cubicBezTo>
                  <a:lnTo>
                    <a:pt x="62" y="72"/>
                  </a:lnTo>
                  <a:cubicBezTo>
                    <a:pt x="61" y="72"/>
                    <a:pt x="60" y="72"/>
                    <a:pt x="60" y="72"/>
                  </a:cubicBezTo>
                  <a:lnTo>
                    <a:pt x="59" y="73"/>
                  </a:lnTo>
                  <a:cubicBezTo>
                    <a:pt x="59" y="73"/>
                    <a:pt x="58" y="73"/>
                    <a:pt x="57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3"/>
                    <a:pt x="53" y="73"/>
                  </a:cubicBezTo>
                  <a:lnTo>
                    <a:pt x="52" y="73"/>
                  </a:lnTo>
                  <a:cubicBezTo>
                    <a:pt x="51" y="73"/>
                    <a:pt x="51" y="73"/>
                    <a:pt x="51" y="73"/>
                  </a:cubicBezTo>
                  <a:lnTo>
                    <a:pt x="51" y="74"/>
                  </a:lnTo>
                  <a:cubicBezTo>
                    <a:pt x="50" y="74"/>
                    <a:pt x="50" y="74"/>
                    <a:pt x="50" y="73"/>
                  </a:cubicBezTo>
                  <a:lnTo>
                    <a:pt x="49" y="73"/>
                  </a:lnTo>
                  <a:lnTo>
                    <a:pt x="48" y="73"/>
                  </a:lnTo>
                  <a:cubicBezTo>
                    <a:pt x="48" y="73"/>
                    <a:pt x="47" y="73"/>
                    <a:pt x="46" y="73"/>
                  </a:cubicBezTo>
                  <a:lnTo>
                    <a:pt x="45" y="73"/>
                  </a:lnTo>
                  <a:cubicBezTo>
                    <a:pt x="45" y="74"/>
                    <a:pt x="44" y="74"/>
                    <a:pt x="44" y="74"/>
                  </a:cubicBezTo>
                  <a:cubicBezTo>
                    <a:pt x="44" y="74"/>
                    <a:pt x="44" y="75"/>
                    <a:pt x="43" y="75"/>
                  </a:cubicBezTo>
                  <a:cubicBezTo>
                    <a:pt x="42" y="75"/>
                    <a:pt x="42" y="75"/>
                    <a:pt x="42" y="75"/>
                  </a:cubicBezTo>
                  <a:lnTo>
                    <a:pt x="41" y="75"/>
                  </a:lnTo>
                  <a:lnTo>
                    <a:pt x="41" y="74"/>
                  </a:lnTo>
                  <a:lnTo>
                    <a:pt x="40" y="74"/>
                  </a:lnTo>
                  <a:cubicBezTo>
                    <a:pt x="39" y="74"/>
                    <a:pt x="39" y="74"/>
                    <a:pt x="39" y="74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4"/>
                    <a:pt x="36" y="74"/>
                    <a:pt x="36" y="74"/>
                  </a:cubicBezTo>
                  <a:lnTo>
                    <a:pt x="35" y="74"/>
                  </a:lnTo>
                  <a:cubicBezTo>
                    <a:pt x="35" y="74"/>
                    <a:pt x="34" y="74"/>
                    <a:pt x="33" y="74"/>
                  </a:cubicBezTo>
                  <a:lnTo>
                    <a:pt x="32" y="74"/>
                  </a:lnTo>
                  <a:cubicBezTo>
                    <a:pt x="31" y="74"/>
                    <a:pt x="31" y="74"/>
                    <a:pt x="31" y="74"/>
                  </a:cubicBezTo>
                  <a:lnTo>
                    <a:pt x="30" y="74"/>
                  </a:lnTo>
                  <a:cubicBezTo>
                    <a:pt x="30" y="75"/>
                    <a:pt x="30" y="75"/>
                    <a:pt x="30" y="75"/>
                  </a:cubicBezTo>
                  <a:cubicBezTo>
                    <a:pt x="29" y="75"/>
                    <a:pt x="29" y="75"/>
                    <a:pt x="29" y="75"/>
                  </a:cubicBezTo>
                  <a:lnTo>
                    <a:pt x="28" y="75"/>
                  </a:lnTo>
                  <a:cubicBezTo>
                    <a:pt x="28" y="75"/>
                    <a:pt x="27" y="75"/>
                    <a:pt x="26" y="75"/>
                  </a:cubicBezTo>
                  <a:lnTo>
                    <a:pt x="25" y="75"/>
                  </a:lnTo>
                  <a:cubicBezTo>
                    <a:pt x="24" y="75"/>
                    <a:pt x="24" y="75"/>
                    <a:pt x="24" y="75"/>
                  </a:cubicBezTo>
                  <a:lnTo>
                    <a:pt x="23" y="75"/>
                  </a:lnTo>
                  <a:lnTo>
                    <a:pt x="23" y="74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cubicBezTo>
                    <a:pt x="20" y="73"/>
                    <a:pt x="19" y="73"/>
                    <a:pt x="18" y="73"/>
                  </a:cubicBezTo>
                  <a:cubicBezTo>
                    <a:pt x="17" y="72"/>
                    <a:pt x="16" y="72"/>
                    <a:pt x="16" y="72"/>
                  </a:cubicBezTo>
                  <a:cubicBezTo>
                    <a:pt x="15" y="72"/>
                    <a:pt x="15" y="72"/>
                    <a:pt x="14" y="72"/>
                  </a:cubicBezTo>
                  <a:cubicBezTo>
                    <a:pt x="13" y="72"/>
                    <a:pt x="11" y="72"/>
                    <a:pt x="10" y="72"/>
                  </a:cubicBezTo>
                  <a:lnTo>
                    <a:pt x="9" y="72"/>
                  </a:lnTo>
                  <a:lnTo>
                    <a:pt x="8" y="72"/>
                  </a:lnTo>
                  <a:cubicBezTo>
                    <a:pt x="8" y="71"/>
                    <a:pt x="9" y="70"/>
                    <a:pt x="10" y="70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1" y="69"/>
                    <a:pt x="12" y="69"/>
                    <a:pt x="12" y="68"/>
                  </a:cubicBezTo>
                  <a:cubicBezTo>
                    <a:pt x="12" y="68"/>
                    <a:pt x="13" y="68"/>
                    <a:pt x="13" y="67"/>
                  </a:cubicBezTo>
                  <a:cubicBezTo>
                    <a:pt x="14" y="67"/>
                    <a:pt x="15" y="66"/>
                    <a:pt x="15" y="66"/>
                  </a:cubicBezTo>
                  <a:cubicBezTo>
                    <a:pt x="16" y="65"/>
                    <a:pt x="18" y="64"/>
                    <a:pt x="18" y="63"/>
                  </a:cubicBezTo>
                  <a:lnTo>
                    <a:pt x="18" y="62"/>
                  </a:ln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0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4" y="59"/>
                    <a:pt x="13" y="59"/>
                    <a:pt x="12" y="59"/>
                  </a:cubicBezTo>
                  <a:lnTo>
                    <a:pt x="11" y="59"/>
                  </a:lnTo>
                  <a:lnTo>
                    <a:pt x="10" y="59"/>
                  </a:lnTo>
                  <a:lnTo>
                    <a:pt x="9" y="59"/>
                  </a:ln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6" y="58"/>
                  </a:cubicBezTo>
                  <a:cubicBezTo>
                    <a:pt x="6" y="57"/>
                    <a:pt x="6" y="57"/>
                    <a:pt x="5" y="56"/>
                  </a:cubicBezTo>
                  <a:lnTo>
                    <a:pt x="5" y="55"/>
                  </a:lnTo>
                  <a:cubicBezTo>
                    <a:pt x="4" y="53"/>
                    <a:pt x="4" y="52"/>
                    <a:pt x="4" y="51"/>
                  </a:cubicBezTo>
                  <a:lnTo>
                    <a:pt x="4" y="50"/>
                  </a:lnTo>
                  <a:cubicBezTo>
                    <a:pt x="3" y="50"/>
                    <a:pt x="3" y="50"/>
                    <a:pt x="3" y="50"/>
                  </a:cubicBezTo>
                  <a:lnTo>
                    <a:pt x="3" y="49"/>
                  </a:ln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7"/>
                    <a:pt x="1" y="46"/>
                  </a:cubicBezTo>
                  <a:cubicBezTo>
                    <a:pt x="1" y="45"/>
                    <a:pt x="0" y="45"/>
                    <a:pt x="1" y="45"/>
                  </a:cubicBezTo>
                  <a:lnTo>
                    <a:pt x="1" y="44"/>
                  </a:lnTo>
                  <a:cubicBezTo>
                    <a:pt x="2" y="44"/>
                    <a:pt x="2" y="44"/>
                    <a:pt x="2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lnTo>
                    <a:pt x="4" y="42"/>
                  </a:lnTo>
                  <a:cubicBezTo>
                    <a:pt x="4" y="42"/>
                    <a:pt x="3" y="42"/>
                    <a:pt x="3" y="41"/>
                  </a:cubicBezTo>
                  <a:lnTo>
                    <a:pt x="2" y="41"/>
                  </a:lnTo>
                  <a:lnTo>
                    <a:pt x="1" y="41"/>
                  </a:lnTo>
                  <a:cubicBezTo>
                    <a:pt x="0" y="41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7"/>
                    <a:pt x="-1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lnTo>
                    <a:pt x="2" y="36"/>
                  </a:lnTo>
                  <a:lnTo>
                    <a:pt x="2" y="35"/>
                  </a:lnTo>
                  <a:lnTo>
                    <a:pt x="2" y="34"/>
                  </a:lnTo>
                  <a:cubicBezTo>
                    <a:pt x="3" y="34"/>
                    <a:pt x="3" y="34"/>
                    <a:pt x="3" y="34"/>
                  </a:cubicBez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1"/>
                  </a:ln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29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5" y="24"/>
                  </a:lnTo>
                  <a:cubicBezTo>
                    <a:pt x="5" y="25"/>
                    <a:pt x="6" y="25"/>
                    <a:pt x="6" y="25"/>
                  </a:cubicBezTo>
                  <a:lnTo>
                    <a:pt x="7" y="25"/>
                  </a:lnTo>
                  <a:cubicBezTo>
                    <a:pt x="8" y="26"/>
                    <a:pt x="8" y="26"/>
                    <a:pt x="9" y="26"/>
                  </a:cubicBezTo>
                  <a:cubicBezTo>
                    <a:pt x="9" y="26"/>
                    <a:pt x="10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5" y="27"/>
                    <a:pt x="15" y="28"/>
                    <a:pt x="16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19" y="29"/>
                    <a:pt x="22" y="28"/>
                    <a:pt x="23" y="27"/>
                  </a:cubicBezTo>
                  <a:cubicBezTo>
                    <a:pt x="23" y="27"/>
                    <a:pt x="23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6" y="23"/>
                    <a:pt x="27" y="22"/>
                    <a:pt x="29" y="22"/>
                  </a:cubicBezTo>
                  <a:cubicBezTo>
                    <a:pt x="29" y="22"/>
                    <a:pt x="30" y="22"/>
                    <a:pt x="31" y="21"/>
                  </a:cubicBezTo>
                  <a:cubicBezTo>
                    <a:pt x="32" y="21"/>
                    <a:pt x="33" y="21"/>
                    <a:pt x="34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0"/>
                    <a:pt x="38" y="20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lnTo>
                    <a:pt x="40" y="16"/>
                  </a:lnTo>
                  <a:lnTo>
                    <a:pt x="40" y="15"/>
                  </a:lnTo>
                  <a:lnTo>
                    <a:pt x="41" y="14"/>
                  </a:lnTo>
                  <a:cubicBezTo>
                    <a:pt x="41" y="13"/>
                    <a:pt x="41" y="12"/>
                    <a:pt x="42" y="12"/>
                  </a:cubicBezTo>
                  <a:cubicBezTo>
                    <a:pt x="42" y="12"/>
                    <a:pt x="43" y="12"/>
                    <a:pt x="44" y="12"/>
                  </a:cubicBezTo>
                  <a:lnTo>
                    <a:pt x="45" y="12"/>
                  </a:lnTo>
                  <a:cubicBezTo>
                    <a:pt x="45" y="11"/>
                    <a:pt x="46" y="11"/>
                    <a:pt x="47" y="11"/>
                  </a:cubicBezTo>
                  <a:lnTo>
                    <a:pt x="48" y="11"/>
                  </a:lnTo>
                  <a:cubicBezTo>
                    <a:pt x="49" y="11"/>
                    <a:pt x="49" y="10"/>
                    <a:pt x="50" y="10"/>
                  </a:cubicBezTo>
                  <a:cubicBezTo>
                    <a:pt x="51" y="9"/>
                    <a:pt x="52" y="9"/>
                    <a:pt x="53" y="9"/>
                  </a:cubicBezTo>
                  <a:cubicBezTo>
                    <a:pt x="54" y="9"/>
                    <a:pt x="55" y="9"/>
                    <a:pt x="56" y="9"/>
                  </a:cubicBezTo>
                  <a:cubicBezTo>
                    <a:pt x="56" y="9"/>
                    <a:pt x="56" y="10"/>
                    <a:pt x="57" y="10"/>
                  </a:cubicBezTo>
                  <a:lnTo>
                    <a:pt x="58" y="10"/>
                  </a:lnTo>
                  <a:lnTo>
                    <a:pt x="59" y="10"/>
                  </a:lnTo>
                  <a:lnTo>
                    <a:pt x="60" y="10"/>
                  </a:lnTo>
                  <a:cubicBezTo>
                    <a:pt x="61" y="10"/>
                    <a:pt x="61" y="10"/>
                    <a:pt x="62" y="10"/>
                  </a:cubicBezTo>
                  <a:lnTo>
                    <a:pt x="63" y="10"/>
                  </a:lnTo>
                  <a:cubicBezTo>
                    <a:pt x="64" y="10"/>
                    <a:pt x="64" y="10"/>
                    <a:pt x="65" y="11"/>
                  </a:cubicBezTo>
                  <a:cubicBezTo>
                    <a:pt x="66" y="11"/>
                    <a:pt x="66" y="11"/>
                    <a:pt x="67" y="11"/>
                  </a:cubicBezTo>
                  <a:cubicBezTo>
                    <a:pt x="68" y="11"/>
                    <a:pt x="69" y="11"/>
                    <a:pt x="70" y="11"/>
                  </a:cubicBezTo>
                  <a:lnTo>
                    <a:pt x="71" y="11"/>
                  </a:lnTo>
                  <a:cubicBezTo>
                    <a:pt x="72" y="11"/>
                    <a:pt x="72" y="11"/>
                    <a:pt x="72" y="11"/>
                  </a:cubicBezTo>
                  <a:lnTo>
                    <a:pt x="73" y="11"/>
                  </a:lnTo>
                  <a:lnTo>
                    <a:pt x="73" y="12"/>
                  </a:ln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6" y="12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7" y="13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0" y="12"/>
                  </a:lnTo>
                  <a:cubicBezTo>
                    <a:pt x="81" y="12"/>
                    <a:pt x="81" y="11"/>
                    <a:pt x="81" y="11"/>
                  </a:cubicBezTo>
                  <a:cubicBezTo>
                    <a:pt x="82" y="11"/>
                    <a:pt x="82" y="11"/>
                    <a:pt x="83" y="11"/>
                  </a:cubicBezTo>
                  <a:lnTo>
                    <a:pt x="84" y="11"/>
                  </a:lnTo>
                  <a:lnTo>
                    <a:pt x="85" y="11"/>
                  </a:lnTo>
                  <a:lnTo>
                    <a:pt x="86" y="11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9" y="12"/>
                  </a:lnTo>
                  <a:cubicBezTo>
                    <a:pt x="89" y="12"/>
                    <a:pt x="90" y="12"/>
                    <a:pt x="90" y="11"/>
                  </a:cubicBezTo>
                  <a:cubicBezTo>
                    <a:pt x="89" y="11"/>
                    <a:pt x="89" y="10"/>
                    <a:pt x="89" y="10"/>
                  </a:cubicBezTo>
                  <a:cubicBezTo>
                    <a:pt x="89" y="10"/>
                    <a:pt x="90" y="9"/>
                    <a:pt x="92" y="8"/>
                  </a:cubicBezTo>
                  <a:cubicBezTo>
                    <a:pt x="93" y="8"/>
                    <a:pt x="94" y="8"/>
                    <a:pt x="95" y="8"/>
                  </a:cubicBezTo>
                  <a:lnTo>
                    <a:pt x="96" y="8"/>
                  </a:lnTo>
                  <a:lnTo>
                    <a:pt x="97" y="8"/>
                  </a:lnTo>
                  <a:cubicBezTo>
                    <a:pt x="97" y="7"/>
                    <a:pt x="97" y="7"/>
                    <a:pt x="97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4"/>
                    <a:pt x="96" y="4"/>
                    <a:pt x="97" y="4"/>
                  </a:cubicBezTo>
                  <a:cubicBezTo>
                    <a:pt x="97" y="4"/>
                    <a:pt x="97" y="3"/>
                    <a:pt x="98" y="3"/>
                  </a:cubicBezTo>
                  <a:lnTo>
                    <a:pt x="98" y="2"/>
                  </a:lnTo>
                  <a:cubicBezTo>
                    <a:pt x="99" y="2"/>
                    <a:pt x="99" y="1"/>
                    <a:pt x="101" y="0"/>
                  </a:cubicBezTo>
                  <a:lnTo>
                    <a:pt x="102" y="0"/>
                  </a:ln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1"/>
                    <a:pt x="106" y="1"/>
                  </a:cubicBezTo>
                  <a:cubicBezTo>
                    <a:pt x="106" y="2"/>
                    <a:pt x="107" y="2"/>
                    <a:pt x="107" y="3"/>
                  </a:cubicBezTo>
                  <a:lnTo>
                    <a:pt x="107" y="4"/>
                  </a:lnTo>
                  <a:cubicBezTo>
                    <a:pt x="106" y="4"/>
                    <a:pt x="106" y="4"/>
                    <a:pt x="106" y="4"/>
                  </a:cubicBezTo>
                  <a:lnTo>
                    <a:pt x="107" y="4"/>
                  </a:lnTo>
                  <a:lnTo>
                    <a:pt x="108" y="4"/>
                  </a:lnTo>
                  <a:lnTo>
                    <a:pt x="109" y="4"/>
                  </a:lnTo>
                  <a:cubicBezTo>
                    <a:pt x="110" y="4"/>
                    <a:pt x="110" y="4"/>
                    <a:pt x="110" y="5"/>
                  </a:cubicBezTo>
                  <a:cubicBezTo>
                    <a:pt x="111" y="5"/>
                    <a:pt x="110" y="5"/>
                    <a:pt x="110" y="6"/>
                  </a:cubicBezTo>
                  <a:lnTo>
                    <a:pt x="110" y="7"/>
                  </a:lnTo>
                  <a:cubicBezTo>
                    <a:pt x="110" y="7"/>
                    <a:pt x="110" y="8"/>
                    <a:pt x="110" y="9"/>
                  </a:cubicBezTo>
                  <a:lnTo>
                    <a:pt x="111" y="9"/>
                  </a:lnTo>
                  <a:lnTo>
                    <a:pt x="111" y="10"/>
                  </a:lnTo>
                  <a:lnTo>
                    <a:pt x="111" y="11"/>
                  </a:lnTo>
                  <a:cubicBezTo>
                    <a:pt x="111" y="11"/>
                    <a:pt x="111" y="12"/>
                    <a:pt x="111" y="13"/>
                  </a:cubicBezTo>
                  <a:cubicBezTo>
                    <a:pt x="112" y="13"/>
                    <a:pt x="112" y="14"/>
                    <a:pt x="112" y="14"/>
                  </a:cubicBezTo>
                  <a:lnTo>
                    <a:pt x="113" y="14"/>
                  </a:lnTo>
                  <a:lnTo>
                    <a:pt x="113" y="15"/>
                  </a:ln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6" y="15"/>
                  </a:lnTo>
                  <a:cubicBezTo>
                    <a:pt x="117" y="14"/>
                    <a:pt x="117" y="14"/>
                    <a:pt x="118" y="14"/>
                  </a:cubicBezTo>
                  <a:lnTo>
                    <a:pt x="119" y="14"/>
                  </a:lnTo>
                  <a:cubicBezTo>
                    <a:pt x="119" y="13"/>
                    <a:pt x="119" y="13"/>
                    <a:pt x="120" y="13"/>
                  </a:cubicBezTo>
                  <a:lnTo>
                    <a:pt x="121" y="13"/>
                  </a:lnTo>
                  <a:cubicBezTo>
                    <a:pt x="122" y="13"/>
                    <a:pt x="122" y="13"/>
                    <a:pt x="123" y="12"/>
                  </a:cubicBezTo>
                  <a:cubicBezTo>
                    <a:pt x="123" y="11"/>
                    <a:pt x="124" y="11"/>
                    <a:pt x="124" y="11"/>
                  </a:cubicBezTo>
                  <a:lnTo>
                    <a:pt x="125" y="10"/>
                  </a:lnTo>
                  <a:cubicBezTo>
                    <a:pt x="126" y="10"/>
                    <a:pt x="126" y="9"/>
                    <a:pt x="127" y="9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8" y="7"/>
                    <a:pt x="129" y="7"/>
                    <a:pt x="131" y="7"/>
                  </a:cubicBezTo>
                  <a:lnTo>
                    <a:pt x="132" y="7"/>
                  </a:lnTo>
                  <a:cubicBezTo>
                    <a:pt x="132" y="7"/>
                    <a:pt x="133" y="7"/>
                    <a:pt x="133" y="8"/>
                  </a:cubicBezTo>
                  <a:cubicBezTo>
                    <a:pt x="134" y="8"/>
                    <a:pt x="134" y="8"/>
                    <a:pt x="134" y="8"/>
                  </a:cubicBezTo>
                  <a:lnTo>
                    <a:pt x="134" y="9"/>
                  </a:lnTo>
                  <a:lnTo>
                    <a:pt x="135" y="9"/>
                  </a:lnTo>
                  <a:cubicBezTo>
                    <a:pt x="136" y="9"/>
                    <a:pt x="136" y="9"/>
                    <a:pt x="137" y="9"/>
                  </a:cubicBezTo>
                  <a:cubicBezTo>
                    <a:pt x="138" y="9"/>
                    <a:pt x="140" y="9"/>
                    <a:pt x="140" y="8"/>
                  </a:cubicBezTo>
                  <a:cubicBezTo>
                    <a:pt x="141" y="8"/>
                    <a:pt x="142" y="7"/>
                    <a:pt x="143" y="7"/>
                  </a:cubicBezTo>
                  <a:cubicBezTo>
                    <a:pt x="143" y="7"/>
                    <a:pt x="144" y="7"/>
                    <a:pt x="145" y="8"/>
                  </a:cubicBezTo>
                  <a:cubicBezTo>
                    <a:pt x="145" y="8"/>
                    <a:pt x="146" y="8"/>
                    <a:pt x="146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4" name="Shape 3314"/>
            <p:cNvSpPr/>
            <p:nvPr/>
          </p:nvSpPr>
          <p:spPr>
            <a:xfrm>
              <a:off x="4203516" y="5186186"/>
              <a:ext cx="68590" cy="47485"/>
            </a:xfrm>
            <a:custGeom>
              <a:avLst/>
              <a:gdLst/>
              <a:ahLst/>
              <a:cxnLst/>
              <a:rect l="0" t="0" r="0" b="0"/>
              <a:pathLst>
                <a:path w="40" h="28" extrusionOk="0">
                  <a:moveTo>
                    <a:pt x="40" y="16"/>
                  </a:moveTo>
                  <a:cubicBezTo>
                    <a:pt x="39" y="16"/>
                    <a:pt x="39" y="16"/>
                    <a:pt x="38" y="16"/>
                  </a:cubicBezTo>
                  <a:cubicBezTo>
                    <a:pt x="37" y="15"/>
                    <a:pt x="37" y="15"/>
                    <a:pt x="36" y="15"/>
                  </a:cubicBezTo>
                  <a:lnTo>
                    <a:pt x="35" y="15"/>
                  </a:lnTo>
                  <a:cubicBezTo>
                    <a:pt x="35" y="16"/>
                    <a:pt x="35" y="16"/>
                    <a:pt x="35" y="16"/>
                  </a:cubicBezTo>
                  <a:lnTo>
                    <a:pt x="34" y="16"/>
                  </a:lnTo>
                  <a:cubicBezTo>
                    <a:pt x="34" y="17"/>
                    <a:pt x="34" y="17"/>
                    <a:pt x="34" y="18"/>
                  </a:cubicBezTo>
                  <a:lnTo>
                    <a:pt x="35" y="18"/>
                  </a:lnTo>
                  <a:lnTo>
                    <a:pt x="35" y="19"/>
                  </a:lnTo>
                  <a:cubicBezTo>
                    <a:pt x="34" y="19"/>
                    <a:pt x="34" y="19"/>
                    <a:pt x="35" y="20"/>
                  </a:cubicBezTo>
                  <a:lnTo>
                    <a:pt x="35" y="21"/>
                  </a:lnTo>
                  <a:cubicBezTo>
                    <a:pt x="35" y="21"/>
                    <a:pt x="35" y="22"/>
                    <a:pt x="34" y="23"/>
                  </a:cubicBezTo>
                  <a:cubicBezTo>
                    <a:pt x="34" y="23"/>
                    <a:pt x="33" y="23"/>
                    <a:pt x="33" y="24"/>
                  </a:cubicBezTo>
                  <a:lnTo>
                    <a:pt x="32" y="24"/>
                  </a:lnTo>
                  <a:lnTo>
                    <a:pt x="32" y="25"/>
                  </a:lnTo>
                  <a:cubicBezTo>
                    <a:pt x="32" y="26"/>
                    <a:pt x="32" y="26"/>
                    <a:pt x="32" y="27"/>
                  </a:cubicBezTo>
                  <a:lnTo>
                    <a:pt x="31" y="27"/>
                  </a:lnTo>
                  <a:lnTo>
                    <a:pt x="31" y="28"/>
                  </a:lnTo>
                  <a:lnTo>
                    <a:pt x="31" y="27"/>
                  </a:lnTo>
                  <a:cubicBezTo>
                    <a:pt x="30" y="27"/>
                    <a:pt x="30" y="26"/>
                    <a:pt x="30" y="26"/>
                  </a:cubicBezTo>
                  <a:cubicBezTo>
                    <a:pt x="29" y="25"/>
                    <a:pt x="29" y="24"/>
                    <a:pt x="28" y="24"/>
                  </a:cubicBezTo>
                  <a:cubicBezTo>
                    <a:pt x="28" y="23"/>
                    <a:pt x="27" y="23"/>
                    <a:pt x="26" y="23"/>
                  </a:cubicBezTo>
                  <a:lnTo>
                    <a:pt x="26" y="24"/>
                  </a:lnTo>
                  <a:cubicBezTo>
                    <a:pt x="27" y="25"/>
                    <a:pt x="28" y="25"/>
                    <a:pt x="27" y="26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1" y="25"/>
                    <a:pt x="20" y="24"/>
                    <a:pt x="21" y="24"/>
                  </a:cubicBezTo>
                  <a:lnTo>
                    <a:pt x="21" y="23"/>
                  </a:lnTo>
                  <a:lnTo>
                    <a:pt x="22" y="23"/>
                  </a:lnTo>
                  <a:cubicBezTo>
                    <a:pt x="22" y="23"/>
                    <a:pt x="22" y="22"/>
                    <a:pt x="23" y="22"/>
                  </a:cubicBezTo>
                  <a:cubicBezTo>
                    <a:pt x="23" y="21"/>
                    <a:pt x="23" y="21"/>
                    <a:pt x="23" y="19"/>
                  </a:cubicBezTo>
                  <a:lnTo>
                    <a:pt x="21" y="18"/>
                  </a:lnTo>
                  <a:lnTo>
                    <a:pt x="20" y="18"/>
                  </a:lnTo>
                  <a:cubicBezTo>
                    <a:pt x="20" y="17"/>
                    <a:pt x="19" y="17"/>
                    <a:pt x="18" y="16"/>
                  </a:cubicBezTo>
                  <a:lnTo>
                    <a:pt x="17" y="16"/>
                  </a:lnTo>
                  <a:lnTo>
                    <a:pt x="16" y="15"/>
                  </a:lnTo>
                  <a:cubicBezTo>
                    <a:pt x="15" y="14"/>
                    <a:pt x="15" y="14"/>
                    <a:pt x="15" y="14"/>
                  </a:cubicBezTo>
                  <a:lnTo>
                    <a:pt x="14" y="14"/>
                  </a:ln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1" y="10"/>
                  </a:lnTo>
                  <a:cubicBezTo>
                    <a:pt x="11" y="9"/>
                    <a:pt x="11" y="9"/>
                    <a:pt x="11" y="9"/>
                  </a:cubicBezTo>
                  <a:lnTo>
                    <a:pt x="10" y="9"/>
                  </a:ln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8" y="9"/>
                    <a:pt x="9" y="9"/>
                    <a:pt x="9" y="10"/>
                  </a:cubicBezTo>
                  <a:cubicBezTo>
                    <a:pt x="10" y="10"/>
                    <a:pt x="11" y="11"/>
                    <a:pt x="10" y="12"/>
                  </a:cubicBezTo>
                  <a:lnTo>
                    <a:pt x="9" y="12"/>
                  </a:lnTo>
                  <a:lnTo>
                    <a:pt x="9" y="13"/>
                  </a:lnTo>
                  <a:cubicBezTo>
                    <a:pt x="8" y="13"/>
                    <a:pt x="8" y="13"/>
                    <a:pt x="7" y="14"/>
                  </a:cubicBezTo>
                  <a:lnTo>
                    <a:pt x="6" y="14"/>
                  </a:lnTo>
                  <a:lnTo>
                    <a:pt x="5" y="14"/>
                  </a:lnTo>
                  <a:cubicBezTo>
                    <a:pt x="5" y="13"/>
                    <a:pt x="5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10"/>
                    <a:pt x="0" y="9"/>
                    <a:pt x="1" y="9"/>
                  </a:cubicBez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cubicBezTo>
                    <a:pt x="2" y="5"/>
                    <a:pt x="3" y="4"/>
                    <a:pt x="2" y="3"/>
                  </a:cubicBezTo>
                  <a:lnTo>
                    <a:pt x="1" y="3"/>
                  </a:lnTo>
                  <a:lnTo>
                    <a:pt x="1" y="2"/>
                  </a:lnTo>
                  <a:cubicBezTo>
                    <a:pt x="0" y="2"/>
                    <a:pt x="1" y="1"/>
                    <a:pt x="2" y="1"/>
                  </a:cubicBezTo>
                  <a:lnTo>
                    <a:pt x="3" y="1"/>
                  </a:lnTo>
                  <a:cubicBezTo>
                    <a:pt x="3" y="0"/>
                    <a:pt x="3" y="0"/>
                    <a:pt x="3" y="0"/>
                  </a:cubicBez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cubicBezTo>
                    <a:pt x="8" y="0"/>
                    <a:pt x="9" y="0"/>
                    <a:pt x="10" y="0"/>
                  </a:cubicBezTo>
                  <a:cubicBezTo>
                    <a:pt x="11" y="1"/>
                    <a:pt x="11" y="1"/>
                    <a:pt x="12" y="1"/>
                  </a:cubicBezTo>
                  <a:lnTo>
                    <a:pt x="13" y="1"/>
                  </a:lnTo>
                  <a:cubicBezTo>
                    <a:pt x="14" y="1"/>
                    <a:pt x="14" y="2"/>
                    <a:pt x="15" y="2"/>
                  </a:cubicBezTo>
                  <a:lnTo>
                    <a:pt x="16" y="2"/>
                  </a:lnTo>
                  <a:cubicBezTo>
                    <a:pt x="16" y="1"/>
                    <a:pt x="17" y="1"/>
                    <a:pt x="17" y="1"/>
                  </a:cubicBezTo>
                  <a:cubicBezTo>
                    <a:pt x="18" y="1"/>
                    <a:pt x="19" y="2"/>
                    <a:pt x="19" y="2"/>
                  </a:cubicBezTo>
                  <a:cubicBezTo>
                    <a:pt x="20" y="2"/>
                    <a:pt x="20" y="3"/>
                    <a:pt x="21" y="3"/>
                  </a:cubicBezTo>
                  <a:lnTo>
                    <a:pt x="22" y="3"/>
                  </a:lnTo>
                  <a:lnTo>
                    <a:pt x="23" y="3"/>
                  </a:ln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6" y="4"/>
                    <a:pt x="27" y="4"/>
                  </a:cubicBezTo>
                  <a:lnTo>
                    <a:pt x="28" y="4"/>
                  </a:lnTo>
                  <a:lnTo>
                    <a:pt x="29" y="4"/>
                  </a:lnTo>
                  <a:cubicBezTo>
                    <a:pt x="29" y="4"/>
                    <a:pt x="30" y="4"/>
                    <a:pt x="30" y="3"/>
                  </a:cubicBezTo>
                  <a:cubicBezTo>
                    <a:pt x="30" y="4"/>
                    <a:pt x="30" y="4"/>
                    <a:pt x="30" y="5"/>
                  </a:cubicBezTo>
                  <a:lnTo>
                    <a:pt x="30" y="6"/>
                  </a:lnTo>
                  <a:lnTo>
                    <a:pt x="30" y="7"/>
                  </a:lnTo>
                  <a:cubicBezTo>
                    <a:pt x="31" y="7"/>
                    <a:pt x="31" y="8"/>
                    <a:pt x="31" y="8"/>
                  </a:cubicBezTo>
                  <a:lnTo>
                    <a:pt x="32" y="8"/>
                  </a:ln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9"/>
                    <a:pt x="35" y="9"/>
                  </a:cubicBezTo>
                  <a:lnTo>
                    <a:pt x="35" y="10"/>
                  </a:lnTo>
                  <a:cubicBezTo>
                    <a:pt x="35" y="11"/>
                    <a:pt x="35" y="11"/>
                    <a:pt x="36" y="12"/>
                  </a:cubicBezTo>
                  <a:lnTo>
                    <a:pt x="37" y="12"/>
                  </a:lnTo>
                  <a:cubicBezTo>
                    <a:pt x="37" y="13"/>
                    <a:pt x="38" y="13"/>
                    <a:pt x="38" y="13"/>
                  </a:cubicBezTo>
                  <a:cubicBezTo>
                    <a:pt x="39" y="14"/>
                    <a:pt x="40" y="14"/>
                    <a:pt x="40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5" name="Shape 3315"/>
            <p:cNvSpPr/>
            <p:nvPr/>
          </p:nvSpPr>
          <p:spPr>
            <a:xfrm>
              <a:off x="4259795" y="5233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6" name="Shape 3316"/>
            <p:cNvSpPr/>
            <p:nvPr/>
          </p:nvSpPr>
          <p:spPr>
            <a:xfrm>
              <a:off x="4273865" y="521432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7" name="Shape 3317"/>
            <p:cNvSpPr/>
            <p:nvPr/>
          </p:nvSpPr>
          <p:spPr>
            <a:xfrm>
              <a:off x="3971362" y="4433459"/>
              <a:ext cx="24622" cy="17587"/>
            </a:xfrm>
            <a:custGeom>
              <a:avLst/>
              <a:gdLst/>
              <a:ahLst/>
              <a:cxnLst/>
              <a:rect l="0" t="0" r="0" b="0"/>
              <a:pathLst>
                <a:path w="15" h="11" extrusionOk="0">
                  <a:moveTo>
                    <a:pt x="4" y="11"/>
                  </a:moveTo>
                  <a:lnTo>
                    <a:pt x="3" y="11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1" y="10"/>
                  </a:ln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2" y="9"/>
                    <a:pt x="2" y="9"/>
                    <a:pt x="2" y="8"/>
                  </a:cubicBezTo>
                  <a:lnTo>
                    <a:pt x="3" y="8"/>
                  </a:lnTo>
                  <a:cubicBezTo>
                    <a:pt x="3" y="7"/>
                    <a:pt x="3" y="7"/>
                    <a:pt x="3" y="7"/>
                  </a:cubicBezTo>
                  <a:lnTo>
                    <a:pt x="3" y="6"/>
                  </a:lnTo>
                  <a:cubicBezTo>
                    <a:pt x="3" y="6"/>
                    <a:pt x="3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3"/>
                    <a:pt x="3" y="3"/>
                  </a:cubicBez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lnTo>
                    <a:pt x="7" y="0"/>
                  </a:ln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0"/>
                  </a:ln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3" y="2"/>
                  </a:cubicBezTo>
                  <a:lnTo>
                    <a:pt x="12" y="2"/>
                  </a:ln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2480C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8" name="Shape 3318"/>
            <p:cNvSpPr/>
            <p:nvPr/>
          </p:nvSpPr>
          <p:spPr>
            <a:xfrm>
              <a:off x="3983678" y="4414113"/>
              <a:ext cx="38692" cy="17587"/>
            </a:xfrm>
            <a:custGeom>
              <a:avLst/>
              <a:gdLst/>
              <a:ahLst/>
              <a:cxnLst/>
              <a:rect l="0" t="0" r="0" b="0"/>
              <a:pathLst>
                <a:path w="23" h="11" extrusionOk="0">
                  <a:moveTo>
                    <a:pt x="1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2" y="8"/>
                  </a:lnTo>
                  <a:cubicBezTo>
                    <a:pt x="1" y="7"/>
                    <a:pt x="1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4" y="6"/>
                  </a:ln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6" y="2"/>
                    <a:pt x="8" y="2"/>
                  </a:cubicBezTo>
                  <a:lnTo>
                    <a:pt x="9" y="2"/>
                  </a:ln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lnTo>
                    <a:pt x="12" y="1"/>
                  </a:lnTo>
                  <a:cubicBezTo>
                    <a:pt x="13" y="1"/>
                    <a:pt x="13" y="2"/>
                    <a:pt x="13" y="2"/>
                  </a:cubicBezTo>
                  <a:lnTo>
                    <a:pt x="12" y="2"/>
                  </a:lnTo>
                  <a:cubicBezTo>
                    <a:pt x="12" y="3"/>
                    <a:pt x="12" y="3"/>
                    <a:pt x="12" y="3"/>
                  </a:cubicBezTo>
                  <a:lnTo>
                    <a:pt x="13" y="3"/>
                  </a:lnTo>
                  <a:cubicBezTo>
                    <a:pt x="14" y="2"/>
                    <a:pt x="14" y="2"/>
                    <a:pt x="15" y="2"/>
                  </a:cubicBezTo>
                  <a:cubicBezTo>
                    <a:pt x="16" y="3"/>
                    <a:pt x="14" y="5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9" y="5"/>
                  </a:lnTo>
                  <a:cubicBezTo>
                    <a:pt x="9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10" y="6"/>
                  </a:lnTo>
                  <a:cubicBezTo>
                    <a:pt x="11" y="6"/>
                    <a:pt x="12" y="6"/>
                    <a:pt x="12" y="6"/>
                  </a:cubicBezTo>
                  <a:lnTo>
                    <a:pt x="12" y="5"/>
                  </a:lnTo>
                  <a:cubicBezTo>
                    <a:pt x="13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7" y="3"/>
                    <a:pt x="18" y="3"/>
                  </a:cubicBezTo>
                  <a:lnTo>
                    <a:pt x="19" y="3"/>
                  </a:lnTo>
                  <a:cubicBezTo>
                    <a:pt x="20" y="3"/>
                    <a:pt x="20" y="4"/>
                    <a:pt x="21" y="4"/>
                  </a:cubicBezTo>
                  <a:cubicBezTo>
                    <a:pt x="21" y="3"/>
                    <a:pt x="21" y="3"/>
                    <a:pt x="22" y="3"/>
                  </a:cubicBezTo>
                  <a:lnTo>
                    <a:pt x="23" y="3"/>
                  </a:lnTo>
                  <a:lnTo>
                    <a:pt x="23" y="4"/>
                  </a:lnTo>
                  <a:cubicBezTo>
                    <a:pt x="23" y="5"/>
                    <a:pt x="22" y="5"/>
                    <a:pt x="22" y="5"/>
                  </a:cubicBezTo>
                  <a:lnTo>
                    <a:pt x="21" y="5"/>
                  </a:lnTo>
                  <a:cubicBezTo>
                    <a:pt x="20" y="5"/>
                    <a:pt x="18" y="5"/>
                    <a:pt x="18" y="5"/>
                  </a:cubicBezTo>
                  <a:lnTo>
                    <a:pt x="17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7"/>
                  </a:lnTo>
                  <a:cubicBezTo>
                    <a:pt x="13" y="7"/>
                    <a:pt x="11" y="8"/>
                    <a:pt x="10" y="9"/>
                  </a:cubicBezTo>
                  <a:lnTo>
                    <a:pt x="9" y="9"/>
                  </a:lnTo>
                  <a:cubicBezTo>
                    <a:pt x="9" y="10"/>
                    <a:pt x="8" y="10"/>
                    <a:pt x="7" y="10"/>
                  </a:cubicBezTo>
                  <a:lnTo>
                    <a:pt x="6" y="10"/>
                  </a:lnTo>
                  <a:lnTo>
                    <a:pt x="5" y="10"/>
                  </a:lnTo>
                  <a:cubicBezTo>
                    <a:pt x="4" y="10"/>
                    <a:pt x="4" y="10"/>
                    <a:pt x="4" y="10"/>
                  </a:cubicBezTo>
                  <a:lnTo>
                    <a:pt x="4" y="11"/>
                  </a:lnTo>
                  <a:lnTo>
                    <a:pt x="3" y="11"/>
                  </a:lnTo>
                  <a:cubicBezTo>
                    <a:pt x="3" y="11"/>
                    <a:pt x="2" y="11"/>
                    <a:pt x="1" y="11"/>
                  </a:cubicBezTo>
                  <a:close/>
                </a:path>
              </a:pathLst>
            </a:custGeom>
            <a:solidFill>
              <a:srgbClr val="2480C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19" name="Shape 3319"/>
            <p:cNvSpPr/>
            <p:nvPr/>
          </p:nvSpPr>
          <p:spPr>
            <a:xfrm>
              <a:off x="4695955" y="5198497"/>
              <a:ext cx="21105" cy="8794"/>
            </a:xfrm>
            <a:custGeom>
              <a:avLst/>
              <a:gdLst/>
              <a:ahLst/>
              <a:cxnLst/>
              <a:rect l="0" t="0" r="0" b="0"/>
              <a:pathLst>
                <a:path w="13" h="6" extrusionOk="0">
                  <a:moveTo>
                    <a:pt x="5" y="6"/>
                  </a:move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cubicBezTo>
                    <a:pt x="0" y="5"/>
                    <a:pt x="3" y="4"/>
                    <a:pt x="4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3"/>
                    <a:pt x="6" y="3"/>
                    <a:pt x="6" y="2"/>
                  </a:cubicBez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1" y="5"/>
                  </a:lnTo>
                  <a:lnTo>
                    <a:pt x="10" y="5"/>
                  </a:lnTo>
                  <a:cubicBezTo>
                    <a:pt x="9" y="6"/>
                    <a:pt x="8" y="6"/>
                    <a:pt x="7" y="6"/>
                  </a:cubicBezTo>
                  <a:cubicBezTo>
                    <a:pt x="7" y="6"/>
                    <a:pt x="6" y="6"/>
                    <a:pt x="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20" name="Shape 3320"/>
            <p:cNvSpPr/>
            <p:nvPr/>
          </p:nvSpPr>
          <p:spPr>
            <a:xfrm>
              <a:off x="3476697" y="2951714"/>
              <a:ext cx="950124" cy="1570219"/>
            </a:xfrm>
            <a:custGeom>
              <a:avLst/>
              <a:gdLst/>
              <a:ahLst/>
              <a:cxnLst/>
              <a:rect l="0" t="0" r="0" b="0"/>
              <a:pathLst>
                <a:path w="570" h="1428" extrusionOk="0">
                  <a:moveTo>
                    <a:pt x="570" y="1428"/>
                  </a:moveTo>
                  <a:lnTo>
                    <a:pt x="566" y="1428"/>
                  </a:lnTo>
                  <a:lnTo>
                    <a:pt x="56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3321" name="Shape 3321"/>
            <p:cNvGrpSpPr/>
            <p:nvPr/>
          </p:nvGrpSpPr>
          <p:grpSpPr>
            <a:xfrm>
              <a:off x="3445513" y="4046543"/>
              <a:ext cx="2833279" cy="1144919"/>
              <a:chOff x="6071425" y="7995115"/>
              <a:chExt cx="5666558" cy="2289838"/>
            </a:xfrm>
          </p:grpSpPr>
          <p:sp>
            <p:nvSpPr>
              <p:cNvPr id="3322" name="Shape 3322"/>
              <p:cNvSpPr/>
              <p:nvPr/>
            </p:nvSpPr>
            <p:spPr>
              <a:xfrm>
                <a:off x="10123489" y="8058428"/>
                <a:ext cx="1614494" cy="756244"/>
              </a:xfrm>
              <a:custGeom>
                <a:avLst/>
                <a:gdLst/>
                <a:ahLst/>
                <a:cxnLst/>
                <a:rect l="0" t="0" r="0" b="0"/>
                <a:pathLst>
                  <a:path w="460" h="216" extrusionOk="0">
                    <a:moveTo>
                      <a:pt x="80" y="101"/>
                    </a:moveTo>
                    <a:lnTo>
                      <a:pt x="81" y="101"/>
                    </a:lnTo>
                    <a:cubicBezTo>
                      <a:pt x="82" y="101"/>
                      <a:pt x="82" y="101"/>
                      <a:pt x="83" y="101"/>
                    </a:cubicBezTo>
                    <a:lnTo>
                      <a:pt x="82" y="101"/>
                    </a:lnTo>
                    <a:lnTo>
                      <a:pt x="81" y="101"/>
                    </a:lnTo>
                    <a:close/>
                    <a:moveTo>
                      <a:pt x="266" y="118"/>
                    </a:moveTo>
                    <a:lnTo>
                      <a:pt x="267" y="118"/>
                    </a:lnTo>
                    <a:lnTo>
                      <a:pt x="268" y="118"/>
                    </a:lnTo>
                    <a:lnTo>
                      <a:pt x="267" y="118"/>
                    </a:lnTo>
                    <a:close/>
                    <a:moveTo>
                      <a:pt x="4" y="182"/>
                    </a:moveTo>
                    <a:cubicBezTo>
                      <a:pt x="5" y="182"/>
                      <a:pt x="5" y="182"/>
                      <a:pt x="6" y="182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7" y="181"/>
                      <a:pt x="6" y="181"/>
                      <a:pt x="6" y="181"/>
                    </a:cubicBezTo>
                    <a:cubicBezTo>
                      <a:pt x="5" y="181"/>
                      <a:pt x="5" y="181"/>
                      <a:pt x="5" y="182"/>
                    </a:cubicBezTo>
                    <a:close/>
                    <a:moveTo>
                      <a:pt x="35" y="216"/>
                    </a:moveTo>
                    <a:cubicBezTo>
                      <a:pt x="34" y="216"/>
                      <a:pt x="34" y="216"/>
                      <a:pt x="34" y="216"/>
                    </a:cubicBezTo>
                    <a:cubicBezTo>
                      <a:pt x="33" y="216"/>
                      <a:pt x="33" y="215"/>
                      <a:pt x="32" y="215"/>
                    </a:cubicBezTo>
                    <a:lnTo>
                      <a:pt x="31" y="215"/>
                    </a:lnTo>
                    <a:cubicBezTo>
                      <a:pt x="31" y="214"/>
                      <a:pt x="30" y="214"/>
                      <a:pt x="29" y="214"/>
                    </a:cubicBezTo>
                    <a:lnTo>
                      <a:pt x="28" y="214"/>
                    </a:lnTo>
                    <a:lnTo>
                      <a:pt x="27" y="213"/>
                    </a:lnTo>
                    <a:lnTo>
                      <a:pt x="26" y="213"/>
                    </a:lnTo>
                    <a:cubicBezTo>
                      <a:pt x="26" y="214"/>
                      <a:pt x="25" y="214"/>
                      <a:pt x="25" y="214"/>
                    </a:cubicBezTo>
                    <a:lnTo>
                      <a:pt x="24" y="214"/>
                    </a:lnTo>
                    <a:cubicBezTo>
                      <a:pt x="23" y="215"/>
                      <a:pt x="22" y="216"/>
                      <a:pt x="21" y="216"/>
                    </a:cubicBezTo>
                    <a:lnTo>
                      <a:pt x="20" y="216"/>
                    </a:lnTo>
                    <a:cubicBezTo>
                      <a:pt x="20" y="216"/>
                      <a:pt x="19" y="216"/>
                      <a:pt x="18" y="216"/>
                    </a:cubicBezTo>
                    <a:lnTo>
                      <a:pt x="18" y="215"/>
                    </a:lnTo>
                    <a:cubicBezTo>
                      <a:pt x="19" y="214"/>
                      <a:pt x="20" y="214"/>
                      <a:pt x="20" y="214"/>
                    </a:cubicBezTo>
                    <a:cubicBezTo>
                      <a:pt x="21" y="214"/>
                      <a:pt x="21" y="214"/>
                      <a:pt x="21" y="214"/>
                    </a:cubicBezTo>
                    <a:lnTo>
                      <a:pt x="22" y="213"/>
                    </a:lnTo>
                    <a:cubicBezTo>
                      <a:pt x="22" y="213"/>
                      <a:pt x="23" y="213"/>
                      <a:pt x="24" y="213"/>
                    </a:cubicBezTo>
                    <a:cubicBezTo>
                      <a:pt x="25" y="212"/>
                      <a:pt x="25" y="212"/>
                      <a:pt x="26" y="211"/>
                    </a:cubicBezTo>
                    <a:cubicBezTo>
                      <a:pt x="25" y="211"/>
                      <a:pt x="23" y="212"/>
                      <a:pt x="22" y="213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9" y="213"/>
                      <a:pt x="20" y="212"/>
                      <a:pt x="21" y="212"/>
                    </a:cubicBezTo>
                    <a:lnTo>
                      <a:pt x="22" y="211"/>
                    </a:lnTo>
                    <a:cubicBezTo>
                      <a:pt x="23" y="211"/>
                      <a:pt x="23" y="211"/>
                      <a:pt x="24" y="210"/>
                    </a:cubicBezTo>
                    <a:lnTo>
                      <a:pt x="25" y="210"/>
                    </a:lnTo>
                    <a:lnTo>
                      <a:pt x="25" y="209"/>
                    </a:lnTo>
                    <a:cubicBezTo>
                      <a:pt x="26" y="209"/>
                      <a:pt x="26" y="209"/>
                      <a:pt x="26" y="209"/>
                    </a:cubicBezTo>
                    <a:cubicBezTo>
                      <a:pt x="26" y="208"/>
                      <a:pt x="25" y="208"/>
                      <a:pt x="25" y="208"/>
                    </a:cubicBezTo>
                    <a:lnTo>
                      <a:pt x="24" y="208"/>
                    </a:lnTo>
                    <a:cubicBezTo>
                      <a:pt x="24" y="209"/>
                      <a:pt x="24" y="209"/>
                      <a:pt x="24" y="209"/>
                    </a:cubicBezTo>
                    <a:cubicBezTo>
                      <a:pt x="24" y="209"/>
                      <a:pt x="23" y="209"/>
                      <a:pt x="22" y="210"/>
                    </a:cubicBezTo>
                    <a:cubicBezTo>
                      <a:pt x="21" y="209"/>
                      <a:pt x="21" y="209"/>
                      <a:pt x="21" y="209"/>
                    </a:cubicBezTo>
                    <a:lnTo>
                      <a:pt x="20" y="209"/>
                    </a:lnTo>
                    <a:cubicBezTo>
                      <a:pt x="19" y="209"/>
                      <a:pt x="18" y="209"/>
                      <a:pt x="18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16" y="209"/>
                      <a:pt x="17" y="208"/>
                      <a:pt x="17" y="208"/>
                    </a:cubicBezTo>
                    <a:cubicBezTo>
                      <a:pt x="18" y="208"/>
                      <a:pt x="18" y="208"/>
                      <a:pt x="18" y="208"/>
                    </a:cubicBezTo>
                    <a:lnTo>
                      <a:pt x="18" y="207"/>
                    </a:lnTo>
                    <a:lnTo>
                      <a:pt x="19" y="206"/>
                    </a:lnTo>
                    <a:cubicBezTo>
                      <a:pt x="20" y="206"/>
                      <a:pt x="20" y="206"/>
                      <a:pt x="21" y="206"/>
                    </a:cubicBezTo>
                    <a:lnTo>
                      <a:pt x="22" y="206"/>
                    </a:lnTo>
                    <a:cubicBezTo>
                      <a:pt x="22" y="206"/>
                      <a:pt x="23" y="206"/>
                      <a:pt x="24" y="206"/>
                    </a:cubicBezTo>
                    <a:cubicBezTo>
                      <a:pt x="25" y="206"/>
                      <a:pt x="26" y="206"/>
                      <a:pt x="26" y="205"/>
                    </a:cubicBezTo>
                    <a:cubicBezTo>
                      <a:pt x="26" y="205"/>
                      <a:pt x="27" y="205"/>
                      <a:pt x="27" y="204"/>
                    </a:cubicBezTo>
                    <a:cubicBezTo>
                      <a:pt x="27" y="203"/>
                      <a:pt x="28" y="203"/>
                      <a:pt x="28" y="203"/>
                    </a:cubicBezTo>
                    <a:lnTo>
                      <a:pt x="27" y="203"/>
                    </a:lnTo>
                    <a:cubicBezTo>
                      <a:pt x="27" y="203"/>
                      <a:pt x="27" y="204"/>
                      <a:pt x="26" y="204"/>
                    </a:cubicBezTo>
                    <a:cubicBezTo>
                      <a:pt x="26" y="204"/>
                      <a:pt x="26" y="205"/>
                      <a:pt x="25" y="205"/>
                    </a:cubicBezTo>
                    <a:cubicBezTo>
                      <a:pt x="24" y="205"/>
                      <a:pt x="23" y="205"/>
                      <a:pt x="22" y="205"/>
                    </a:cubicBezTo>
                    <a:cubicBezTo>
                      <a:pt x="21" y="205"/>
                      <a:pt x="21" y="204"/>
                      <a:pt x="21" y="203"/>
                    </a:cubicBez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cubicBezTo>
                      <a:pt x="20" y="203"/>
                      <a:pt x="19" y="204"/>
                      <a:pt x="18" y="204"/>
                    </a:cubicBezTo>
                    <a:lnTo>
                      <a:pt x="17" y="204"/>
                    </a:lnTo>
                    <a:lnTo>
                      <a:pt x="16" y="204"/>
                    </a:lnTo>
                    <a:lnTo>
                      <a:pt x="15" y="204"/>
                    </a:lnTo>
                    <a:lnTo>
                      <a:pt x="14" y="204"/>
                    </a:lnTo>
                    <a:cubicBezTo>
                      <a:pt x="13" y="204"/>
                      <a:pt x="13" y="204"/>
                      <a:pt x="13" y="204"/>
                    </a:cubicBezTo>
                    <a:cubicBezTo>
                      <a:pt x="12" y="204"/>
                      <a:pt x="12" y="204"/>
                      <a:pt x="11" y="204"/>
                    </a:cubicBezTo>
                    <a:cubicBezTo>
                      <a:pt x="10" y="204"/>
                      <a:pt x="9" y="204"/>
                      <a:pt x="9" y="204"/>
                    </a:cubicBezTo>
                    <a:cubicBezTo>
                      <a:pt x="9" y="205"/>
                      <a:pt x="9" y="205"/>
                      <a:pt x="8" y="205"/>
                    </a:cubicBezTo>
                    <a:lnTo>
                      <a:pt x="7" y="205"/>
                    </a:lnTo>
                    <a:lnTo>
                      <a:pt x="6" y="205"/>
                    </a:lnTo>
                    <a:lnTo>
                      <a:pt x="5" y="205"/>
                    </a:lnTo>
                    <a:cubicBezTo>
                      <a:pt x="4" y="205"/>
                      <a:pt x="4" y="205"/>
                      <a:pt x="4" y="205"/>
                    </a:cubicBezTo>
                    <a:cubicBezTo>
                      <a:pt x="3" y="205"/>
                      <a:pt x="3" y="205"/>
                      <a:pt x="2" y="205"/>
                    </a:cubicBezTo>
                    <a:lnTo>
                      <a:pt x="1" y="205"/>
                    </a:lnTo>
                    <a:lnTo>
                      <a:pt x="2" y="204"/>
                    </a:lnTo>
                    <a:cubicBezTo>
                      <a:pt x="2" y="204"/>
                      <a:pt x="3" y="203"/>
                      <a:pt x="4" y="203"/>
                    </a:cubicBezTo>
                    <a:lnTo>
                      <a:pt x="5" y="203"/>
                    </a:lnTo>
                    <a:cubicBezTo>
                      <a:pt x="6" y="203"/>
                      <a:pt x="6" y="202"/>
                      <a:pt x="6" y="202"/>
                    </a:cubicBezTo>
                    <a:cubicBezTo>
                      <a:pt x="5" y="202"/>
                      <a:pt x="5" y="202"/>
                      <a:pt x="4" y="202"/>
                    </a:cubicBezTo>
                    <a:lnTo>
                      <a:pt x="3" y="202"/>
                    </a:lnTo>
                    <a:cubicBezTo>
                      <a:pt x="2" y="202"/>
                      <a:pt x="1" y="202"/>
                      <a:pt x="1" y="201"/>
                    </a:cubicBezTo>
                    <a:cubicBezTo>
                      <a:pt x="1" y="200"/>
                      <a:pt x="1" y="200"/>
                      <a:pt x="1" y="200"/>
                    </a:cubicBezTo>
                    <a:cubicBezTo>
                      <a:pt x="1" y="200"/>
                      <a:pt x="2" y="200"/>
                      <a:pt x="3" y="200"/>
                    </a:cubicBezTo>
                    <a:lnTo>
                      <a:pt x="4" y="200"/>
                    </a:lnTo>
                    <a:lnTo>
                      <a:pt x="5" y="200"/>
                    </a:lnTo>
                    <a:cubicBezTo>
                      <a:pt x="6" y="200"/>
                      <a:pt x="6" y="200"/>
                      <a:pt x="6" y="200"/>
                    </a:cubicBezTo>
                    <a:lnTo>
                      <a:pt x="7" y="200"/>
                    </a:lnTo>
                    <a:cubicBezTo>
                      <a:pt x="7" y="199"/>
                      <a:pt x="7" y="199"/>
                      <a:pt x="7" y="198"/>
                    </a:cubicBezTo>
                    <a:lnTo>
                      <a:pt x="6" y="198"/>
                    </a:lnTo>
                    <a:lnTo>
                      <a:pt x="5" y="198"/>
                    </a:lnTo>
                    <a:cubicBezTo>
                      <a:pt x="4" y="198"/>
                      <a:pt x="3" y="198"/>
                      <a:pt x="3" y="198"/>
                    </a:cubicBezTo>
                    <a:cubicBezTo>
                      <a:pt x="2" y="199"/>
                      <a:pt x="2" y="199"/>
                      <a:pt x="1" y="199"/>
                    </a:cubicBezTo>
                    <a:cubicBezTo>
                      <a:pt x="0" y="199"/>
                      <a:pt x="0" y="198"/>
                      <a:pt x="0" y="198"/>
                    </a:cubicBezTo>
                    <a:cubicBezTo>
                      <a:pt x="0" y="197"/>
                      <a:pt x="0" y="197"/>
                      <a:pt x="1" y="197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3" y="197"/>
                      <a:pt x="3" y="197"/>
                      <a:pt x="3" y="197"/>
                    </a:cubicBezTo>
                    <a:cubicBezTo>
                      <a:pt x="3" y="196"/>
                      <a:pt x="3" y="196"/>
                      <a:pt x="3" y="196"/>
                    </a:cubicBezTo>
                    <a:cubicBezTo>
                      <a:pt x="3" y="195"/>
                      <a:pt x="4" y="195"/>
                      <a:pt x="5" y="195"/>
                    </a:cubicBezTo>
                    <a:lnTo>
                      <a:pt x="6" y="195"/>
                    </a:lnTo>
                    <a:cubicBezTo>
                      <a:pt x="6" y="195"/>
                      <a:pt x="6" y="194"/>
                      <a:pt x="7" y="194"/>
                    </a:cubicBezTo>
                    <a:lnTo>
                      <a:pt x="7" y="193"/>
                    </a:lnTo>
                    <a:cubicBezTo>
                      <a:pt x="6" y="193"/>
                      <a:pt x="6" y="193"/>
                      <a:pt x="5" y="194"/>
                    </a:cubicBezTo>
                    <a:cubicBezTo>
                      <a:pt x="4" y="194"/>
                      <a:pt x="4" y="194"/>
                      <a:pt x="4" y="194"/>
                    </a:cubicBezTo>
                    <a:lnTo>
                      <a:pt x="3" y="194"/>
                    </a:lnTo>
                    <a:lnTo>
                      <a:pt x="2" y="194"/>
                    </a:lnTo>
                    <a:cubicBezTo>
                      <a:pt x="3" y="193"/>
                      <a:pt x="3" y="192"/>
                      <a:pt x="3" y="191"/>
                    </a:cubicBezTo>
                    <a:lnTo>
                      <a:pt x="3" y="190"/>
                    </a:lnTo>
                    <a:lnTo>
                      <a:pt x="2" y="190"/>
                    </a:lnTo>
                    <a:cubicBezTo>
                      <a:pt x="2" y="190"/>
                      <a:pt x="1" y="189"/>
                      <a:pt x="2" y="189"/>
                    </a:cubicBezTo>
                    <a:lnTo>
                      <a:pt x="3" y="188"/>
                    </a:lnTo>
                    <a:lnTo>
                      <a:pt x="4" y="188"/>
                    </a:lnTo>
                    <a:lnTo>
                      <a:pt x="4" y="187"/>
                    </a:lnTo>
                    <a:lnTo>
                      <a:pt x="5" y="187"/>
                    </a:lnTo>
                    <a:lnTo>
                      <a:pt x="6" y="187"/>
                    </a:lnTo>
                    <a:lnTo>
                      <a:pt x="6" y="186"/>
                    </a:lnTo>
                    <a:lnTo>
                      <a:pt x="5" y="186"/>
                    </a:lnTo>
                    <a:lnTo>
                      <a:pt x="4" y="186"/>
                    </a:lnTo>
                    <a:cubicBezTo>
                      <a:pt x="3" y="186"/>
                      <a:pt x="3" y="185"/>
                      <a:pt x="3" y="185"/>
                    </a:cubicBezTo>
                    <a:lnTo>
                      <a:pt x="4" y="185"/>
                    </a:lnTo>
                    <a:cubicBezTo>
                      <a:pt x="4" y="184"/>
                      <a:pt x="4" y="184"/>
                      <a:pt x="4" y="184"/>
                    </a:cubicBezTo>
                    <a:cubicBezTo>
                      <a:pt x="5" y="184"/>
                      <a:pt x="5" y="184"/>
                      <a:pt x="5" y="184"/>
                    </a:cubicBezTo>
                    <a:lnTo>
                      <a:pt x="6" y="184"/>
                    </a:lnTo>
                    <a:lnTo>
                      <a:pt x="7" y="184"/>
                    </a:lnTo>
                    <a:cubicBezTo>
                      <a:pt x="7" y="183"/>
                      <a:pt x="7" y="183"/>
                      <a:pt x="6" y="183"/>
                    </a:cubicBezTo>
                    <a:lnTo>
                      <a:pt x="5" y="183"/>
                    </a:lnTo>
                    <a:lnTo>
                      <a:pt x="4" y="183"/>
                    </a:lnTo>
                    <a:lnTo>
                      <a:pt x="3" y="183"/>
                    </a:lnTo>
                    <a:cubicBezTo>
                      <a:pt x="2" y="183"/>
                      <a:pt x="2" y="183"/>
                      <a:pt x="2" y="183"/>
                    </a:cubicBezTo>
                    <a:lnTo>
                      <a:pt x="1" y="183"/>
                    </a:lnTo>
                    <a:lnTo>
                      <a:pt x="1" y="182"/>
                    </a:lnTo>
                    <a:cubicBezTo>
                      <a:pt x="2" y="182"/>
                      <a:pt x="2" y="182"/>
                      <a:pt x="3" y="182"/>
                    </a:cubicBezTo>
                    <a:cubicBezTo>
                      <a:pt x="3" y="181"/>
                      <a:pt x="3" y="181"/>
                      <a:pt x="3" y="180"/>
                    </a:cubicBezTo>
                    <a:cubicBezTo>
                      <a:pt x="4" y="180"/>
                      <a:pt x="4" y="180"/>
                      <a:pt x="4" y="180"/>
                    </a:cubicBezTo>
                    <a:lnTo>
                      <a:pt x="5" y="180"/>
                    </a:lnTo>
                    <a:cubicBezTo>
                      <a:pt x="6" y="180"/>
                      <a:pt x="6" y="180"/>
                      <a:pt x="6" y="180"/>
                    </a:cubicBezTo>
                    <a:lnTo>
                      <a:pt x="7" y="179"/>
                    </a:lnTo>
                    <a:lnTo>
                      <a:pt x="6" y="179"/>
                    </a:lnTo>
                    <a:cubicBezTo>
                      <a:pt x="6" y="179"/>
                      <a:pt x="5" y="178"/>
                      <a:pt x="6" y="178"/>
                    </a:cubicBezTo>
                    <a:lnTo>
                      <a:pt x="6" y="177"/>
                    </a:lnTo>
                    <a:cubicBezTo>
                      <a:pt x="6" y="176"/>
                      <a:pt x="5" y="176"/>
                      <a:pt x="5" y="176"/>
                    </a:cubicBezTo>
                    <a:lnTo>
                      <a:pt x="5" y="175"/>
                    </a:lnTo>
                    <a:cubicBezTo>
                      <a:pt x="6" y="175"/>
                      <a:pt x="6" y="175"/>
                      <a:pt x="7" y="175"/>
                    </a:cubicBezTo>
                    <a:lnTo>
                      <a:pt x="8" y="175"/>
                    </a:lnTo>
                    <a:lnTo>
                      <a:pt x="9" y="175"/>
                    </a:lnTo>
                    <a:cubicBezTo>
                      <a:pt x="10" y="175"/>
                      <a:pt x="10" y="175"/>
                      <a:pt x="11" y="175"/>
                    </a:cubicBezTo>
                    <a:lnTo>
                      <a:pt x="11" y="174"/>
                    </a:lnTo>
                    <a:lnTo>
                      <a:pt x="12" y="174"/>
                    </a:lnTo>
                    <a:lnTo>
                      <a:pt x="12" y="173"/>
                    </a:lnTo>
                    <a:cubicBezTo>
                      <a:pt x="12" y="173"/>
                      <a:pt x="12" y="172"/>
                      <a:pt x="13" y="172"/>
                    </a:cubicBezTo>
                    <a:cubicBezTo>
                      <a:pt x="14" y="173"/>
                      <a:pt x="15" y="173"/>
                      <a:pt x="15" y="173"/>
                    </a:cubicBezTo>
                    <a:lnTo>
                      <a:pt x="15" y="174"/>
                    </a:lnTo>
                    <a:lnTo>
                      <a:pt x="16" y="175"/>
                    </a:ln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4"/>
                      <a:pt x="17" y="174"/>
                      <a:pt x="16" y="174"/>
                    </a:cubicBezTo>
                    <a:cubicBezTo>
                      <a:pt x="15" y="174"/>
                      <a:pt x="15" y="174"/>
                      <a:pt x="15" y="174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5" y="173"/>
                      <a:pt x="14" y="173"/>
                      <a:pt x="13" y="172"/>
                    </a:cubicBezTo>
                    <a:lnTo>
                      <a:pt x="13" y="171"/>
                    </a:lnTo>
                    <a:cubicBezTo>
                      <a:pt x="13" y="171"/>
                      <a:pt x="14" y="171"/>
                      <a:pt x="15" y="171"/>
                    </a:cubicBezTo>
                    <a:lnTo>
                      <a:pt x="16" y="171"/>
                    </a:lnTo>
                    <a:lnTo>
                      <a:pt x="16" y="172"/>
                    </a:lnTo>
                    <a:lnTo>
                      <a:pt x="17" y="172"/>
                    </a:lnTo>
                    <a:lnTo>
                      <a:pt x="17" y="171"/>
                    </a:lnTo>
                    <a:lnTo>
                      <a:pt x="18" y="171"/>
                    </a:lnTo>
                    <a:lnTo>
                      <a:pt x="19" y="171"/>
                    </a:lnTo>
                    <a:lnTo>
                      <a:pt x="19" y="172"/>
                    </a:lnTo>
                    <a:lnTo>
                      <a:pt x="20" y="172"/>
                    </a:lnTo>
                    <a:lnTo>
                      <a:pt x="21" y="171"/>
                    </a:lnTo>
                    <a:cubicBezTo>
                      <a:pt x="20" y="171"/>
                      <a:pt x="20" y="170"/>
                      <a:pt x="20" y="170"/>
                    </a:cubicBezTo>
                    <a:lnTo>
                      <a:pt x="21" y="170"/>
                    </a:lnTo>
                    <a:cubicBezTo>
                      <a:pt x="22" y="170"/>
                      <a:pt x="22" y="170"/>
                      <a:pt x="22" y="170"/>
                    </a:cubicBezTo>
                    <a:cubicBezTo>
                      <a:pt x="23" y="170"/>
                      <a:pt x="24" y="170"/>
                      <a:pt x="24" y="170"/>
                    </a:cubicBezTo>
                    <a:lnTo>
                      <a:pt x="25" y="170"/>
                    </a:lnTo>
                    <a:cubicBezTo>
                      <a:pt x="25" y="169"/>
                      <a:pt x="25" y="169"/>
                      <a:pt x="25" y="169"/>
                    </a:cubicBezTo>
                    <a:lnTo>
                      <a:pt x="24" y="169"/>
                    </a:lnTo>
                    <a:lnTo>
                      <a:pt x="23" y="169"/>
                    </a:lnTo>
                    <a:lnTo>
                      <a:pt x="22" y="169"/>
                    </a:lnTo>
                    <a:lnTo>
                      <a:pt x="21" y="169"/>
                    </a:lnTo>
                    <a:cubicBezTo>
                      <a:pt x="20" y="169"/>
                      <a:pt x="20" y="169"/>
                      <a:pt x="20" y="170"/>
                    </a:cubicBezTo>
                    <a:cubicBezTo>
                      <a:pt x="19" y="170"/>
                      <a:pt x="19" y="170"/>
                      <a:pt x="18" y="170"/>
                    </a:cubicBezTo>
                    <a:cubicBezTo>
                      <a:pt x="17" y="170"/>
                      <a:pt x="17" y="170"/>
                      <a:pt x="16" y="170"/>
                    </a:cubicBezTo>
                    <a:cubicBezTo>
                      <a:pt x="16" y="169"/>
                      <a:pt x="16" y="169"/>
                      <a:pt x="16" y="169"/>
                    </a:cubicBezTo>
                    <a:lnTo>
                      <a:pt x="15" y="169"/>
                    </a:lnTo>
                    <a:cubicBezTo>
                      <a:pt x="15" y="169"/>
                      <a:pt x="14" y="170"/>
                      <a:pt x="13" y="170"/>
                    </a:cubicBezTo>
                    <a:cubicBezTo>
                      <a:pt x="12" y="171"/>
                      <a:pt x="11" y="171"/>
                      <a:pt x="9" y="171"/>
                    </a:cubicBezTo>
                    <a:lnTo>
                      <a:pt x="9" y="172"/>
                    </a:lnTo>
                    <a:cubicBezTo>
                      <a:pt x="8" y="172"/>
                      <a:pt x="8" y="172"/>
                      <a:pt x="7" y="172"/>
                    </a:cubicBezTo>
                    <a:lnTo>
                      <a:pt x="6" y="173"/>
                    </a:lnTo>
                    <a:lnTo>
                      <a:pt x="5" y="173"/>
                    </a:ln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2"/>
                      <a:pt x="4" y="172"/>
                      <a:pt x="5" y="172"/>
                    </a:cubicBezTo>
                    <a:lnTo>
                      <a:pt x="5" y="171"/>
                    </a:lnTo>
                    <a:cubicBezTo>
                      <a:pt x="6" y="171"/>
                      <a:pt x="7" y="170"/>
                      <a:pt x="7" y="170"/>
                    </a:cubicBezTo>
                    <a:cubicBezTo>
                      <a:pt x="8" y="169"/>
                      <a:pt x="8" y="168"/>
                      <a:pt x="10" y="168"/>
                    </a:cubicBezTo>
                    <a:lnTo>
                      <a:pt x="11" y="168"/>
                    </a:lnTo>
                    <a:cubicBezTo>
                      <a:pt x="12" y="168"/>
                      <a:pt x="12" y="168"/>
                      <a:pt x="13" y="168"/>
                    </a:cubicBezTo>
                    <a:cubicBezTo>
                      <a:pt x="14" y="168"/>
                      <a:pt x="15" y="168"/>
                      <a:pt x="15" y="168"/>
                    </a:cubicBezTo>
                    <a:cubicBezTo>
                      <a:pt x="16" y="168"/>
                      <a:pt x="17" y="168"/>
                      <a:pt x="18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6" y="167"/>
                      <a:pt x="15" y="167"/>
                      <a:pt x="14" y="167"/>
                    </a:cubicBezTo>
                    <a:lnTo>
                      <a:pt x="13" y="167"/>
                    </a:lnTo>
                    <a:cubicBezTo>
                      <a:pt x="12" y="167"/>
                      <a:pt x="12" y="167"/>
                      <a:pt x="12" y="167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12" y="166"/>
                      <a:pt x="11" y="166"/>
                      <a:pt x="12" y="165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4" y="166"/>
                      <a:pt x="14" y="166"/>
                      <a:pt x="14" y="166"/>
                    </a:cubicBezTo>
                    <a:lnTo>
                      <a:pt x="15" y="166"/>
                    </a:lnTo>
                    <a:lnTo>
                      <a:pt x="15" y="165"/>
                    </a:lnTo>
                    <a:cubicBezTo>
                      <a:pt x="16" y="165"/>
                      <a:pt x="16" y="165"/>
                      <a:pt x="16" y="164"/>
                    </a:cubicBezTo>
                    <a:lnTo>
                      <a:pt x="15" y="164"/>
                    </a:lnTo>
                    <a:cubicBezTo>
                      <a:pt x="14" y="164"/>
                      <a:pt x="13" y="165"/>
                      <a:pt x="13" y="165"/>
                    </a:cubicBezTo>
                    <a:cubicBezTo>
                      <a:pt x="12" y="165"/>
                      <a:pt x="12" y="164"/>
                      <a:pt x="11" y="164"/>
                    </a:cubicBezTo>
                    <a:cubicBezTo>
                      <a:pt x="11" y="164"/>
                      <a:pt x="11" y="163"/>
                      <a:pt x="12" y="163"/>
                    </a:cubicBezTo>
                    <a:cubicBezTo>
                      <a:pt x="13" y="163"/>
                      <a:pt x="15" y="163"/>
                      <a:pt x="15" y="163"/>
                    </a:cubicBezTo>
                    <a:lnTo>
                      <a:pt x="16" y="163"/>
                    </a:lnTo>
                    <a:cubicBezTo>
                      <a:pt x="17" y="163"/>
                      <a:pt x="18" y="162"/>
                      <a:pt x="19" y="162"/>
                    </a:cubicBezTo>
                    <a:cubicBezTo>
                      <a:pt x="20" y="162"/>
                      <a:pt x="20" y="162"/>
                      <a:pt x="21" y="162"/>
                    </a:cubicBezTo>
                    <a:lnTo>
                      <a:pt x="22" y="162"/>
                    </a:lnTo>
                    <a:lnTo>
                      <a:pt x="23" y="161"/>
                    </a:lnTo>
                    <a:cubicBezTo>
                      <a:pt x="24" y="161"/>
                      <a:pt x="25" y="161"/>
                      <a:pt x="26" y="161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8" y="161"/>
                      <a:pt x="29" y="161"/>
                      <a:pt x="29" y="161"/>
                    </a:cubicBezTo>
                    <a:cubicBezTo>
                      <a:pt x="29" y="160"/>
                      <a:pt x="29" y="160"/>
                      <a:pt x="29" y="160"/>
                    </a:cubicBezTo>
                    <a:lnTo>
                      <a:pt x="28" y="160"/>
                    </a:lnTo>
                    <a:lnTo>
                      <a:pt x="27" y="160"/>
                    </a:lnTo>
                    <a:cubicBezTo>
                      <a:pt x="26" y="161"/>
                      <a:pt x="26" y="161"/>
                      <a:pt x="26" y="161"/>
                    </a:cubicBezTo>
                    <a:cubicBezTo>
                      <a:pt x="25" y="161"/>
                      <a:pt x="24" y="161"/>
                      <a:pt x="24" y="161"/>
                    </a:cubicBezTo>
                    <a:cubicBezTo>
                      <a:pt x="24" y="161"/>
                      <a:pt x="23" y="161"/>
                      <a:pt x="22" y="161"/>
                    </a:cubicBezTo>
                    <a:lnTo>
                      <a:pt x="21" y="161"/>
                    </a:lnTo>
                    <a:lnTo>
                      <a:pt x="20" y="162"/>
                    </a:lnTo>
                    <a:lnTo>
                      <a:pt x="19" y="162"/>
                    </a:lnTo>
                    <a:cubicBezTo>
                      <a:pt x="18" y="162"/>
                      <a:pt x="17" y="162"/>
                      <a:pt x="16" y="162"/>
                    </a:cubicBezTo>
                    <a:cubicBezTo>
                      <a:pt x="15" y="162"/>
                      <a:pt x="15" y="162"/>
                      <a:pt x="14" y="161"/>
                    </a:cubicBezTo>
                    <a:cubicBezTo>
                      <a:pt x="13" y="161"/>
                      <a:pt x="13" y="160"/>
                      <a:pt x="13" y="159"/>
                    </a:cubicBezTo>
                    <a:cubicBezTo>
                      <a:pt x="13" y="159"/>
                      <a:pt x="14" y="159"/>
                      <a:pt x="15" y="159"/>
                    </a:cubicBezTo>
                    <a:lnTo>
                      <a:pt x="16" y="159"/>
                    </a:lnTo>
                    <a:lnTo>
                      <a:pt x="17" y="160"/>
                    </a:lnTo>
                    <a:lnTo>
                      <a:pt x="17" y="159"/>
                    </a:lnTo>
                    <a:cubicBezTo>
                      <a:pt x="18" y="159"/>
                      <a:pt x="18" y="159"/>
                      <a:pt x="18" y="159"/>
                    </a:cubicBezTo>
                    <a:cubicBezTo>
                      <a:pt x="19" y="159"/>
                      <a:pt x="20" y="159"/>
                      <a:pt x="21" y="159"/>
                    </a:cubicBezTo>
                    <a:cubicBezTo>
                      <a:pt x="22" y="159"/>
                      <a:pt x="22" y="159"/>
                      <a:pt x="22" y="159"/>
                    </a:cubicBezTo>
                    <a:cubicBezTo>
                      <a:pt x="23" y="158"/>
                      <a:pt x="24" y="158"/>
                      <a:pt x="25" y="158"/>
                    </a:cubicBezTo>
                    <a:cubicBezTo>
                      <a:pt x="26" y="158"/>
                      <a:pt x="26" y="158"/>
                      <a:pt x="26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7"/>
                      <a:pt x="27" y="157"/>
                      <a:pt x="26" y="157"/>
                    </a:cubicBezTo>
                    <a:lnTo>
                      <a:pt x="25" y="157"/>
                    </a:lnTo>
                    <a:lnTo>
                      <a:pt x="25" y="158"/>
                    </a:lnTo>
                    <a:cubicBezTo>
                      <a:pt x="24" y="158"/>
                      <a:pt x="24" y="158"/>
                      <a:pt x="23" y="158"/>
                    </a:cubicBezTo>
                    <a:cubicBezTo>
                      <a:pt x="22" y="158"/>
                      <a:pt x="22" y="158"/>
                      <a:pt x="22" y="158"/>
                    </a:cubicBezTo>
                    <a:lnTo>
                      <a:pt x="21" y="157"/>
                    </a:lnTo>
                    <a:lnTo>
                      <a:pt x="20" y="157"/>
                    </a:lnTo>
                    <a:cubicBezTo>
                      <a:pt x="20" y="157"/>
                      <a:pt x="19" y="157"/>
                      <a:pt x="18" y="157"/>
                    </a:cubicBezTo>
                    <a:lnTo>
                      <a:pt x="17" y="157"/>
                    </a:lnTo>
                    <a:cubicBezTo>
                      <a:pt x="16" y="157"/>
                      <a:pt x="15" y="157"/>
                      <a:pt x="15" y="157"/>
                    </a:cubicBezTo>
                    <a:lnTo>
                      <a:pt x="15" y="156"/>
                    </a:lnTo>
                    <a:cubicBezTo>
                      <a:pt x="15" y="156"/>
                      <a:pt x="16" y="156"/>
                      <a:pt x="17" y="156"/>
                    </a:cubicBezTo>
                    <a:lnTo>
                      <a:pt x="18" y="156"/>
                    </a:lnTo>
                    <a:cubicBezTo>
                      <a:pt x="20" y="156"/>
                      <a:pt x="20" y="156"/>
                      <a:pt x="21" y="155"/>
                    </a:cubicBezTo>
                    <a:lnTo>
                      <a:pt x="21" y="154"/>
                    </a:lnTo>
                    <a:lnTo>
                      <a:pt x="22" y="154"/>
                    </a:lnTo>
                    <a:cubicBezTo>
                      <a:pt x="23" y="154"/>
                      <a:pt x="24" y="154"/>
                      <a:pt x="24" y="154"/>
                    </a:cubicBezTo>
                    <a:lnTo>
                      <a:pt x="25" y="154"/>
                    </a:lnTo>
                    <a:lnTo>
                      <a:pt x="26" y="154"/>
                    </a:lnTo>
                    <a:cubicBezTo>
                      <a:pt x="27" y="154"/>
                      <a:pt x="27" y="154"/>
                      <a:pt x="27" y="154"/>
                    </a:cubicBezTo>
                    <a:lnTo>
                      <a:pt x="28" y="154"/>
                    </a:lnTo>
                    <a:lnTo>
                      <a:pt x="29" y="154"/>
                    </a:lnTo>
                    <a:lnTo>
                      <a:pt x="29" y="153"/>
                    </a:lnTo>
                    <a:lnTo>
                      <a:pt x="30" y="153"/>
                    </a:lnTo>
                    <a:cubicBezTo>
                      <a:pt x="30" y="153"/>
                      <a:pt x="31" y="153"/>
                      <a:pt x="32" y="153"/>
                    </a:cubicBezTo>
                    <a:cubicBezTo>
                      <a:pt x="33" y="152"/>
                      <a:pt x="33" y="152"/>
                      <a:pt x="34" y="152"/>
                    </a:cubicBezTo>
                    <a:cubicBezTo>
                      <a:pt x="35" y="152"/>
                      <a:pt x="35" y="152"/>
                      <a:pt x="36" y="151"/>
                    </a:cubicBezTo>
                    <a:cubicBezTo>
                      <a:pt x="37" y="151"/>
                      <a:pt x="38" y="151"/>
                      <a:pt x="39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1" y="151"/>
                      <a:pt x="41" y="151"/>
                      <a:pt x="42" y="15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45" y="150"/>
                      <a:pt x="46" y="150"/>
                      <a:pt x="46" y="150"/>
                    </a:cubicBezTo>
                    <a:lnTo>
                      <a:pt x="47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6" y="150"/>
                    </a:lnTo>
                    <a:cubicBezTo>
                      <a:pt x="44" y="150"/>
                      <a:pt x="43" y="150"/>
                      <a:pt x="42" y="150"/>
                    </a:cubicBezTo>
                    <a:cubicBezTo>
                      <a:pt x="42" y="150"/>
                      <a:pt x="41" y="150"/>
                      <a:pt x="40" y="150"/>
                    </a:cubicBezTo>
                    <a:lnTo>
                      <a:pt x="39" y="150"/>
                    </a:lnTo>
                    <a:lnTo>
                      <a:pt x="38" y="150"/>
                    </a:lnTo>
                    <a:cubicBezTo>
                      <a:pt x="38" y="150"/>
                      <a:pt x="37" y="150"/>
                      <a:pt x="36" y="150"/>
                    </a:cubicBezTo>
                    <a:lnTo>
                      <a:pt x="36" y="151"/>
                    </a:lnTo>
                    <a:cubicBezTo>
                      <a:pt x="35" y="151"/>
                      <a:pt x="35" y="152"/>
                      <a:pt x="34" y="152"/>
                    </a:cubicBezTo>
                    <a:lnTo>
                      <a:pt x="33" y="152"/>
                    </a:lnTo>
                    <a:lnTo>
                      <a:pt x="32" y="152"/>
                    </a:lnTo>
                    <a:lnTo>
                      <a:pt x="31" y="152"/>
                    </a:lnTo>
                    <a:cubicBezTo>
                      <a:pt x="30" y="153"/>
                      <a:pt x="30" y="153"/>
                      <a:pt x="29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7" y="153"/>
                      <a:pt x="27" y="153"/>
                      <a:pt x="27" y="153"/>
                    </a:cubicBezTo>
                    <a:lnTo>
                      <a:pt x="26" y="153"/>
                    </a:lnTo>
                    <a:cubicBezTo>
                      <a:pt x="26" y="153"/>
                      <a:pt x="25" y="153"/>
                      <a:pt x="24" y="153"/>
                    </a:cubicBezTo>
                    <a:cubicBezTo>
                      <a:pt x="24" y="153"/>
                      <a:pt x="23" y="153"/>
                      <a:pt x="23" y="154"/>
                    </a:cubicBezTo>
                    <a:lnTo>
                      <a:pt x="22" y="154"/>
                    </a:lnTo>
                    <a:cubicBezTo>
                      <a:pt x="21" y="154"/>
                      <a:pt x="21" y="154"/>
                      <a:pt x="20" y="155"/>
                    </a:cubicBezTo>
                    <a:cubicBezTo>
                      <a:pt x="20" y="155"/>
                      <a:pt x="18" y="155"/>
                      <a:pt x="17" y="155"/>
                    </a:cubicBezTo>
                    <a:lnTo>
                      <a:pt x="16" y="155"/>
                    </a:lnTo>
                    <a:cubicBezTo>
                      <a:pt x="15" y="155"/>
                      <a:pt x="15" y="155"/>
                      <a:pt x="15" y="155"/>
                    </a:cubicBezTo>
                    <a:cubicBezTo>
                      <a:pt x="15" y="155"/>
                      <a:pt x="15" y="154"/>
                      <a:pt x="16" y="154"/>
                    </a:cubicBezTo>
                    <a:lnTo>
                      <a:pt x="17" y="154"/>
                    </a:lnTo>
                    <a:lnTo>
                      <a:pt x="16" y="154"/>
                    </a:lnTo>
                    <a:lnTo>
                      <a:pt x="16" y="153"/>
                    </a:lnTo>
                    <a:cubicBezTo>
                      <a:pt x="15" y="153"/>
                      <a:pt x="16" y="152"/>
                      <a:pt x="17" y="152"/>
                    </a:cubicBezTo>
                    <a:cubicBezTo>
                      <a:pt x="18" y="152"/>
                      <a:pt x="18" y="152"/>
                      <a:pt x="18" y="152"/>
                    </a:cubicBezTo>
                    <a:lnTo>
                      <a:pt x="18" y="151"/>
                    </a:lnTo>
                    <a:cubicBezTo>
                      <a:pt x="19" y="151"/>
                      <a:pt x="19" y="151"/>
                      <a:pt x="20" y="150"/>
                    </a:cubicBezTo>
                    <a:cubicBezTo>
                      <a:pt x="21" y="150"/>
                      <a:pt x="21" y="151"/>
                      <a:pt x="21" y="151"/>
                    </a:cubicBezTo>
                    <a:cubicBezTo>
                      <a:pt x="21" y="152"/>
                      <a:pt x="22" y="152"/>
                      <a:pt x="22" y="152"/>
                    </a:cubicBezTo>
                    <a:cubicBezTo>
                      <a:pt x="23" y="152"/>
                      <a:pt x="23" y="152"/>
                      <a:pt x="24" y="152"/>
                    </a:cubicBezTo>
                    <a:lnTo>
                      <a:pt x="25" y="152"/>
                    </a:lnTo>
                    <a:cubicBezTo>
                      <a:pt x="26" y="152"/>
                      <a:pt x="26" y="152"/>
                      <a:pt x="26" y="152"/>
                    </a:cubicBezTo>
                    <a:lnTo>
                      <a:pt x="25" y="152"/>
                    </a:lnTo>
                    <a:lnTo>
                      <a:pt x="24" y="152"/>
                    </a:lnTo>
                    <a:cubicBezTo>
                      <a:pt x="23" y="152"/>
                      <a:pt x="22" y="152"/>
                      <a:pt x="22" y="151"/>
                    </a:cubicBezTo>
                    <a:cubicBezTo>
                      <a:pt x="21" y="151"/>
                      <a:pt x="21" y="151"/>
                      <a:pt x="21" y="150"/>
                    </a:cubicBezTo>
                    <a:cubicBezTo>
                      <a:pt x="22" y="150"/>
                      <a:pt x="23" y="150"/>
                      <a:pt x="23" y="150"/>
                    </a:cubicBezTo>
                    <a:cubicBezTo>
                      <a:pt x="24" y="150"/>
                      <a:pt x="24" y="150"/>
                      <a:pt x="24" y="150"/>
                    </a:cubicBezTo>
                    <a:lnTo>
                      <a:pt x="25" y="150"/>
                    </a:lnTo>
                    <a:lnTo>
                      <a:pt x="26" y="150"/>
                    </a:lnTo>
                    <a:cubicBezTo>
                      <a:pt x="27" y="150"/>
                      <a:pt x="27" y="150"/>
                      <a:pt x="27" y="150"/>
                    </a:cubicBezTo>
                    <a:lnTo>
                      <a:pt x="26" y="150"/>
                    </a:lnTo>
                    <a:cubicBezTo>
                      <a:pt x="26" y="149"/>
                      <a:pt x="25" y="149"/>
                      <a:pt x="25" y="149"/>
                    </a:cubicBezTo>
                    <a:cubicBezTo>
                      <a:pt x="24" y="149"/>
                      <a:pt x="24" y="149"/>
                      <a:pt x="25" y="149"/>
                    </a:cubicBezTo>
                    <a:cubicBezTo>
                      <a:pt x="25" y="148"/>
                      <a:pt x="26" y="148"/>
                      <a:pt x="26" y="148"/>
                    </a:cubicBezTo>
                    <a:lnTo>
                      <a:pt x="27" y="148"/>
                    </a:lnTo>
                    <a:cubicBezTo>
                      <a:pt x="27" y="148"/>
                      <a:pt x="28" y="148"/>
                      <a:pt x="29" y="148"/>
                    </a:cubicBezTo>
                    <a:lnTo>
                      <a:pt x="29" y="149"/>
                    </a:lnTo>
                    <a:cubicBezTo>
                      <a:pt x="30" y="149"/>
                      <a:pt x="31" y="149"/>
                      <a:pt x="32" y="149"/>
                    </a:cubicBezTo>
                    <a:lnTo>
                      <a:pt x="33" y="149"/>
                    </a:lnTo>
                    <a:lnTo>
                      <a:pt x="32" y="148"/>
                    </a:lnTo>
                    <a:cubicBezTo>
                      <a:pt x="32" y="148"/>
                      <a:pt x="31" y="148"/>
                      <a:pt x="30" y="148"/>
                    </a:cubicBezTo>
                    <a:cubicBezTo>
                      <a:pt x="29" y="148"/>
                      <a:pt x="29" y="148"/>
                      <a:pt x="28" y="148"/>
                    </a:cubicBezTo>
                    <a:lnTo>
                      <a:pt x="27" y="148"/>
                    </a:lnTo>
                    <a:lnTo>
                      <a:pt x="26" y="148"/>
                    </a:lnTo>
                    <a:lnTo>
                      <a:pt x="25" y="148"/>
                    </a:lnTo>
                    <a:lnTo>
                      <a:pt x="24" y="148"/>
                    </a:lnTo>
                    <a:cubicBezTo>
                      <a:pt x="24" y="148"/>
                      <a:pt x="23" y="148"/>
                      <a:pt x="22" y="148"/>
                    </a:cubicBezTo>
                    <a:cubicBezTo>
                      <a:pt x="23" y="147"/>
                      <a:pt x="24" y="147"/>
                      <a:pt x="25" y="146"/>
                    </a:cubicBezTo>
                    <a:cubicBezTo>
                      <a:pt x="26" y="146"/>
                      <a:pt x="26" y="146"/>
                      <a:pt x="26" y="146"/>
                    </a:cubicBezTo>
                    <a:cubicBezTo>
                      <a:pt x="27" y="145"/>
                      <a:pt x="28" y="145"/>
                      <a:pt x="28" y="145"/>
                    </a:cubicBezTo>
                    <a:lnTo>
                      <a:pt x="29" y="145"/>
                    </a:lnTo>
                    <a:lnTo>
                      <a:pt x="30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4" y="145"/>
                    </a:lnTo>
                    <a:lnTo>
                      <a:pt x="35" y="145"/>
                    </a:lnTo>
                    <a:cubicBezTo>
                      <a:pt x="36" y="145"/>
                      <a:pt x="36" y="145"/>
                      <a:pt x="36" y="145"/>
                    </a:cubicBezTo>
                    <a:cubicBezTo>
                      <a:pt x="37" y="145"/>
                      <a:pt x="37" y="145"/>
                      <a:pt x="37" y="145"/>
                    </a:cubicBezTo>
                    <a:lnTo>
                      <a:pt x="36" y="145"/>
                    </a:lnTo>
                    <a:cubicBezTo>
                      <a:pt x="35" y="145"/>
                      <a:pt x="34" y="145"/>
                      <a:pt x="34" y="145"/>
                    </a:cubicBezTo>
                    <a:cubicBezTo>
                      <a:pt x="33" y="145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0" y="145"/>
                    </a:cubicBezTo>
                    <a:lnTo>
                      <a:pt x="29" y="145"/>
                    </a:lnTo>
                    <a:cubicBezTo>
                      <a:pt x="29" y="145"/>
                      <a:pt x="28" y="145"/>
                      <a:pt x="28" y="144"/>
                    </a:cubicBezTo>
                    <a:cubicBezTo>
                      <a:pt x="28" y="143"/>
                      <a:pt x="29" y="143"/>
                      <a:pt x="30" y="143"/>
                    </a:cubicBezTo>
                    <a:lnTo>
                      <a:pt x="31" y="143"/>
                    </a:lnTo>
                    <a:cubicBezTo>
                      <a:pt x="31" y="143"/>
                      <a:pt x="30" y="143"/>
                      <a:pt x="30" y="142"/>
                    </a:cubicBezTo>
                    <a:cubicBezTo>
                      <a:pt x="30" y="142"/>
                      <a:pt x="31" y="142"/>
                      <a:pt x="32" y="142"/>
                    </a:cubicBezTo>
                    <a:cubicBezTo>
                      <a:pt x="33" y="142"/>
                      <a:pt x="33" y="142"/>
                      <a:pt x="34" y="142"/>
                    </a:cubicBezTo>
                    <a:lnTo>
                      <a:pt x="34" y="143"/>
                    </a:lnTo>
                    <a:cubicBezTo>
                      <a:pt x="35" y="143"/>
                      <a:pt x="36" y="143"/>
                      <a:pt x="36" y="143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2"/>
                      <a:pt x="38" y="142"/>
                      <a:pt x="37" y="142"/>
                    </a:cubicBezTo>
                    <a:lnTo>
                      <a:pt x="36" y="142"/>
                    </a:lnTo>
                    <a:lnTo>
                      <a:pt x="35" y="142"/>
                    </a:lnTo>
                    <a:cubicBezTo>
                      <a:pt x="34" y="142"/>
                      <a:pt x="34" y="142"/>
                      <a:pt x="34" y="142"/>
                    </a:cubicBezTo>
                    <a:lnTo>
                      <a:pt x="33" y="142"/>
                    </a:lnTo>
                    <a:lnTo>
                      <a:pt x="33" y="141"/>
                    </a:lnTo>
                    <a:cubicBezTo>
                      <a:pt x="34" y="141"/>
                      <a:pt x="34" y="141"/>
                      <a:pt x="34" y="141"/>
                    </a:cubicBezTo>
                    <a:lnTo>
                      <a:pt x="34" y="140"/>
                    </a:lnTo>
                    <a:cubicBezTo>
                      <a:pt x="34" y="139"/>
                      <a:pt x="35" y="139"/>
                      <a:pt x="36" y="139"/>
                    </a:cubicBezTo>
                    <a:lnTo>
                      <a:pt x="37" y="139"/>
                    </a:lnTo>
                    <a:lnTo>
                      <a:pt x="38" y="139"/>
                    </a:lnTo>
                    <a:lnTo>
                      <a:pt x="39" y="139"/>
                    </a:lnTo>
                    <a:cubicBezTo>
                      <a:pt x="40" y="139"/>
                      <a:pt x="40" y="139"/>
                      <a:pt x="41" y="139"/>
                    </a:cubicBezTo>
                    <a:cubicBezTo>
                      <a:pt x="41" y="138"/>
                      <a:pt x="42" y="138"/>
                      <a:pt x="42" y="138"/>
                    </a:cubicBezTo>
                    <a:cubicBezTo>
                      <a:pt x="43" y="138"/>
                      <a:pt x="43" y="139"/>
                      <a:pt x="43" y="139"/>
                    </a:cubicBezTo>
                    <a:lnTo>
                      <a:pt x="44" y="139"/>
                    </a:lnTo>
                    <a:cubicBezTo>
                      <a:pt x="45" y="139"/>
                      <a:pt x="45" y="138"/>
                      <a:pt x="45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3" y="138"/>
                      <a:pt x="43" y="138"/>
                      <a:pt x="43" y="137"/>
                    </a:cubicBezTo>
                    <a:cubicBezTo>
                      <a:pt x="42" y="137"/>
                      <a:pt x="42" y="137"/>
                      <a:pt x="42" y="137"/>
                    </a:cubicBezTo>
                    <a:lnTo>
                      <a:pt x="42" y="136"/>
                    </a:lnTo>
                    <a:lnTo>
                      <a:pt x="43" y="136"/>
                    </a:lnTo>
                    <a:lnTo>
                      <a:pt x="44" y="136"/>
                    </a:lnTo>
                    <a:cubicBezTo>
                      <a:pt x="45" y="136"/>
                      <a:pt x="46" y="136"/>
                      <a:pt x="46" y="136"/>
                    </a:cubicBezTo>
                    <a:cubicBezTo>
                      <a:pt x="46" y="137"/>
                      <a:pt x="46" y="137"/>
                      <a:pt x="46" y="137"/>
                    </a:cubicBezTo>
                    <a:lnTo>
                      <a:pt x="47" y="137"/>
                    </a:lnTo>
                    <a:cubicBezTo>
                      <a:pt x="47" y="138"/>
                      <a:pt x="47" y="138"/>
                      <a:pt x="47" y="138"/>
                    </a:cubicBezTo>
                    <a:cubicBezTo>
                      <a:pt x="48" y="138"/>
                      <a:pt x="48" y="138"/>
                      <a:pt x="48" y="137"/>
                    </a:cubicBezTo>
                    <a:cubicBezTo>
                      <a:pt x="50" y="137"/>
                      <a:pt x="50" y="137"/>
                      <a:pt x="50" y="138"/>
                    </a:cubicBezTo>
                    <a:cubicBezTo>
                      <a:pt x="51" y="138"/>
                      <a:pt x="51" y="138"/>
                      <a:pt x="52" y="138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54" y="138"/>
                      <a:pt x="55" y="138"/>
                      <a:pt x="55" y="139"/>
                    </a:cubicBezTo>
                    <a:cubicBezTo>
                      <a:pt x="56" y="139"/>
                      <a:pt x="56" y="139"/>
                      <a:pt x="56" y="139"/>
                    </a:cubicBezTo>
                    <a:cubicBezTo>
                      <a:pt x="57" y="139"/>
                      <a:pt x="57" y="139"/>
                      <a:pt x="57" y="139"/>
                    </a:cubicBezTo>
                    <a:lnTo>
                      <a:pt x="58" y="139"/>
                    </a:lnTo>
                    <a:lnTo>
                      <a:pt x="59" y="140"/>
                    </a:lnTo>
                    <a:cubicBezTo>
                      <a:pt x="60" y="140"/>
                      <a:pt x="61" y="140"/>
                      <a:pt x="61" y="140"/>
                    </a:cubicBezTo>
                    <a:cubicBezTo>
                      <a:pt x="62" y="140"/>
                      <a:pt x="62" y="140"/>
                      <a:pt x="62" y="140"/>
                    </a:cubicBezTo>
                    <a:lnTo>
                      <a:pt x="61" y="139"/>
                    </a:lnTo>
                    <a:lnTo>
                      <a:pt x="60" y="139"/>
                    </a:lnTo>
                    <a:cubicBezTo>
                      <a:pt x="59" y="139"/>
                      <a:pt x="59" y="138"/>
                      <a:pt x="59" y="137"/>
                    </a:cubicBezTo>
                    <a:cubicBezTo>
                      <a:pt x="60" y="137"/>
                      <a:pt x="60" y="137"/>
                      <a:pt x="61" y="137"/>
                    </a:cubicBezTo>
                    <a:lnTo>
                      <a:pt x="62" y="136"/>
                    </a:lnTo>
                    <a:lnTo>
                      <a:pt x="61" y="136"/>
                    </a:lnTo>
                    <a:lnTo>
                      <a:pt x="60" y="136"/>
                    </a:lnTo>
                    <a:lnTo>
                      <a:pt x="59" y="136"/>
                    </a:lnTo>
                    <a:lnTo>
                      <a:pt x="58" y="136"/>
                    </a:lnTo>
                    <a:lnTo>
                      <a:pt x="57" y="136"/>
                    </a:lnTo>
                    <a:lnTo>
                      <a:pt x="56" y="136"/>
                    </a:lnTo>
                    <a:cubicBezTo>
                      <a:pt x="56" y="136"/>
                      <a:pt x="55" y="136"/>
                      <a:pt x="55" y="137"/>
                    </a:cubicBezTo>
                    <a:cubicBezTo>
                      <a:pt x="54" y="137"/>
                      <a:pt x="54" y="137"/>
                      <a:pt x="53" y="137"/>
                    </a:cubicBezTo>
                    <a:cubicBezTo>
                      <a:pt x="52" y="137"/>
                      <a:pt x="52" y="137"/>
                      <a:pt x="51" y="137"/>
                    </a:cubicBezTo>
                    <a:lnTo>
                      <a:pt x="50" y="137"/>
                    </a:lnTo>
                    <a:cubicBezTo>
                      <a:pt x="50" y="137"/>
                      <a:pt x="48" y="137"/>
                      <a:pt x="48" y="136"/>
                    </a:cubicBezTo>
                    <a:cubicBezTo>
                      <a:pt x="48" y="136"/>
                      <a:pt x="47" y="136"/>
                      <a:pt x="47" y="135"/>
                    </a:cubicBezTo>
                    <a:lnTo>
                      <a:pt x="48" y="135"/>
                    </a:ln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50" y="134"/>
                      <a:pt x="50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2" y="135"/>
                      <a:pt x="52" y="135"/>
                      <a:pt x="52" y="135"/>
                    </a:cubicBezTo>
                    <a:lnTo>
                      <a:pt x="53" y="134"/>
                    </a:lnTo>
                    <a:lnTo>
                      <a:pt x="54" y="134"/>
                    </a:lnTo>
                    <a:cubicBezTo>
                      <a:pt x="55" y="134"/>
                      <a:pt x="55" y="134"/>
                      <a:pt x="55" y="134"/>
                    </a:cubicBezTo>
                    <a:lnTo>
                      <a:pt x="56" y="134"/>
                    </a:lnTo>
                    <a:cubicBezTo>
                      <a:pt x="57" y="134"/>
                      <a:pt x="57" y="134"/>
                      <a:pt x="57" y="134"/>
                    </a:cubicBezTo>
                    <a:cubicBezTo>
                      <a:pt x="58" y="134"/>
                      <a:pt x="58" y="134"/>
                      <a:pt x="59" y="134"/>
                    </a:cubicBezTo>
                    <a:lnTo>
                      <a:pt x="60" y="134"/>
                    </a:lnTo>
                    <a:lnTo>
                      <a:pt x="61" y="134"/>
                    </a:lnTo>
                    <a:cubicBezTo>
                      <a:pt x="62" y="134"/>
                      <a:pt x="63" y="134"/>
                      <a:pt x="64" y="134"/>
                    </a:cubicBezTo>
                    <a:cubicBezTo>
                      <a:pt x="64" y="135"/>
                      <a:pt x="65" y="135"/>
                      <a:pt x="65" y="135"/>
                    </a:cubicBezTo>
                    <a:cubicBezTo>
                      <a:pt x="65" y="135"/>
                      <a:pt x="65" y="134"/>
                      <a:pt x="66" y="134"/>
                    </a:cubicBezTo>
                    <a:cubicBezTo>
                      <a:pt x="66" y="134"/>
                      <a:pt x="67" y="134"/>
                      <a:pt x="68" y="133"/>
                    </a:cubicBezTo>
                    <a:cubicBezTo>
                      <a:pt x="69" y="133"/>
                      <a:pt x="69" y="133"/>
                      <a:pt x="69" y="132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8" y="132"/>
                      <a:pt x="67" y="132"/>
                      <a:pt x="66" y="133"/>
                    </a:cubicBezTo>
                    <a:lnTo>
                      <a:pt x="65" y="133"/>
                    </a:lnTo>
                    <a:lnTo>
                      <a:pt x="64" y="133"/>
                    </a:lnTo>
                    <a:lnTo>
                      <a:pt x="63" y="133"/>
                    </a:lnTo>
                    <a:cubicBezTo>
                      <a:pt x="63" y="133"/>
                      <a:pt x="63" y="132"/>
                      <a:pt x="64" y="132"/>
                    </a:cubicBezTo>
                    <a:lnTo>
                      <a:pt x="65" y="132"/>
                    </a:lnTo>
                    <a:cubicBezTo>
                      <a:pt x="66" y="132"/>
                      <a:pt x="66" y="132"/>
                      <a:pt x="66" y="131"/>
                    </a:cubicBezTo>
                    <a:cubicBezTo>
                      <a:pt x="67" y="131"/>
                      <a:pt x="67" y="131"/>
                      <a:pt x="68" y="131"/>
                    </a:cubicBezTo>
                    <a:lnTo>
                      <a:pt x="68" y="130"/>
                    </a:lnTo>
                    <a:lnTo>
                      <a:pt x="69" y="130"/>
                    </a:lnTo>
                    <a:lnTo>
                      <a:pt x="69" y="129"/>
                    </a:lnTo>
                    <a:cubicBezTo>
                      <a:pt x="70" y="129"/>
                      <a:pt x="70" y="129"/>
                      <a:pt x="72" y="129"/>
                    </a:cubicBezTo>
                    <a:lnTo>
                      <a:pt x="73" y="129"/>
                    </a:lnTo>
                    <a:cubicBezTo>
                      <a:pt x="73" y="130"/>
                      <a:pt x="73" y="130"/>
                      <a:pt x="73" y="131"/>
                    </a:cubicBezTo>
                    <a:lnTo>
                      <a:pt x="72" y="131"/>
                    </a:lnTo>
                    <a:cubicBezTo>
                      <a:pt x="72" y="132"/>
                      <a:pt x="72" y="132"/>
                      <a:pt x="72" y="132"/>
                    </a:cubicBezTo>
                    <a:lnTo>
                      <a:pt x="73" y="132"/>
                    </a:lnTo>
                    <a:cubicBezTo>
                      <a:pt x="74" y="132"/>
                      <a:pt x="74" y="132"/>
                      <a:pt x="74" y="132"/>
                    </a:cubicBezTo>
                    <a:lnTo>
                      <a:pt x="74" y="131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6" y="129"/>
                    </a:lnTo>
                    <a:lnTo>
                      <a:pt x="77" y="129"/>
                    </a:lnTo>
                    <a:lnTo>
                      <a:pt x="78" y="129"/>
                    </a:lnTo>
                    <a:cubicBezTo>
                      <a:pt x="78" y="128"/>
                      <a:pt x="78" y="128"/>
                      <a:pt x="78" y="128"/>
                    </a:cubicBezTo>
                    <a:lnTo>
                      <a:pt x="77" y="128"/>
                    </a:lnTo>
                    <a:lnTo>
                      <a:pt x="76" y="128"/>
                    </a:lnTo>
                    <a:cubicBezTo>
                      <a:pt x="75" y="128"/>
                      <a:pt x="75" y="128"/>
                      <a:pt x="74" y="128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2" y="128"/>
                      <a:pt x="72" y="128"/>
                      <a:pt x="73" y="128"/>
                    </a:cubicBezTo>
                    <a:cubicBezTo>
                      <a:pt x="73" y="127"/>
                      <a:pt x="73" y="127"/>
                      <a:pt x="73" y="127"/>
                    </a:cubicBezTo>
                    <a:cubicBezTo>
                      <a:pt x="74" y="127"/>
                      <a:pt x="74" y="127"/>
                      <a:pt x="74" y="127"/>
                    </a:cubicBezTo>
                    <a:lnTo>
                      <a:pt x="75" y="127"/>
                    </a:lnTo>
                    <a:lnTo>
                      <a:pt x="75" y="126"/>
                    </a:lnTo>
                    <a:cubicBezTo>
                      <a:pt x="76" y="126"/>
                      <a:pt x="76" y="127"/>
                      <a:pt x="77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25"/>
                      <a:pt x="78" y="125"/>
                      <a:pt x="78" y="125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0" y="124"/>
                      <a:pt x="81" y="124"/>
                      <a:pt x="81" y="123"/>
                    </a:cubicBezTo>
                    <a:lnTo>
                      <a:pt x="82" y="123"/>
                    </a:lnTo>
                    <a:cubicBezTo>
                      <a:pt x="83" y="123"/>
                      <a:pt x="83" y="123"/>
                      <a:pt x="83" y="123"/>
                    </a:cubicBezTo>
                    <a:cubicBezTo>
                      <a:pt x="84" y="123"/>
                      <a:pt x="84" y="122"/>
                      <a:pt x="84" y="122"/>
                    </a:cubicBezTo>
                    <a:lnTo>
                      <a:pt x="83" y="122"/>
                    </a:lnTo>
                    <a:lnTo>
                      <a:pt x="82" y="122"/>
                    </a:lnTo>
                    <a:cubicBezTo>
                      <a:pt x="81" y="122"/>
                      <a:pt x="81" y="122"/>
                      <a:pt x="80" y="122"/>
                    </a:cubicBezTo>
                    <a:lnTo>
                      <a:pt x="79" y="122"/>
                    </a:lnTo>
                    <a:lnTo>
                      <a:pt x="78" y="122"/>
                    </a:lnTo>
                    <a:cubicBezTo>
                      <a:pt x="77" y="122"/>
                      <a:pt x="76" y="122"/>
                      <a:pt x="75" y="121"/>
                    </a:cubicBezTo>
                    <a:cubicBezTo>
                      <a:pt x="75" y="121"/>
                      <a:pt x="75" y="120"/>
                      <a:pt x="74" y="120"/>
                    </a:cubicBezTo>
                    <a:cubicBezTo>
                      <a:pt x="74" y="119"/>
                      <a:pt x="74" y="119"/>
                      <a:pt x="73" y="119"/>
                    </a:cubicBezTo>
                    <a:lnTo>
                      <a:pt x="73" y="118"/>
                    </a:lnTo>
                    <a:lnTo>
                      <a:pt x="72" y="118"/>
                    </a:lnTo>
                    <a:lnTo>
                      <a:pt x="72" y="117"/>
                    </a:lnTo>
                    <a:cubicBezTo>
                      <a:pt x="70" y="117"/>
                      <a:pt x="69" y="116"/>
                      <a:pt x="69" y="116"/>
                    </a:cubicBezTo>
                    <a:cubicBezTo>
                      <a:pt x="67" y="115"/>
                      <a:pt x="66" y="115"/>
                      <a:pt x="66" y="114"/>
                    </a:cubicBezTo>
                    <a:cubicBezTo>
                      <a:pt x="66" y="113"/>
                      <a:pt x="66" y="112"/>
                      <a:pt x="66" y="111"/>
                    </a:cubicBezTo>
                    <a:cubicBezTo>
                      <a:pt x="68" y="111"/>
                      <a:pt x="69" y="110"/>
                      <a:pt x="70" y="110"/>
                    </a:cubicBezTo>
                    <a:lnTo>
                      <a:pt x="71" y="110"/>
                    </a:lnTo>
                    <a:cubicBezTo>
                      <a:pt x="72" y="111"/>
                      <a:pt x="72" y="111"/>
                      <a:pt x="73" y="111"/>
                    </a:cubicBezTo>
                    <a:cubicBezTo>
                      <a:pt x="74" y="111"/>
                      <a:pt x="74" y="112"/>
                      <a:pt x="75" y="112"/>
                    </a:cubicBezTo>
                    <a:lnTo>
                      <a:pt x="77" y="112"/>
                    </a:lnTo>
                    <a:cubicBezTo>
                      <a:pt x="78" y="112"/>
                      <a:pt x="79" y="112"/>
                      <a:pt x="80" y="113"/>
                    </a:cubicBezTo>
                    <a:cubicBezTo>
                      <a:pt x="81" y="113"/>
                      <a:pt x="81" y="114"/>
                      <a:pt x="81" y="114"/>
                    </a:cubicBezTo>
                    <a:cubicBezTo>
                      <a:pt x="81" y="115"/>
                      <a:pt x="81" y="115"/>
                      <a:pt x="82" y="116"/>
                    </a:cubicBezTo>
                    <a:cubicBezTo>
                      <a:pt x="82" y="116"/>
                      <a:pt x="83" y="117"/>
                      <a:pt x="84" y="117"/>
                    </a:cubicBezTo>
                    <a:cubicBezTo>
                      <a:pt x="85" y="117"/>
                      <a:pt x="85" y="117"/>
                      <a:pt x="85" y="117"/>
                    </a:cubicBezTo>
                    <a:lnTo>
                      <a:pt x="86" y="117"/>
                    </a:lnTo>
                    <a:cubicBezTo>
                      <a:pt x="86" y="118"/>
                      <a:pt x="87" y="118"/>
                      <a:pt x="88" y="118"/>
                    </a:cubicBezTo>
                    <a:lnTo>
                      <a:pt x="89" y="118"/>
                    </a:lnTo>
                    <a:cubicBezTo>
                      <a:pt x="89" y="117"/>
                      <a:pt x="88" y="117"/>
                      <a:pt x="88" y="117"/>
                    </a:cubicBezTo>
                    <a:cubicBezTo>
                      <a:pt x="87" y="117"/>
                      <a:pt x="87" y="117"/>
                      <a:pt x="87" y="117"/>
                    </a:cubicBezTo>
                    <a:lnTo>
                      <a:pt x="86" y="117"/>
                    </a:lnTo>
                    <a:lnTo>
                      <a:pt x="86" y="116"/>
                    </a:lnTo>
                    <a:cubicBezTo>
                      <a:pt x="87" y="115"/>
                      <a:pt x="87" y="115"/>
                      <a:pt x="87" y="115"/>
                    </a:cubicBezTo>
                    <a:lnTo>
                      <a:pt x="88" y="115"/>
                    </a:lnTo>
                    <a:lnTo>
                      <a:pt x="88" y="116"/>
                    </a:lnTo>
                    <a:cubicBezTo>
                      <a:pt x="89" y="116"/>
                      <a:pt x="89" y="116"/>
                      <a:pt x="89" y="116"/>
                    </a:cubicBezTo>
                    <a:cubicBezTo>
                      <a:pt x="89" y="115"/>
                      <a:pt x="89" y="115"/>
                      <a:pt x="89" y="115"/>
                    </a:cubicBezTo>
                    <a:cubicBezTo>
                      <a:pt x="89" y="115"/>
                      <a:pt x="88" y="115"/>
                      <a:pt x="88" y="114"/>
                    </a:cubicBezTo>
                    <a:cubicBezTo>
                      <a:pt x="88" y="114"/>
                      <a:pt x="88" y="113"/>
                      <a:pt x="89" y="113"/>
                    </a:cubicBezTo>
                    <a:cubicBezTo>
                      <a:pt x="90" y="113"/>
                      <a:pt x="90" y="113"/>
                      <a:pt x="90" y="113"/>
                    </a:cubicBezTo>
                    <a:lnTo>
                      <a:pt x="91" y="113"/>
                    </a:lnTo>
                    <a:cubicBezTo>
                      <a:pt x="90" y="113"/>
                      <a:pt x="89" y="112"/>
                      <a:pt x="89" y="112"/>
                    </a:cubicBezTo>
                    <a:cubicBezTo>
                      <a:pt x="90" y="112"/>
                      <a:pt x="90" y="112"/>
                      <a:pt x="90" y="111"/>
                    </a:cubicBezTo>
                    <a:cubicBezTo>
                      <a:pt x="91" y="111"/>
                      <a:pt x="91" y="111"/>
                      <a:pt x="91" y="111"/>
                    </a:cubicBezTo>
                    <a:lnTo>
                      <a:pt x="90" y="111"/>
                    </a:lnTo>
                    <a:lnTo>
                      <a:pt x="89" y="111"/>
                    </a:lnTo>
                    <a:cubicBezTo>
                      <a:pt x="88" y="111"/>
                      <a:pt x="88" y="111"/>
                      <a:pt x="88" y="111"/>
                    </a:cubicBezTo>
                    <a:cubicBezTo>
                      <a:pt x="87" y="110"/>
                      <a:pt x="88" y="110"/>
                      <a:pt x="88" y="110"/>
                    </a:cubicBezTo>
                    <a:cubicBezTo>
                      <a:pt x="89" y="109"/>
                      <a:pt x="89" y="109"/>
                      <a:pt x="89" y="109"/>
                    </a:cubicBezTo>
                    <a:cubicBezTo>
                      <a:pt x="90" y="109"/>
                      <a:pt x="90" y="109"/>
                      <a:pt x="90" y="109"/>
                    </a:cubicBezTo>
                    <a:lnTo>
                      <a:pt x="89" y="109"/>
                    </a:lnTo>
                    <a:lnTo>
                      <a:pt x="88" y="109"/>
                    </a:lnTo>
                    <a:cubicBezTo>
                      <a:pt x="88" y="108"/>
                      <a:pt x="90" y="108"/>
                      <a:pt x="90" y="108"/>
                    </a:cubicBezTo>
                    <a:lnTo>
                      <a:pt x="91" y="108"/>
                    </a:lnTo>
                    <a:cubicBezTo>
                      <a:pt x="92" y="108"/>
                      <a:pt x="94" y="108"/>
                      <a:pt x="94" y="107"/>
                    </a:cubicBezTo>
                    <a:lnTo>
                      <a:pt x="93" y="107"/>
                    </a:lnTo>
                    <a:cubicBezTo>
                      <a:pt x="92" y="107"/>
                      <a:pt x="92" y="107"/>
                      <a:pt x="91" y="107"/>
                    </a:cubicBezTo>
                    <a:lnTo>
                      <a:pt x="90" y="107"/>
                    </a:lnTo>
                    <a:cubicBezTo>
                      <a:pt x="89" y="107"/>
                      <a:pt x="89" y="107"/>
                      <a:pt x="88" y="107"/>
                    </a:cubicBezTo>
                    <a:lnTo>
                      <a:pt x="88" y="106"/>
                    </a:lnTo>
                    <a:cubicBezTo>
                      <a:pt x="87" y="106"/>
                      <a:pt x="87" y="106"/>
                      <a:pt x="87" y="106"/>
                    </a:cubicBezTo>
                    <a:cubicBezTo>
                      <a:pt x="87" y="106"/>
                      <a:pt x="86" y="105"/>
                      <a:pt x="87" y="105"/>
                    </a:cubicBezTo>
                    <a:cubicBezTo>
                      <a:pt x="88" y="105"/>
                      <a:pt x="89" y="105"/>
                      <a:pt x="89" y="105"/>
                    </a:cubicBezTo>
                    <a:lnTo>
                      <a:pt x="90" y="106"/>
                    </a:lnTo>
                    <a:lnTo>
                      <a:pt x="91" y="106"/>
                    </a:lnTo>
                    <a:lnTo>
                      <a:pt x="92" y="106"/>
                    </a:lnTo>
                    <a:lnTo>
                      <a:pt x="93" y="106"/>
                    </a:lnTo>
                    <a:cubicBezTo>
                      <a:pt x="94" y="106"/>
                      <a:pt x="94" y="106"/>
                      <a:pt x="94" y="106"/>
                    </a:cubicBezTo>
                    <a:cubicBezTo>
                      <a:pt x="94" y="105"/>
                      <a:pt x="93" y="105"/>
                      <a:pt x="92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0" y="105"/>
                      <a:pt x="90" y="105"/>
                      <a:pt x="89" y="104"/>
                    </a:cubicBezTo>
                    <a:lnTo>
                      <a:pt x="89" y="103"/>
                    </a:lnTo>
                    <a:cubicBezTo>
                      <a:pt x="89" y="103"/>
                      <a:pt x="89" y="102"/>
                      <a:pt x="90" y="102"/>
                    </a:cubicBezTo>
                    <a:lnTo>
                      <a:pt x="89" y="102"/>
                    </a:lnTo>
                    <a:lnTo>
                      <a:pt x="88" y="102"/>
                    </a:lnTo>
                    <a:cubicBezTo>
                      <a:pt x="88" y="103"/>
                      <a:pt x="87" y="103"/>
                      <a:pt x="87" y="104"/>
                    </a:cubicBezTo>
                    <a:lnTo>
                      <a:pt x="86" y="104"/>
                    </a:lnTo>
                    <a:lnTo>
                      <a:pt x="85" y="104"/>
                    </a:lnTo>
                    <a:cubicBezTo>
                      <a:pt x="85" y="105"/>
                      <a:pt x="84" y="105"/>
                      <a:pt x="83" y="105"/>
                    </a:cubicBezTo>
                    <a:lnTo>
                      <a:pt x="82" y="105"/>
                    </a:lnTo>
                    <a:lnTo>
                      <a:pt x="81" y="105"/>
                    </a:lnTo>
                    <a:lnTo>
                      <a:pt x="80" y="105"/>
                    </a:lnTo>
                    <a:cubicBezTo>
                      <a:pt x="80" y="106"/>
                      <a:pt x="80" y="106"/>
                      <a:pt x="79" y="106"/>
                    </a:cubicBezTo>
                    <a:cubicBezTo>
                      <a:pt x="78" y="107"/>
                      <a:pt x="77" y="107"/>
                      <a:pt x="75" y="107"/>
                    </a:cubicBezTo>
                    <a:cubicBezTo>
                      <a:pt x="74" y="107"/>
                      <a:pt x="73" y="107"/>
                      <a:pt x="73" y="107"/>
                    </a:cubicBezTo>
                    <a:cubicBezTo>
                      <a:pt x="72" y="106"/>
                      <a:pt x="72" y="106"/>
                      <a:pt x="72" y="106"/>
                    </a:cubicBezTo>
                    <a:lnTo>
                      <a:pt x="72" y="105"/>
                    </a:lnTo>
                    <a:lnTo>
                      <a:pt x="71" y="105"/>
                    </a:lnTo>
                    <a:lnTo>
                      <a:pt x="71" y="106"/>
                    </a:lnTo>
                    <a:cubicBezTo>
                      <a:pt x="70" y="106"/>
                      <a:pt x="70" y="106"/>
                      <a:pt x="69" y="106"/>
                    </a:cubicBezTo>
                    <a:lnTo>
                      <a:pt x="68" y="105"/>
                    </a:lnTo>
                    <a:lnTo>
                      <a:pt x="68" y="104"/>
                    </a:lnTo>
                    <a:cubicBezTo>
                      <a:pt x="68" y="103"/>
                      <a:pt x="69" y="102"/>
                      <a:pt x="69" y="102"/>
                    </a:cubicBezTo>
                    <a:cubicBezTo>
                      <a:pt x="70" y="101"/>
                      <a:pt x="71" y="101"/>
                      <a:pt x="72" y="101"/>
                    </a:cubicBezTo>
                    <a:lnTo>
                      <a:pt x="73" y="101"/>
                    </a:lnTo>
                    <a:lnTo>
                      <a:pt x="74" y="102"/>
                    </a:lnTo>
                    <a:cubicBezTo>
                      <a:pt x="75" y="102"/>
                      <a:pt x="75" y="101"/>
                      <a:pt x="75" y="101"/>
                    </a:cubicBezTo>
                    <a:cubicBezTo>
                      <a:pt x="75" y="101"/>
                      <a:pt x="76" y="101"/>
                      <a:pt x="77" y="101"/>
                    </a:cubicBezTo>
                    <a:lnTo>
                      <a:pt x="78" y="101"/>
                    </a:lnTo>
                    <a:lnTo>
                      <a:pt x="79" y="101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6" y="101"/>
                    </a:lnTo>
                    <a:cubicBezTo>
                      <a:pt x="75" y="101"/>
                      <a:pt x="75" y="101"/>
                      <a:pt x="75" y="101"/>
                    </a:cubicBezTo>
                    <a:lnTo>
                      <a:pt x="75" y="100"/>
                    </a:lnTo>
                    <a:cubicBezTo>
                      <a:pt x="75" y="100"/>
                      <a:pt x="76" y="100"/>
                      <a:pt x="77" y="100"/>
                    </a:cubicBezTo>
                    <a:lnTo>
                      <a:pt x="78" y="100"/>
                    </a:lnTo>
                    <a:cubicBezTo>
                      <a:pt x="79" y="100"/>
                      <a:pt x="79" y="100"/>
                      <a:pt x="80" y="100"/>
                    </a:cubicBezTo>
                    <a:cubicBezTo>
                      <a:pt x="81" y="99"/>
                      <a:pt x="81" y="99"/>
                      <a:pt x="82" y="99"/>
                    </a:cubicBezTo>
                    <a:lnTo>
                      <a:pt x="83" y="99"/>
                    </a:lnTo>
                    <a:lnTo>
                      <a:pt x="84" y="99"/>
                    </a:lnTo>
                    <a:cubicBezTo>
                      <a:pt x="84" y="98"/>
                      <a:pt x="85" y="98"/>
                      <a:pt x="85" y="98"/>
                    </a:cubicBezTo>
                    <a:lnTo>
                      <a:pt x="85" y="97"/>
                    </a:lnTo>
                    <a:lnTo>
                      <a:pt x="85" y="96"/>
                    </a:ln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6"/>
                      <a:pt x="87" y="96"/>
                      <a:pt x="88" y="96"/>
                    </a:cubicBezTo>
                    <a:lnTo>
                      <a:pt x="89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1" y="95"/>
                    </a:lnTo>
                    <a:cubicBezTo>
                      <a:pt x="92" y="94"/>
                      <a:pt x="92" y="94"/>
                      <a:pt x="93" y="94"/>
                    </a:cubicBezTo>
                    <a:cubicBezTo>
                      <a:pt x="94" y="94"/>
                      <a:pt x="94" y="93"/>
                      <a:pt x="95" y="93"/>
                    </a:cubicBezTo>
                    <a:lnTo>
                      <a:pt x="95" y="92"/>
                    </a:lnTo>
                    <a:lnTo>
                      <a:pt x="94" y="92"/>
                    </a:lnTo>
                    <a:cubicBezTo>
                      <a:pt x="94" y="92"/>
                      <a:pt x="92" y="92"/>
                      <a:pt x="92" y="91"/>
                    </a:cubicBezTo>
                    <a:lnTo>
                      <a:pt x="94" y="90"/>
                    </a:lnTo>
                    <a:lnTo>
                      <a:pt x="95" y="90"/>
                    </a:lnTo>
                    <a:cubicBezTo>
                      <a:pt x="96" y="89"/>
                      <a:pt x="96" y="89"/>
                      <a:pt x="96" y="89"/>
                    </a:cubicBezTo>
                    <a:cubicBezTo>
                      <a:pt x="97" y="89"/>
                      <a:pt x="97" y="89"/>
                      <a:pt x="96" y="88"/>
                    </a:cubicBezTo>
                    <a:cubicBezTo>
                      <a:pt x="96" y="87"/>
                      <a:pt x="97" y="87"/>
                      <a:pt x="98" y="87"/>
                    </a:cubicBezTo>
                    <a:cubicBezTo>
                      <a:pt x="99" y="87"/>
                      <a:pt x="99" y="87"/>
                      <a:pt x="99" y="86"/>
                    </a:cubicBezTo>
                    <a:lnTo>
                      <a:pt x="99" y="85"/>
                    </a:lnTo>
                    <a:cubicBezTo>
                      <a:pt x="100" y="85"/>
                      <a:pt x="100" y="84"/>
                      <a:pt x="101" y="84"/>
                    </a:cubicBezTo>
                    <a:cubicBezTo>
                      <a:pt x="102" y="84"/>
                      <a:pt x="102" y="83"/>
                      <a:pt x="103" y="83"/>
                    </a:cubicBezTo>
                    <a:lnTo>
                      <a:pt x="103" y="82"/>
                    </a:lnTo>
                    <a:cubicBezTo>
                      <a:pt x="104" y="82"/>
                      <a:pt x="104" y="82"/>
                      <a:pt x="104" y="81"/>
                    </a:cubicBezTo>
                    <a:cubicBezTo>
                      <a:pt x="103" y="81"/>
                      <a:pt x="102" y="81"/>
                      <a:pt x="101" y="81"/>
                    </a:cubicBezTo>
                    <a:lnTo>
                      <a:pt x="100" y="81"/>
                    </a:lnTo>
                    <a:cubicBezTo>
                      <a:pt x="99" y="81"/>
                      <a:pt x="98" y="81"/>
                      <a:pt x="98" y="81"/>
                    </a:cubicBezTo>
                    <a:cubicBezTo>
                      <a:pt x="98" y="80"/>
                      <a:pt x="99" y="80"/>
                      <a:pt x="99" y="80"/>
                    </a:cubicBezTo>
                    <a:cubicBezTo>
                      <a:pt x="100" y="80"/>
                      <a:pt x="100" y="80"/>
                      <a:pt x="100" y="80"/>
                    </a:cubicBezTo>
                    <a:lnTo>
                      <a:pt x="101" y="80"/>
                    </a:lnTo>
                    <a:cubicBezTo>
                      <a:pt x="102" y="80"/>
                      <a:pt x="102" y="80"/>
                      <a:pt x="103" y="80"/>
                    </a:cubicBezTo>
                    <a:cubicBezTo>
                      <a:pt x="104" y="80"/>
                      <a:pt x="104" y="80"/>
                      <a:pt x="105" y="79"/>
                    </a:cubicBezTo>
                    <a:cubicBezTo>
                      <a:pt x="106" y="79"/>
                      <a:pt x="106" y="79"/>
                      <a:pt x="107" y="79"/>
                    </a:cubicBezTo>
                    <a:cubicBezTo>
                      <a:pt x="108" y="78"/>
                      <a:pt x="109" y="78"/>
                      <a:pt x="110" y="77"/>
                    </a:cubicBezTo>
                    <a:cubicBezTo>
                      <a:pt x="110" y="76"/>
                      <a:pt x="109" y="76"/>
                      <a:pt x="109" y="75"/>
                    </a:cubicBezTo>
                    <a:cubicBezTo>
                      <a:pt x="109" y="74"/>
                      <a:pt x="108" y="74"/>
                      <a:pt x="108" y="74"/>
                    </a:cubicBezTo>
                    <a:cubicBezTo>
                      <a:pt x="108" y="73"/>
                      <a:pt x="108" y="73"/>
                      <a:pt x="108" y="72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1"/>
                      <a:pt x="109" y="71"/>
                      <a:pt x="109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1"/>
                      <a:pt x="107" y="71"/>
                      <a:pt x="107" y="72"/>
                    </a:cubicBezTo>
                    <a:lnTo>
                      <a:pt x="106" y="72"/>
                    </a:lnTo>
                    <a:cubicBezTo>
                      <a:pt x="105" y="71"/>
                      <a:pt x="105" y="70"/>
                      <a:pt x="106" y="69"/>
                    </a:cubicBezTo>
                    <a:cubicBezTo>
                      <a:pt x="106" y="69"/>
                      <a:pt x="107" y="69"/>
                      <a:pt x="108" y="69"/>
                    </a:cubicBezTo>
                    <a:lnTo>
                      <a:pt x="109" y="69"/>
                    </a:lnTo>
                    <a:cubicBezTo>
                      <a:pt x="109" y="68"/>
                      <a:pt x="108" y="68"/>
                      <a:pt x="108" y="68"/>
                    </a:cubicBezTo>
                    <a:cubicBezTo>
                      <a:pt x="108" y="67"/>
                      <a:pt x="108" y="67"/>
                      <a:pt x="108" y="67"/>
                    </a:cubicBezTo>
                    <a:lnTo>
                      <a:pt x="109" y="67"/>
                    </a:lnTo>
                    <a:lnTo>
                      <a:pt x="110" y="67"/>
                    </a:lnTo>
                    <a:cubicBezTo>
                      <a:pt x="111" y="67"/>
                      <a:pt x="112" y="67"/>
                      <a:pt x="112" y="66"/>
                    </a:cubicBezTo>
                    <a:lnTo>
                      <a:pt x="112" y="65"/>
                    </a:lnTo>
                    <a:cubicBezTo>
                      <a:pt x="111" y="65"/>
                      <a:pt x="111" y="64"/>
                      <a:pt x="110" y="64"/>
                    </a:cubicBezTo>
                    <a:cubicBezTo>
                      <a:pt x="110" y="63"/>
                      <a:pt x="109" y="63"/>
                      <a:pt x="107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3"/>
                      <a:pt x="105" y="63"/>
                    </a:cubicBezTo>
                    <a:lnTo>
                      <a:pt x="104" y="63"/>
                    </a:lnTo>
                    <a:lnTo>
                      <a:pt x="103" y="63"/>
                    </a:lnTo>
                    <a:cubicBezTo>
                      <a:pt x="103" y="62"/>
                      <a:pt x="103" y="62"/>
                      <a:pt x="104" y="62"/>
                    </a:cubicBezTo>
                    <a:lnTo>
                      <a:pt x="104" y="61"/>
                    </a:lnTo>
                    <a:lnTo>
                      <a:pt x="103" y="61"/>
                    </a:lnTo>
                    <a:cubicBezTo>
                      <a:pt x="102" y="61"/>
                      <a:pt x="102" y="60"/>
                      <a:pt x="102" y="60"/>
                    </a:cubicBezTo>
                    <a:cubicBezTo>
                      <a:pt x="101" y="60"/>
                      <a:pt x="100" y="59"/>
                      <a:pt x="100" y="59"/>
                    </a:cubicBezTo>
                    <a:cubicBezTo>
                      <a:pt x="99" y="59"/>
                      <a:pt x="99" y="59"/>
                      <a:pt x="98" y="59"/>
                    </a:cubicBezTo>
                    <a:lnTo>
                      <a:pt x="97" y="59"/>
                    </a:lnTo>
                    <a:cubicBezTo>
                      <a:pt x="96" y="59"/>
                      <a:pt x="96" y="59"/>
                      <a:pt x="96" y="59"/>
                    </a:cubicBezTo>
                    <a:lnTo>
                      <a:pt x="95" y="59"/>
                    </a:lnTo>
                    <a:cubicBezTo>
                      <a:pt x="94" y="59"/>
                      <a:pt x="94" y="59"/>
                      <a:pt x="94" y="59"/>
                    </a:cubicBezTo>
                    <a:lnTo>
                      <a:pt x="94" y="58"/>
                    </a:lnTo>
                    <a:cubicBezTo>
                      <a:pt x="94" y="58"/>
                      <a:pt x="93" y="58"/>
                      <a:pt x="92" y="58"/>
                    </a:cubicBezTo>
                    <a:lnTo>
                      <a:pt x="92" y="57"/>
                    </a:lnTo>
                    <a:lnTo>
                      <a:pt x="91" y="58"/>
                    </a:lnTo>
                    <a:lnTo>
                      <a:pt x="91" y="57"/>
                    </a:lnTo>
                    <a:lnTo>
                      <a:pt x="90" y="57"/>
                    </a:lnTo>
                    <a:cubicBezTo>
                      <a:pt x="89" y="57"/>
                      <a:pt x="89" y="57"/>
                      <a:pt x="88" y="57"/>
                    </a:cubicBezTo>
                    <a:cubicBezTo>
                      <a:pt x="87" y="57"/>
                      <a:pt x="87" y="58"/>
                      <a:pt x="86" y="58"/>
                    </a:cubicBezTo>
                    <a:cubicBezTo>
                      <a:pt x="85" y="58"/>
                      <a:pt x="84" y="58"/>
                      <a:pt x="83" y="58"/>
                    </a:cubicBezTo>
                    <a:lnTo>
                      <a:pt x="82" y="58"/>
                    </a:lnTo>
                    <a:cubicBezTo>
                      <a:pt x="82" y="58"/>
                      <a:pt x="83" y="58"/>
                      <a:pt x="83" y="57"/>
                    </a:cubicBezTo>
                    <a:cubicBezTo>
                      <a:pt x="83" y="57"/>
                      <a:pt x="84" y="57"/>
                      <a:pt x="83" y="57"/>
                    </a:cubicBezTo>
                    <a:cubicBezTo>
                      <a:pt x="83" y="56"/>
                      <a:pt x="83" y="56"/>
                      <a:pt x="83" y="56"/>
                    </a:cubicBezTo>
                    <a:lnTo>
                      <a:pt x="82" y="57"/>
                    </a:lnTo>
                    <a:cubicBezTo>
                      <a:pt x="81" y="57"/>
                      <a:pt x="81" y="57"/>
                      <a:pt x="80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8" y="57"/>
                      <a:pt x="78" y="57"/>
                      <a:pt x="77" y="57"/>
                    </a:cubicBezTo>
                    <a:cubicBezTo>
                      <a:pt x="77" y="57"/>
                      <a:pt x="76" y="57"/>
                      <a:pt x="75" y="57"/>
                    </a:cubicBezTo>
                    <a:lnTo>
                      <a:pt x="74" y="58"/>
                    </a:lnTo>
                    <a:cubicBezTo>
                      <a:pt x="74" y="58"/>
                      <a:pt x="73" y="58"/>
                      <a:pt x="72" y="58"/>
                    </a:cubicBezTo>
                    <a:cubicBezTo>
                      <a:pt x="72" y="57"/>
                      <a:pt x="72" y="57"/>
                      <a:pt x="73" y="57"/>
                    </a:cubicBezTo>
                    <a:cubicBezTo>
                      <a:pt x="74" y="56"/>
                      <a:pt x="75" y="56"/>
                      <a:pt x="74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2" y="56"/>
                    </a:lnTo>
                    <a:lnTo>
                      <a:pt x="71" y="56"/>
                    </a:lnTo>
                    <a:lnTo>
                      <a:pt x="70" y="56"/>
                    </a:ln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5"/>
                      <a:pt x="70" y="55"/>
                      <a:pt x="71" y="55"/>
                    </a:cubicBezTo>
                    <a:cubicBezTo>
                      <a:pt x="72" y="55"/>
                      <a:pt x="72" y="55"/>
                      <a:pt x="72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2" y="54"/>
                      <a:pt x="72" y="54"/>
                      <a:pt x="69" y="54"/>
                    </a:cubicBezTo>
                    <a:cubicBezTo>
                      <a:pt x="69" y="55"/>
                      <a:pt x="68" y="55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7"/>
                      <a:pt x="66" y="57"/>
                      <a:pt x="65" y="57"/>
                    </a:cubicBezTo>
                    <a:lnTo>
                      <a:pt x="65" y="58"/>
                    </a:lnTo>
                    <a:cubicBezTo>
                      <a:pt x="64" y="58"/>
                      <a:pt x="64" y="58"/>
                      <a:pt x="64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2" y="59"/>
                      <a:pt x="62" y="59"/>
                      <a:pt x="61" y="59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0" y="58"/>
                      <a:pt x="60" y="57"/>
                      <a:pt x="59" y="57"/>
                    </a:cubicBezTo>
                    <a:lnTo>
                      <a:pt x="58" y="57"/>
                    </a:lnTo>
                    <a:cubicBezTo>
                      <a:pt x="57" y="57"/>
                      <a:pt x="57" y="57"/>
                      <a:pt x="56" y="56"/>
                    </a:cubicBezTo>
                    <a:lnTo>
                      <a:pt x="55" y="56"/>
                    </a:lnTo>
                    <a:cubicBezTo>
                      <a:pt x="54" y="56"/>
                      <a:pt x="54" y="56"/>
                      <a:pt x="54" y="55"/>
                    </a:cubicBezTo>
                    <a:lnTo>
                      <a:pt x="54" y="54"/>
                    </a:lnTo>
                    <a:lnTo>
                      <a:pt x="53" y="54"/>
                    </a:lnTo>
                    <a:cubicBezTo>
                      <a:pt x="52" y="54"/>
                      <a:pt x="52" y="54"/>
                      <a:pt x="51" y="54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1" y="52"/>
                      <a:pt x="52" y="51"/>
                      <a:pt x="53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lnTo>
                      <a:pt x="56" y="51"/>
                    </a:lnTo>
                    <a:lnTo>
                      <a:pt x="57" y="50"/>
                    </a:lnTo>
                    <a:lnTo>
                      <a:pt x="58" y="50"/>
                    </a:lnTo>
                    <a:cubicBezTo>
                      <a:pt x="58" y="50"/>
                      <a:pt x="59" y="50"/>
                      <a:pt x="60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50"/>
                      <a:pt x="62" y="50"/>
                      <a:pt x="62" y="49"/>
                    </a:cubicBezTo>
                    <a:cubicBezTo>
                      <a:pt x="63" y="49"/>
                      <a:pt x="62" y="49"/>
                      <a:pt x="61" y="49"/>
                    </a:cubicBezTo>
                    <a:cubicBezTo>
                      <a:pt x="61" y="49"/>
                      <a:pt x="60" y="49"/>
                      <a:pt x="60" y="48"/>
                    </a:cubicBezTo>
                    <a:lnTo>
                      <a:pt x="61" y="48"/>
                    </a:lnTo>
                    <a:lnTo>
                      <a:pt x="61" y="47"/>
                    </a:lnTo>
                    <a:lnTo>
                      <a:pt x="62" y="47"/>
                    </a:lnTo>
                    <a:cubicBezTo>
                      <a:pt x="61" y="47"/>
                      <a:pt x="61" y="46"/>
                      <a:pt x="61" y="46"/>
                    </a:cubicBezTo>
                    <a:cubicBezTo>
                      <a:pt x="60" y="46"/>
                      <a:pt x="60" y="47"/>
                      <a:pt x="59" y="47"/>
                    </a:cubicBezTo>
                    <a:lnTo>
                      <a:pt x="58" y="47"/>
                    </a:lnTo>
                    <a:lnTo>
                      <a:pt x="57" y="47"/>
                    </a:lnTo>
                    <a:cubicBezTo>
                      <a:pt x="56" y="47"/>
                      <a:pt x="56" y="47"/>
                      <a:pt x="55" y="47"/>
                    </a:cubicBezTo>
                    <a:lnTo>
                      <a:pt x="54" y="47"/>
                    </a:lnTo>
                    <a:cubicBezTo>
                      <a:pt x="53" y="47"/>
                      <a:pt x="53" y="46"/>
                      <a:pt x="53" y="45"/>
                    </a:cubicBezTo>
                    <a:lnTo>
                      <a:pt x="53" y="44"/>
                    </a:ln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6" y="44"/>
                    </a:cubicBezTo>
                    <a:lnTo>
                      <a:pt x="57" y="44"/>
                    </a:lnTo>
                    <a:lnTo>
                      <a:pt x="58" y="44"/>
                    </a:lnTo>
                    <a:cubicBezTo>
                      <a:pt x="59" y="43"/>
                      <a:pt x="60" y="43"/>
                      <a:pt x="61" y="43"/>
                    </a:cubicBezTo>
                    <a:cubicBezTo>
                      <a:pt x="62" y="43"/>
                      <a:pt x="63" y="43"/>
                      <a:pt x="63" y="43"/>
                    </a:cubicBezTo>
                    <a:lnTo>
                      <a:pt x="64" y="43"/>
                    </a:lnTo>
                    <a:cubicBezTo>
                      <a:pt x="65" y="44"/>
                      <a:pt x="66" y="44"/>
                      <a:pt x="66" y="44"/>
                    </a:cubicBezTo>
                    <a:lnTo>
                      <a:pt x="67" y="45"/>
                    </a:lnTo>
                    <a:cubicBezTo>
                      <a:pt x="68" y="45"/>
                      <a:pt x="68" y="45"/>
                      <a:pt x="69" y="45"/>
                    </a:cubicBezTo>
                    <a:cubicBezTo>
                      <a:pt x="69" y="46"/>
                      <a:pt x="69" y="46"/>
                      <a:pt x="70" y="46"/>
                    </a:cubicBezTo>
                    <a:lnTo>
                      <a:pt x="71" y="46"/>
                    </a:lnTo>
                    <a:lnTo>
                      <a:pt x="72" y="46"/>
                    </a:lnTo>
                    <a:cubicBezTo>
                      <a:pt x="73" y="46"/>
                      <a:pt x="74" y="46"/>
                      <a:pt x="75" y="47"/>
                    </a:cubicBezTo>
                    <a:lnTo>
                      <a:pt x="77" y="47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80" y="47"/>
                    </a:lnTo>
                    <a:cubicBezTo>
                      <a:pt x="81" y="47"/>
                      <a:pt x="81" y="47"/>
                      <a:pt x="82" y="47"/>
                    </a:cubicBezTo>
                    <a:lnTo>
                      <a:pt x="83" y="47"/>
                    </a:lnTo>
                    <a:cubicBezTo>
                      <a:pt x="82" y="47"/>
                      <a:pt x="82" y="47"/>
                      <a:pt x="81" y="47"/>
                    </a:cubicBezTo>
                    <a:lnTo>
                      <a:pt x="80" y="47"/>
                    </a:lnTo>
                    <a:cubicBezTo>
                      <a:pt x="79" y="47"/>
                      <a:pt x="78" y="47"/>
                      <a:pt x="77" y="46"/>
                    </a:cubicBezTo>
                    <a:lnTo>
                      <a:pt x="75" y="45"/>
                    </a:lnTo>
                    <a:cubicBezTo>
                      <a:pt x="74" y="45"/>
                      <a:pt x="73" y="45"/>
                      <a:pt x="73" y="45"/>
                    </a:cubicBezTo>
                    <a:lnTo>
                      <a:pt x="72" y="44"/>
                    </a:lnTo>
                    <a:lnTo>
                      <a:pt x="70" y="44"/>
                    </a:lnTo>
                    <a:lnTo>
                      <a:pt x="70" y="43"/>
                    </a:lnTo>
                    <a:cubicBezTo>
                      <a:pt x="71" y="43"/>
                      <a:pt x="73" y="43"/>
                      <a:pt x="73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6" y="43"/>
                      <a:pt x="76" y="43"/>
                      <a:pt x="77" y="43"/>
                    </a:cubicBezTo>
                    <a:cubicBezTo>
                      <a:pt x="78" y="43"/>
                      <a:pt x="79" y="44"/>
                      <a:pt x="80" y="44"/>
                    </a:cubicBezTo>
                    <a:cubicBezTo>
                      <a:pt x="81" y="44"/>
                      <a:pt x="81" y="44"/>
                      <a:pt x="82" y="44"/>
                    </a:cubicBezTo>
                    <a:lnTo>
                      <a:pt x="83" y="44"/>
                    </a:lnTo>
                    <a:lnTo>
                      <a:pt x="84" y="44"/>
                    </a:lnTo>
                    <a:lnTo>
                      <a:pt x="85" y="44"/>
                    </a:lnTo>
                    <a:cubicBezTo>
                      <a:pt x="86" y="44"/>
                      <a:pt x="86" y="45"/>
                      <a:pt x="87" y="45"/>
                    </a:cubicBezTo>
                    <a:cubicBezTo>
                      <a:pt x="87" y="46"/>
                      <a:pt x="88" y="46"/>
                      <a:pt x="88" y="46"/>
                    </a:cubicBezTo>
                    <a:cubicBezTo>
                      <a:pt x="90" y="46"/>
                      <a:pt x="91" y="45"/>
                      <a:pt x="92" y="44"/>
                    </a:cubicBezTo>
                    <a:lnTo>
                      <a:pt x="91" y="44"/>
                    </a:lnTo>
                    <a:lnTo>
                      <a:pt x="91" y="43"/>
                    </a:lnTo>
                    <a:lnTo>
                      <a:pt x="90" y="43"/>
                    </a:lnTo>
                    <a:cubicBezTo>
                      <a:pt x="89" y="43"/>
                      <a:pt x="89" y="43"/>
                      <a:pt x="88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3"/>
                      <a:pt x="85" y="43"/>
                      <a:pt x="85" y="43"/>
                    </a:cubicBezTo>
                    <a:cubicBezTo>
                      <a:pt x="84" y="43"/>
                      <a:pt x="84" y="43"/>
                      <a:pt x="83" y="42"/>
                    </a:cubicBezTo>
                    <a:cubicBezTo>
                      <a:pt x="83" y="42"/>
                      <a:pt x="82" y="42"/>
                      <a:pt x="81" y="42"/>
                    </a:cubicBezTo>
                    <a:lnTo>
                      <a:pt x="80" y="42"/>
                    </a:lnTo>
                    <a:cubicBezTo>
                      <a:pt x="79" y="42"/>
                      <a:pt x="79" y="42"/>
                      <a:pt x="78" y="42"/>
                    </a:cubicBezTo>
                    <a:cubicBezTo>
                      <a:pt x="78" y="42"/>
                      <a:pt x="77" y="42"/>
                      <a:pt x="76" y="42"/>
                    </a:cubicBezTo>
                    <a:lnTo>
                      <a:pt x="75" y="42"/>
                    </a:lnTo>
                    <a:lnTo>
                      <a:pt x="74" y="42"/>
                    </a:lnTo>
                    <a:lnTo>
                      <a:pt x="73" y="42"/>
                    </a:lnTo>
                    <a:cubicBezTo>
                      <a:pt x="71" y="42"/>
                      <a:pt x="69" y="42"/>
                      <a:pt x="69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9" y="39"/>
                      <a:pt x="69" y="39"/>
                      <a:pt x="69" y="39"/>
                    </a:cubicBezTo>
                    <a:lnTo>
                      <a:pt x="68" y="39"/>
                    </a:lnTo>
                    <a:lnTo>
                      <a:pt x="67" y="39"/>
                    </a:lnTo>
                    <a:cubicBezTo>
                      <a:pt x="66" y="39"/>
                      <a:pt x="65" y="39"/>
                      <a:pt x="65" y="39"/>
                    </a:cubicBezTo>
                    <a:cubicBezTo>
                      <a:pt x="65" y="39"/>
                      <a:pt x="64" y="38"/>
                      <a:pt x="65" y="38"/>
                    </a:cubicBezTo>
                    <a:cubicBezTo>
                      <a:pt x="65" y="38"/>
                      <a:pt x="66" y="38"/>
                      <a:pt x="68" y="38"/>
                    </a:cubicBezTo>
                    <a:lnTo>
                      <a:pt x="69" y="38"/>
                    </a:lnTo>
                    <a:cubicBezTo>
                      <a:pt x="70" y="38"/>
                      <a:pt x="70" y="38"/>
                      <a:pt x="70" y="38"/>
                    </a:cubicBezTo>
                    <a:cubicBezTo>
                      <a:pt x="70" y="38"/>
                      <a:pt x="71" y="38"/>
                      <a:pt x="72" y="38"/>
                    </a:cubicBezTo>
                    <a:lnTo>
                      <a:pt x="73" y="38"/>
                    </a:lnTo>
                    <a:lnTo>
                      <a:pt x="72" y="38"/>
                    </a:lnTo>
                    <a:cubicBezTo>
                      <a:pt x="72" y="37"/>
                      <a:pt x="72" y="37"/>
                      <a:pt x="70" y="37"/>
                    </a:cubicBezTo>
                    <a:lnTo>
                      <a:pt x="69" y="37"/>
                    </a:lnTo>
                    <a:cubicBezTo>
                      <a:pt x="68" y="37"/>
                      <a:pt x="68" y="37"/>
                      <a:pt x="68" y="37"/>
                    </a:cubicBezTo>
                    <a:cubicBezTo>
                      <a:pt x="66" y="37"/>
                      <a:pt x="66" y="37"/>
                      <a:pt x="65" y="36"/>
                    </a:cubicBezTo>
                    <a:cubicBezTo>
                      <a:pt x="64" y="35"/>
                      <a:pt x="64" y="35"/>
                      <a:pt x="63" y="35"/>
                    </a:cubicBezTo>
                    <a:lnTo>
                      <a:pt x="62" y="35"/>
                    </a:lnTo>
                    <a:cubicBezTo>
                      <a:pt x="61" y="34"/>
                      <a:pt x="62" y="34"/>
                      <a:pt x="62" y="34"/>
                    </a:cubicBezTo>
                    <a:cubicBezTo>
                      <a:pt x="63" y="33"/>
                      <a:pt x="64" y="33"/>
                      <a:pt x="63" y="32"/>
                    </a:cubicBezTo>
                    <a:lnTo>
                      <a:pt x="62" y="31"/>
                    </a:ln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5" y="31"/>
                    </a:lnTo>
                    <a:cubicBezTo>
                      <a:pt x="66" y="31"/>
                      <a:pt x="66" y="31"/>
                      <a:pt x="67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9" y="30"/>
                      <a:pt x="69" y="29"/>
                      <a:pt x="69" y="29"/>
                    </a:cubicBezTo>
                    <a:cubicBezTo>
                      <a:pt x="70" y="29"/>
                      <a:pt x="70" y="29"/>
                      <a:pt x="71" y="29"/>
                    </a:cubicBezTo>
                    <a:lnTo>
                      <a:pt x="72" y="29"/>
                    </a:lnTo>
                    <a:cubicBezTo>
                      <a:pt x="73" y="29"/>
                      <a:pt x="73" y="29"/>
                      <a:pt x="73" y="28"/>
                    </a:cubicBezTo>
                    <a:cubicBezTo>
                      <a:pt x="74" y="28"/>
                      <a:pt x="74" y="28"/>
                      <a:pt x="75" y="28"/>
                    </a:cubicBezTo>
                    <a:cubicBezTo>
                      <a:pt x="75" y="28"/>
                      <a:pt x="76" y="28"/>
                      <a:pt x="77" y="28"/>
                    </a:cubicBez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8"/>
                    </a:lnTo>
                    <a:cubicBezTo>
                      <a:pt x="81" y="28"/>
                      <a:pt x="81" y="29"/>
                      <a:pt x="82" y="29"/>
                    </a:cubicBezTo>
                    <a:lnTo>
                      <a:pt x="82" y="28"/>
                    </a:lnTo>
                    <a:cubicBezTo>
                      <a:pt x="83" y="28"/>
                      <a:pt x="83" y="28"/>
                      <a:pt x="84" y="27"/>
                    </a:cubicBezTo>
                    <a:cubicBezTo>
                      <a:pt x="84" y="27"/>
                      <a:pt x="85" y="27"/>
                      <a:pt x="86" y="27"/>
                    </a:cubicBezTo>
                    <a:cubicBezTo>
                      <a:pt x="87" y="27"/>
                      <a:pt x="87" y="27"/>
                      <a:pt x="88" y="27"/>
                    </a:cubicBezTo>
                    <a:lnTo>
                      <a:pt x="89" y="27"/>
                    </a:lnTo>
                    <a:cubicBezTo>
                      <a:pt x="90" y="27"/>
                      <a:pt x="91" y="27"/>
                      <a:pt x="91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3" y="27"/>
                      <a:pt x="94" y="27"/>
                    </a:cubicBezTo>
                    <a:lnTo>
                      <a:pt x="95" y="27"/>
                    </a:lnTo>
                    <a:cubicBezTo>
                      <a:pt x="96" y="27"/>
                      <a:pt x="96" y="28"/>
                      <a:pt x="96" y="28"/>
                    </a:cubicBezTo>
                    <a:lnTo>
                      <a:pt x="97" y="28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28"/>
                    </a:lnTo>
                    <a:lnTo>
                      <a:pt x="100" y="28"/>
                    </a:lnTo>
                    <a:cubicBezTo>
                      <a:pt x="101" y="28"/>
                      <a:pt x="101" y="28"/>
                      <a:pt x="102" y="27"/>
                    </a:cubicBezTo>
                    <a:lnTo>
                      <a:pt x="103" y="27"/>
                    </a:lnTo>
                    <a:lnTo>
                      <a:pt x="104" y="27"/>
                    </a:lnTo>
                    <a:lnTo>
                      <a:pt x="105" y="27"/>
                    </a:lnTo>
                    <a:lnTo>
                      <a:pt x="106" y="27"/>
                    </a:lnTo>
                    <a:lnTo>
                      <a:pt x="107" y="27"/>
                    </a:lnTo>
                    <a:cubicBezTo>
                      <a:pt x="108" y="27"/>
                      <a:pt x="108" y="27"/>
                      <a:pt x="109" y="28"/>
                    </a:cubicBezTo>
                    <a:lnTo>
                      <a:pt x="110" y="28"/>
                    </a:lnTo>
                    <a:cubicBezTo>
                      <a:pt x="111" y="28"/>
                      <a:pt x="111" y="29"/>
                      <a:pt x="112" y="29"/>
                    </a:cubicBezTo>
                    <a:lnTo>
                      <a:pt x="112" y="28"/>
                    </a:lnTo>
                    <a:cubicBezTo>
                      <a:pt x="113" y="28"/>
                      <a:pt x="113" y="28"/>
                      <a:pt x="113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5" y="28"/>
                      <a:pt x="116" y="28"/>
                      <a:pt x="116" y="28"/>
                    </a:cubicBezTo>
                    <a:cubicBezTo>
                      <a:pt x="117" y="28"/>
                      <a:pt x="117" y="28"/>
                      <a:pt x="117" y="29"/>
                    </a:cubicBezTo>
                    <a:cubicBezTo>
                      <a:pt x="118" y="29"/>
                      <a:pt x="118" y="30"/>
                      <a:pt x="118" y="30"/>
                    </a:cubicBezTo>
                    <a:lnTo>
                      <a:pt x="118" y="31"/>
                    </a:lnTo>
                    <a:cubicBezTo>
                      <a:pt x="119" y="31"/>
                      <a:pt x="120" y="30"/>
                      <a:pt x="120" y="30"/>
                    </a:cubicBezTo>
                    <a:cubicBezTo>
                      <a:pt x="121" y="29"/>
                      <a:pt x="122" y="28"/>
                      <a:pt x="123" y="28"/>
                    </a:cubicBezTo>
                    <a:cubicBezTo>
                      <a:pt x="123" y="28"/>
                      <a:pt x="125" y="28"/>
                      <a:pt x="126" y="28"/>
                    </a:cubicBezTo>
                    <a:cubicBezTo>
                      <a:pt x="126" y="28"/>
                      <a:pt x="127" y="28"/>
                      <a:pt x="127" y="27"/>
                    </a:cubicBezTo>
                    <a:cubicBezTo>
                      <a:pt x="129" y="27"/>
                      <a:pt x="130" y="27"/>
                      <a:pt x="131" y="27"/>
                    </a:cubicBezTo>
                    <a:cubicBezTo>
                      <a:pt x="131" y="27"/>
                      <a:pt x="132" y="26"/>
                      <a:pt x="133" y="26"/>
                    </a:cubicBezTo>
                    <a:cubicBezTo>
                      <a:pt x="134" y="26"/>
                      <a:pt x="135" y="26"/>
                      <a:pt x="135" y="26"/>
                    </a:cubicBezTo>
                    <a:cubicBezTo>
                      <a:pt x="135" y="25"/>
                      <a:pt x="136" y="25"/>
                      <a:pt x="136" y="25"/>
                    </a:cubicBezTo>
                    <a:cubicBezTo>
                      <a:pt x="136" y="24"/>
                      <a:pt x="136" y="24"/>
                      <a:pt x="137" y="23"/>
                    </a:cubicBezTo>
                    <a:lnTo>
                      <a:pt x="138" y="23"/>
                    </a:lnTo>
                    <a:cubicBezTo>
                      <a:pt x="139" y="23"/>
                      <a:pt x="139" y="23"/>
                      <a:pt x="139" y="23"/>
                    </a:cubicBezTo>
                    <a:lnTo>
                      <a:pt x="140" y="23"/>
                    </a:lnTo>
                    <a:lnTo>
                      <a:pt x="141" y="23"/>
                    </a:lnTo>
                    <a:cubicBezTo>
                      <a:pt x="142" y="23"/>
                      <a:pt x="142" y="23"/>
                      <a:pt x="142" y="23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2" y="21"/>
                      <a:pt x="142" y="21"/>
                      <a:pt x="143" y="21"/>
                    </a:cubicBezTo>
                    <a:cubicBezTo>
                      <a:pt x="143" y="20"/>
                      <a:pt x="143" y="20"/>
                      <a:pt x="144" y="20"/>
                    </a:cubicBezTo>
                    <a:cubicBezTo>
                      <a:pt x="145" y="20"/>
                      <a:pt x="145" y="20"/>
                      <a:pt x="146" y="20"/>
                    </a:cubicBezTo>
                    <a:cubicBezTo>
                      <a:pt x="147" y="21"/>
                      <a:pt x="147" y="21"/>
                      <a:pt x="148" y="21"/>
                    </a:cubicBezTo>
                    <a:lnTo>
                      <a:pt x="149" y="21"/>
                    </a:lnTo>
                    <a:cubicBezTo>
                      <a:pt x="150" y="20"/>
                      <a:pt x="150" y="20"/>
                      <a:pt x="150" y="20"/>
                    </a:cubicBezTo>
                    <a:lnTo>
                      <a:pt x="149" y="20"/>
                    </a:lnTo>
                    <a:lnTo>
                      <a:pt x="148" y="20"/>
                    </a:lnTo>
                    <a:cubicBezTo>
                      <a:pt x="148" y="20"/>
                      <a:pt x="147" y="20"/>
                      <a:pt x="146" y="20"/>
                    </a:cubicBezTo>
                    <a:cubicBezTo>
                      <a:pt x="145" y="19"/>
                      <a:pt x="145" y="19"/>
                      <a:pt x="145" y="19"/>
                    </a:cubicBezTo>
                    <a:lnTo>
                      <a:pt x="146" y="19"/>
                    </a:lnTo>
                    <a:cubicBezTo>
                      <a:pt x="146" y="18"/>
                      <a:pt x="146" y="18"/>
                      <a:pt x="146" y="18"/>
                    </a:cubicBezTo>
                    <a:lnTo>
                      <a:pt x="145" y="18"/>
                    </a:lnTo>
                    <a:lnTo>
                      <a:pt x="144" y="18"/>
                    </a:lnTo>
                    <a:cubicBezTo>
                      <a:pt x="144" y="19"/>
                      <a:pt x="143" y="19"/>
                      <a:pt x="143" y="19"/>
                    </a:cubicBezTo>
                    <a:cubicBezTo>
                      <a:pt x="143" y="19"/>
                      <a:pt x="142" y="19"/>
                      <a:pt x="142" y="20"/>
                    </a:cubicBezTo>
                    <a:cubicBezTo>
                      <a:pt x="141" y="20"/>
                      <a:pt x="140" y="20"/>
                      <a:pt x="139" y="20"/>
                    </a:cubicBezTo>
                    <a:cubicBezTo>
                      <a:pt x="138" y="21"/>
                      <a:pt x="138" y="21"/>
                      <a:pt x="137" y="21"/>
                    </a:cubicBezTo>
                    <a:lnTo>
                      <a:pt x="136" y="20"/>
                    </a:lnTo>
                    <a:lnTo>
                      <a:pt x="135" y="20"/>
                    </a:lnTo>
                    <a:lnTo>
                      <a:pt x="135" y="19"/>
                    </a:lnTo>
                    <a:cubicBezTo>
                      <a:pt x="134" y="19"/>
                      <a:pt x="134" y="19"/>
                      <a:pt x="133" y="19"/>
                    </a:cubicBezTo>
                    <a:cubicBezTo>
                      <a:pt x="133" y="18"/>
                      <a:pt x="132" y="18"/>
                      <a:pt x="132" y="18"/>
                    </a:cubicBezTo>
                    <a:cubicBezTo>
                      <a:pt x="131" y="18"/>
                      <a:pt x="131" y="17"/>
                      <a:pt x="132" y="17"/>
                    </a:cubicBezTo>
                    <a:cubicBezTo>
                      <a:pt x="133" y="16"/>
                      <a:pt x="134" y="16"/>
                      <a:pt x="136" y="16"/>
                    </a:cubicBezTo>
                    <a:lnTo>
                      <a:pt x="137" y="16"/>
                    </a:lnTo>
                    <a:lnTo>
                      <a:pt x="138" y="16"/>
                    </a:lnTo>
                    <a:cubicBezTo>
                      <a:pt x="139" y="16"/>
                      <a:pt x="139" y="16"/>
                      <a:pt x="140" y="16"/>
                    </a:cubicBezTo>
                    <a:cubicBezTo>
                      <a:pt x="142" y="16"/>
                      <a:pt x="143" y="15"/>
                      <a:pt x="144" y="15"/>
                    </a:cubicBezTo>
                    <a:cubicBezTo>
                      <a:pt x="146" y="15"/>
                      <a:pt x="147" y="15"/>
                      <a:pt x="149" y="15"/>
                    </a:cubicBezTo>
                    <a:cubicBezTo>
                      <a:pt x="150" y="15"/>
                      <a:pt x="150" y="14"/>
                      <a:pt x="151" y="14"/>
                    </a:cubicBezTo>
                    <a:lnTo>
                      <a:pt x="152" y="14"/>
                    </a:lnTo>
                    <a:cubicBezTo>
                      <a:pt x="153" y="14"/>
                      <a:pt x="154" y="13"/>
                      <a:pt x="155" y="13"/>
                    </a:cubicBezTo>
                    <a:lnTo>
                      <a:pt x="156" y="13"/>
                    </a:lnTo>
                    <a:cubicBezTo>
                      <a:pt x="157" y="12"/>
                      <a:pt x="158" y="12"/>
                      <a:pt x="158" y="12"/>
                    </a:cubicBezTo>
                    <a:cubicBezTo>
                      <a:pt x="159" y="12"/>
                      <a:pt x="159" y="12"/>
                      <a:pt x="159" y="12"/>
                    </a:cubicBezTo>
                    <a:cubicBezTo>
                      <a:pt x="159" y="11"/>
                      <a:pt x="160" y="11"/>
                      <a:pt x="160" y="11"/>
                    </a:cubicBezTo>
                    <a:cubicBezTo>
                      <a:pt x="160" y="11"/>
                      <a:pt x="161" y="11"/>
                      <a:pt x="162" y="11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3" y="13"/>
                      <a:pt x="163" y="13"/>
                      <a:pt x="163" y="12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5" y="12"/>
                      <a:pt x="165" y="11"/>
                      <a:pt x="165" y="11"/>
                    </a:cubicBezTo>
                    <a:cubicBezTo>
                      <a:pt x="166" y="11"/>
                      <a:pt x="166" y="11"/>
                      <a:pt x="167" y="10"/>
                    </a:cubicBezTo>
                    <a:cubicBezTo>
                      <a:pt x="167" y="10"/>
                      <a:pt x="168" y="10"/>
                      <a:pt x="169" y="10"/>
                    </a:cubicBezTo>
                    <a:lnTo>
                      <a:pt x="170" y="10"/>
                    </a:lnTo>
                    <a:lnTo>
                      <a:pt x="170" y="9"/>
                    </a:lnTo>
                    <a:cubicBezTo>
                      <a:pt x="171" y="9"/>
                      <a:pt x="171" y="9"/>
                      <a:pt x="172" y="9"/>
                    </a:cubicBezTo>
                    <a:lnTo>
                      <a:pt x="173" y="9"/>
                    </a:lnTo>
                    <a:cubicBezTo>
                      <a:pt x="174" y="9"/>
                      <a:pt x="174" y="9"/>
                      <a:pt x="175" y="10"/>
                    </a:cubicBezTo>
                    <a:lnTo>
                      <a:pt x="174" y="11"/>
                    </a:lnTo>
                    <a:cubicBezTo>
                      <a:pt x="174" y="11"/>
                      <a:pt x="173" y="12"/>
                      <a:pt x="174" y="13"/>
                    </a:cubicBezTo>
                    <a:lnTo>
                      <a:pt x="175" y="13"/>
                    </a:lnTo>
                    <a:lnTo>
                      <a:pt x="176" y="13"/>
                    </a:lnTo>
                    <a:cubicBezTo>
                      <a:pt x="177" y="13"/>
                      <a:pt x="177" y="13"/>
                      <a:pt x="178" y="13"/>
                    </a:cubicBezTo>
                    <a:lnTo>
                      <a:pt x="178" y="12"/>
                    </a:lnTo>
                    <a:cubicBezTo>
                      <a:pt x="179" y="12"/>
                      <a:pt x="179" y="12"/>
                      <a:pt x="179" y="11"/>
                    </a:cubicBezTo>
                    <a:lnTo>
                      <a:pt x="180" y="11"/>
                    </a:lnTo>
                    <a:cubicBezTo>
                      <a:pt x="180" y="11"/>
                      <a:pt x="181" y="10"/>
                      <a:pt x="182" y="10"/>
                    </a:cubicBezTo>
                    <a:lnTo>
                      <a:pt x="183" y="10"/>
                    </a:lnTo>
                    <a:lnTo>
                      <a:pt x="184" y="10"/>
                    </a:lnTo>
                    <a:lnTo>
                      <a:pt x="184" y="9"/>
                    </a:lnTo>
                    <a:cubicBezTo>
                      <a:pt x="185" y="9"/>
                      <a:pt x="185" y="9"/>
                      <a:pt x="185" y="9"/>
                    </a:cubicBezTo>
                    <a:lnTo>
                      <a:pt x="186" y="9"/>
                    </a:lnTo>
                    <a:cubicBezTo>
                      <a:pt x="187" y="9"/>
                      <a:pt x="187" y="9"/>
                      <a:pt x="187" y="9"/>
                    </a:cubicBezTo>
                    <a:cubicBezTo>
                      <a:pt x="188" y="9"/>
                      <a:pt x="188" y="9"/>
                      <a:pt x="189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1" y="6"/>
                      <a:pt x="191" y="6"/>
                      <a:pt x="192" y="6"/>
                    </a:cubicBezTo>
                    <a:cubicBezTo>
                      <a:pt x="193" y="6"/>
                      <a:pt x="193" y="5"/>
                      <a:pt x="195" y="5"/>
                    </a:cubicBezTo>
                    <a:cubicBezTo>
                      <a:pt x="195" y="5"/>
                      <a:pt x="195" y="6"/>
                      <a:pt x="196" y="6"/>
                    </a:cubicBezTo>
                    <a:cubicBezTo>
                      <a:pt x="197" y="6"/>
                      <a:pt x="197" y="6"/>
                      <a:pt x="197" y="6"/>
                    </a:cubicBezTo>
                    <a:cubicBezTo>
                      <a:pt x="198" y="5"/>
                      <a:pt x="198" y="5"/>
                      <a:pt x="199" y="5"/>
                    </a:cubicBezTo>
                    <a:cubicBezTo>
                      <a:pt x="200" y="6"/>
                      <a:pt x="201" y="6"/>
                      <a:pt x="202" y="6"/>
                    </a:cubicBezTo>
                    <a:cubicBezTo>
                      <a:pt x="202" y="6"/>
                      <a:pt x="202" y="7"/>
                      <a:pt x="202" y="8"/>
                    </a:cubicBezTo>
                    <a:lnTo>
                      <a:pt x="203" y="9"/>
                    </a:lnTo>
                    <a:lnTo>
                      <a:pt x="204" y="10"/>
                    </a:lnTo>
                    <a:cubicBezTo>
                      <a:pt x="204" y="10"/>
                      <a:pt x="205" y="10"/>
                      <a:pt x="206" y="10"/>
                    </a:cubicBezTo>
                    <a:lnTo>
                      <a:pt x="205" y="9"/>
                    </a:lnTo>
                    <a:cubicBezTo>
                      <a:pt x="204" y="8"/>
                      <a:pt x="204" y="8"/>
                      <a:pt x="204" y="7"/>
                    </a:cubicBezTo>
                    <a:cubicBezTo>
                      <a:pt x="203" y="6"/>
                      <a:pt x="203" y="6"/>
                      <a:pt x="203" y="5"/>
                    </a:cubicBezTo>
                    <a:cubicBezTo>
                      <a:pt x="203" y="5"/>
                      <a:pt x="204" y="4"/>
                      <a:pt x="205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7" y="5"/>
                      <a:pt x="207" y="5"/>
                      <a:pt x="208" y="5"/>
                    </a:cubicBezTo>
                    <a:cubicBezTo>
                      <a:pt x="208" y="5"/>
                      <a:pt x="209" y="5"/>
                      <a:pt x="209" y="4"/>
                    </a:cubicBezTo>
                    <a:cubicBezTo>
                      <a:pt x="210" y="4"/>
                      <a:pt x="210" y="4"/>
                      <a:pt x="211" y="4"/>
                    </a:cubicBezTo>
                    <a:lnTo>
                      <a:pt x="212" y="4"/>
                    </a:lnTo>
                    <a:cubicBezTo>
                      <a:pt x="213" y="5"/>
                      <a:pt x="213" y="5"/>
                      <a:pt x="214" y="5"/>
                    </a:cubicBezTo>
                    <a:lnTo>
                      <a:pt x="215" y="5"/>
                    </a:lnTo>
                    <a:cubicBezTo>
                      <a:pt x="216" y="5"/>
                      <a:pt x="217" y="4"/>
                      <a:pt x="218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20" y="4"/>
                      <a:pt x="221" y="4"/>
                      <a:pt x="221" y="5"/>
                    </a:cubicBezTo>
                    <a:lnTo>
                      <a:pt x="222" y="5"/>
                    </a:lnTo>
                    <a:lnTo>
                      <a:pt x="223" y="5"/>
                    </a:lnTo>
                    <a:cubicBezTo>
                      <a:pt x="224" y="5"/>
                      <a:pt x="224" y="5"/>
                      <a:pt x="225" y="5"/>
                    </a:cubicBezTo>
                    <a:cubicBezTo>
                      <a:pt x="226" y="5"/>
                      <a:pt x="226" y="4"/>
                      <a:pt x="227" y="4"/>
                    </a:cubicBezTo>
                    <a:lnTo>
                      <a:pt x="228" y="4"/>
                    </a:lnTo>
                    <a:lnTo>
                      <a:pt x="229" y="5"/>
                    </a:lnTo>
                    <a:cubicBezTo>
                      <a:pt x="229" y="5"/>
                      <a:pt x="230" y="5"/>
                      <a:pt x="231" y="5"/>
                    </a:cubicBezTo>
                    <a:cubicBezTo>
                      <a:pt x="232" y="5"/>
                      <a:pt x="232" y="5"/>
                      <a:pt x="233" y="5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35" y="5"/>
                      <a:pt x="235" y="5"/>
                      <a:pt x="236" y="5"/>
                    </a:cubicBezTo>
                    <a:cubicBezTo>
                      <a:pt x="237" y="5"/>
                      <a:pt x="238" y="6"/>
                      <a:pt x="239" y="6"/>
                    </a:cubicBezTo>
                    <a:cubicBezTo>
                      <a:pt x="239" y="6"/>
                      <a:pt x="239" y="7"/>
                      <a:pt x="238" y="8"/>
                    </a:cubicBezTo>
                    <a:cubicBezTo>
                      <a:pt x="238" y="8"/>
                      <a:pt x="236" y="8"/>
                      <a:pt x="235" y="8"/>
                    </a:cubicBezTo>
                    <a:cubicBezTo>
                      <a:pt x="235" y="8"/>
                      <a:pt x="234" y="9"/>
                      <a:pt x="233" y="9"/>
                    </a:cubicBezTo>
                    <a:cubicBezTo>
                      <a:pt x="233" y="9"/>
                      <a:pt x="232" y="9"/>
                      <a:pt x="232" y="10"/>
                    </a:cubicBezTo>
                    <a:cubicBezTo>
                      <a:pt x="231" y="10"/>
                      <a:pt x="230" y="11"/>
                      <a:pt x="229" y="11"/>
                    </a:cubicBezTo>
                    <a:lnTo>
                      <a:pt x="229" y="12"/>
                    </a:lnTo>
                    <a:lnTo>
                      <a:pt x="230" y="12"/>
                    </a:lnTo>
                    <a:lnTo>
                      <a:pt x="231" y="12"/>
                    </a:lnTo>
                    <a:lnTo>
                      <a:pt x="231" y="11"/>
                    </a:lnTo>
                    <a:cubicBezTo>
                      <a:pt x="232" y="11"/>
                      <a:pt x="232" y="11"/>
                      <a:pt x="233" y="10"/>
                    </a:cubicBezTo>
                    <a:cubicBezTo>
                      <a:pt x="234" y="10"/>
                      <a:pt x="234" y="10"/>
                      <a:pt x="235" y="10"/>
                    </a:cubicBezTo>
                    <a:cubicBezTo>
                      <a:pt x="236" y="10"/>
                      <a:pt x="236" y="10"/>
                      <a:pt x="236" y="10"/>
                    </a:cubicBezTo>
                    <a:cubicBezTo>
                      <a:pt x="237" y="10"/>
                      <a:pt x="237" y="9"/>
                      <a:pt x="238" y="9"/>
                    </a:cubicBezTo>
                    <a:cubicBezTo>
                      <a:pt x="238" y="9"/>
                      <a:pt x="239" y="9"/>
                      <a:pt x="240" y="10"/>
                    </a:cubicBezTo>
                    <a:cubicBezTo>
                      <a:pt x="241" y="10"/>
                      <a:pt x="242" y="11"/>
                      <a:pt x="243" y="11"/>
                    </a:cubicBezTo>
                    <a:cubicBezTo>
                      <a:pt x="244" y="11"/>
                      <a:pt x="244" y="12"/>
                      <a:pt x="244" y="12"/>
                    </a:cubicBezTo>
                    <a:lnTo>
                      <a:pt x="244" y="13"/>
                    </a:lnTo>
                    <a:cubicBezTo>
                      <a:pt x="245" y="13"/>
                      <a:pt x="245" y="13"/>
                      <a:pt x="245" y="13"/>
                    </a:cubicBezTo>
                    <a:cubicBezTo>
                      <a:pt x="246" y="12"/>
                      <a:pt x="247" y="12"/>
                      <a:pt x="247" y="11"/>
                    </a:cubicBezTo>
                    <a:lnTo>
                      <a:pt x="248" y="11"/>
                    </a:lnTo>
                    <a:lnTo>
                      <a:pt x="249" y="11"/>
                    </a:lnTo>
                    <a:lnTo>
                      <a:pt x="250" y="12"/>
                    </a:lnTo>
                    <a:cubicBezTo>
                      <a:pt x="251" y="12"/>
                      <a:pt x="253" y="12"/>
                      <a:pt x="254" y="13"/>
                    </a:cubicBezTo>
                    <a:lnTo>
                      <a:pt x="255" y="13"/>
                    </a:lnTo>
                    <a:lnTo>
                      <a:pt x="256" y="13"/>
                    </a:lnTo>
                    <a:cubicBezTo>
                      <a:pt x="257" y="13"/>
                      <a:pt x="257" y="13"/>
                      <a:pt x="257" y="13"/>
                    </a:cubicBezTo>
                    <a:cubicBezTo>
                      <a:pt x="258" y="12"/>
                      <a:pt x="258" y="12"/>
                      <a:pt x="258" y="11"/>
                    </a:cubicBezTo>
                    <a:lnTo>
                      <a:pt x="257" y="11"/>
                    </a:lnTo>
                    <a:cubicBezTo>
                      <a:pt x="257" y="10"/>
                      <a:pt x="257" y="9"/>
                      <a:pt x="258" y="8"/>
                    </a:cubicBezTo>
                    <a:cubicBezTo>
                      <a:pt x="258" y="7"/>
                      <a:pt x="259" y="6"/>
                      <a:pt x="260" y="6"/>
                    </a:cubicBezTo>
                    <a:cubicBezTo>
                      <a:pt x="261" y="6"/>
                      <a:pt x="261" y="6"/>
                      <a:pt x="262" y="6"/>
                    </a:cubicBezTo>
                    <a:cubicBezTo>
                      <a:pt x="263" y="6"/>
                      <a:pt x="263" y="6"/>
                      <a:pt x="264" y="6"/>
                    </a:cubicBezTo>
                    <a:lnTo>
                      <a:pt x="265" y="6"/>
                    </a:lnTo>
                    <a:cubicBezTo>
                      <a:pt x="266" y="6"/>
                      <a:pt x="266" y="6"/>
                      <a:pt x="266" y="7"/>
                    </a:cubicBezTo>
                    <a:cubicBezTo>
                      <a:pt x="266" y="8"/>
                      <a:pt x="266" y="8"/>
                      <a:pt x="267" y="9"/>
                    </a:cubicBezTo>
                    <a:cubicBezTo>
                      <a:pt x="267" y="9"/>
                      <a:pt x="268" y="9"/>
                      <a:pt x="269" y="9"/>
                    </a:cubicBezTo>
                    <a:cubicBezTo>
                      <a:pt x="270" y="10"/>
                      <a:pt x="270" y="10"/>
                      <a:pt x="271" y="10"/>
                    </a:cubicBezTo>
                    <a:cubicBezTo>
                      <a:pt x="272" y="10"/>
                      <a:pt x="273" y="10"/>
                      <a:pt x="274" y="11"/>
                    </a:cubicBezTo>
                    <a:lnTo>
                      <a:pt x="274" y="12"/>
                    </a:lnTo>
                    <a:lnTo>
                      <a:pt x="274" y="13"/>
                    </a:lnTo>
                    <a:cubicBezTo>
                      <a:pt x="274" y="14"/>
                      <a:pt x="274" y="14"/>
                      <a:pt x="274" y="15"/>
                    </a:cubicBezTo>
                    <a:cubicBezTo>
                      <a:pt x="274" y="16"/>
                      <a:pt x="275" y="16"/>
                      <a:pt x="275" y="16"/>
                    </a:cubicBezTo>
                    <a:cubicBezTo>
                      <a:pt x="276" y="16"/>
                      <a:pt x="277" y="15"/>
                      <a:pt x="277" y="15"/>
                    </a:cubicBezTo>
                    <a:cubicBezTo>
                      <a:pt x="278" y="15"/>
                      <a:pt x="278" y="15"/>
                      <a:pt x="278" y="15"/>
                    </a:cubicBezTo>
                    <a:cubicBezTo>
                      <a:pt x="278" y="14"/>
                      <a:pt x="279" y="14"/>
                      <a:pt x="279" y="14"/>
                    </a:cubicBezTo>
                    <a:cubicBezTo>
                      <a:pt x="280" y="13"/>
                      <a:pt x="282" y="13"/>
                      <a:pt x="283" y="13"/>
                    </a:cubicBezTo>
                    <a:cubicBezTo>
                      <a:pt x="284" y="13"/>
                      <a:pt x="284" y="13"/>
                      <a:pt x="284" y="13"/>
                    </a:cubicBezTo>
                    <a:cubicBezTo>
                      <a:pt x="286" y="13"/>
                      <a:pt x="287" y="13"/>
                      <a:pt x="289" y="13"/>
                    </a:cubicBezTo>
                    <a:lnTo>
                      <a:pt x="290" y="12"/>
                    </a:lnTo>
                    <a:lnTo>
                      <a:pt x="289" y="12"/>
                    </a:lnTo>
                    <a:lnTo>
                      <a:pt x="289" y="11"/>
                    </a:lnTo>
                    <a:cubicBezTo>
                      <a:pt x="288" y="11"/>
                      <a:pt x="288" y="11"/>
                      <a:pt x="289" y="10"/>
                    </a:cubicBezTo>
                    <a:lnTo>
                      <a:pt x="291" y="10"/>
                    </a:lnTo>
                    <a:cubicBezTo>
                      <a:pt x="292" y="10"/>
                      <a:pt x="292" y="10"/>
                      <a:pt x="292" y="10"/>
                    </a:cubicBezTo>
                    <a:cubicBezTo>
                      <a:pt x="293" y="10"/>
                      <a:pt x="294" y="10"/>
                      <a:pt x="294" y="10"/>
                    </a:cubicBezTo>
                    <a:cubicBezTo>
                      <a:pt x="295" y="11"/>
                      <a:pt x="296" y="11"/>
                      <a:pt x="296" y="11"/>
                    </a:cubicBezTo>
                    <a:lnTo>
                      <a:pt x="297" y="11"/>
                    </a:lnTo>
                    <a:cubicBezTo>
                      <a:pt x="296" y="10"/>
                      <a:pt x="295" y="9"/>
                      <a:pt x="294" y="9"/>
                    </a:cubicBezTo>
                    <a:cubicBezTo>
                      <a:pt x="293" y="9"/>
                      <a:pt x="293" y="9"/>
                      <a:pt x="292" y="8"/>
                    </a:cubicBezTo>
                    <a:cubicBezTo>
                      <a:pt x="292" y="8"/>
                      <a:pt x="291" y="8"/>
                      <a:pt x="291" y="7"/>
                    </a:cubicBezTo>
                    <a:cubicBezTo>
                      <a:pt x="291" y="6"/>
                      <a:pt x="290" y="6"/>
                      <a:pt x="291" y="6"/>
                    </a:cubicBezTo>
                    <a:lnTo>
                      <a:pt x="292" y="5"/>
                    </a:lnTo>
                    <a:cubicBezTo>
                      <a:pt x="292" y="5"/>
                      <a:pt x="293" y="5"/>
                      <a:pt x="295" y="5"/>
                    </a:cubicBezTo>
                    <a:lnTo>
                      <a:pt x="296" y="5"/>
                    </a:lnTo>
                    <a:cubicBezTo>
                      <a:pt x="297" y="5"/>
                      <a:pt x="297" y="5"/>
                      <a:pt x="297" y="5"/>
                    </a:cubicBezTo>
                    <a:cubicBezTo>
                      <a:pt x="298" y="5"/>
                      <a:pt x="299" y="6"/>
                      <a:pt x="300" y="6"/>
                    </a:cubicBezTo>
                    <a:cubicBezTo>
                      <a:pt x="302" y="6"/>
                      <a:pt x="303" y="6"/>
                      <a:pt x="303" y="8"/>
                    </a:cubicBezTo>
                    <a:cubicBezTo>
                      <a:pt x="304" y="8"/>
                      <a:pt x="304" y="9"/>
                      <a:pt x="304" y="10"/>
                    </a:cubicBezTo>
                    <a:cubicBezTo>
                      <a:pt x="305" y="11"/>
                      <a:pt x="305" y="11"/>
                      <a:pt x="305" y="11"/>
                    </a:cubicBezTo>
                    <a:cubicBezTo>
                      <a:pt x="306" y="11"/>
                      <a:pt x="306" y="11"/>
                      <a:pt x="306" y="10"/>
                    </a:cubicBezTo>
                    <a:lnTo>
                      <a:pt x="307" y="9"/>
                    </a:lnTo>
                    <a:lnTo>
                      <a:pt x="308" y="9"/>
                    </a:lnTo>
                    <a:cubicBezTo>
                      <a:pt x="308" y="8"/>
                      <a:pt x="309" y="8"/>
                      <a:pt x="309" y="8"/>
                    </a:cubicBezTo>
                    <a:cubicBezTo>
                      <a:pt x="309" y="7"/>
                      <a:pt x="308" y="7"/>
                      <a:pt x="307" y="7"/>
                    </a:cubicBezTo>
                    <a:cubicBezTo>
                      <a:pt x="307" y="6"/>
                      <a:pt x="306" y="6"/>
                      <a:pt x="306" y="6"/>
                    </a:cubicBezTo>
                    <a:cubicBezTo>
                      <a:pt x="305" y="6"/>
                      <a:pt x="305" y="6"/>
                      <a:pt x="304" y="6"/>
                    </a:cubicBezTo>
                    <a:cubicBezTo>
                      <a:pt x="304" y="6"/>
                      <a:pt x="304" y="5"/>
                      <a:pt x="303" y="5"/>
                    </a:cubicBezTo>
                    <a:cubicBezTo>
                      <a:pt x="303" y="5"/>
                      <a:pt x="302" y="5"/>
                      <a:pt x="301" y="5"/>
                    </a:cubicBezTo>
                    <a:cubicBezTo>
                      <a:pt x="301" y="5"/>
                      <a:pt x="300" y="5"/>
                      <a:pt x="299" y="5"/>
                    </a:cubicBezTo>
                    <a:cubicBezTo>
                      <a:pt x="298" y="5"/>
                      <a:pt x="298" y="5"/>
                      <a:pt x="298" y="4"/>
                    </a:cubicBezTo>
                    <a:lnTo>
                      <a:pt x="298" y="3"/>
                    </a:lnTo>
                    <a:cubicBezTo>
                      <a:pt x="298" y="3"/>
                      <a:pt x="300" y="1"/>
                      <a:pt x="301" y="1"/>
                    </a:cubicBezTo>
                    <a:lnTo>
                      <a:pt x="302" y="1"/>
                    </a:lnTo>
                    <a:cubicBezTo>
                      <a:pt x="302" y="2"/>
                      <a:pt x="302" y="2"/>
                      <a:pt x="302" y="2"/>
                    </a:cubicBezTo>
                    <a:cubicBezTo>
                      <a:pt x="302" y="2"/>
                      <a:pt x="303" y="2"/>
                      <a:pt x="303" y="1"/>
                    </a:cubicBezTo>
                    <a:lnTo>
                      <a:pt x="303" y="0"/>
                    </a:ln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5" y="0"/>
                      <a:pt x="305" y="1"/>
                    </a:cubicBezTo>
                    <a:cubicBezTo>
                      <a:pt x="306" y="1"/>
                      <a:pt x="307" y="1"/>
                      <a:pt x="309" y="2"/>
                    </a:cubicBezTo>
                    <a:lnTo>
                      <a:pt x="310" y="2"/>
                    </a:lnTo>
                    <a:cubicBezTo>
                      <a:pt x="311" y="3"/>
                      <a:pt x="312" y="3"/>
                      <a:pt x="313" y="3"/>
                    </a:cubicBezTo>
                    <a:cubicBezTo>
                      <a:pt x="315" y="3"/>
                      <a:pt x="316" y="3"/>
                      <a:pt x="317" y="4"/>
                    </a:cubicBezTo>
                    <a:cubicBezTo>
                      <a:pt x="318" y="4"/>
                      <a:pt x="318" y="4"/>
                      <a:pt x="318" y="4"/>
                    </a:cubicBezTo>
                    <a:cubicBezTo>
                      <a:pt x="319" y="4"/>
                      <a:pt x="319" y="4"/>
                      <a:pt x="320" y="5"/>
                    </a:cubicBezTo>
                    <a:lnTo>
                      <a:pt x="321" y="6"/>
                    </a:lnTo>
                    <a:cubicBezTo>
                      <a:pt x="322" y="6"/>
                      <a:pt x="322" y="6"/>
                      <a:pt x="322" y="6"/>
                    </a:cubicBezTo>
                    <a:cubicBezTo>
                      <a:pt x="322" y="7"/>
                      <a:pt x="322" y="7"/>
                      <a:pt x="322" y="7"/>
                    </a:cubicBezTo>
                    <a:lnTo>
                      <a:pt x="323" y="7"/>
                    </a:lnTo>
                    <a:cubicBezTo>
                      <a:pt x="323" y="6"/>
                      <a:pt x="323" y="6"/>
                      <a:pt x="323" y="6"/>
                    </a:cubicBezTo>
                    <a:cubicBezTo>
                      <a:pt x="324" y="6"/>
                      <a:pt x="324" y="6"/>
                      <a:pt x="324" y="6"/>
                    </a:cubicBezTo>
                    <a:lnTo>
                      <a:pt x="325" y="6"/>
                    </a:lnTo>
                    <a:cubicBezTo>
                      <a:pt x="325" y="6"/>
                      <a:pt x="325" y="5"/>
                      <a:pt x="326" y="5"/>
                    </a:cubicBezTo>
                    <a:cubicBezTo>
                      <a:pt x="326" y="5"/>
                      <a:pt x="327" y="5"/>
                      <a:pt x="328" y="5"/>
                    </a:cubicBezTo>
                    <a:lnTo>
                      <a:pt x="329" y="5"/>
                    </a:lnTo>
                    <a:cubicBezTo>
                      <a:pt x="330" y="5"/>
                      <a:pt x="330" y="5"/>
                      <a:pt x="330" y="5"/>
                    </a:cubicBezTo>
                    <a:cubicBezTo>
                      <a:pt x="331" y="5"/>
                      <a:pt x="331" y="4"/>
                      <a:pt x="331" y="3"/>
                    </a:cubicBezTo>
                    <a:cubicBezTo>
                      <a:pt x="331" y="2"/>
                      <a:pt x="331" y="1"/>
                      <a:pt x="331" y="1"/>
                    </a:cubicBezTo>
                    <a:cubicBezTo>
                      <a:pt x="331" y="0"/>
                      <a:pt x="332" y="0"/>
                      <a:pt x="333" y="0"/>
                    </a:cubicBezTo>
                    <a:lnTo>
                      <a:pt x="334" y="0"/>
                    </a:lnTo>
                    <a:cubicBezTo>
                      <a:pt x="335" y="0"/>
                      <a:pt x="336" y="0"/>
                      <a:pt x="336" y="0"/>
                    </a:cubicBezTo>
                    <a:cubicBezTo>
                      <a:pt x="337" y="0"/>
                      <a:pt x="337" y="0"/>
                      <a:pt x="338" y="0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2" y="1"/>
                      <a:pt x="344" y="1"/>
                      <a:pt x="345" y="1"/>
                    </a:cubicBezTo>
                    <a:cubicBezTo>
                      <a:pt x="346" y="1"/>
                      <a:pt x="348" y="1"/>
                      <a:pt x="349" y="1"/>
                    </a:cubicBezTo>
                    <a:lnTo>
                      <a:pt x="350" y="0"/>
                    </a:lnTo>
                    <a:cubicBezTo>
                      <a:pt x="352" y="0"/>
                      <a:pt x="353" y="0"/>
                      <a:pt x="354" y="0"/>
                    </a:cubicBezTo>
                    <a:cubicBezTo>
                      <a:pt x="355" y="0"/>
                      <a:pt x="356" y="0"/>
                      <a:pt x="357" y="0"/>
                    </a:cubicBezTo>
                    <a:cubicBezTo>
                      <a:pt x="359" y="1"/>
                      <a:pt x="360" y="1"/>
                      <a:pt x="362" y="1"/>
                    </a:cubicBezTo>
                    <a:cubicBezTo>
                      <a:pt x="363" y="2"/>
                      <a:pt x="364" y="3"/>
                      <a:pt x="365" y="3"/>
                    </a:cubicBezTo>
                    <a:lnTo>
                      <a:pt x="366" y="3"/>
                    </a:lnTo>
                    <a:cubicBezTo>
                      <a:pt x="366" y="3"/>
                      <a:pt x="367" y="3"/>
                      <a:pt x="368" y="2"/>
                    </a:cubicBezTo>
                    <a:cubicBezTo>
                      <a:pt x="368" y="2"/>
                      <a:pt x="369" y="2"/>
                      <a:pt x="370" y="2"/>
                    </a:cubicBezTo>
                    <a:cubicBezTo>
                      <a:pt x="371" y="2"/>
                      <a:pt x="371" y="2"/>
                      <a:pt x="372" y="2"/>
                    </a:cubicBezTo>
                    <a:cubicBezTo>
                      <a:pt x="373" y="2"/>
                      <a:pt x="374" y="2"/>
                      <a:pt x="375" y="2"/>
                    </a:cubicBezTo>
                    <a:cubicBezTo>
                      <a:pt x="376" y="2"/>
                      <a:pt x="377" y="3"/>
                      <a:pt x="378" y="3"/>
                    </a:cubicBezTo>
                    <a:cubicBezTo>
                      <a:pt x="379" y="3"/>
                      <a:pt x="380" y="3"/>
                      <a:pt x="381" y="3"/>
                    </a:cubicBezTo>
                    <a:cubicBezTo>
                      <a:pt x="383" y="3"/>
                      <a:pt x="385" y="3"/>
                      <a:pt x="387" y="3"/>
                    </a:cubicBezTo>
                    <a:cubicBezTo>
                      <a:pt x="388" y="3"/>
                      <a:pt x="390" y="3"/>
                      <a:pt x="392" y="4"/>
                    </a:cubicBezTo>
                    <a:cubicBezTo>
                      <a:pt x="394" y="4"/>
                      <a:pt x="396" y="4"/>
                      <a:pt x="398" y="5"/>
                    </a:cubicBezTo>
                    <a:cubicBezTo>
                      <a:pt x="399" y="5"/>
                      <a:pt x="400" y="5"/>
                      <a:pt x="400" y="6"/>
                    </a:cubicBezTo>
                    <a:cubicBezTo>
                      <a:pt x="401" y="6"/>
                      <a:pt x="402" y="6"/>
                      <a:pt x="402" y="6"/>
                    </a:cubicBezTo>
                    <a:cubicBezTo>
                      <a:pt x="402" y="7"/>
                      <a:pt x="401" y="8"/>
                      <a:pt x="400" y="8"/>
                    </a:cubicBezTo>
                    <a:cubicBezTo>
                      <a:pt x="398" y="8"/>
                      <a:pt x="396" y="8"/>
                      <a:pt x="393" y="8"/>
                    </a:cubicBezTo>
                    <a:cubicBezTo>
                      <a:pt x="392" y="8"/>
                      <a:pt x="390" y="8"/>
                      <a:pt x="388" y="8"/>
                    </a:cubicBezTo>
                    <a:cubicBezTo>
                      <a:pt x="385" y="8"/>
                      <a:pt x="384" y="7"/>
                      <a:pt x="382" y="7"/>
                    </a:cubicBezTo>
                    <a:cubicBezTo>
                      <a:pt x="381" y="7"/>
                      <a:pt x="379" y="7"/>
                      <a:pt x="378" y="7"/>
                    </a:cubicBezTo>
                    <a:cubicBezTo>
                      <a:pt x="377" y="7"/>
                      <a:pt x="376" y="7"/>
                      <a:pt x="375" y="7"/>
                    </a:cubicBezTo>
                    <a:cubicBezTo>
                      <a:pt x="372" y="7"/>
                      <a:pt x="371" y="7"/>
                      <a:pt x="368" y="6"/>
                    </a:cubicBezTo>
                    <a:cubicBezTo>
                      <a:pt x="366" y="6"/>
                      <a:pt x="365" y="6"/>
                      <a:pt x="363" y="6"/>
                    </a:cubicBezTo>
                    <a:lnTo>
                      <a:pt x="362" y="6"/>
                    </a:lnTo>
                    <a:cubicBezTo>
                      <a:pt x="361" y="6"/>
                      <a:pt x="360" y="6"/>
                      <a:pt x="359" y="6"/>
                    </a:cubicBezTo>
                    <a:cubicBezTo>
                      <a:pt x="358" y="6"/>
                      <a:pt x="358" y="6"/>
                      <a:pt x="357" y="6"/>
                    </a:cubicBezTo>
                    <a:cubicBezTo>
                      <a:pt x="356" y="6"/>
                      <a:pt x="355" y="6"/>
                      <a:pt x="354" y="6"/>
                    </a:cubicBezTo>
                    <a:cubicBezTo>
                      <a:pt x="353" y="6"/>
                      <a:pt x="352" y="6"/>
                      <a:pt x="351" y="6"/>
                    </a:cubicBezTo>
                    <a:cubicBezTo>
                      <a:pt x="350" y="6"/>
                      <a:pt x="350" y="6"/>
                      <a:pt x="350" y="6"/>
                    </a:cubicBezTo>
                    <a:cubicBezTo>
                      <a:pt x="348" y="6"/>
                      <a:pt x="347" y="6"/>
                      <a:pt x="346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2" y="6"/>
                      <a:pt x="341" y="6"/>
                      <a:pt x="339" y="7"/>
                    </a:cubicBezTo>
                    <a:cubicBezTo>
                      <a:pt x="338" y="7"/>
                      <a:pt x="337" y="8"/>
                      <a:pt x="336" y="8"/>
                    </a:cubicBezTo>
                    <a:lnTo>
                      <a:pt x="335" y="8"/>
                    </a:lnTo>
                    <a:cubicBezTo>
                      <a:pt x="336" y="8"/>
                      <a:pt x="336" y="8"/>
                      <a:pt x="336" y="8"/>
                    </a:cubicBezTo>
                    <a:cubicBezTo>
                      <a:pt x="337" y="8"/>
                      <a:pt x="337" y="8"/>
                      <a:pt x="338" y="8"/>
                    </a:cubicBezTo>
                    <a:cubicBezTo>
                      <a:pt x="341" y="7"/>
                      <a:pt x="345" y="6"/>
                      <a:pt x="349" y="6"/>
                    </a:cubicBezTo>
                    <a:cubicBezTo>
                      <a:pt x="351" y="6"/>
                      <a:pt x="353" y="6"/>
                      <a:pt x="354" y="7"/>
                    </a:cubicBezTo>
                    <a:cubicBezTo>
                      <a:pt x="356" y="7"/>
                      <a:pt x="358" y="8"/>
                      <a:pt x="359" y="8"/>
                    </a:cubicBezTo>
                    <a:lnTo>
                      <a:pt x="360" y="8"/>
                    </a:lnTo>
                    <a:cubicBezTo>
                      <a:pt x="361" y="8"/>
                      <a:pt x="363" y="8"/>
                      <a:pt x="364" y="7"/>
                    </a:cubicBezTo>
                    <a:cubicBezTo>
                      <a:pt x="366" y="7"/>
                      <a:pt x="368" y="7"/>
                      <a:pt x="370" y="7"/>
                    </a:cubicBezTo>
                    <a:cubicBezTo>
                      <a:pt x="373" y="7"/>
                      <a:pt x="376" y="8"/>
                      <a:pt x="379" y="8"/>
                    </a:cubicBezTo>
                    <a:cubicBezTo>
                      <a:pt x="380" y="8"/>
                      <a:pt x="381" y="8"/>
                      <a:pt x="382" y="8"/>
                    </a:cubicBezTo>
                    <a:cubicBezTo>
                      <a:pt x="386" y="9"/>
                      <a:pt x="389" y="9"/>
                      <a:pt x="393" y="9"/>
                    </a:cubicBezTo>
                    <a:lnTo>
                      <a:pt x="394" y="9"/>
                    </a:lnTo>
                    <a:cubicBezTo>
                      <a:pt x="396" y="9"/>
                      <a:pt x="397" y="9"/>
                      <a:pt x="398" y="9"/>
                    </a:cubicBezTo>
                    <a:cubicBezTo>
                      <a:pt x="399" y="9"/>
                      <a:pt x="400" y="9"/>
                      <a:pt x="400" y="9"/>
                    </a:cubicBezTo>
                    <a:lnTo>
                      <a:pt x="400" y="8"/>
                    </a:lnTo>
                    <a:cubicBezTo>
                      <a:pt x="401" y="8"/>
                      <a:pt x="402" y="8"/>
                      <a:pt x="403" y="8"/>
                    </a:cubicBezTo>
                    <a:cubicBezTo>
                      <a:pt x="404" y="8"/>
                      <a:pt x="405" y="8"/>
                      <a:pt x="406" y="9"/>
                    </a:cubicBezTo>
                    <a:lnTo>
                      <a:pt x="407" y="9"/>
                    </a:lnTo>
                    <a:cubicBezTo>
                      <a:pt x="407" y="10"/>
                      <a:pt x="407" y="10"/>
                      <a:pt x="407" y="11"/>
                    </a:cubicBezTo>
                    <a:cubicBezTo>
                      <a:pt x="406" y="11"/>
                      <a:pt x="405" y="12"/>
                      <a:pt x="403" y="12"/>
                    </a:cubicBezTo>
                    <a:cubicBezTo>
                      <a:pt x="402" y="12"/>
                      <a:pt x="401" y="13"/>
                      <a:pt x="400" y="13"/>
                    </a:cubicBezTo>
                    <a:cubicBezTo>
                      <a:pt x="399" y="13"/>
                      <a:pt x="399" y="12"/>
                      <a:pt x="398" y="12"/>
                    </a:cubicBezTo>
                    <a:cubicBezTo>
                      <a:pt x="398" y="13"/>
                      <a:pt x="398" y="13"/>
                      <a:pt x="399" y="13"/>
                    </a:cubicBezTo>
                    <a:cubicBezTo>
                      <a:pt x="399" y="13"/>
                      <a:pt x="400" y="13"/>
                      <a:pt x="401" y="13"/>
                    </a:cubicBezTo>
                    <a:lnTo>
                      <a:pt x="402" y="13"/>
                    </a:lnTo>
                    <a:cubicBezTo>
                      <a:pt x="403" y="13"/>
                      <a:pt x="404" y="13"/>
                      <a:pt x="405" y="13"/>
                    </a:cubicBezTo>
                    <a:lnTo>
                      <a:pt x="406" y="13"/>
                    </a:lnTo>
                    <a:cubicBezTo>
                      <a:pt x="407" y="13"/>
                      <a:pt x="407" y="13"/>
                      <a:pt x="407" y="13"/>
                    </a:cubicBezTo>
                    <a:lnTo>
                      <a:pt x="408" y="13"/>
                    </a:lnTo>
                    <a:cubicBezTo>
                      <a:pt x="409" y="12"/>
                      <a:pt x="409" y="12"/>
                      <a:pt x="410" y="12"/>
                    </a:cubicBezTo>
                    <a:lnTo>
                      <a:pt x="411" y="12"/>
                    </a:lnTo>
                    <a:lnTo>
                      <a:pt x="412" y="12"/>
                    </a:lnTo>
                    <a:lnTo>
                      <a:pt x="413" y="12"/>
                    </a:lnTo>
                    <a:cubicBezTo>
                      <a:pt x="414" y="12"/>
                      <a:pt x="414" y="12"/>
                      <a:pt x="415" y="12"/>
                    </a:cubicBezTo>
                    <a:cubicBezTo>
                      <a:pt x="417" y="12"/>
                      <a:pt x="419" y="12"/>
                      <a:pt x="420" y="14"/>
                    </a:cubicBezTo>
                    <a:cubicBezTo>
                      <a:pt x="422" y="15"/>
                      <a:pt x="422" y="15"/>
                      <a:pt x="423" y="15"/>
                    </a:cubicBezTo>
                    <a:cubicBezTo>
                      <a:pt x="424" y="15"/>
                      <a:pt x="425" y="15"/>
                      <a:pt x="425" y="15"/>
                    </a:cubicBezTo>
                    <a:cubicBezTo>
                      <a:pt x="426" y="15"/>
                      <a:pt x="427" y="16"/>
                      <a:pt x="427" y="16"/>
                    </a:cubicBezTo>
                    <a:cubicBezTo>
                      <a:pt x="427" y="17"/>
                      <a:pt x="426" y="18"/>
                      <a:pt x="424" y="18"/>
                    </a:cubicBezTo>
                    <a:cubicBezTo>
                      <a:pt x="422" y="18"/>
                      <a:pt x="420" y="18"/>
                      <a:pt x="419" y="18"/>
                    </a:cubicBezTo>
                    <a:cubicBezTo>
                      <a:pt x="418" y="18"/>
                      <a:pt x="417" y="18"/>
                      <a:pt x="416" y="18"/>
                    </a:cubicBezTo>
                    <a:lnTo>
                      <a:pt x="415" y="18"/>
                    </a:lnTo>
                    <a:lnTo>
                      <a:pt x="414" y="18"/>
                    </a:lnTo>
                    <a:cubicBezTo>
                      <a:pt x="413" y="18"/>
                      <a:pt x="413" y="18"/>
                      <a:pt x="412" y="18"/>
                    </a:cubicBezTo>
                    <a:cubicBezTo>
                      <a:pt x="412" y="19"/>
                      <a:pt x="411" y="19"/>
                      <a:pt x="410" y="19"/>
                    </a:cubicBezTo>
                    <a:lnTo>
                      <a:pt x="409" y="19"/>
                    </a:lnTo>
                    <a:cubicBezTo>
                      <a:pt x="409" y="19"/>
                      <a:pt x="409" y="18"/>
                      <a:pt x="408" y="18"/>
                    </a:cubicBezTo>
                    <a:lnTo>
                      <a:pt x="407" y="18"/>
                    </a:lnTo>
                    <a:lnTo>
                      <a:pt x="406" y="18"/>
                    </a:lnTo>
                    <a:cubicBezTo>
                      <a:pt x="406" y="19"/>
                      <a:pt x="406" y="19"/>
                      <a:pt x="405" y="19"/>
                    </a:cubicBezTo>
                    <a:cubicBezTo>
                      <a:pt x="404" y="19"/>
                      <a:pt x="404" y="20"/>
                      <a:pt x="403" y="20"/>
                    </a:cubicBezTo>
                    <a:cubicBezTo>
                      <a:pt x="402" y="20"/>
                      <a:pt x="402" y="20"/>
                      <a:pt x="402" y="20"/>
                    </a:cubicBezTo>
                    <a:cubicBezTo>
                      <a:pt x="401" y="20"/>
                      <a:pt x="400" y="20"/>
                      <a:pt x="399" y="20"/>
                    </a:cubicBezTo>
                    <a:cubicBezTo>
                      <a:pt x="398" y="20"/>
                      <a:pt x="397" y="20"/>
                      <a:pt x="397" y="19"/>
                    </a:cubicBezTo>
                    <a:cubicBezTo>
                      <a:pt x="396" y="19"/>
                      <a:pt x="394" y="19"/>
                      <a:pt x="393" y="19"/>
                    </a:cubicBezTo>
                    <a:cubicBezTo>
                      <a:pt x="392" y="19"/>
                      <a:pt x="389" y="19"/>
                      <a:pt x="388" y="19"/>
                    </a:cubicBezTo>
                    <a:cubicBezTo>
                      <a:pt x="386" y="19"/>
                      <a:pt x="385" y="19"/>
                      <a:pt x="383" y="19"/>
                    </a:cubicBezTo>
                    <a:cubicBezTo>
                      <a:pt x="382" y="19"/>
                      <a:pt x="382" y="18"/>
                      <a:pt x="381" y="18"/>
                    </a:cubicBezTo>
                    <a:cubicBezTo>
                      <a:pt x="380" y="18"/>
                      <a:pt x="379" y="18"/>
                      <a:pt x="377" y="18"/>
                    </a:cubicBezTo>
                    <a:cubicBezTo>
                      <a:pt x="376" y="17"/>
                      <a:pt x="374" y="17"/>
                      <a:pt x="372" y="17"/>
                    </a:cubicBezTo>
                    <a:lnTo>
                      <a:pt x="371" y="17"/>
                    </a:lnTo>
                    <a:cubicBezTo>
                      <a:pt x="370" y="17"/>
                      <a:pt x="369" y="17"/>
                      <a:pt x="368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6" y="17"/>
                      <a:pt x="366" y="17"/>
                    </a:cubicBezTo>
                    <a:cubicBezTo>
                      <a:pt x="364" y="17"/>
                      <a:pt x="363" y="17"/>
                      <a:pt x="362" y="17"/>
                    </a:cubicBezTo>
                    <a:cubicBezTo>
                      <a:pt x="361" y="17"/>
                      <a:pt x="361" y="17"/>
                      <a:pt x="360" y="16"/>
                    </a:cubicBezTo>
                    <a:lnTo>
                      <a:pt x="359" y="16"/>
                    </a:lnTo>
                    <a:lnTo>
                      <a:pt x="359" y="17"/>
                    </a:lnTo>
                    <a:cubicBezTo>
                      <a:pt x="359" y="17"/>
                      <a:pt x="359" y="18"/>
                      <a:pt x="358" y="18"/>
                    </a:cubicBezTo>
                    <a:cubicBezTo>
                      <a:pt x="358" y="18"/>
                      <a:pt x="356" y="18"/>
                      <a:pt x="355" y="18"/>
                    </a:cubicBezTo>
                    <a:cubicBezTo>
                      <a:pt x="355" y="18"/>
                      <a:pt x="354" y="19"/>
                      <a:pt x="353" y="19"/>
                    </a:cubicBezTo>
                    <a:cubicBezTo>
                      <a:pt x="352" y="19"/>
                      <a:pt x="351" y="19"/>
                      <a:pt x="350" y="19"/>
                    </a:cubicBezTo>
                    <a:cubicBezTo>
                      <a:pt x="346" y="19"/>
                      <a:pt x="344" y="19"/>
                      <a:pt x="342" y="20"/>
                    </a:cubicBezTo>
                    <a:cubicBezTo>
                      <a:pt x="341" y="20"/>
                      <a:pt x="341" y="21"/>
                      <a:pt x="341" y="21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343" y="21"/>
                      <a:pt x="344" y="21"/>
                      <a:pt x="344" y="21"/>
                    </a:cubicBezTo>
                    <a:cubicBezTo>
                      <a:pt x="345" y="20"/>
                      <a:pt x="345" y="20"/>
                      <a:pt x="345" y="20"/>
                    </a:cubicBezTo>
                    <a:lnTo>
                      <a:pt x="346" y="20"/>
                    </a:lnTo>
                    <a:lnTo>
                      <a:pt x="347" y="20"/>
                    </a:lnTo>
                    <a:lnTo>
                      <a:pt x="348" y="20"/>
                    </a:lnTo>
                    <a:lnTo>
                      <a:pt x="349" y="20"/>
                    </a:lnTo>
                    <a:lnTo>
                      <a:pt x="349" y="21"/>
                    </a:lnTo>
                    <a:cubicBezTo>
                      <a:pt x="350" y="21"/>
                      <a:pt x="350" y="21"/>
                      <a:pt x="351" y="21"/>
                    </a:cubicBezTo>
                    <a:lnTo>
                      <a:pt x="352" y="20"/>
                    </a:lnTo>
                    <a:cubicBezTo>
                      <a:pt x="353" y="20"/>
                      <a:pt x="353" y="19"/>
                      <a:pt x="354" y="19"/>
                    </a:cubicBezTo>
                    <a:cubicBezTo>
                      <a:pt x="355" y="19"/>
                      <a:pt x="355" y="19"/>
                      <a:pt x="355" y="19"/>
                    </a:cubicBezTo>
                    <a:lnTo>
                      <a:pt x="356" y="19"/>
                    </a:lnTo>
                    <a:lnTo>
                      <a:pt x="357" y="19"/>
                    </a:lnTo>
                    <a:lnTo>
                      <a:pt x="358" y="19"/>
                    </a:lnTo>
                    <a:lnTo>
                      <a:pt x="359" y="19"/>
                    </a:lnTo>
                    <a:lnTo>
                      <a:pt x="360" y="19"/>
                    </a:lnTo>
                    <a:cubicBezTo>
                      <a:pt x="361" y="19"/>
                      <a:pt x="361" y="19"/>
                      <a:pt x="361" y="20"/>
                    </a:cubicBezTo>
                    <a:cubicBezTo>
                      <a:pt x="362" y="20"/>
                      <a:pt x="362" y="20"/>
                      <a:pt x="362" y="20"/>
                    </a:cubicBezTo>
                    <a:cubicBezTo>
                      <a:pt x="363" y="20"/>
                      <a:pt x="363" y="20"/>
                      <a:pt x="363" y="20"/>
                    </a:cubicBezTo>
                    <a:lnTo>
                      <a:pt x="364" y="20"/>
                    </a:lnTo>
                    <a:lnTo>
                      <a:pt x="365" y="20"/>
                    </a:lnTo>
                    <a:cubicBezTo>
                      <a:pt x="366" y="20"/>
                      <a:pt x="367" y="20"/>
                      <a:pt x="368" y="20"/>
                    </a:cubicBezTo>
                    <a:cubicBezTo>
                      <a:pt x="370" y="20"/>
                      <a:pt x="370" y="20"/>
                      <a:pt x="371" y="20"/>
                    </a:cubicBezTo>
                    <a:cubicBezTo>
                      <a:pt x="372" y="20"/>
                      <a:pt x="372" y="20"/>
                      <a:pt x="372" y="20"/>
                    </a:cubicBezTo>
                    <a:cubicBezTo>
                      <a:pt x="374" y="20"/>
                      <a:pt x="375" y="20"/>
                      <a:pt x="376" y="20"/>
                    </a:cubicBezTo>
                    <a:cubicBezTo>
                      <a:pt x="378" y="20"/>
                      <a:pt x="379" y="20"/>
                      <a:pt x="381" y="20"/>
                    </a:cubicBezTo>
                    <a:lnTo>
                      <a:pt x="382" y="20"/>
                    </a:lnTo>
                    <a:cubicBezTo>
                      <a:pt x="383" y="20"/>
                      <a:pt x="384" y="20"/>
                      <a:pt x="384" y="20"/>
                    </a:cubicBezTo>
                    <a:cubicBezTo>
                      <a:pt x="385" y="20"/>
                      <a:pt x="385" y="20"/>
                      <a:pt x="385" y="20"/>
                    </a:cubicBezTo>
                    <a:cubicBezTo>
                      <a:pt x="386" y="20"/>
                      <a:pt x="388" y="20"/>
                      <a:pt x="389" y="21"/>
                    </a:cubicBezTo>
                    <a:lnTo>
                      <a:pt x="390" y="21"/>
                    </a:lnTo>
                    <a:cubicBezTo>
                      <a:pt x="389" y="21"/>
                      <a:pt x="389" y="22"/>
                      <a:pt x="388" y="22"/>
                    </a:cubicBezTo>
                    <a:lnTo>
                      <a:pt x="387" y="22"/>
                    </a:lnTo>
                    <a:cubicBezTo>
                      <a:pt x="386" y="23"/>
                      <a:pt x="385" y="23"/>
                      <a:pt x="385" y="23"/>
                    </a:cubicBezTo>
                    <a:cubicBezTo>
                      <a:pt x="384" y="23"/>
                      <a:pt x="383" y="24"/>
                      <a:pt x="382" y="24"/>
                    </a:cubicBezTo>
                    <a:cubicBezTo>
                      <a:pt x="381" y="24"/>
                      <a:pt x="381" y="24"/>
                      <a:pt x="381" y="24"/>
                    </a:cubicBezTo>
                    <a:cubicBezTo>
                      <a:pt x="380" y="24"/>
                      <a:pt x="379" y="25"/>
                      <a:pt x="378" y="25"/>
                    </a:cubicBezTo>
                    <a:lnTo>
                      <a:pt x="377" y="25"/>
                    </a:lnTo>
                    <a:lnTo>
                      <a:pt x="378" y="25"/>
                    </a:lnTo>
                    <a:cubicBezTo>
                      <a:pt x="378" y="26"/>
                      <a:pt x="378" y="26"/>
                      <a:pt x="379" y="26"/>
                    </a:cubicBezTo>
                    <a:cubicBezTo>
                      <a:pt x="379" y="26"/>
                      <a:pt x="380" y="26"/>
                      <a:pt x="381" y="25"/>
                    </a:cubicBezTo>
                    <a:lnTo>
                      <a:pt x="382" y="25"/>
                    </a:lnTo>
                    <a:cubicBezTo>
                      <a:pt x="383" y="25"/>
                      <a:pt x="384" y="25"/>
                      <a:pt x="385" y="24"/>
                    </a:cubicBezTo>
                    <a:lnTo>
                      <a:pt x="386" y="24"/>
                    </a:lnTo>
                    <a:cubicBezTo>
                      <a:pt x="387" y="24"/>
                      <a:pt x="388" y="25"/>
                      <a:pt x="388" y="25"/>
                    </a:cubicBezTo>
                    <a:cubicBezTo>
                      <a:pt x="389" y="25"/>
                      <a:pt x="389" y="25"/>
                      <a:pt x="389" y="25"/>
                    </a:cubicBezTo>
                    <a:cubicBezTo>
                      <a:pt x="390" y="25"/>
                      <a:pt x="391" y="25"/>
                      <a:pt x="392" y="25"/>
                    </a:cubicBezTo>
                    <a:lnTo>
                      <a:pt x="393" y="25"/>
                    </a:lnTo>
                    <a:cubicBezTo>
                      <a:pt x="394" y="25"/>
                      <a:pt x="395" y="24"/>
                      <a:pt x="396" y="23"/>
                    </a:cubicBezTo>
                    <a:cubicBezTo>
                      <a:pt x="397" y="23"/>
                      <a:pt x="397" y="23"/>
                      <a:pt x="398" y="23"/>
                    </a:cubicBezTo>
                    <a:cubicBezTo>
                      <a:pt x="398" y="22"/>
                      <a:pt x="399" y="22"/>
                      <a:pt x="399" y="22"/>
                    </a:cubicBezTo>
                    <a:cubicBezTo>
                      <a:pt x="400" y="22"/>
                      <a:pt x="401" y="21"/>
                      <a:pt x="402" y="21"/>
                    </a:cubicBezTo>
                    <a:cubicBezTo>
                      <a:pt x="403" y="21"/>
                      <a:pt x="404" y="21"/>
                      <a:pt x="405" y="21"/>
                    </a:cubicBezTo>
                    <a:cubicBezTo>
                      <a:pt x="406" y="21"/>
                      <a:pt x="406" y="21"/>
                      <a:pt x="406" y="21"/>
                    </a:cubicBezTo>
                    <a:cubicBezTo>
                      <a:pt x="407" y="21"/>
                      <a:pt x="407" y="21"/>
                      <a:pt x="408" y="21"/>
                    </a:cubicBezTo>
                    <a:cubicBezTo>
                      <a:pt x="409" y="21"/>
                      <a:pt x="409" y="21"/>
                      <a:pt x="410" y="21"/>
                    </a:cubicBezTo>
                    <a:cubicBezTo>
                      <a:pt x="411" y="21"/>
                      <a:pt x="411" y="21"/>
                      <a:pt x="412" y="21"/>
                    </a:cubicBezTo>
                    <a:cubicBezTo>
                      <a:pt x="412" y="22"/>
                      <a:pt x="413" y="22"/>
                      <a:pt x="412" y="23"/>
                    </a:cubicBezTo>
                    <a:lnTo>
                      <a:pt x="411" y="24"/>
                    </a:lnTo>
                    <a:cubicBezTo>
                      <a:pt x="410" y="24"/>
                      <a:pt x="409" y="25"/>
                      <a:pt x="408" y="25"/>
                    </a:cubicBezTo>
                    <a:lnTo>
                      <a:pt x="407" y="25"/>
                    </a:lnTo>
                    <a:cubicBezTo>
                      <a:pt x="406" y="25"/>
                      <a:pt x="406" y="25"/>
                      <a:pt x="405" y="26"/>
                    </a:cubicBezTo>
                    <a:lnTo>
                      <a:pt x="404" y="26"/>
                    </a:lnTo>
                    <a:lnTo>
                      <a:pt x="403" y="26"/>
                    </a:lnTo>
                    <a:cubicBezTo>
                      <a:pt x="403" y="27"/>
                      <a:pt x="402" y="27"/>
                      <a:pt x="402" y="27"/>
                    </a:cubicBezTo>
                    <a:cubicBezTo>
                      <a:pt x="401" y="27"/>
                      <a:pt x="400" y="27"/>
                      <a:pt x="399" y="27"/>
                    </a:cubicBezTo>
                    <a:lnTo>
                      <a:pt x="398" y="27"/>
                    </a:lnTo>
                    <a:cubicBezTo>
                      <a:pt x="398" y="27"/>
                      <a:pt x="397" y="27"/>
                      <a:pt x="396" y="27"/>
                    </a:cubicBezTo>
                    <a:cubicBezTo>
                      <a:pt x="396" y="28"/>
                      <a:pt x="395" y="28"/>
                      <a:pt x="394" y="28"/>
                    </a:cubicBezTo>
                    <a:lnTo>
                      <a:pt x="393" y="28"/>
                    </a:lnTo>
                    <a:cubicBezTo>
                      <a:pt x="392" y="28"/>
                      <a:pt x="392" y="28"/>
                      <a:pt x="392" y="28"/>
                    </a:cubicBezTo>
                    <a:cubicBezTo>
                      <a:pt x="391" y="28"/>
                      <a:pt x="390" y="28"/>
                      <a:pt x="389" y="29"/>
                    </a:cubicBezTo>
                    <a:cubicBezTo>
                      <a:pt x="388" y="29"/>
                      <a:pt x="388" y="30"/>
                      <a:pt x="387" y="30"/>
                    </a:cubicBezTo>
                    <a:cubicBezTo>
                      <a:pt x="386" y="30"/>
                      <a:pt x="385" y="30"/>
                      <a:pt x="385" y="30"/>
                    </a:cubicBezTo>
                    <a:cubicBezTo>
                      <a:pt x="384" y="30"/>
                      <a:pt x="383" y="30"/>
                      <a:pt x="382" y="31"/>
                    </a:cubicBezTo>
                    <a:lnTo>
                      <a:pt x="381" y="31"/>
                    </a:lnTo>
                    <a:cubicBezTo>
                      <a:pt x="380" y="32"/>
                      <a:pt x="380" y="32"/>
                      <a:pt x="380" y="32"/>
                    </a:cubicBezTo>
                    <a:cubicBezTo>
                      <a:pt x="379" y="32"/>
                      <a:pt x="378" y="32"/>
                      <a:pt x="378" y="32"/>
                    </a:cubicBezTo>
                    <a:lnTo>
                      <a:pt x="377" y="32"/>
                    </a:lnTo>
                    <a:cubicBezTo>
                      <a:pt x="377" y="33"/>
                      <a:pt x="376" y="33"/>
                      <a:pt x="376" y="33"/>
                    </a:cubicBezTo>
                    <a:cubicBezTo>
                      <a:pt x="375" y="33"/>
                      <a:pt x="375" y="33"/>
                      <a:pt x="374" y="33"/>
                    </a:cubicBezTo>
                    <a:lnTo>
                      <a:pt x="372" y="34"/>
                    </a:lnTo>
                    <a:cubicBezTo>
                      <a:pt x="371" y="34"/>
                      <a:pt x="370" y="35"/>
                      <a:pt x="369" y="35"/>
                    </a:cubicBezTo>
                    <a:lnTo>
                      <a:pt x="368" y="36"/>
                    </a:lnTo>
                    <a:cubicBezTo>
                      <a:pt x="367" y="36"/>
                      <a:pt x="367" y="36"/>
                      <a:pt x="366" y="37"/>
                    </a:cubicBezTo>
                    <a:lnTo>
                      <a:pt x="367" y="37"/>
                    </a:lnTo>
                    <a:cubicBezTo>
                      <a:pt x="368" y="37"/>
                      <a:pt x="368" y="37"/>
                      <a:pt x="370" y="36"/>
                    </a:cubicBezTo>
                    <a:cubicBezTo>
                      <a:pt x="371" y="35"/>
                      <a:pt x="373" y="35"/>
                      <a:pt x="377" y="35"/>
                    </a:cubicBezTo>
                    <a:cubicBezTo>
                      <a:pt x="378" y="35"/>
                      <a:pt x="379" y="35"/>
                      <a:pt x="380" y="34"/>
                    </a:cubicBezTo>
                    <a:cubicBezTo>
                      <a:pt x="381" y="34"/>
                      <a:pt x="381" y="34"/>
                      <a:pt x="382" y="33"/>
                    </a:cubicBezTo>
                    <a:lnTo>
                      <a:pt x="383" y="33"/>
                    </a:lnTo>
                    <a:cubicBezTo>
                      <a:pt x="384" y="32"/>
                      <a:pt x="385" y="32"/>
                      <a:pt x="386" y="32"/>
                    </a:cubicBezTo>
                    <a:cubicBezTo>
                      <a:pt x="387" y="31"/>
                      <a:pt x="387" y="31"/>
                      <a:pt x="389" y="31"/>
                    </a:cubicBezTo>
                    <a:lnTo>
                      <a:pt x="390" y="31"/>
                    </a:lnTo>
                    <a:lnTo>
                      <a:pt x="391" y="31"/>
                    </a:lnTo>
                    <a:cubicBezTo>
                      <a:pt x="392" y="31"/>
                      <a:pt x="393" y="31"/>
                      <a:pt x="393" y="31"/>
                    </a:cubicBezTo>
                    <a:cubicBezTo>
                      <a:pt x="394" y="31"/>
                      <a:pt x="395" y="31"/>
                      <a:pt x="396" y="31"/>
                    </a:cubicBezTo>
                    <a:cubicBezTo>
                      <a:pt x="398" y="31"/>
                      <a:pt x="399" y="31"/>
                      <a:pt x="400" y="30"/>
                    </a:cubicBezTo>
                    <a:cubicBezTo>
                      <a:pt x="401" y="30"/>
                      <a:pt x="402" y="29"/>
                      <a:pt x="403" y="29"/>
                    </a:cubicBezTo>
                    <a:cubicBezTo>
                      <a:pt x="403" y="28"/>
                      <a:pt x="404" y="28"/>
                      <a:pt x="405" y="28"/>
                    </a:cubicBezTo>
                    <a:lnTo>
                      <a:pt x="406" y="28"/>
                    </a:lnTo>
                    <a:lnTo>
                      <a:pt x="407" y="28"/>
                    </a:lnTo>
                    <a:cubicBezTo>
                      <a:pt x="408" y="28"/>
                      <a:pt x="410" y="28"/>
                      <a:pt x="411" y="28"/>
                    </a:cubicBezTo>
                    <a:cubicBezTo>
                      <a:pt x="412" y="28"/>
                      <a:pt x="413" y="28"/>
                      <a:pt x="414" y="27"/>
                    </a:cubicBezTo>
                    <a:cubicBezTo>
                      <a:pt x="415" y="27"/>
                      <a:pt x="415" y="27"/>
                      <a:pt x="416" y="27"/>
                    </a:cubicBezTo>
                    <a:cubicBezTo>
                      <a:pt x="418" y="26"/>
                      <a:pt x="419" y="26"/>
                      <a:pt x="420" y="26"/>
                    </a:cubicBezTo>
                    <a:cubicBezTo>
                      <a:pt x="421" y="26"/>
                      <a:pt x="421" y="26"/>
                      <a:pt x="422" y="26"/>
                    </a:cubicBezTo>
                    <a:lnTo>
                      <a:pt x="423" y="26"/>
                    </a:lnTo>
                    <a:cubicBezTo>
                      <a:pt x="423" y="27"/>
                      <a:pt x="423" y="27"/>
                      <a:pt x="423" y="27"/>
                    </a:cubicBezTo>
                    <a:lnTo>
                      <a:pt x="424" y="27"/>
                    </a:lnTo>
                    <a:cubicBezTo>
                      <a:pt x="425" y="27"/>
                      <a:pt x="425" y="27"/>
                      <a:pt x="426" y="27"/>
                    </a:cubicBezTo>
                    <a:lnTo>
                      <a:pt x="427" y="27"/>
                    </a:lnTo>
                    <a:lnTo>
                      <a:pt x="428" y="27"/>
                    </a:lnTo>
                    <a:lnTo>
                      <a:pt x="429" y="26"/>
                    </a:lnTo>
                    <a:lnTo>
                      <a:pt x="430" y="26"/>
                    </a:lnTo>
                    <a:cubicBezTo>
                      <a:pt x="431" y="25"/>
                      <a:pt x="432" y="25"/>
                      <a:pt x="433" y="25"/>
                    </a:cubicBezTo>
                    <a:cubicBezTo>
                      <a:pt x="433" y="25"/>
                      <a:pt x="434" y="25"/>
                      <a:pt x="435" y="25"/>
                    </a:cubicBezTo>
                    <a:cubicBezTo>
                      <a:pt x="436" y="25"/>
                      <a:pt x="437" y="25"/>
                      <a:pt x="438" y="25"/>
                    </a:cubicBezTo>
                    <a:cubicBezTo>
                      <a:pt x="440" y="25"/>
                      <a:pt x="440" y="25"/>
                      <a:pt x="440" y="25"/>
                    </a:cubicBezTo>
                    <a:cubicBezTo>
                      <a:pt x="442" y="25"/>
                      <a:pt x="443" y="25"/>
                      <a:pt x="445" y="25"/>
                    </a:cubicBezTo>
                    <a:lnTo>
                      <a:pt x="446" y="25"/>
                    </a:lnTo>
                    <a:cubicBezTo>
                      <a:pt x="447" y="25"/>
                      <a:pt x="449" y="25"/>
                      <a:pt x="450" y="26"/>
                    </a:cubicBezTo>
                    <a:cubicBezTo>
                      <a:pt x="451" y="26"/>
                      <a:pt x="451" y="26"/>
                      <a:pt x="452" y="27"/>
                    </a:cubicBezTo>
                    <a:cubicBezTo>
                      <a:pt x="452" y="27"/>
                      <a:pt x="453" y="27"/>
                      <a:pt x="454" y="27"/>
                    </a:cubicBezTo>
                    <a:cubicBezTo>
                      <a:pt x="455" y="28"/>
                      <a:pt x="455" y="28"/>
                      <a:pt x="456" y="28"/>
                    </a:cubicBezTo>
                    <a:cubicBezTo>
                      <a:pt x="457" y="28"/>
                      <a:pt x="458" y="28"/>
                      <a:pt x="459" y="29"/>
                    </a:cubicBezTo>
                    <a:cubicBezTo>
                      <a:pt x="459" y="30"/>
                      <a:pt x="460" y="31"/>
                      <a:pt x="460" y="31"/>
                    </a:cubicBezTo>
                    <a:cubicBezTo>
                      <a:pt x="460" y="32"/>
                      <a:pt x="460" y="32"/>
                      <a:pt x="459" y="32"/>
                    </a:cubicBezTo>
                    <a:cubicBezTo>
                      <a:pt x="458" y="33"/>
                      <a:pt x="457" y="33"/>
                      <a:pt x="456" y="33"/>
                    </a:cubicBezTo>
                    <a:lnTo>
                      <a:pt x="455" y="33"/>
                    </a:lnTo>
                    <a:cubicBezTo>
                      <a:pt x="454" y="33"/>
                      <a:pt x="454" y="33"/>
                      <a:pt x="454" y="33"/>
                    </a:cubicBezTo>
                    <a:lnTo>
                      <a:pt x="453" y="33"/>
                    </a:lnTo>
                    <a:cubicBezTo>
                      <a:pt x="452" y="33"/>
                      <a:pt x="451" y="33"/>
                      <a:pt x="450" y="33"/>
                    </a:cubicBezTo>
                    <a:lnTo>
                      <a:pt x="449" y="33"/>
                    </a:lnTo>
                    <a:cubicBezTo>
                      <a:pt x="448" y="33"/>
                      <a:pt x="448" y="34"/>
                      <a:pt x="447" y="34"/>
                    </a:cubicBezTo>
                    <a:cubicBezTo>
                      <a:pt x="447" y="34"/>
                      <a:pt x="446" y="33"/>
                      <a:pt x="445" y="33"/>
                    </a:cubicBezTo>
                    <a:cubicBezTo>
                      <a:pt x="445" y="33"/>
                      <a:pt x="444" y="33"/>
                      <a:pt x="443" y="33"/>
                    </a:cubicBezTo>
                    <a:lnTo>
                      <a:pt x="442" y="33"/>
                    </a:lnTo>
                    <a:cubicBezTo>
                      <a:pt x="441" y="33"/>
                      <a:pt x="441" y="34"/>
                      <a:pt x="441" y="35"/>
                    </a:cubicBezTo>
                    <a:cubicBezTo>
                      <a:pt x="440" y="36"/>
                      <a:pt x="440" y="37"/>
                      <a:pt x="437" y="37"/>
                    </a:cubicBezTo>
                    <a:cubicBezTo>
                      <a:pt x="436" y="37"/>
                      <a:pt x="435" y="37"/>
                      <a:pt x="434" y="37"/>
                    </a:cubicBezTo>
                    <a:cubicBezTo>
                      <a:pt x="433" y="37"/>
                      <a:pt x="432" y="37"/>
                      <a:pt x="431" y="37"/>
                    </a:cubicBezTo>
                    <a:cubicBezTo>
                      <a:pt x="431" y="37"/>
                      <a:pt x="430" y="37"/>
                      <a:pt x="429" y="37"/>
                    </a:cubicBezTo>
                    <a:cubicBezTo>
                      <a:pt x="428" y="37"/>
                      <a:pt x="427" y="37"/>
                      <a:pt x="426" y="37"/>
                    </a:cubicBezTo>
                    <a:cubicBezTo>
                      <a:pt x="425" y="37"/>
                      <a:pt x="424" y="37"/>
                      <a:pt x="423" y="37"/>
                    </a:cubicBezTo>
                    <a:cubicBezTo>
                      <a:pt x="422" y="37"/>
                      <a:pt x="422" y="37"/>
                      <a:pt x="421" y="37"/>
                    </a:cubicBezTo>
                    <a:cubicBezTo>
                      <a:pt x="420" y="37"/>
                      <a:pt x="420" y="37"/>
                      <a:pt x="420" y="37"/>
                    </a:cubicBezTo>
                    <a:cubicBezTo>
                      <a:pt x="418" y="37"/>
                      <a:pt x="416" y="37"/>
                      <a:pt x="415" y="37"/>
                    </a:cubicBezTo>
                    <a:cubicBezTo>
                      <a:pt x="413" y="37"/>
                      <a:pt x="412" y="37"/>
                      <a:pt x="412" y="37"/>
                    </a:cubicBezTo>
                    <a:lnTo>
                      <a:pt x="413" y="37"/>
                    </a:lnTo>
                    <a:lnTo>
                      <a:pt x="414" y="38"/>
                    </a:lnTo>
                    <a:lnTo>
                      <a:pt x="415" y="38"/>
                    </a:lnTo>
                    <a:cubicBezTo>
                      <a:pt x="415" y="38"/>
                      <a:pt x="416" y="38"/>
                      <a:pt x="417" y="37"/>
                    </a:cubicBezTo>
                    <a:cubicBezTo>
                      <a:pt x="418" y="37"/>
                      <a:pt x="418" y="37"/>
                      <a:pt x="418" y="37"/>
                    </a:cubicBezTo>
                    <a:cubicBezTo>
                      <a:pt x="419" y="37"/>
                      <a:pt x="420" y="37"/>
                      <a:pt x="420" y="37"/>
                    </a:cubicBezTo>
                    <a:cubicBezTo>
                      <a:pt x="422" y="37"/>
                      <a:pt x="422" y="37"/>
                      <a:pt x="423" y="38"/>
                    </a:cubicBezTo>
                    <a:cubicBezTo>
                      <a:pt x="424" y="38"/>
                      <a:pt x="425" y="38"/>
                      <a:pt x="425" y="38"/>
                    </a:cubicBezTo>
                    <a:cubicBezTo>
                      <a:pt x="426" y="38"/>
                      <a:pt x="427" y="39"/>
                      <a:pt x="428" y="39"/>
                    </a:cubicBezTo>
                    <a:cubicBezTo>
                      <a:pt x="429" y="39"/>
                      <a:pt x="430" y="39"/>
                      <a:pt x="430" y="39"/>
                    </a:cubicBezTo>
                    <a:lnTo>
                      <a:pt x="431" y="39"/>
                    </a:lnTo>
                    <a:cubicBezTo>
                      <a:pt x="429" y="40"/>
                      <a:pt x="428" y="41"/>
                      <a:pt x="426" y="41"/>
                    </a:cubicBezTo>
                    <a:cubicBezTo>
                      <a:pt x="425" y="41"/>
                      <a:pt x="424" y="41"/>
                      <a:pt x="423" y="41"/>
                    </a:cubicBezTo>
                    <a:cubicBezTo>
                      <a:pt x="422" y="41"/>
                      <a:pt x="422" y="41"/>
                      <a:pt x="420" y="41"/>
                    </a:cubicBezTo>
                    <a:lnTo>
                      <a:pt x="419" y="41"/>
                    </a:lnTo>
                    <a:cubicBezTo>
                      <a:pt x="418" y="41"/>
                      <a:pt x="418" y="41"/>
                      <a:pt x="416" y="41"/>
                    </a:cubicBezTo>
                    <a:lnTo>
                      <a:pt x="415" y="41"/>
                    </a:lnTo>
                    <a:cubicBezTo>
                      <a:pt x="413" y="41"/>
                      <a:pt x="412" y="40"/>
                      <a:pt x="411" y="40"/>
                    </a:cubicBezTo>
                    <a:lnTo>
                      <a:pt x="410" y="40"/>
                    </a:lnTo>
                    <a:cubicBezTo>
                      <a:pt x="409" y="39"/>
                      <a:pt x="408" y="39"/>
                      <a:pt x="406" y="39"/>
                    </a:cubicBezTo>
                    <a:lnTo>
                      <a:pt x="405" y="39"/>
                    </a:lnTo>
                    <a:cubicBezTo>
                      <a:pt x="404" y="39"/>
                      <a:pt x="402" y="39"/>
                      <a:pt x="401" y="40"/>
                    </a:cubicBezTo>
                    <a:cubicBezTo>
                      <a:pt x="400" y="40"/>
                      <a:pt x="399" y="41"/>
                      <a:pt x="399" y="42"/>
                    </a:cubicBezTo>
                    <a:lnTo>
                      <a:pt x="399" y="43"/>
                    </a:lnTo>
                    <a:lnTo>
                      <a:pt x="400" y="43"/>
                    </a:lnTo>
                    <a:lnTo>
                      <a:pt x="401" y="43"/>
                    </a:lnTo>
                    <a:cubicBezTo>
                      <a:pt x="403" y="43"/>
                      <a:pt x="404" y="43"/>
                      <a:pt x="406" y="43"/>
                    </a:cubicBezTo>
                    <a:cubicBezTo>
                      <a:pt x="407" y="42"/>
                      <a:pt x="409" y="42"/>
                      <a:pt x="410" y="42"/>
                    </a:cubicBezTo>
                    <a:lnTo>
                      <a:pt x="411" y="42"/>
                    </a:lnTo>
                    <a:cubicBezTo>
                      <a:pt x="412" y="42"/>
                      <a:pt x="413" y="42"/>
                      <a:pt x="414" y="42"/>
                    </a:cubicBezTo>
                    <a:lnTo>
                      <a:pt x="415" y="42"/>
                    </a:lnTo>
                    <a:lnTo>
                      <a:pt x="416" y="42"/>
                    </a:lnTo>
                    <a:cubicBezTo>
                      <a:pt x="418" y="42"/>
                      <a:pt x="419" y="42"/>
                      <a:pt x="420" y="43"/>
                    </a:cubicBezTo>
                    <a:lnTo>
                      <a:pt x="421" y="43"/>
                    </a:lnTo>
                    <a:cubicBezTo>
                      <a:pt x="420" y="44"/>
                      <a:pt x="419" y="44"/>
                      <a:pt x="419" y="44"/>
                    </a:cubicBezTo>
                    <a:cubicBezTo>
                      <a:pt x="418" y="44"/>
                      <a:pt x="417" y="44"/>
                      <a:pt x="416" y="44"/>
                    </a:cubicBezTo>
                    <a:cubicBezTo>
                      <a:pt x="415" y="44"/>
                      <a:pt x="414" y="44"/>
                      <a:pt x="413" y="44"/>
                    </a:cubicBezTo>
                    <a:cubicBezTo>
                      <a:pt x="412" y="45"/>
                      <a:pt x="412" y="45"/>
                      <a:pt x="411" y="45"/>
                    </a:cubicBezTo>
                    <a:cubicBezTo>
                      <a:pt x="411" y="46"/>
                      <a:pt x="410" y="47"/>
                      <a:pt x="410" y="47"/>
                    </a:cubicBezTo>
                    <a:cubicBezTo>
                      <a:pt x="409" y="47"/>
                      <a:pt x="407" y="48"/>
                      <a:pt x="405" y="48"/>
                    </a:cubicBezTo>
                    <a:cubicBezTo>
                      <a:pt x="402" y="49"/>
                      <a:pt x="400" y="50"/>
                      <a:pt x="397" y="51"/>
                    </a:cubicBezTo>
                    <a:cubicBezTo>
                      <a:pt x="396" y="52"/>
                      <a:pt x="396" y="53"/>
                      <a:pt x="395" y="54"/>
                    </a:cubicBezTo>
                    <a:cubicBezTo>
                      <a:pt x="394" y="54"/>
                      <a:pt x="393" y="56"/>
                      <a:pt x="392" y="56"/>
                    </a:cubicBezTo>
                    <a:cubicBezTo>
                      <a:pt x="391" y="56"/>
                      <a:pt x="390" y="57"/>
                      <a:pt x="390" y="57"/>
                    </a:cubicBezTo>
                    <a:cubicBezTo>
                      <a:pt x="389" y="57"/>
                      <a:pt x="388" y="57"/>
                      <a:pt x="388" y="57"/>
                    </a:cubicBezTo>
                    <a:cubicBezTo>
                      <a:pt x="387" y="58"/>
                      <a:pt x="387" y="58"/>
                      <a:pt x="387" y="58"/>
                    </a:cubicBezTo>
                    <a:cubicBezTo>
                      <a:pt x="386" y="58"/>
                      <a:pt x="386" y="59"/>
                      <a:pt x="385" y="59"/>
                    </a:cubicBezTo>
                    <a:lnTo>
                      <a:pt x="384" y="59"/>
                    </a:lnTo>
                    <a:cubicBezTo>
                      <a:pt x="384" y="60"/>
                      <a:pt x="383" y="60"/>
                      <a:pt x="383" y="60"/>
                    </a:cubicBezTo>
                    <a:cubicBezTo>
                      <a:pt x="382" y="60"/>
                      <a:pt x="381" y="61"/>
                      <a:pt x="380" y="61"/>
                    </a:cubicBezTo>
                    <a:cubicBezTo>
                      <a:pt x="380" y="61"/>
                      <a:pt x="379" y="61"/>
                      <a:pt x="379" y="60"/>
                    </a:cubicBezTo>
                    <a:lnTo>
                      <a:pt x="378" y="60"/>
                    </a:lnTo>
                    <a:cubicBezTo>
                      <a:pt x="378" y="60"/>
                      <a:pt x="378" y="59"/>
                      <a:pt x="377" y="59"/>
                    </a:cubicBezTo>
                    <a:lnTo>
                      <a:pt x="377" y="60"/>
                    </a:lnTo>
                    <a:lnTo>
                      <a:pt x="376" y="60"/>
                    </a:lnTo>
                    <a:cubicBezTo>
                      <a:pt x="376" y="61"/>
                      <a:pt x="375" y="61"/>
                      <a:pt x="375" y="61"/>
                    </a:cubicBezTo>
                    <a:lnTo>
                      <a:pt x="374" y="61"/>
                    </a:lnTo>
                    <a:lnTo>
                      <a:pt x="372" y="62"/>
                    </a:lnTo>
                    <a:cubicBezTo>
                      <a:pt x="372" y="62"/>
                      <a:pt x="372" y="63"/>
                      <a:pt x="374" y="63"/>
                    </a:cubicBezTo>
                    <a:lnTo>
                      <a:pt x="375" y="63"/>
                    </a:lnTo>
                    <a:cubicBezTo>
                      <a:pt x="376" y="63"/>
                      <a:pt x="376" y="63"/>
                      <a:pt x="376" y="63"/>
                    </a:cubicBezTo>
                    <a:cubicBezTo>
                      <a:pt x="377" y="63"/>
                      <a:pt x="378" y="63"/>
                      <a:pt x="379" y="63"/>
                    </a:cubicBezTo>
                    <a:lnTo>
                      <a:pt x="380" y="64"/>
                    </a:lnTo>
                    <a:cubicBezTo>
                      <a:pt x="381" y="64"/>
                      <a:pt x="381" y="64"/>
                      <a:pt x="382" y="64"/>
                    </a:cubicBezTo>
                    <a:cubicBezTo>
                      <a:pt x="383" y="65"/>
                      <a:pt x="384" y="66"/>
                      <a:pt x="384" y="66"/>
                    </a:cubicBezTo>
                    <a:cubicBezTo>
                      <a:pt x="384" y="67"/>
                      <a:pt x="383" y="67"/>
                      <a:pt x="382" y="67"/>
                    </a:cubicBezTo>
                    <a:cubicBezTo>
                      <a:pt x="381" y="67"/>
                      <a:pt x="380" y="67"/>
                      <a:pt x="379" y="67"/>
                    </a:cubicBezTo>
                    <a:cubicBezTo>
                      <a:pt x="378" y="66"/>
                      <a:pt x="378" y="66"/>
                      <a:pt x="378" y="66"/>
                    </a:cubicBezTo>
                    <a:cubicBezTo>
                      <a:pt x="377" y="65"/>
                      <a:pt x="377" y="65"/>
                      <a:pt x="377" y="65"/>
                    </a:cubicBezTo>
                    <a:cubicBezTo>
                      <a:pt x="376" y="65"/>
                      <a:pt x="375" y="65"/>
                      <a:pt x="375" y="65"/>
                    </a:cubicBezTo>
                    <a:cubicBezTo>
                      <a:pt x="374" y="65"/>
                      <a:pt x="374" y="65"/>
                      <a:pt x="374" y="65"/>
                    </a:cubicBezTo>
                    <a:lnTo>
                      <a:pt x="374" y="66"/>
                    </a:lnTo>
                    <a:lnTo>
                      <a:pt x="374" y="67"/>
                    </a:lnTo>
                    <a:lnTo>
                      <a:pt x="373" y="67"/>
                    </a:lnTo>
                    <a:cubicBezTo>
                      <a:pt x="372" y="67"/>
                      <a:pt x="372" y="68"/>
                      <a:pt x="372" y="68"/>
                    </a:cubicBezTo>
                    <a:cubicBezTo>
                      <a:pt x="372" y="68"/>
                      <a:pt x="373" y="68"/>
                      <a:pt x="374" y="68"/>
                    </a:cubicBezTo>
                    <a:cubicBezTo>
                      <a:pt x="375" y="68"/>
                      <a:pt x="375" y="68"/>
                      <a:pt x="376" y="68"/>
                    </a:cubicBezTo>
                    <a:cubicBezTo>
                      <a:pt x="376" y="69"/>
                      <a:pt x="377" y="69"/>
                      <a:pt x="377" y="69"/>
                    </a:cubicBezTo>
                    <a:cubicBezTo>
                      <a:pt x="378" y="69"/>
                      <a:pt x="378" y="69"/>
                      <a:pt x="379" y="69"/>
                    </a:cubicBezTo>
                    <a:cubicBezTo>
                      <a:pt x="379" y="69"/>
                      <a:pt x="380" y="69"/>
                      <a:pt x="381" y="69"/>
                    </a:cubicBezTo>
                    <a:cubicBezTo>
                      <a:pt x="381" y="69"/>
                      <a:pt x="382" y="69"/>
                      <a:pt x="383" y="68"/>
                    </a:cubicBezTo>
                    <a:cubicBezTo>
                      <a:pt x="384" y="68"/>
                      <a:pt x="384" y="69"/>
                      <a:pt x="385" y="69"/>
                    </a:cubicBezTo>
                    <a:lnTo>
                      <a:pt x="384" y="69"/>
                    </a:lnTo>
                    <a:cubicBezTo>
                      <a:pt x="384" y="70"/>
                      <a:pt x="384" y="70"/>
                      <a:pt x="383" y="70"/>
                    </a:cubicBezTo>
                    <a:cubicBezTo>
                      <a:pt x="382" y="70"/>
                      <a:pt x="382" y="71"/>
                      <a:pt x="381" y="71"/>
                    </a:cubicBezTo>
                    <a:cubicBezTo>
                      <a:pt x="381" y="72"/>
                      <a:pt x="381" y="72"/>
                      <a:pt x="381" y="73"/>
                    </a:cubicBezTo>
                    <a:cubicBezTo>
                      <a:pt x="380" y="73"/>
                      <a:pt x="380" y="74"/>
                      <a:pt x="380" y="74"/>
                    </a:cubicBezTo>
                    <a:cubicBezTo>
                      <a:pt x="380" y="74"/>
                      <a:pt x="379" y="75"/>
                      <a:pt x="378" y="75"/>
                    </a:cubicBezTo>
                    <a:cubicBezTo>
                      <a:pt x="377" y="75"/>
                      <a:pt x="377" y="74"/>
                      <a:pt x="377" y="74"/>
                    </a:cubicBezTo>
                    <a:cubicBezTo>
                      <a:pt x="376" y="74"/>
                      <a:pt x="376" y="74"/>
                      <a:pt x="376" y="74"/>
                    </a:cubicBezTo>
                    <a:cubicBezTo>
                      <a:pt x="376" y="74"/>
                      <a:pt x="375" y="74"/>
                      <a:pt x="374" y="74"/>
                    </a:cubicBezTo>
                    <a:cubicBezTo>
                      <a:pt x="372" y="74"/>
                      <a:pt x="372" y="73"/>
                      <a:pt x="371" y="72"/>
                    </a:cubicBezTo>
                    <a:cubicBezTo>
                      <a:pt x="370" y="72"/>
                      <a:pt x="370" y="72"/>
                      <a:pt x="368" y="72"/>
                    </a:cubicBezTo>
                    <a:cubicBezTo>
                      <a:pt x="368" y="72"/>
                      <a:pt x="368" y="71"/>
                      <a:pt x="367" y="71"/>
                    </a:cubicBezTo>
                    <a:lnTo>
                      <a:pt x="366" y="71"/>
                    </a:lnTo>
                    <a:lnTo>
                      <a:pt x="365" y="71"/>
                    </a:lnTo>
                    <a:lnTo>
                      <a:pt x="364" y="72"/>
                    </a:lnTo>
                    <a:lnTo>
                      <a:pt x="363" y="73"/>
                    </a:lnTo>
                    <a:cubicBezTo>
                      <a:pt x="362" y="73"/>
                      <a:pt x="362" y="73"/>
                      <a:pt x="362" y="73"/>
                    </a:cubicBezTo>
                    <a:cubicBezTo>
                      <a:pt x="361" y="73"/>
                      <a:pt x="361" y="73"/>
                      <a:pt x="361" y="73"/>
                    </a:cubicBezTo>
                    <a:lnTo>
                      <a:pt x="360" y="73"/>
                    </a:lnTo>
                    <a:lnTo>
                      <a:pt x="359" y="73"/>
                    </a:lnTo>
                    <a:cubicBezTo>
                      <a:pt x="358" y="73"/>
                      <a:pt x="357" y="73"/>
                      <a:pt x="356" y="73"/>
                    </a:cubicBezTo>
                    <a:cubicBezTo>
                      <a:pt x="355" y="73"/>
                      <a:pt x="355" y="73"/>
                      <a:pt x="355" y="73"/>
                    </a:cubicBezTo>
                    <a:cubicBezTo>
                      <a:pt x="354" y="73"/>
                      <a:pt x="354" y="74"/>
                      <a:pt x="354" y="74"/>
                    </a:cubicBezTo>
                    <a:lnTo>
                      <a:pt x="353" y="75"/>
                    </a:lnTo>
                    <a:cubicBezTo>
                      <a:pt x="353" y="75"/>
                      <a:pt x="352" y="75"/>
                      <a:pt x="351" y="75"/>
                    </a:cubicBezTo>
                    <a:cubicBezTo>
                      <a:pt x="350" y="75"/>
                      <a:pt x="350" y="75"/>
                      <a:pt x="349" y="75"/>
                    </a:cubicBezTo>
                    <a:cubicBezTo>
                      <a:pt x="349" y="75"/>
                      <a:pt x="350" y="76"/>
                      <a:pt x="351" y="76"/>
                    </a:cubicBezTo>
                    <a:lnTo>
                      <a:pt x="352" y="76"/>
                    </a:lnTo>
                    <a:lnTo>
                      <a:pt x="353" y="76"/>
                    </a:lnTo>
                    <a:cubicBezTo>
                      <a:pt x="353" y="77"/>
                      <a:pt x="353" y="77"/>
                      <a:pt x="353" y="77"/>
                    </a:cubicBezTo>
                    <a:cubicBezTo>
                      <a:pt x="354" y="77"/>
                      <a:pt x="354" y="77"/>
                      <a:pt x="355" y="77"/>
                    </a:cubicBezTo>
                    <a:lnTo>
                      <a:pt x="356" y="77"/>
                    </a:lnTo>
                    <a:cubicBezTo>
                      <a:pt x="357" y="77"/>
                      <a:pt x="357" y="77"/>
                      <a:pt x="357" y="77"/>
                    </a:cubicBezTo>
                    <a:cubicBezTo>
                      <a:pt x="357" y="77"/>
                      <a:pt x="358" y="78"/>
                      <a:pt x="359" y="78"/>
                    </a:cubicBezTo>
                    <a:lnTo>
                      <a:pt x="360" y="78"/>
                    </a:lnTo>
                    <a:cubicBezTo>
                      <a:pt x="361" y="78"/>
                      <a:pt x="361" y="78"/>
                      <a:pt x="362" y="78"/>
                    </a:cubicBezTo>
                    <a:lnTo>
                      <a:pt x="363" y="78"/>
                    </a:lnTo>
                    <a:lnTo>
                      <a:pt x="364" y="78"/>
                    </a:lnTo>
                    <a:cubicBezTo>
                      <a:pt x="365" y="78"/>
                      <a:pt x="365" y="78"/>
                      <a:pt x="365" y="78"/>
                    </a:cubicBezTo>
                    <a:cubicBezTo>
                      <a:pt x="365" y="79"/>
                      <a:pt x="363" y="79"/>
                      <a:pt x="363" y="79"/>
                    </a:cubicBezTo>
                    <a:cubicBezTo>
                      <a:pt x="361" y="80"/>
                      <a:pt x="360" y="80"/>
                      <a:pt x="359" y="80"/>
                    </a:cubicBezTo>
                    <a:cubicBezTo>
                      <a:pt x="358" y="80"/>
                      <a:pt x="357" y="80"/>
                      <a:pt x="356" y="80"/>
                    </a:cubicBezTo>
                    <a:cubicBezTo>
                      <a:pt x="355" y="80"/>
                      <a:pt x="355" y="80"/>
                      <a:pt x="354" y="80"/>
                    </a:cubicBezTo>
                    <a:cubicBezTo>
                      <a:pt x="353" y="80"/>
                      <a:pt x="352" y="80"/>
                      <a:pt x="351" y="80"/>
                    </a:cubicBezTo>
                    <a:lnTo>
                      <a:pt x="351" y="81"/>
                    </a:lnTo>
                    <a:cubicBezTo>
                      <a:pt x="352" y="81"/>
                      <a:pt x="352" y="81"/>
                      <a:pt x="353" y="81"/>
                    </a:cubicBezTo>
                    <a:cubicBezTo>
                      <a:pt x="354" y="81"/>
                      <a:pt x="354" y="81"/>
                      <a:pt x="355" y="81"/>
                    </a:cubicBezTo>
                    <a:cubicBezTo>
                      <a:pt x="355" y="81"/>
                      <a:pt x="356" y="81"/>
                      <a:pt x="357" y="81"/>
                    </a:cubicBezTo>
                    <a:cubicBezTo>
                      <a:pt x="358" y="81"/>
                      <a:pt x="359" y="81"/>
                      <a:pt x="361" y="81"/>
                    </a:cubicBezTo>
                    <a:cubicBezTo>
                      <a:pt x="362" y="81"/>
                      <a:pt x="364" y="82"/>
                      <a:pt x="364" y="82"/>
                    </a:cubicBezTo>
                    <a:cubicBezTo>
                      <a:pt x="365" y="82"/>
                      <a:pt x="365" y="82"/>
                      <a:pt x="365" y="82"/>
                    </a:cubicBezTo>
                    <a:cubicBezTo>
                      <a:pt x="365" y="83"/>
                      <a:pt x="364" y="83"/>
                      <a:pt x="364" y="83"/>
                    </a:cubicBezTo>
                    <a:lnTo>
                      <a:pt x="363" y="84"/>
                    </a:lnTo>
                    <a:cubicBezTo>
                      <a:pt x="363" y="85"/>
                      <a:pt x="362" y="85"/>
                      <a:pt x="362" y="85"/>
                    </a:cubicBezTo>
                    <a:cubicBezTo>
                      <a:pt x="361" y="86"/>
                      <a:pt x="361" y="86"/>
                      <a:pt x="360" y="86"/>
                    </a:cubicBezTo>
                    <a:lnTo>
                      <a:pt x="359" y="87"/>
                    </a:lnTo>
                    <a:lnTo>
                      <a:pt x="358" y="87"/>
                    </a:lnTo>
                    <a:lnTo>
                      <a:pt x="357" y="88"/>
                    </a:lnTo>
                    <a:cubicBezTo>
                      <a:pt x="356" y="88"/>
                      <a:pt x="356" y="88"/>
                      <a:pt x="355" y="88"/>
                    </a:cubicBezTo>
                    <a:lnTo>
                      <a:pt x="354" y="88"/>
                    </a:lnTo>
                    <a:lnTo>
                      <a:pt x="354" y="87"/>
                    </a:lnTo>
                    <a:lnTo>
                      <a:pt x="355" y="87"/>
                    </a:lnTo>
                    <a:lnTo>
                      <a:pt x="355" y="86"/>
                    </a:lnTo>
                    <a:cubicBezTo>
                      <a:pt x="354" y="86"/>
                      <a:pt x="353" y="86"/>
                      <a:pt x="353" y="86"/>
                    </a:cubicBezTo>
                    <a:cubicBezTo>
                      <a:pt x="352" y="87"/>
                      <a:pt x="352" y="87"/>
                      <a:pt x="351" y="87"/>
                    </a:cubicBezTo>
                    <a:cubicBezTo>
                      <a:pt x="349" y="87"/>
                      <a:pt x="348" y="86"/>
                      <a:pt x="347" y="86"/>
                    </a:cubicBezTo>
                    <a:cubicBezTo>
                      <a:pt x="347" y="85"/>
                      <a:pt x="346" y="85"/>
                      <a:pt x="346" y="85"/>
                    </a:cubicBezTo>
                    <a:cubicBezTo>
                      <a:pt x="346" y="85"/>
                      <a:pt x="346" y="84"/>
                      <a:pt x="345" y="84"/>
                    </a:cubicBezTo>
                    <a:cubicBezTo>
                      <a:pt x="344" y="84"/>
                      <a:pt x="344" y="84"/>
                      <a:pt x="344" y="84"/>
                    </a:cubicBezTo>
                    <a:lnTo>
                      <a:pt x="344" y="85"/>
                    </a:lnTo>
                    <a:lnTo>
                      <a:pt x="345" y="85"/>
                    </a:lnTo>
                    <a:lnTo>
                      <a:pt x="346" y="86"/>
                    </a:lnTo>
                    <a:lnTo>
                      <a:pt x="346" y="87"/>
                    </a:lnTo>
                    <a:cubicBezTo>
                      <a:pt x="346" y="87"/>
                      <a:pt x="347" y="88"/>
                      <a:pt x="348" y="88"/>
                    </a:cubicBezTo>
                    <a:lnTo>
                      <a:pt x="348" y="89"/>
                    </a:lnTo>
                    <a:cubicBezTo>
                      <a:pt x="348" y="89"/>
                      <a:pt x="347" y="89"/>
                      <a:pt x="346" y="89"/>
                    </a:cubicBezTo>
                    <a:lnTo>
                      <a:pt x="345" y="89"/>
                    </a:lnTo>
                    <a:lnTo>
                      <a:pt x="344" y="89"/>
                    </a:lnTo>
                    <a:cubicBezTo>
                      <a:pt x="343" y="89"/>
                      <a:pt x="343" y="89"/>
                      <a:pt x="342" y="89"/>
                    </a:cubicBezTo>
                    <a:cubicBezTo>
                      <a:pt x="342" y="89"/>
                      <a:pt x="341" y="89"/>
                      <a:pt x="341" y="90"/>
                    </a:cubicBezTo>
                    <a:lnTo>
                      <a:pt x="342" y="90"/>
                    </a:lnTo>
                    <a:lnTo>
                      <a:pt x="343" y="90"/>
                    </a:lnTo>
                    <a:lnTo>
                      <a:pt x="344" y="90"/>
                    </a:lnTo>
                    <a:cubicBezTo>
                      <a:pt x="345" y="90"/>
                      <a:pt x="345" y="90"/>
                      <a:pt x="346" y="91"/>
                    </a:cubicBezTo>
                    <a:cubicBezTo>
                      <a:pt x="346" y="92"/>
                      <a:pt x="346" y="92"/>
                      <a:pt x="345" y="92"/>
                    </a:cubicBezTo>
                    <a:cubicBezTo>
                      <a:pt x="345" y="93"/>
                      <a:pt x="345" y="93"/>
                      <a:pt x="345" y="93"/>
                    </a:cubicBezTo>
                    <a:cubicBezTo>
                      <a:pt x="346" y="94"/>
                      <a:pt x="347" y="94"/>
                      <a:pt x="348" y="94"/>
                    </a:cubicBezTo>
                    <a:cubicBezTo>
                      <a:pt x="349" y="94"/>
                      <a:pt x="350" y="94"/>
                      <a:pt x="350" y="93"/>
                    </a:cubicBezTo>
                    <a:lnTo>
                      <a:pt x="351" y="93"/>
                    </a:lnTo>
                    <a:lnTo>
                      <a:pt x="352" y="93"/>
                    </a:lnTo>
                    <a:lnTo>
                      <a:pt x="353" y="93"/>
                    </a:lnTo>
                    <a:cubicBezTo>
                      <a:pt x="353" y="94"/>
                      <a:pt x="353" y="94"/>
                      <a:pt x="353" y="95"/>
                    </a:cubicBezTo>
                    <a:cubicBezTo>
                      <a:pt x="352" y="96"/>
                      <a:pt x="352" y="96"/>
                      <a:pt x="351" y="97"/>
                    </a:cubicBezTo>
                    <a:cubicBezTo>
                      <a:pt x="350" y="97"/>
                      <a:pt x="349" y="98"/>
                      <a:pt x="348" y="98"/>
                    </a:cubicBezTo>
                    <a:cubicBezTo>
                      <a:pt x="347" y="98"/>
                      <a:pt x="346" y="97"/>
                      <a:pt x="346" y="97"/>
                    </a:cubicBezTo>
                    <a:cubicBezTo>
                      <a:pt x="345" y="96"/>
                      <a:pt x="344" y="95"/>
                      <a:pt x="342" y="94"/>
                    </a:cubicBezTo>
                    <a:cubicBezTo>
                      <a:pt x="341" y="94"/>
                      <a:pt x="341" y="94"/>
                      <a:pt x="341" y="94"/>
                    </a:cubicBezTo>
                    <a:cubicBezTo>
                      <a:pt x="340" y="94"/>
                      <a:pt x="340" y="95"/>
                      <a:pt x="340" y="95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39" y="94"/>
                      <a:pt x="338" y="94"/>
                      <a:pt x="337" y="94"/>
                    </a:cubicBezTo>
                    <a:lnTo>
                      <a:pt x="336" y="93"/>
                    </a:lnTo>
                    <a:lnTo>
                      <a:pt x="335" y="94"/>
                    </a:lnTo>
                    <a:cubicBezTo>
                      <a:pt x="335" y="95"/>
                      <a:pt x="334" y="95"/>
                      <a:pt x="333" y="95"/>
                    </a:cubicBezTo>
                    <a:cubicBezTo>
                      <a:pt x="332" y="95"/>
                      <a:pt x="331" y="95"/>
                      <a:pt x="331" y="96"/>
                    </a:cubicBezTo>
                    <a:cubicBezTo>
                      <a:pt x="331" y="96"/>
                      <a:pt x="331" y="97"/>
                      <a:pt x="330" y="97"/>
                    </a:cubicBezTo>
                    <a:lnTo>
                      <a:pt x="329" y="98"/>
                    </a:lnTo>
                    <a:cubicBezTo>
                      <a:pt x="328" y="98"/>
                      <a:pt x="328" y="98"/>
                      <a:pt x="328" y="98"/>
                    </a:cubicBezTo>
                    <a:cubicBezTo>
                      <a:pt x="327" y="99"/>
                      <a:pt x="327" y="100"/>
                      <a:pt x="327" y="100"/>
                    </a:cubicBezTo>
                    <a:cubicBezTo>
                      <a:pt x="327" y="100"/>
                      <a:pt x="327" y="101"/>
                      <a:pt x="328" y="101"/>
                    </a:cubicBezTo>
                    <a:cubicBezTo>
                      <a:pt x="329" y="101"/>
                      <a:pt x="330" y="101"/>
                      <a:pt x="330" y="100"/>
                    </a:cubicBezTo>
                    <a:lnTo>
                      <a:pt x="331" y="100"/>
                    </a:lnTo>
                    <a:lnTo>
                      <a:pt x="332" y="100"/>
                    </a:lnTo>
                    <a:lnTo>
                      <a:pt x="333" y="100"/>
                    </a:lnTo>
                    <a:cubicBezTo>
                      <a:pt x="334" y="101"/>
                      <a:pt x="335" y="101"/>
                      <a:pt x="336" y="101"/>
                    </a:cubicBezTo>
                    <a:cubicBezTo>
                      <a:pt x="337" y="101"/>
                      <a:pt x="337" y="101"/>
                      <a:pt x="338" y="101"/>
                    </a:cubicBezTo>
                    <a:lnTo>
                      <a:pt x="338" y="102"/>
                    </a:lnTo>
                    <a:cubicBezTo>
                      <a:pt x="337" y="102"/>
                      <a:pt x="337" y="102"/>
                      <a:pt x="336" y="102"/>
                    </a:cubicBezTo>
                    <a:cubicBezTo>
                      <a:pt x="336" y="103"/>
                      <a:pt x="336" y="103"/>
                      <a:pt x="336" y="103"/>
                    </a:cubicBezTo>
                    <a:lnTo>
                      <a:pt x="335" y="104"/>
                    </a:lnTo>
                    <a:lnTo>
                      <a:pt x="334" y="105"/>
                    </a:lnTo>
                    <a:cubicBezTo>
                      <a:pt x="333" y="105"/>
                      <a:pt x="333" y="105"/>
                      <a:pt x="332" y="105"/>
                    </a:cubicBezTo>
                    <a:cubicBezTo>
                      <a:pt x="332" y="105"/>
                      <a:pt x="331" y="105"/>
                      <a:pt x="330" y="105"/>
                    </a:cubicBezTo>
                    <a:lnTo>
                      <a:pt x="329" y="104"/>
                    </a:lnTo>
                    <a:lnTo>
                      <a:pt x="328" y="104"/>
                    </a:lnTo>
                    <a:cubicBezTo>
                      <a:pt x="328" y="105"/>
                      <a:pt x="328" y="105"/>
                      <a:pt x="327" y="105"/>
                    </a:cubicBezTo>
                    <a:cubicBezTo>
                      <a:pt x="327" y="105"/>
                      <a:pt x="326" y="105"/>
                      <a:pt x="325" y="105"/>
                    </a:cubicBezTo>
                    <a:lnTo>
                      <a:pt x="324" y="105"/>
                    </a:lnTo>
                    <a:cubicBezTo>
                      <a:pt x="323" y="105"/>
                      <a:pt x="323" y="105"/>
                      <a:pt x="322" y="105"/>
                    </a:cubicBezTo>
                    <a:cubicBezTo>
                      <a:pt x="320" y="106"/>
                      <a:pt x="320" y="106"/>
                      <a:pt x="319" y="106"/>
                    </a:cubicBezTo>
                    <a:lnTo>
                      <a:pt x="318" y="106"/>
                    </a:lnTo>
                    <a:cubicBezTo>
                      <a:pt x="317" y="105"/>
                      <a:pt x="317" y="105"/>
                      <a:pt x="317" y="104"/>
                    </a:cubicBezTo>
                    <a:cubicBezTo>
                      <a:pt x="316" y="104"/>
                      <a:pt x="315" y="103"/>
                      <a:pt x="315" y="103"/>
                    </a:cubicBezTo>
                    <a:lnTo>
                      <a:pt x="315" y="102"/>
                    </a:lnTo>
                    <a:cubicBezTo>
                      <a:pt x="314" y="102"/>
                      <a:pt x="313" y="102"/>
                      <a:pt x="313" y="102"/>
                    </a:cubicBezTo>
                    <a:cubicBezTo>
                      <a:pt x="313" y="101"/>
                      <a:pt x="313" y="101"/>
                      <a:pt x="314" y="101"/>
                    </a:cubicBezTo>
                    <a:lnTo>
                      <a:pt x="315" y="101"/>
                    </a:lnTo>
                    <a:cubicBezTo>
                      <a:pt x="316" y="101"/>
                      <a:pt x="317" y="101"/>
                      <a:pt x="318" y="101"/>
                    </a:cubicBezTo>
                    <a:cubicBezTo>
                      <a:pt x="318" y="101"/>
                      <a:pt x="318" y="102"/>
                      <a:pt x="319" y="102"/>
                    </a:cubicBezTo>
                    <a:cubicBezTo>
                      <a:pt x="319" y="103"/>
                      <a:pt x="320" y="104"/>
                      <a:pt x="322" y="104"/>
                    </a:cubicBezTo>
                    <a:lnTo>
                      <a:pt x="323" y="103"/>
                    </a:lnTo>
                    <a:lnTo>
                      <a:pt x="323" y="102"/>
                    </a:lnTo>
                    <a:cubicBezTo>
                      <a:pt x="322" y="101"/>
                      <a:pt x="321" y="101"/>
                      <a:pt x="320" y="101"/>
                    </a:cubicBezTo>
                    <a:cubicBezTo>
                      <a:pt x="319" y="101"/>
                      <a:pt x="319" y="101"/>
                      <a:pt x="319" y="101"/>
                    </a:cubicBezTo>
                    <a:cubicBezTo>
                      <a:pt x="318" y="101"/>
                      <a:pt x="318" y="101"/>
                      <a:pt x="317" y="101"/>
                    </a:cubicBezTo>
                    <a:cubicBezTo>
                      <a:pt x="315" y="101"/>
                      <a:pt x="315" y="100"/>
                      <a:pt x="315" y="100"/>
                    </a:cubicBezTo>
                    <a:cubicBezTo>
                      <a:pt x="315" y="100"/>
                      <a:pt x="315" y="99"/>
                      <a:pt x="315" y="98"/>
                    </a:cubicBezTo>
                    <a:cubicBezTo>
                      <a:pt x="314" y="99"/>
                      <a:pt x="314" y="99"/>
                      <a:pt x="314" y="99"/>
                    </a:cubicBezTo>
                    <a:lnTo>
                      <a:pt x="313" y="100"/>
                    </a:lnTo>
                    <a:cubicBezTo>
                      <a:pt x="313" y="100"/>
                      <a:pt x="312" y="101"/>
                      <a:pt x="311" y="101"/>
                    </a:cubicBezTo>
                    <a:lnTo>
                      <a:pt x="310" y="101"/>
                    </a:lnTo>
                    <a:cubicBezTo>
                      <a:pt x="310" y="101"/>
                      <a:pt x="309" y="102"/>
                      <a:pt x="308" y="102"/>
                    </a:cubicBezTo>
                    <a:lnTo>
                      <a:pt x="307" y="101"/>
                    </a:lnTo>
                    <a:lnTo>
                      <a:pt x="306" y="101"/>
                    </a:lnTo>
                    <a:cubicBezTo>
                      <a:pt x="306" y="100"/>
                      <a:pt x="306" y="100"/>
                      <a:pt x="306" y="100"/>
                    </a:cubicBezTo>
                    <a:lnTo>
                      <a:pt x="306" y="99"/>
                    </a:lnTo>
                    <a:lnTo>
                      <a:pt x="306" y="98"/>
                    </a:lnTo>
                    <a:cubicBezTo>
                      <a:pt x="305" y="98"/>
                      <a:pt x="305" y="98"/>
                      <a:pt x="305" y="98"/>
                    </a:cubicBezTo>
                    <a:lnTo>
                      <a:pt x="305" y="99"/>
                    </a:lnTo>
                    <a:cubicBezTo>
                      <a:pt x="305" y="100"/>
                      <a:pt x="305" y="100"/>
                      <a:pt x="305" y="100"/>
                    </a:cubicBezTo>
                    <a:cubicBezTo>
                      <a:pt x="306" y="101"/>
                      <a:pt x="306" y="101"/>
                      <a:pt x="305" y="102"/>
                    </a:cubicBezTo>
                    <a:cubicBezTo>
                      <a:pt x="305" y="102"/>
                      <a:pt x="304" y="102"/>
                      <a:pt x="303" y="102"/>
                    </a:cubicBezTo>
                    <a:lnTo>
                      <a:pt x="302" y="102"/>
                    </a:lnTo>
                    <a:lnTo>
                      <a:pt x="301" y="102"/>
                    </a:lnTo>
                    <a:cubicBezTo>
                      <a:pt x="300" y="102"/>
                      <a:pt x="300" y="102"/>
                      <a:pt x="299" y="102"/>
                    </a:cubicBezTo>
                    <a:cubicBezTo>
                      <a:pt x="298" y="103"/>
                      <a:pt x="298" y="103"/>
                      <a:pt x="297" y="103"/>
                    </a:cubicBezTo>
                    <a:cubicBezTo>
                      <a:pt x="296" y="103"/>
                      <a:pt x="296" y="103"/>
                      <a:pt x="296" y="103"/>
                    </a:cubicBezTo>
                    <a:cubicBezTo>
                      <a:pt x="295" y="103"/>
                      <a:pt x="295" y="103"/>
                      <a:pt x="294" y="103"/>
                    </a:cubicBezTo>
                    <a:cubicBezTo>
                      <a:pt x="293" y="103"/>
                      <a:pt x="292" y="102"/>
                      <a:pt x="292" y="102"/>
                    </a:cubicBezTo>
                    <a:cubicBezTo>
                      <a:pt x="291" y="102"/>
                      <a:pt x="291" y="102"/>
                      <a:pt x="291" y="102"/>
                    </a:cubicBezTo>
                    <a:lnTo>
                      <a:pt x="292" y="103"/>
                    </a:lnTo>
                    <a:lnTo>
                      <a:pt x="292" y="104"/>
                    </a:lnTo>
                    <a:lnTo>
                      <a:pt x="291" y="104"/>
                    </a:lnTo>
                    <a:cubicBezTo>
                      <a:pt x="291" y="104"/>
                      <a:pt x="290" y="104"/>
                      <a:pt x="289" y="104"/>
                    </a:cubicBezTo>
                    <a:lnTo>
                      <a:pt x="288" y="104"/>
                    </a:lnTo>
                    <a:lnTo>
                      <a:pt x="287" y="104"/>
                    </a:lnTo>
                    <a:lnTo>
                      <a:pt x="286" y="104"/>
                    </a:lnTo>
                    <a:cubicBezTo>
                      <a:pt x="286" y="104"/>
                      <a:pt x="287" y="104"/>
                      <a:pt x="287" y="105"/>
                    </a:cubicBezTo>
                    <a:cubicBezTo>
                      <a:pt x="288" y="105"/>
                      <a:pt x="288" y="105"/>
                      <a:pt x="288" y="105"/>
                    </a:cubicBezTo>
                    <a:cubicBezTo>
                      <a:pt x="289" y="105"/>
                      <a:pt x="289" y="105"/>
                      <a:pt x="289" y="105"/>
                    </a:cubicBezTo>
                    <a:cubicBezTo>
                      <a:pt x="290" y="105"/>
                      <a:pt x="291" y="105"/>
                      <a:pt x="291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3" y="105"/>
                      <a:pt x="294" y="105"/>
                      <a:pt x="295" y="105"/>
                    </a:cubicBezTo>
                    <a:cubicBezTo>
                      <a:pt x="295" y="106"/>
                      <a:pt x="297" y="106"/>
                      <a:pt x="297" y="107"/>
                    </a:cubicBezTo>
                    <a:lnTo>
                      <a:pt x="296" y="107"/>
                    </a:lnTo>
                    <a:cubicBezTo>
                      <a:pt x="296" y="108"/>
                      <a:pt x="295" y="108"/>
                      <a:pt x="294" y="108"/>
                    </a:cubicBezTo>
                    <a:cubicBezTo>
                      <a:pt x="293" y="108"/>
                      <a:pt x="293" y="108"/>
                      <a:pt x="292" y="107"/>
                    </a:cubicBezTo>
                    <a:lnTo>
                      <a:pt x="291" y="107"/>
                    </a:lnTo>
                    <a:lnTo>
                      <a:pt x="290" y="107"/>
                    </a:lnTo>
                    <a:cubicBezTo>
                      <a:pt x="289" y="107"/>
                      <a:pt x="288" y="107"/>
                      <a:pt x="288" y="107"/>
                    </a:cubicBezTo>
                    <a:cubicBezTo>
                      <a:pt x="287" y="108"/>
                      <a:pt x="287" y="108"/>
                      <a:pt x="287" y="108"/>
                    </a:cubicBezTo>
                    <a:cubicBezTo>
                      <a:pt x="286" y="108"/>
                      <a:pt x="285" y="107"/>
                      <a:pt x="285" y="107"/>
                    </a:cubicBezTo>
                    <a:cubicBezTo>
                      <a:pt x="284" y="107"/>
                      <a:pt x="284" y="107"/>
                      <a:pt x="283" y="107"/>
                    </a:cubicBezTo>
                    <a:lnTo>
                      <a:pt x="284" y="108"/>
                    </a:lnTo>
                    <a:cubicBezTo>
                      <a:pt x="285" y="108"/>
                      <a:pt x="285" y="108"/>
                      <a:pt x="285" y="109"/>
                    </a:cubicBezTo>
                    <a:lnTo>
                      <a:pt x="286" y="109"/>
                    </a:lnTo>
                    <a:lnTo>
                      <a:pt x="287" y="109"/>
                    </a:lnTo>
                    <a:lnTo>
                      <a:pt x="288" y="109"/>
                    </a:lnTo>
                    <a:lnTo>
                      <a:pt x="289" y="109"/>
                    </a:lnTo>
                    <a:cubicBezTo>
                      <a:pt x="290" y="109"/>
                      <a:pt x="291" y="109"/>
                      <a:pt x="291" y="109"/>
                    </a:cubicBezTo>
                    <a:lnTo>
                      <a:pt x="292" y="109"/>
                    </a:lnTo>
                    <a:cubicBezTo>
                      <a:pt x="292" y="108"/>
                      <a:pt x="293" y="108"/>
                      <a:pt x="293" y="108"/>
                    </a:cubicBezTo>
                    <a:lnTo>
                      <a:pt x="294" y="108"/>
                    </a:lnTo>
                    <a:cubicBezTo>
                      <a:pt x="295" y="108"/>
                      <a:pt x="296" y="108"/>
                      <a:pt x="296" y="109"/>
                    </a:cubicBezTo>
                    <a:cubicBezTo>
                      <a:pt x="297" y="109"/>
                      <a:pt x="297" y="110"/>
                      <a:pt x="297" y="110"/>
                    </a:cubicBezTo>
                    <a:cubicBezTo>
                      <a:pt x="298" y="111"/>
                      <a:pt x="298" y="111"/>
                      <a:pt x="297" y="112"/>
                    </a:cubicBezTo>
                    <a:lnTo>
                      <a:pt x="296" y="112"/>
                    </a:lnTo>
                    <a:cubicBezTo>
                      <a:pt x="295" y="112"/>
                      <a:pt x="295" y="112"/>
                      <a:pt x="294" y="112"/>
                    </a:cubicBezTo>
                    <a:cubicBezTo>
                      <a:pt x="293" y="112"/>
                      <a:pt x="293" y="112"/>
                      <a:pt x="293" y="112"/>
                    </a:cubicBezTo>
                    <a:cubicBezTo>
                      <a:pt x="292" y="111"/>
                      <a:pt x="292" y="111"/>
                      <a:pt x="291" y="111"/>
                    </a:cubicBezTo>
                    <a:lnTo>
                      <a:pt x="290" y="112"/>
                    </a:lnTo>
                    <a:cubicBezTo>
                      <a:pt x="289" y="112"/>
                      <a:pt x="289" y="112"/>
                      <a:pt x="289" y="112"/>
                    </a:cubicBezTo>
                    <a:cubicBezTo>
                      <a:pt x="288" y="112"/>
                      <a:pt x="288" y="112"/>
                      <a:pt x="287" y="112"/>
                    </a:cubicBezTo>
                    <a:lnTo>
                      <a:pt x="286" y="112"/>
                    </a:lnTo>
                    <a:lnTo>
                      <a:pt x="285" y="112"/>
                    </a:lnTo>
                    <a:lnTo>
                      <a:pt x="284" y="112"/>
                    </a:lnTo>
                    <a:cubicBezTo>
                      <a:pt x="284" y="112"/>
                      <a:pt x="285" y="112"/>
                      <a:pt x="286" y="112"/>
                    </a:cubicBezTo>
                    <a:cubicBezTo>
                      <a:pt x="287" y="112"/>
                      <a:pt x="288" y="112"/>
                      <a:pt x="288" y="113"/>
                    </a:cubicBezTo>
                    <a:cubicBezTo>
                      <a:pt x="287" y="114"/>
                      <a:pt x="287" y="114"/>
                      <a:pt x="287" y="114"/>
                    </a:cubicBezTo>
                    <a:lnTo>
                      <a:pt x="288" y="114"/>
                    </a:lnTo>
                    <a:cubicBezTo>
                      <a:pt x="289" y="113"/>
                      <a:pt x="291" y="113"/>
                      <a:pt x="291" y="113"/>
                    </a:cubicBezTo>
                    <a:cubicBezTo>
                      <a:pt x="292" y="113"/>
                      <a:pt x="292" y="113"/>
                      <a:pt x="293" y="113"/>
                    </a:cubicBezTo>
                    <a:cubicBezTo>
                      <a:pt x="293" y="113"/>
                      <a:pt x="294" y="113"/>
                      <a:pt x="295" y="113"/>
                    </a:cubicBezTo>
                    <a:cubicBezTo>
                      <a:pt x="296" y="113"/>
                      <a:pt x="296" y="113"/>
                      <a:pt x="297" y="113"/>
                    </a:cubicBezTo>
                    <a:lnTo>
                      <a:pt x="298" y="113"/>
                    </a:lnTo>
                    <a:cubicBezTo>
                      <a:pt x="298" y="113"/>
                      <a:pt x="300" y="113"/>
                      <a:pt x="300" y="114"/>
                    </a:cubicBezTo>
                    <a:lnTo>
                      <a:pt x="301" y="115"/>
                    </a:lnTo>
                    <a:lnTo>
                      <a:pt x="302" y="115"/>
                    </a:lnTo>
                    <a:cubicBezTo>
                      <a:pt x="303" y="115"/>
                      <a:pt x="303" y="115"/>
                      <a:pt x="303" y="115"/>
                    </a:cubicBezTo>
                    <a:cubicBezTo>
                      <a:pt x="304" y="115"/>
                      <a:pt x="305" y="115"/>
                      <a:pt x="305" y="116"/>
                    </a:cubicBezTo>
                    <a:cubicBezTo>
                      <a:pt x="306" y="116"/>
                      <a:pt x="307" y="117"/>
                      <a:pt x="306" y="117"/>
                    </a:cubicBezTo>
                    <a:cubicBezTo>
                      <a:pt x="306" y="118"/>
                      <a:pt x="305" y="118"/>
                      <a:pt x="304" y="118"/>
                    </a:cubicBezTo>
                    <a:cubicBezTo>
                      <a:pt x="303" y="118"/>
                      <a:pt x="303" y="118"/>
                      <a:pt x="303" y="118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18"/>
                      <a:pt x="305" y="118"/>
                      <a:pt x="305" y="118"/>
                    </a:cubicBezTo>
                    <a:cubicBezTo>
                      <a:pt x="306" y="118"/>
                      <a:pt x="306" y="118"/>
                      <a:pt x="306" y="118"/>
                    </a:cubicBezTo>
                    <a:lnTo>
                      <a:pt x="307" y="118"/>
                    </a:lnTo>
                    <a:lnTo>
                      <a:pt x="307" y="119"/>
                    </a:lnTo>
                    <a:cubicBezTo>
                      <a:pt x="307" y="119"/>
                      <a:pt x="307" y="120"/>
                      <a:pt x="306" y="120"/>
                    </a:cubicBezTo>
                    <a:cubicBezTo>
                      <a:pt x="305" y="120"/>
                      <a:pt x="304" y="121"/>
                      <a:pt x="304" y="121"/>
                    </a:cubicBezTo>
                    <a:lnTo>
                      <a:pt x="303" y="122"/>
                    </a:lnTo>
                    <a:cubicBezTo>
                      <a:pt x="303" y="122"/>
                      <a:pt x="304" y="122"/>
                      <a:pt x="304" y="121"/>
                    </a:cubicBezTo>
                    <a:lnTo>
                      <a:pt x="305" y="121"/>
                    </a:lnTo>
                    <a:lnTo>
                      <a:pt x="306" y="121"/>
                    </a:lnTo>
                    <a:cubicBezTo>
                      <a:pt x="307" y="121"/>
                      <a:pt x="307" y="121"/>
                      <a:pt x="307" y="121"/>
                    </a:cubicBezTo>
                    <a:cubicBezTo>
                      <a:pt x="307" y="122"/>
                      <a:pt x="307" y="123"/>
                      <a:pt x="306" y="123"/>
                    </a:cubicBezTo>
                    <a:cubicBezTo>
                      <a:pt x="306" y="123"/>
                      <a:pt x="306" y="124"/>
                      <a:pt x="305" y="124"/>
                    </a:cubicBezTo>
                    <a:cubicBezTo>
                      <a:pt x="304" y="125"/>
                      <a:pt x="304" y="126"/>
                      <a:pt x="304" y="127"/>
                    </a:cubicBezTo>
                    <a:cubicBezTo>
                      <a:pt x="304" y="127"/>
                      <a:pt x="304" y="128"/>
                      <a:pt x="303" y="128"/>
                    </a:cubicBezTo>
                    <a:lnTo>
                      <a:pt x="303" y="129"/>
                    </a:lnTo>
                    <a:cubicBezTo>
                      <a:pt x="303" y="130"/>
                      <a:pt x="302" y="130"/>
                      <a:pt x="302" y="130"/>
                    </a:cubicBezTo>
                    <a:lnTo>
                      <a:pt x="302" y="131"/>
                    </a:lnTo>
                    <a:lnTo>
                      <a:pt x="301" y="132"/>
                    </a:lnTo>
                    <a:cubicBezTo>
                      <a:pt x="301" y="133"/>
                      <a:pt x="300" y="133"/>
                      <a:pt x="299" y="133"/>
                    </a:cubicBezTo>
                    <a:cubicBezTo>
                      <a:pt x="298" y="133"/>
                      <a:pt x="298" y="133"/>
                      <a:pt x="298" y="133"/>
                    </a:cubicBezTo>
                    <a:cubicBezTo>
                      <a:pt x="298" y="133"/>
                      <a:pt x="297" y="133"/>
                      <a:pt x="297" y="132"/>
                    </a:cubicBezTo>
                    <a:cubicBezTo>
                      <a:pt x="296" y="132"/>
                      <a:pt x="296" y="131"/>
                      <a:pt x="296" y="130"/>
                    </a:cubicBezTo>
                    <a:cubicBezTo>
                      <a:pt x="297" y="130"/>
                      <a:pt x="297" y="128"/>
                      <a:pt x="297" y="128"/>
                    </a:cubicBezTo>
                    <a:cubicBezTo>
                      <a:pt x="296" y="128"/>
                      <a:pt x="295" y="129"/>
                      <a:pt x="295" y="130"/>
                    </a:cubicBezTo>
                    <a:cubicBezTo>
                      <a:pt x="293" y="131"/>
                      <a:pt x="293" y="132"/>
                      <a:pt x="291" y="132"/>
                    </a:cubicBezTo>
                    <a:cubicBezTo>
                      <a:pt x="289" y="131"/>
                      <a:pt x="288" y="130"/>
                      <a:pt x="287" y="130"/>
                    </a:cubicBezTo>
                    <a:lnTo>
                      <a:pt x="287" y="129"/>
                    </a:lnTo>
                    <a:cubicBezTo>
                      <a:pt x="286" y="128"/>
                      <a:pt x="285" y="128"/>
                      <a:pt x="285" y="127"/>
                    </a:cubicBezTo>
                    <a:cubicBezTo>
                      <a:pt x="285" y="127"/>
                      <a:pt x="285" y="126"/>
                      <a:pt x="285" y="125"/>
                    </a:cubicBezTo>
                    <a:lnTo>
                      <a:pt x="285" y="124"/>
                    </a:lnTo>
                    <a:cubicBezTo>
                      <a:pt x="286" y="123"/>
                      <a:pt x="285" y="123"/>
                      <a:pt x="284" y="122"/>
                    </a:cubicBezTo>
                    <a:cubicBezTo>
                      <a:pt x="283" y="121"/>
                      <a:pt x="283" y="121"/>
                      <a:pt x="282" y="120"/>
                    </a:cubicBezTo>
                    <a:lnTo>
                      <a:pt x="281" y="119"/>
                    </a:lnTo>
                    <a:cubicBezTo>
                      <a:pt x="281" y="119"/>
                      <a:pt x="280" y="119"/>
                      <a:pt x="279" y="119"/>
                    </a:cubicBezTo>
                    <a:lnTo>
                      <a:pt x="278" y="119"/>
                    </a:lnTo>
                    <a:lnTo>
                      <a:pt x="277" y="119"/>
                    </a:lnTo>
                    <a:cubicBezTo>
                      <a:pt x="275" y="119"/>
                      <a:pt x="274" y="119"/>
                      <a:pt x="273" y="118"/>
                    </a:cubicBezTo>
                    <a:cubicBezTo>
                      <a:pt x="272" y="117"/>
                      <a:pt x="271" y="117"/>
                      <a:pt x="271" y="117"/>
                    </a:cubicBezTo>
                    <a:cubicBezTo>
                      <a:pt x="271" y="116"/>
                      <a:pt x="271" y="116"/>
                      <a:pt x="270" y="116"/>
                    </a:cubicBezTo>
                    <a:lnTo>
                      <a:pt x="271" y="117"/>
                    </a:lnTo>
                    <a:cubicBezTo>
                      <a:pt x="271" y="118"/>
                      <a:pt x="271" y="118"/>
                      <a:pt x="270" y="118"/>
                    </a:cubicBezTo>
                    <a:lnTo>
                      <a:pt x="269" y="118"/>
                    </a:lnTo>
                    <a:lnTo>
                      <a:pt x="270" y="118"/>
                    </a:lnTo>
                    <a:lnTo>
                      <a:pt x="271" y="118"/>
                    </a:lnTo>
                    <a:cubicBezTo>
                      <a:pt x="271" y="119"/>
                      <a:pt x="272" y="119"/>
                      <a:pt x="272" y="119"/>
                    </a:cubicBezTo>
                    <a:cubicBezTo>
                      <a:pt x="273" y="119"/>
                      <a:pt x="273" y="119"/>
                      <a:pt x="273" y="119"/>
                    </a:cubicBezTo>
                    <a:cubicBezTo>
                      <a:pt x="274" y="119"/>
                      <a:pt x="274" y="119"/>
                      <a:pt x="275" y="119"/>
                    </a:cubicBezTo>
                    <a:cubicBezTo>
                      <a:pt x="276" y="120"/>
                      <a:pt x="277" y="120"/>
                      <a:pt x="278" y="120"/>
                    </a:cubicBezTo>
                    <a:cubicBezTo>
                      <a:pt x="279" y="121"/>
                      <a:pt x="279" y="121"/>
                      <a:pt x="279" y="122"/>
                    </a:cubicBezTo>
                    <a:cubicBezTo>
                      <a:pt x="279" y="122"/>
                      <a:pt x="278" y="122"/>
                      <a:pt x="277" y="123"/>
                    </a:cubicBezTo>
                    <a:cubicBezTo>
                      <a:pt x="276" y="123"/>
                      <a:pt x="276" y="123"/>
                      <a:pt x="275" y="123"/>
                    </a:cubicBezTo>
                    <a:cubicBezTo>
                      <a:pt x="274" y="123"/>
                      <a:pt x="273" y="123"/>
                      <a:pt x="272" y="123"/>
                    </a:cubicBezTo>
                    <a:cubicBezTo>
                      <a:pt x="271" y="123"/>
                      <a:pt x="271" y="123"/>
                      <a:pt x="271" y="123"/>
                    </a:cubicBezTo>
                    <a:cubicBezTo>
                      <a:pt x="270" y="124"/>
                      <a:pt x="269" y="124"/>
                      <a:pt x="268" y="124"/>
                    </a:cubicBezTo>
                    <a:cubicBezTo>
                      <a:pt x="267" y="124"/>
                      <a:pt x="267" y="124"/>
                      <a:pt x="267" y="124"/>
                    </a:cubicBezTo>
                    <a:cubicBezTo>
                      <a:pt x="266" y="124"/>
                      <a:pt x="266" y="123"/>
                      <a:pt x="265" y="123"/>
                    </a:cubicBezTo>
                    <a:cubicBezTo>
                      <a:pt x="264" y="123"/>
                      <a:pt x="264" y="124"/>
                      <a:pt x="263" y="124"/>
                    </a:cubicBezTo>
                    <a:cubicBezTo>
                      <a:pt x="262" y="124"/>
                      <a:pt x="262" y="124"/>
                      <a:pt x="261" y="124"/>
                    </a:cubicBezTo>
                    <a:cubicBezTo>
                      <a:pt x="260" y="124"/>
                      <a:pt x="259" y="125"/>
                      <a:pt x="259" y="126"/>
                    </a:cubicBezTo>
                    <a:cubicBezTo>
                      <a:pt x="258" y="126"/>
                      <a:pt x="258" y="126"/>
                      <a:pt x="258" y="126"/>
                    </a:cubicBezTo>
                    <a:cubicBezTo>
                      <a:pt x="257" y="127"/>
                      <a:pt x="255" y="128"/>
                      <a:pt x="253" y="128"/>
                    </a:cubicBezTo>
                    <a:lnTo>
                      <a:pt x="252" y="128"/>
                    </a:lnTo>
                    <a:lnTo>
                      <a:pt x="251" y="128"/>
                    </a:lnTo>
                    <a:cubicBezTo>
                      <a:pt x="250" y="128"/>
                      <a:pt x="249" y="128"/>
                      <a:pt x="249" y="128"/>
                    </a:cubicBezTo>
                    <a:lnTo>
                      <a:pt x="248" y="128"/>
                    </a:lnTo>
                    <a:cubicBezTo>
                      <a:pt x="247" y="128"/>
                      <a:pt x="247" y="128"/>
                      <a:pt x="247" y="128"/>
                    </a:cubicBezTo>
                    <a:lnTo>
                      <a:pt x="248" y="128"/>
                    </a:lnTo>
                    <a:lnTo>
                      <a:pt x="249" y="128"/>
                    </a:lnTo>
                    <a:cubicBezTo>
                      <a:pt x="250" y="128"/>
                      <a:pt x="251" y="128"/>
                      <a:pt x="251" y="128"/>
                    </a:cubicBezTo>
                    <a:cubicBezTo>
                      <a:pt x="252" y="128"/>
                      <a:pt x="252" y="128"/>
                      <a:pt x="253" y="128"/>
                    </a:cubicBezTo>
                    <a:lnTo>
                      <a:pt x="254" y="128"/>
                    </a:lnTo>
                    <a:cubicBezTo>
                      <a:pt x="255" y="128"/>
                      <a:pt x="256" y="129"/>
                      <a:pt x="257" y="129"/>
                    </a:cubicBezTo>
                    <a:cubicBezTo>
                      <a:pt x="258" y="130"/>
                      <a:pt x="258" y="130"/>
                      <a:pt x="259" y="130"/>
                    </a:cubicBezTo>
                    <a:lnTo>
                      <a:pt x="260" y="130"/>
                    </a:lnTo>
                    <a:lnTo>
                      <a:pt x="261" y="130"/>
                    </a:lnTo>
                    <a:lnTo>
                      <a:pt x="262" y="130"/>
                    </a:lnTo>
                    <a:lnTo>
                      <a:pt x="263" y="130"/>
                    </a:lnTo>
                    <a:lnTo>
                      <a:pt x="263" y="131"/>
                    </a:lnTo>
                    <a:cubicBezTo>
                      <a:pt x="263" y="131"/>
                      <a:pt x="262" y="131"/>
                      <a:pt x="261" y="131"/>
                    </a:cubicBezTo>
                    <a:cubicBezTo>
                      <a:pt x="260" y="131"/>
                      <a:pt x="260" y="131"/>
                      <a:pt x="259" y="131"/>
                    </a:cubicBezTo>
                    <a:lnTo>
                      <a:pt x="258" y="131"/>
                    </a:lnTo>
                    <a:cubicBezTo>
                      <a:pt x="257" y="131"/>
                      <a:pt x="257" y="131"/>
                      <a:pt x="256" y="131"/>
                    </a:cubicBezTo>
                    <a:cubicBezTo>
                      <a:pt x="256" y="132"/>
                      <a:pt x="255" y="132"/>
                      <a:pt x="254" y="132"/>
                    </a:cubicBezTo>
                    <a:cubicBezTo>
                      <a:pt x="255" y="132"/>
                      <a:pt x="255" y="132"/>
                      <a:pt x="256" y="132"/>
                    </a:cubicBezTo>
                    <a:lnTo>
                      <a:pt x="256" y="133"/>
                    </a:lnTo>
                    <a:lnTo>
                      <a:pt x="257" y="133"/>
                    </a:lnTo>
                    <a:cubicBezTo>
                      <a:pt x="258" y="133"/>
                      <a:pt x="258" y="133"/>
                      <a:pt x="258" y="132"/>
                    </a:cubicBezTo>
                    <a:lnTo>
                      <a:pt x="259" y="132"/>
                    </a:lnTo>
                    <a:cubicBezTo>
                      <a:pt x="260" y="132"/>
                      <a:pt x="261" y="132"/>
                      <a:pt x="261" y="132"/>
                    </a:cubicBezTo>
                    <a:lnTo>
                      <a:pt x="262" y="132"/>
                    </a:lnTo>
                    <a:lnTo>
                      <a:pt x="263" y="132"/>
                    </a:lnTo>
                    <a:cubicBezTo>
                      <a:pt x="264" y="132"/>
                      <a:pt x="264" y="132"/>
                      <a:pt x="264" y="132"/>
                    </a:cubicBezTo>
                    <a:lnTo>
                      <a:pt x="265" y="132"/>
                    </a:lnTo>
                    <a:cubicBezTo>
                      <a:pt x="265" y="131"/>
                      <a:pt x="266" y="131"/>
                      <a:pt x="266" y="131"/>
                    </a:cubicBezTo>
                    <a:lnTo>
                      <a:pt x="267" y="131"/>
                    </a:lnTo>
                    <a:cubicBezTo>
                      <a:pt x="267" y="131"/>
                      <a:pt x="268" y="131"/>
                      <a:pt x="269" y="131"/>
                    </a:cubicBezTo>
                    <a:lnTo>
                      <a:pt x="270" y="131"/>
                    </a:lnTo>
                    <a:lnTo>
                      <a:pt x="271" y="131"/>
                    </a:lnTo>
                    <a:cubicBezTo>
                      <a:pt x="271" y="130"/>
                      <a:pt x="271" y="130"/>
                      <a:pt x="271" y="130"/>
                    </a:cubicBezTo>
                    <a:cubicBezTo>
                      <a:pt x="272" y="130"/>
                      <a:pt x="273" y="131"/>
                      <a:pt x="273" y="131"/>
                    </a:cubicBezTo>
                    <a:cubicBezTo>
                      <a:pt x="274" y="131"/>
                      <a:pt x="274" y="131"/>
                      <a:pt x="275" y="131"/>
                    </a:cubicBezTo>
                    <a:lnTo>
                      <a:pt x="276" y="131"/>
                    </a:lnTo>
                    <a:cubicBezTo>
                      <a:pt x="277" y="131"/>
                      <a:pt x="279" y="131"/>
                      <a:pt x="280" y="132"/>
                    </a:cubicBezTo>
                    <a:lnTo>
                      <a:pt x="281" y="133"/>
                    </a:lnTo>
                    <a:cubicBezTo>
                      <a:pt x="281" y="133"/>
                      <a:pt x="282" y="133"/>
                      <a:pt x="283" y="133"/>
                    </a:cubicBezTo>
                    <a:cubicBezTo>
                      <a:pt x="284" y="134"/>
                      <a:pt x="286" y="134"/>
                      <a:pt x="287" y="134"/>
                    </a:cubicBezTo>
                    <a:cubicBezTo>
                      <a:pt x="288" y="134"/>
                      <a:pt x="288" y="134"/>
                      <a:pt x="288" y="134"/>
                    </a:cubicBezTo>
                    <a:cubicBezTo>
                      <a:pt x="289" y="134"/>
                      <a:pt x="289" y="134"/>
                      <a:pt x="290" y="134"/>
                    </a:cubicBezTo>
                    <a:lnTo>
                      <a:pt x="291" y="134"/>
                    </a:lnTo>
                    <a:cubicBezTo>
                      <a:pt x="291" y="134"/>
                      <a:pt x="292" y="134"/>
                      <a:pt x="293" y="134"/>
                    </a:cubicBezTo>
                    <a:cubicBezTo>
                      <a:pt x="293" y="135"/>
                      <a:pt x="293" y="135"/>
                      <a:pt x="293" y="135"/>
                    </a:cubicBezTo>
                    <a:cubicBezTo>
                      <a:pt x="292" y="135"/>
                      <a:pt x="292" y="136"/>
                      <a:pt x="291" y="136"/>
                    </a:cubicBezTo>
                    <a:cubicBezTo>
                      <a:pt x="291" y="136"/>
                      <a:pt x="289" y="136"/>
                      <a:pt x="288" y="136"/>
                    </a:cubicBezTo>
                    <a:cubicBezTo>
                      <a:pt x="288" y="136"/>
                      <a:pt x="287" y="137"/>
                      <a:pt x="286" y="137"/>
                    </a:cubicBezTo>
                    <a:cubicBezTo>
                      <a:pt x="286" y="138"/>
                      <a:pt x="285" y="138"/>
                      <a:pt x="284" y="138"/>
                    </a:cubicBezTo>
                    <a:lnTo>
                      <a:pt x="283" y="138"/>
                    </a:lnTo>
                    <a:cubicBezTo>
                      <a:pt x="282" y="138"/>
                      <a:pt x="282" y="138"/>
                      <a:pt x="281" y="138"/>
                    </a:cubicBezTo>
                    <a:cubicBezTo>
                      <a:pt x="280" y="138"/>
                      <a:pt x="279" y="139"/>
                      <a:pt x="278" y="139"/>
                    </a:cubicBezTo>
                    <a:cubicBezTo>
                      <a:pt x="278" y="139"/>
                      <a:pt x="277" y="139"/>
                      <a:pt x="277" y="140"/>
                    </a:cubicBezTo>
                    <a:lnTo>
                      <a:pt x="276" y="140"/>
                    </a:lnTo>
                    <a:cubicBezTo>
                      <a:pt x="275" y="141"/>
                      <a:pt x="274" y="141"/>
                      <a:pt x="274" y="141"/>
                    </a:cubicBezTo>
                    <a:cubicBezTo>
                      <a:pt x="273" y="141"/>
                      <a:pt x="273" y="141"/>
                      <a:pt x="273" y="141"/>
                    </a:cubicBezTo>
                    <a:lnTo>
                      <a:pt x="272" y="141"/>
                    </a:lnTo>
                    <a:cubicBezTo>
                      <a:pt x="271" y="142"/>
                      <a:pt x="271" y="142"/>
                      <a:pt x="271" y="142"/>
                    </a:cubicBezTo>
                    <a:cubicBezTo>
                      <a:pt x="270" y="142"/>
                      <a:pt x="270" y="142"/>
                      <a:pt x="270" y="142"/>
                    </a:cubicBezTo>
                    <a:lnTo>
                      <a:pt x="269" y="141"/>
                    </a:lnTo>
                    <a:cubicBezTo>
                      <a:pt x="268" y="141"/>
                      <a:pt x="268" y="141"/>
                      <a:pt x="267" y="141"/>
                    </a:cubicBezTo>
                    <a:lnTo>
                      <a:pt x="266" y="141"/>
                    </a:lnTo>
                    <a:cubicBezTo>
                      <a:pt x="265" y="141"/>
                      <a:pt x="265" y="141"/>
                      <a:pt x="264" y="142"/>
                    </a:cubicBezTo>
                    <a:cubicBezTo>
                      <a:pt x="263" y="142"/>
                      <a:pt x="262" y="143"/>
                      <a:pt x="261" y="143"/>
                    </a:cubicBezTo>
                    <a:cubicBezTo>
                      <a:pt x="260" y="144"/>
                      <a:pt x="260" y="144"/>
                      <a:pt x="259" y="144"/>
                    </a:cubicBezTo>
                    <a:cubicBezTo>
                      <a:pt x="258" y="145"/>
                      <a:pt x="257" y="145"/>
                      <a:pt x="256" y="145"/>
                    </a:cubicBezTo>
                    <a:cubicBezTo>
                      <a:pt x="255" y="145"/>
                      <a:pt x="254" y="145"/>
                      <a:pt x="253" y="145"/>
                    </a:cubicBezTo>
                    <a:lnTo>
                      <a:pt x="252" y="145"/>
                    </a:lnTo>
                    <a:cubicBezTo>
                      <a:pt x="251" y="145"/>
                      <a:pt x="250" y="146"/>
                      <a:pt x="249" y="146"/>
                    </a:cubicBezTo>
                    <a:lnTo>
                      <a:pt x="248" y="146"/>
                    </a:lnTo>
                    <a:cubicBezTo>
                      <a:pt x="248" y="146"/>
                      <a:pt x="247" y="147"/>
                      <a:pt x="245" y="147"/>
                    </a:cubicBezTo>
                    <a:cubicBezTo>
                      <a:pt x="244" y="147"/>
                      <a:pt x="244" y="147"/>
                      <a:pt x="244" y="147"/>
                    </a:cubicBezTo>
                    <a:lnTo>
                      <a:pt x="243" y="148"/>
                    </a:lnTo>
                    <a:cubicBezTo>
                      <a:pt x="242" y="148"/>
                      <a:pt x="241" y="148"/>
                      <a:pt x="240" y="148"/>
                    </a:cubicBezTo>
                    <a:lnTo>
                      <a:pt x="239" y="148"/>
                    </a:lnTo>
                    <a:cubicBezTo>
                      <a:pt x="239" y="148"/>
                      <a:pt x="238" y="148"/>
                      <a:pt x="237" y="148"/>
                    </a:cubicBezTo>
                    <a:lnTo>
                      <a:pt x="236" y="148"/>
                    </a:ln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34" y="148"/>
                      <a:pt x="234" y="148"/>
                      <a:pt x="233" y="148"/>
                    </a:cubicBezTo>
                    <a:lnTo>
                      <a:pt x="232" y="148"/>
                    </a:lnTo>
                    <a:lnTo>
                      <a:pt x="231" y="148"/>
                    </a:lnTo>
                    <a:lnTo>
                      <a:pt x="230" y="148"/>
                    </a:lnTo>
                    <a:lnTo>
                      <a:pt x="229" y="148"/>
                    </a:lnTo>
                    <a:cubicBezTo>
                      <a:pt x="228" y="148"/>
                      <a:pt x="228" y="148"/>
                      <a:pt x="228" y="148"/>
                    </a:cubicBezTo>
                    <a:lnTo>
                      <a:pt x="227" y="148"/>
                    </a:lnTo>
                    <a:lnTo>
                      <a:pt x="226" y="148"/>
                    </a:lnTo>
                    <a:lnTo>
                      <a:pt x="226" y="149"/>
                    </a:lnTo>
                    <a:cubicBezTo>
                      <a:pt x="225" y="149"/>
                      <a:pt x="225" y="149"/>
                      <a:pt x="225" y="149"/>
                    </a:cubicBezTo>
                    <a:lnTo>
                      <a:pt x="224" y="149"/>
                    </a:lnTo>
                    <a:cubicBezTo>
                      <a:pt x="224" y="149"/>
                      <a:pt x="223" y="149"/>
                      <a:pt x="223" y="148"/>
                    </a:cubicBezTo>
                    <a:cubicBezTo>
                      <a:pt x="222" y="148"/>
                      <a:pt x="222" y="148"/>
                      <a:pt x="222" y="148"/>
                    </a:cubicBezTo>
                    <a:lnTo>
                      <a:pt x="221" y="148"/>
                    </a:lnTo>
                    <a:lnTo>
                      <a:pt x="220" y="148"/>
                    </a:lnTo>
                    <a:cubicBezTo>
                      <a:pt x="219" y="148"/>
                      <a:pt x="219" y="148"/>
                      <a:pt x="219" y="148"/>
                    </a:cubicBezTo>
                    <a:lnTo>
                      <a:pt x="218" y="148"/>
                    </a:lnTo>
                    <a:cubicBezTo>
                      <a:pt x="218" y="149"/>
                      <a:pt x="217" y="149"/>
                      <a:pt x="217" y="149"/>
                    </a:cubicBezTo>
                    <a:cubicBezTo>
                      <a:pt x="216" y="149"/>
                      <a:pt x="216" y="149"/>
                      <a:pt x="215" y="149"/>
                    </a:cubicBezTo>
                    <a:lnTo>
                      <a:pt x="214" y="149"/>
                    </a:lnTo>
                    <a:cubicBezTo>
                      <a:pt x="214" y="148"/>
                      <a:pt x="214" y="148"/>
                      <a:pt x="214" y="148"/>
                    </a:cubicBezTo>
                    <a:lnTo>
                      <a:pt x="213" y="148"/>
                    </a:lnTo>
                    <a:cubicBezTo>
                      <a:pt x="213" y="149"/>
                      <a:pt x="213" y="149"/>
                      <a:pt x="213" y="149"/>
                    </a:cubicBezTo>
                    <a:lnTo>
                      <a:pt x="213" y="150"/>
                    </a:lnTo>
                    <a:lnTo>
                      <a:pt x="212" y="149"/>
                    </a:lnTo>
                    <a:lnTo>
                      <a:pt x="211" y="149"/>
                    </a:lnTo>
                    <a:cubicBezTo>
                      <a:pt x="210" y="149"/>
                      <a:pt x="210" y="149"/>
                      <a:pt x="210" y="149"/>
                    </a:cubicBezTo>
                    <a:cubicBezTo>
                      <a:pt x="209" y="149"/>
                      <a:pt x="209" y="149"/>
                      <a:pt x="208" y="149"/>
                    </a:cubicBezTo>
                    <a:cubicBezTo>
                      <a:pt x="207" y="149"/>
                      <a:pt x="207" y="149"/>
                      <a:pt x="207" y="149"/>
                    </a:cubicBezTo>
                    <a:cubicBezTo>
                      <a:pt x="206" y="149"/>
                      <a:pt x="206" y="149"/>
                      <a:pt x="205" y="149"/>
                    </a:cubicBezTo>
                    <a:lnTo>
                      <a:pt x="205" y="148"/>
                    </a:lnTo>
                    <a:cubicBezTo>
                      <a:pt x="205" y="148"/>
                      <a:pt x="206" y="147"/>
                      <a:pt x="205" y="147"/>
                    </a:cubicBezTo>
                    <a:lnTo>
                      <a:pt x="205" y="146"/>
                    </a:lnTo>
                    <a:cubicBezTo>
                      <a:pt x="204" y="146"/>
                      <a:pt x="204" y="146"/>
                      <a:pt x="204" y="146"/>
                    </a:cubicBezTo>
                    <a:cubicBezTo>
                      <a:pt x="203" y="146"/>
                      <a:pt x="203" y="146"/>
                      <a:pt x="203" y="145"/>
                    </a:cubicBezTo>
                    <a:lnTo>
                      <a:pt x="202" y="145"/>
                    </a:lnTo>
                    <a:lnTo>
                      <a:pt x="202" y="144"/>
                    </a:lnTo>
                    <a:lnTo>
                      <a:pt x="201" y="144"/>
                    </a:lnTo>
                    <a:lnTo>
                      <a:pt x="202" y="145"/>
                    </a:lnTo>
                    <a:cubicBezTo>
                      <a:pt x="202" y="146"/>
                      <a:pt x="203" y="146"/>
                      <a:pt x="203" y="147"/>
                    </a:cubicBezTo>
                    <a:cubicBezTo>
                      <a:pt x="203" y="148"/>
                      <a:pt x="203" y="148"/>
                      <a:pt x="203" y="148"/>
                    </a:cubicBezTo>
                    <a:lnTo>
                      <a:pt x="202" y="148"/>
                    </a:lnTo>
                    <a:cubicBezTo>
                      <a:pt x="201" y="148"/>
                      <a:pt x="201" y="148"/>
                      <a:pt x="201" y="148"/>
                    </a:cubicBezTo>
                    <a:cubicBezTo>
                      <a:pt x="200" y="148"/>
                      <a:pt x="200" y="148"/>
                      <a:pt x="200" y="148"/>
                    </a:cubicBezTo>
                    <a:cubicBezTo>
                      <a:pt x="199" y="148"/>
                      <a:pt x="199" y="148"/>
                      <a:pt x="199" y="148"/>
                    </a:cubicBezTo>
                    <a:lnTo>
                      <a:pt x="200" y="148"/>
                    </a:lnTo>
                    <a:lnTo>
                      <a:pt x="200" y="149"/>
                    </a:lnTo>
                    <a:cubicBezTo>
                      <a:pt x="200" y="150"/>
                      <a:pt x="200" y="151"/>
                      <a:pt x="199" y="151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6" y="151"/>
                      <a:pt x="196" y="151"/>
                      <a:pt x="195" y="151"/>
                    </a:cubicBezTo>
                    <a:cubicBezTo>
                      <a:pt x="195" y="151"/>
                      <a:pt x="194" y="151"/>
                      <a:pt x="193" y="151"/>
                    </a:cubicBezTo>
                    <a:cubicBezTo>
                      <a:pt x="192" y="151"/>
                      <a:pt x="191" y="151"/>
                      <a:pt x="191" y="152"/>
                    </a:cubicBezTo>
                    <a:cubicBezTo>
                      <a:pt x="190" y="152"/>
                      <a:pt x="190" y="152"/>
                      <a:pt x="190" y="152"/>
                    </a:cubicBezTo>
                    <a:cubicBezTo>
                      <a:pt x="189" y="153"/>
                      <a:pt x="188" y="153"/>
                      <a:pt x="188" y="153"/>
                    </a:cubicBezTo>
                    <a:cubicBezTo>
                      <a:pt x="187" y="153"/>
                      <a:pt x="186" y="154"/>
                      <a:pt x="186" y="154"/>
                    </a:cubicBezTo>
                    <a:cubicBezTo>
                      <a:pt x="186" y="155"/>
                      <a:pt x="185" y="155"/>
                      <a:pt x="185" y="155"/>
                    </a:cubicBezTo>
                    <a:cubicBezTo>
                      <a:pt x="184" y="155"/>
                      <a:pt x="184" y="155"/>
                      <a:pt x="183" y="155"/>
                    </a:cubicBezTo>
                    <a:lnTo>
                      <a:pt x="182" y="155"/>
                    </a:lnTo>
                    <a:cubicBezTo>
                      <a:pt x="181" y="155"/>
                      <a:pt x="181" y="156"/>
                      <a:pt x="180" y="156"/>
                    </a:cubicBezTo>
                    <a:cubicBezTo>
                      <a:pt x="180" y="157"/>
                      <a:pt x="180" y="157"/>
                      <a:pt x="180" y="157"/>
                    </a:cubicBezTo>
                    <a:cubicBezTo>
                      <a:pt x="179" y="158"/>
                      <a:pt x="179" y="158"/>
                      <a:pt x="178" y="158"/>
                    </a:cubicBezTo>
                    <a:lnTo>
                      <a:pt x="177" y="158"/>
                    </a:lnTo>
                    <a:cubicBezTo>
                      <a:pt x="177" y="158"/>
                      <a:pt x="177" y="159"/>
                      <a:pt x="176" y="159"/>
                    </a:cubicBezTo>
                    <a:cubicBezTo>
                      <a:pt x="176" y="160"/>
                      <a:pt x="175" y="160"/>
                      <a:pt x="175" y="161"/>
                    </a:cubicBezTo>
                    <a:cubicBezTo>
                      <a:pt x="174" y="161"/>
                      <a:pt x="173" y="161"/>
                      <a:pt x="172" y="161"/>
                    </a:cubicBezTo>
                    <a:cubicBezTo>
                      <a:pt x="171" y="161"/>
                      <a:pt x="171" y="162"/>
                      <a:pt x="171" y="162"/>
                    </a:cubicBezTo>
                    <a:cubicBezTo>
                      <a:pt x="170" y="162"/>
                      <a:pt x="170" y="162"/>
                      <a:pt x="170" y="161"/>
                    </a:cubicBezTo>
                    <a:cubicBezTo>
                      <a:pt x="169" y="161"/>
                      <a:pt x="169" y="161"/>
                      <a:pt x="169" y="161"/>
                    </a:cubicBezTo>
                    <a:cubicBezTo>
                      <a:pt x="169" y="162"/>
                      <a:pt x="168" y="162"/>
                      <a:pt x="167" y="162"/>
                    </a:cubicBezTo>
                    <a:cubicBezTo>
                      <a:pt x="166" y="163"/>
                      <a:pt x="166" y="163"/>
                      <a:pt x="165" y="163"/>
                    </a:cubicBezTo>
                    <a:lnTo>
                      <a:pt x="164" y="163"/>
                    </a:lnTo>
                    <a:lnTo>
                      <a:pt x="163" y="163"/>
                    </a:lnTo>
                    <a:cubicBezTo>
                      <a:pt x="162" y="163"/>
                      <a:pt x="162" y="163"/>
                      <a:pt x="162" y="163"/>
                    </a:cubicBezTo>
                    <a:lnTo>
                      <a:pt x="161" y="163"/>
                    </a:lnTo>
                    <a:cubicBezTo>
                      <a:pt x="160" y="163"/>
                      <a:pt x="160" y="163"/>
                      <a:pt x="159" y="163"/>
                    </a:cubicBezTo>
                    <a:cubicBezTo>
                      <a:pt x="158" y="163"/>
                      <a:pt x="158" y="162"/>
                      <a:pt x="158" y="162"/>
                    </a:cubicBezTo>
                    <a:cubicBezTo>
                      <a:pt x="157" y="162"/>
                      <a:pt x="157" y="162"/>
                      <a:pt x="157" y="162"/>
                    </a:cubicBezTo>
                    <a:lnTo>
                      <a:pt x="156" y="162"/>
                    </a:lnTo>
                    <a:lnTo>
                      <a:pt x="156" y="163"/>
                    </a:lnTo>
                    <a:cubicBezTo>
                      <a:pt x="156" y="164"/>
                      <a:pt x="156" y="164"/>
                      <a:pt x="155" y="164"/>
                    </a:cubicBezTo>
                    <a:cubicBezTo>
                      <a:pt x="155" y="164"/>
                      <a:pt x="155" y="165"/>
                      <a:pt x="154" y="165"/>
                    </a:cubicBezTo>
                    <a:lnTo>
                      <a:pt x="153" y="165"/>
                    </a:lnTo>
                    <a:cubicBezTo>
                      <a:pt x="152" y="165"/>
                      <a:pt x="152" y="165"/>
                      <a:pt x="152" y="166"/>
                    </a:cubicBezTo>
                    <a:cubicBezTo>
                      <a:pt x="151" y="167"/>
                      <a:pt x="151" y="167"/>
                      <a:pt x="150" y="167"/>
                    </a:cubicBezTo>
                    <a:cubicBezTo>
                      <a:pt x="149" y="167"/>
                      <a:pt x="149" y="167"/>
                      <a:pt x="148" y="167"/>
                    </a:cubicBezTo>
                    <a:lnTo>
                      <a:pt x="148" y="166"/>
                    </a:ln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5" y="166"/>
                      <a:pt x="145" y="167"/>
                      <a:pt x="144" y="167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6"/>
                      <a:pt x="142" y="166"/>
                      <a:pt x="142" y="166"/>
                    </a:cubicBezTo>
                    <a:lnTo>
                      <a:pt x="141" y="166"/>
                    </a:lnTo>
                    <a:cubicBezTo>
                      <a:pt x="140" y="166"/>
                      <a:pt x="140" y="166"/>
                      <a:pt x="140" y="167"/>
                    </a:cubicBezTo>
                    <a:cubicBezTo>
                      <a:pt x="139" y="167"/>
                      <a:pt x="139" y="167"/>
                      <a:pt x="139" y="167"/>
                    </a:cubicBezTo>
                    <a:lnTo>
                      <a:pt x="139" y="168"/>
                    </a:lnTo>
                    <a:lnTo>
                      <a:pt x="138" y="168"/>
                    </a:lnTo>
                    <a:lnTo>
                      <a:pt x="137" y="168"/>
                    </a:lnTo>
                    <a:lnTo>
                      <a:pt x="137" y="167"/>
                    </a:lnTo>
                    <a:lnTo>
                      <a:pt x="136" y="166"/>
                    </a:lnTo>
                    <a:cubicBezTo>
                      <a:pt x="136" y="165"/>
                      <a:pt x="137" y="165"/>
                      <a:pt x="137" y="165"/>
                    </a:cubicBezTo>
                    <a:lnTo>
                      <a:pt x="138" y="165"/>
                    </a:lnTo>
                    <a:cubicBezTo>
                      <a:pt x="138" y="164"/>
                      <a:pt x="139" y="164"/>
                      <a:pt x="139" y="164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1" y="163"/>
                      <a:pt x="142" y="163"/>
                      <a:pt x="142" y="162"/>
                    </a:cubicBezTo>
                    <a:cubicBezTo>
                      <a:pt x="142" y="162"/>
                      <a:pt x="140" y="162"/>
                      <a:pt x="139" y="162"/>
                    </a:cubicBezTo>
                    <a:cubicBezTo>
                      <a:pt x="138" y="162"/>
                      <a:pt x="138" y="162"/>
                      <a:pt x="138" y="162"/>
                    </a:cubicBezTo>
                    <a:cubicBezTo>
                      <a:pt x="138" y="163"/>
                      <a:pt x="139" y="163"/>
                      <a:pt x="138" y="163"/>
                    </a:cubicBezTo>
                    <a:cubicBezTo>
                      <a:pt x="138" y="164"/>
                      <a:pt x="137" y="164"/>
                      <a:pt x="136" y="164"/>
                    </a:cubicBezTo>
                    <a:cubicBezTo>
                      <a:pt x="135" y="164"/>
                      <a:pt x="135" y="164"/>
                      <a:pt x="135" y="165"/>
                    </a:cubicBezTo>
                    <a:lnTo>
                      <a:pt x="134" y="165"/>
                    </a:lnTo>
                    <a:lnTo>
                      <a:pt x="133" y="166"/>
                    </a:lnTo>
                    <a:cubicBezTo>
                      <a:pt x="132" y="166"/>
                      <a:pt x="132" y="166"/>
                      <a:pt x="132" y="166"/>
                    </a:cubicBezTo>
                    <a:cubicBezTo>
                      <a:pt x="131" y="166"/>
                      <a:pt x="131" y="167"/>
                      <a:pt x="131" y="167"/>
                    </a:cubicBezTo>
                    <a:cubicBezTo>
                      <a:pt x="131" y="168"/>
                      <a:pt x="130" y="168"/>
                      <a:pt x="130" y="168"/>
                    </a:cubicBezTo>
                    <a:lnTo>
                      <a:pt x="129" y="168"/>
                    </a:lnTo>
                    <a:cubicBezTo>
                      <a:pt x="128" y="168"/>
                      <a:pt x="127" y="169"/>
                      <a:pt x="127" y="169"/>
                    </a:cubicBezTo>
                    <a:cubicBezTo>
                      <a:pt x="126" y="169"/>
                      <a:pt x="126" y="169"/>
                      <a:pt x="126" y="169"/>
                    </a:cubicBezTo>
                    <a:lnTo>
                      <a:pt x="125" y="169"/>
                    </a:lnTo>
                    <a:cubicBezTo>
                      <a:pt x="125" y="169"/>
                      <a:pt x="124" y="169"/>
                      <a:pt x="123" y="168"/>
                    </a:cubicBezTo>
                    <a:lnTo>
                      <a:pt x="123" y="167"/>
                    </a:lnTo>
                    <a:lnTo>
                      <a:pt x="122" y="167"/>
                    </a:lnTo>
                    <a:lnTo>
                      <a:pt x="121" y="168"/>
                    </a:lnTo>
                    <a:cubicBezTo>
                      <a:pt x="120" y="168"/>
                      <a:pt x="120" y="168"/>
                      <a:pt x="119" y="168"/>
                    </a:cubicBezTo>
                    <a:cubicBezTo>
                      <a:pt x="118" y="168"/>
                      <a:pt x="118" y="168"/>
                      <a:pt x="118" y="168"/>
                    </a:cubicBezTo>
                    <a:lnTo>
                      <a:pt x="117" y="168"/>
                    </a:lnTo>
                    <a:lnTo>
                      <a:pt x="116" y="168"/>
                    </a:lnTo>
                    <a:lnTo>
                      <a:pt x="115" y="169"/>
                    </a:lnTo>
                    <a:cubicBezTo>
                      <a:pt x="114" y="169"/>
                      <a:pt x="114" y="170"/>
                      <a:pt x="114" y="170"/>
                    </a:cubicBezTo>
                    <a:cubicBezTo>
                      <a:pt x="114" y="171"/>
                      <a:pt x="114" y="171"/>
                      <a:pt x="114" y="171"/>
                    </a:cubicBezTo>
                    <a:cubicBezTo>
                      <a:pt x="113" y="172"/>
                      <a:pt x="112" y="172"/>
                      <a:pt x="112" y="172"/>
                    </a:cubicBezTo>
                    <a:cubicBezTo>
                      <a:pt x="111" y="172"/>
                      <a:pt x="111" y="172"/>
                      <a:pt x="111" y="173"/>
                    </a:cubicBezTo>
                    <a:lnTo>
                      <a:pt x="110" y="173"/>
                    </a:lnTo>
                    <a:cubicBezTo>
                      <a:pt x="110" y="174"/>
                      <a:pt x="109" y="174"/>
                      <a:pt x="108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6" y="173"/>
                      <a:pt x="106" y="173"/>
                      <a:pt x="106" y="173"/>
                    </a:cubicBezTo>
                    <a:lnTo>
                      <a:pt x="106" y="172"/>
                    </a:lnTo>
                    <a:lnTo>
                      <a:pt x="105" y="172"/>
                    </a:lnTo>
                    <a:cubicBezTo>
                      <a:pt x="104" y="172"/>
                      <a:pt x="104" y="172"/>
                      <a:pt x="104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lnTo>
                      <a:pt x="102" y="171"/>
                    </a:lnTo>
                    <a:lnTo>
                      <a:pt x="101" y="172"/>
                    </a:lnTo>
                    <a:lnTo>
                      <a:pt x="101" y="173"/>
                    </a:lnTo>
                    <a:cubicBezTo>
                      <a:pt x="101" y="174"/>
                      <a:pt x="101" y="175"/>
                      <a:pt x="101" y="175"/>
                    </a:cubicBezTo>
                    <a:lnTo>
                      <a:pt x="101" y="176"/>
                    </a:lnTo>
                    <a:lnTo>
                      <a:pt x="101" y="177"/>
                    </a:lnTo>
                    <a:lnTo>
                      <a:pt x="101" y="178"/>
                    </a:lnTo>
                    <a:lnTo>
                      <a:pt x="101" y="179"/>
                    </a:lnTo>
                    <a:lnTo>
                      <a:pt x="100" y="179"/>
                    </a:lnTo>
                    <a:cubicBezTo>
                      <a:pt x="99" y="179"/>
                      <a:pt x="99" y="179"/>
                      <a:pt x="99" y="179"/>
                    </a:cubicBezTo>
                    <a:lnTo>
                      <a:pt x="99" y="178"/>
                    </a:lnTo>
                    <a:cubicBezTo>
                      <a:pt x="98" y="178"/>
                      <a:pt x="98" y="178"/>
                      <a:pt x="98" y="178"/>
                    </a:cubicBezTo>
                    <a:lnTo>
                      <a:pt x="97" y="178"/>
                    </a:lnTo>
                    <a:lnTo>
                      <a:pt x="96" y="178"/>
                    </a:lnTo>
                    <a:lnTo>
                      <a:pt x="95" y="178"/>
                    </a:lnTo>
                    <a:cubicBezTo>
                      <a:pt x="95" y="178"/>
                      <a:pt x="94" y="178"/>
                      <a:pt x="93" y="178"/>
                    </a:cubicBezTo>
                    <a:lnTo>
                      <a:pt x="92" y="178"/>
                    </a:lnTo>
                    <a:lnTo>
                      <a:pt x="91" y="178"/>
                    </a:lnTo>
                    <a:lnTo>
                      <a:pt x="90" y="178"/>
                    </a:lnTo>
                    <a:cubicBezTo>
                      <a:pt x="90" y="178"/>
                      <a:pt x="90" y="179"/>
                      <a:pt x="91" y="179"/>
                    </a:cubicBezTo>
                    <a:cubicBezTo>
                      <a:pt x="91" y="180"/>
                      <a:pt x="91" y="180"/>
                      <a:pt x="92" y="180"/>
                    </a:cubicBezTo>
                    <a:lnTo>
                      <a:pt x="93" y="180"/>
                    </a:lnTo>
                    <a:cubicBezTo>
                      <a:pt x="94" y="180"/>
                      <a:pt x="94" y="180"/>
                      <a:pt x="94" y="180"/>
                    </a:cubicBezTo>
                    <a:cubicBezTo>
                      <a:pt x="95" y="180"/>
                      <a:pt x="96" y="181"/>
                      <a:pt x="96" y="181"/>
                    </a:cubicBezTo>
                    <a:cubicBezTo>
                      <a:pt x="96" y="182"/>
                      <a:pt x="95" y="182"/>
                      <a:pt x="95" y="182"/>
                    </a:cubicBezTo>
                    <a:lnTo>
                      <a:pt x="94" y="182"/>
                    </a:lnTo>
                    <a:cubicBezTo>
                      <a:pt x="94" y="183"/>
                      <a:pt x="94" y="183"/>
                      <a:pt x="94" y="183"/>
                    </a:cubicBezTo>
                    <a:cubicBezTo>
                      <a:pt x="94" y="184"/>
                      <a:pt x="93" y="185"/>
                      <a:pt x="92" y="185"/>
                    </a:cubicBezTo>
                    <a:lnTo>
                      <a:pt x="91" y="185"/>
                    </a:lnTo>
                    <a:lnTo>
                      <a:pt x="90" y="184"/>
                    </a:lnTo>
                    <a:lnTo>
                      <a:pt x="89" y="184"/>
                    </a:lnTo>
                    <a:lnTo>
                      <a:pt x="88" y="184"/>
                    </a:lnTo>
                    <a:lnTo>
                      <a:pt x="87" y="184"/>
                    </a:lnTo>
                    <a:cubicBezTo>
                      <a:pt x="87" y="183"/>
                      <a:pt x="86" y="183"/>
                      <a:pt x="86" y="183"/>
                    </a:cubicBezTo>
                    <a:cubicBezTo>
                      <a:pt x="86" y="183"/>
                      <a:pt x="86" y="184"/>
                      <a:pt x="87" y="184"/>
                    </a:cubicBezTo>
                    <a:lnTo>
                      <a:pt x="89" y="185"/>
                    </a:lnTo>
                    <a:cubicBezTo>
                      <a:pt x="89" y="185"/>
                      <a:pt x="89" y="186"/>
                      <a:pt x="88" y="186"/>
                    </a:cubicBezTo>
                    <a:lnTo>
                      <a:pt x="87" y="186"/>
                    </a:lnTo>
                    <a:cubicBezTo>
                      <a:pt x="86" y="186"/>
                      <a:pt x="86" y="186"/>
                      <a:pt x="86" y="186"/>
                    </a:cubicBezTo>
                    <a:lnTo>
                      <a:pt x="86" y="187"/>
                    </a:lnTo>
                    <a:lnTo>
                      <a:pt x="85" y="187"/>
                    </a:lnTo>
                    <a:cubicBezTo>
                      <a:pt x="84" y="187"/>
                      <a:pt x="84" y="187"/>
                      <a:pt x="83" y="187"/>
                    </a:cubicBezTo>
                    <a:lnTo>
                      <a:pt x="82" y="188"/>
                    </a:lnTo>
                    <a:cubicBezTo>
                      <a:pt x="81" y="188"/>
                      <a:pt x="81" y="187"/>
                      <a:pt x="81" y="186"/>
                    </a:cubicBezTo>
                    <a:cubicBezTo>
                      <a:pt x="80" y="186"/>
                      <a:pt x="80" y="186"/>
                      <a:pt x="80" y="186"/>
                    </a:cubicBezTo>
                    <a:lnTo>
                      <a:pt x="79" y="186"/>
                    </a:lnTo>
                    <a:cubicBezTo>
                      <a:pt x="79" y="187"/>
                      <a:pt x="79" y="187"/>
                      <a:pt x="80" y="188"/>
                    </a:cubicBezTo>
                    <a:lnTo>
                      <a:pt x="80" y="189"/>
                    </a:lnTo>
                    <a:lnTo>
                      <a:pt x="79" y="189"/>
                    </a:lnTo>
                    <a:lnTo>
                      <a:pt x="78" y="189"/>
                    </a:lnTo>
                    <a:cubicBezTo>
                      <a:pt x="78" y="189"/>
                      <a:pt x="77" y="189"/>
                      <a:pt x="77" y="188"/>
                    </a:cubicBezTo>
                    <a:lnTo>
                      <a:pt x="77" y="189"/>
                    </a:lnTo>
                    <a:cubicBezTo>
                      <a:pt x="76" y="189"/>
                      <a:pt x="76" y="189"/>
                      <a:pt x="76" y="189"/>
                    </a:cubicBezTo>
                    <a:cubicBezTo>
                      <a:pt x="76" y="189"/>
                      <a:pt x="76" y="190"/>
                      <a:pt x="75" y="190"/>
                    </a:cubicBezTo>
                    <a:lnTo>
                      <a:pt x="74" y="189"/>
                    </a:lnTo>
                    <a:lnTo>
                      <a:pt x="73" y="189"/>
                    </a:lnTo>
                    <a:cubicBezTo>
                      <a:pt x="73" y="189"/>
                      <a:pt x="73" y="190"/>
                      <a:pt x="74" y="190"/>
                    </a:cubicBezTo>
                    <a:cubicBezTo>
                      <a:pt x="74" y="190"/>
                      <a:pt x="75" y="190"/>
                      <a:pt x="75" y="191"/>
                    </a:cubicBezTo>
                    <a:lnTo>
                      <a:pt x="74" y="191"/>
                    </a:lnTo>
                    <a:lnTo>
                      <a:pt x="73" y="191"/>
                    </a:lnTo>
                    <a:cubicBezTo>
                      <a:pt x="72" y="191"/>
                      <a:pt x="72" y="191"/>
                      <a:pt x="71" y="191"/>
                    </a:cubicBezTo>
                    <a:lnTo>
                      <a:pt x="71" y="192"/>
                    </a:lnTo>
                    <a:cubicBezTo>
                      <a:pt x="70" y="192"/>
                      <a:pt x="70" y="192"/>
                      <a:pt x="69" y="192"/>
                    </a:cubicBezTo>
                    <a:lnTo>
                      <a:pt x="69" y="191"/>
                    </a:lnTo>
                    <a:lnTo>
                      <a:pt x="68" y="191"/>
                    </a:lnTo>
                    <a:cubicBezTo>
                      <a:pt x="67" y="191"/>
                      <a:pt x="66" y="192"/>
                      <a:pt x="65" y="192"/>
                    </a:cubicBezTo>
                    <a:lnTo>
                      <a:pt x="66" y="192"/>
                    </a:lnTo>
                    <a:cubicBezTo>
                      <a:pt x="66" y="192"/>
                      <a:pt x="67" y="192"/>
                      <a:pt x="67" y="193"/>
                    </a:cubicBezTo>
                    <a:cubicBezTo>
                      <a:pt x="68" y="193"/>
                      <a:pt x="68" y="193"/>
                      <a:pt x="68" y="193"/>
                    </a:cubicBezTo>
                    <a:cubicBezTo>
                      <a:pt x="67" y="194"/>
                      <a:pt x="65" y="194"/>
                      <a:pt x="65" y="194"/>
                    </a:cubicBezTo>
                    <a:cubicBezTo>
                      <a:pt x="64" y="194"/>
                      <a:pt x="64" y="194"/>
                      <a:pt x="64" y="194"/>
                    </a:cubicBezTo>
                    <a:cubicBezTo>
                      <a:pt x="63" y="194"/>
                      <a:pt x="63" y="194"/>
                      <a:pt x="63" y="194"/>
                    </a:cubicBezTo>
                    <a:cubicBezTo>
                      <a:pt x="62" y="195"/>
                      <a:pt x="63" y="196"/>
                      <a:pt x="63" y="196"/>
                    </a:cubicBezTo>
                    <a:lnTo>
                      <a:pt x="64" y="196"/>
                    </a:lnTo>
                    <a:cubicBezTo>
                      <a:pt x="64" y="197"/>
                      <a:pt x="63" y="197"/>
                      <a:pt x="63" y="197"/>
                    </a:cubicBezTo>
                    <a:cubicBezTo>
                      <a:pt x="63" y="198"/>
                      <a:pt x="62" y="198"/>
                      <a:pt x="62" y="198"/>
                    </a:cubicBezTo>
                    <a:cubicBezTo>
                      <a:pt x="62" y="199"/>
                      <a:pt x="62" y="200"/>
                      <a:pt x="60" y="200"/>
                    </a:cubicBezTo>
                    <a:lnTo>
                      <a:pt x="59" y="200"/>
                    </a:lnTo>
                    <a:cubicBezTo>
                      <a:pt x="58" y="201"/>
                      <a:pt x="58" y="201"/>
                      <a:pt x="57" y="201"/>
                    </a:cubicBezTo>
                    <a:lnTo>
                      <a:pt x="56" y="201"/>
                    </a:lnTo>
                    <a:lnTo>
                      <a:pt x="57" y="201"/>
                    </a:lnTo>
                    <a:lnTo>
                      <a:pt x="58" y="201"/>
                    </a:lnTo>
                    <a:cubicBezTo>
                      <a:pt x="58" y="202"/>
                      <a:pt x="58" y="202"/>
                      <a:pt x="58" y="202"/>
                    </a:cubicBezTo>
                    <a:lnTo>
                      <a:pt x="57" y="202"/>
                    </a:lnTo>
                    <a:cubicBezTo>
                      <a:pt x="56" y="202"/>
                      <a:pt x="56" y="202"/>
                      <a:pt x="56" y="202"/>
                    </a:cubicBezTo>
                    <a:cubicBezTo>
                      <a:pt x="56" y="203"/>
                      <a:pt x="56" y="203"/>
                      <a:pt x="55" y="203"/>
                    </a:cubicBezTo>
                    <a:lnTo>
                      <a:pt x="54" y="203"/>
                    </a:lnTo>
                    <a:lnTo>
                      <a:pt x="53" y="203"/>
                    </a:lnTo>
                    <a:cubicBezTo>
                      <a:pt x="52" y="203"/>
                      <a:pt x="52" y="203"/>
                      <a:pt x="52" y="203"/>
                    </a:cubicBezTo>
                    <a:cubicBezTo>
                      <a:pt x="51" y="203"/>
                      <a:pt x="51" y="204"/>
                      <a:pt x="51" y="204"/>
                    </a:cubicBezTo>
                    <a:lnTo>
                      <a:pt x="52" y="204"/>
                    </a:ln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1" y="206"/>
                      <a:pt x="50" y="206"/>
                    </a:cubicBezTo>
                    <a:lnTo>
                      <a:pt x="49" y="206"/>
                    </a:lnTo>
                    <a:cubicBezTo>
                      <a:pt x="48" y="206"/>
                      <a:pt x="48" y="206"/>
                      <a:pt x="48" y="206"/>
                    </a:cubicBezTo>
                    <a:cubicBezTo>
                      <a:pt x="49" y="206"/>
                      <a:pt x="50" y="206"/>
                      <a:pt x="50" y="207"/>
                    </a:cubicBezTo>
                    <a:lnTo>
                      <a:pt x="49" y="207"/>
                    </a:lnTo>
                    <a:lnTo>
                      <a:pt x="48" y="208"/>
                    </a:lnTo>
                    <a:lnTo>
                      <a:pt x="47" y="207"/>
                    </a:lnTo>
                    <a:cubicBezTo>
                      <a:pt x="46" y="207"/>
                      <a:pt x="46" y="207"/>
                      <a:pt x="46" y="207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44" y="207"/>
                      <a:pt x="44" y="207"/>
                      <a:pt x="44" y="207"/>
                    </a:cubicBezTo>
                    <a:lnTo>
                      <a:pt x="43" y="207"/>
                    </a:lnTo>
                    <a:lnTo>
                      <a:pt x="43" y="208"/>
                    </a:lnTo>
                    <a:cubicBezTo>
                      <a:pt x="44" y="209"/>
                      <a:pt x="44" y="210"/>
                      <a:pt x="43" y="210"/>
                    </a:cubicBezTo>
                    <a:cubicBezTo>
                      <a:pt x="42" y="210"/>
                      <a:pt x="42" y="210"/>
                      <a:pt x="41" y="210"/>
                    </a:cubicBezTo>
                    <a:cubicBezTo>
                      <a:pt x="40" y="211"/>
                      <a:pt x="40" y="211"/>
                      <a:pt x="39" y="211"/>
                    </a:cubicBezTo>
                    <a:lnTo>
                      <a:pt x="39" y="212"/>
                    </a:lnTo>
                    <a:cubicBezTo>
                      <a:pt x="39" y="212"/>
                      <a:pt x="39" y="213"/>
                      <a:pt x="38" y="213"/>
                    </a:cubicBezTo>
                    <a:cubicBezTo>
                      <a:pt x="38" y="214"/>
                      <a:pt x="38" y="214"/>
                      <a:pt x="37" y="214"/>
                    </a:cubicBezTo>
                    <a:lnTo>
                      <a:pt x="36" y="214"/>
                    </a:lnTo>
                    <a:lnTo>
                      <a:pt x="36" y="215"/>
                    </a:lnTo>
                    <a:cubicBezTo>
                      <a:pt x="36" y="216"/>
                      <a:pt x="36" y="216"/>
                      <a:pt x="35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23" name="Shape 3323"/>
              <p:cNvSpPr/>
              <p:nvPr/>
            </p:nvSpPr>
            <p:spPr>
              <a:xfrm>
                <a:off x="11505834" y="8508658"/>
                <a:ext cx="49244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15" h="5" extrusionOk="0"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3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10" y="1"/>
                      <a:pt x="10" y="0"/>
                    </a:cubicBezTo>
                    <a:lnTo>
                      <a:pt x="11" y="0"/>
                    </a:lnTo>
                    <a:cubicBezTo>
                      <a:pt x="12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1"/>
                      <a:pt x="14" y="1"/>
                    </a:cubicBezTo>
                    <a:cubicBezTo>
                      <a:pt x="14" y="2"/>
                      <a:pt x="13" y="2"/>
                      <a:pt x="12" y="2"/>
                    </a:cubicBezTo>
                    <a:lnTo>
                      <a:pt x="12" y="3"/>
                    </a:lnTo>
                    <a:lnTo>
                      <a:pt x="11" y="3"/>
                    </a:lnTo>
                    <a:cubicBezTo>
                      <a:pt x="10" y="4"/>
                      <a:pt x="10" y="4"/>
                      <a:pt x="9" y="4"/>
                    </a:cubicBezTo>
                    <a:lnTo>
                      <a:pt x="8" y="4"/>
                    </a:lnTo>
                    <a:cubicBezTo>
                      <a:pt x="7" y="4"/>
                      <a:pt x="7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3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24" name="Shape 3324"/>
              <p:cNvSpPr/>
              <p:nvPr/>
            </p:nvSpPr>
            <p:spPr>
              <a:xfrm>
                <a:off x="10946565" y="8649354"/>
                <a:ext cx="306015" cy="102005"/>
              </a:xfrm>
              <a:custGeom>
                <a:avLst/>
                <a:gdLst/>
                <a:ahLst/>
                <a:cxnLst/>
                <a:rect l="0" t="0" r="0" b="0"/>
                <a:pathLst>
                  <a:path w="88" h="30" extrusionOk="0">
                    <a:moveTo>
                      <a:pt x="33" y="30"/>
                    </a:moveTo>
                    <a:cubicBezTo>
                      <a:pt x="32" y="30"/>
                      <a:pt x="32" y="30"/>
                      <a:pt x="31" y="30"/>
                    </a:cubicBezTo>
                    <a:cubicBezTo>
                      <a:pt x="30" y="30"/>
                      <a:pt x="29" y="29"/>
                      <a:pt x="28" y="29"/>
                    </a:cubicBezTo>
                    <a:cubicBezTo>
                      <a:pt x="27" y="28"/>
                      <a:pt x="26" y="28"/>
                      <a:pt x="26" y="28"/>
                    </a:cubicBezTo>
                    <a:lnTo>
                      <a:pt x="25" y="28"/>
                    </a:lnTo>
                    <a:cubicBezTo>
                      <a:pt x="25" y="28"/>
                      <a:pt x="24" y="28"/>
                      <a:pt x="22" y="28"/>
                    </a:cubicBezTo>
                    <a:cubicBezTo>
                      <a:pt x="22" y="27"/>
                      <a:pt x="20" y="26"/>
                      <a:pt x="20" y="25"/>
                    </a:cubicBezTo>
                    <a:cubicBezTo>
                      <a:pt x="19" y="25"/>
                      <a:pt x="18" y="25"/>
                      <a:pt x="18" y="25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2" y="23"/>
                      <a:pt x="11" y="23"/>
                    </a:cubicBezTo>
                    <a:lnTo>
                      <a:pt x="10" y="23"/>
                    </a:lnTo>
                    <a:cubicBezTo>
                      <a:pt x="9" y="24"/>
                      <a:pt x="6" y="24"/>
                      <a:pt x="4" y="24"/>
                    </a:cubicBezTo>
                    <a:lnTo>
                      <a:pt x="3" y="24"/>
                    </a:lnTo>
                    <a:cubicBezTo>
                      <a:pt x="2" y="23"/>
                      <a:pt x="3" y="23"/>
                      <a:pt x="3" y="23"/>
                    </a:cubicBezTo>
                    <a:cubicBezTo>
                      <a:pt x="3" y="23"/>
                      <a:pt x="4" y="23"/>
                      <a:pt x="5" y="22"/>
                    </a:cubicBezTo>
                    <a:lnTo>
                      <a:pt x="6" y="22"/>
                    </a:lnTo>
                    <a:cubicBezTo>
                      <a:pt x="7" y="22"/>
                      <a:pt x="11" y="22"/>
                      <a:pt x="11" y="22"/>
                    </a:cubicBezTo>
                    <a:lnTo>
                      <a:pt x="12" y="21"/>
                    </a:lnTo>
                    <a:cubicBezTo>
                      <a:pt x="13" y="21"/>
                      <a:pt x="15" y="20"/>
                      <a:pt x="15" y="20"/>
                    </a:cubicBezTo>
                    <a:cubicBezTo>
                      <a:pt x="14" y="20"/>
                      <a:pt x="14" y="19"/>
                      <a:pt x="14" y="19"/>
                    </a:cubicBezTo>
                    <a:lnTo>
                      <a:pt x="15" y="18"/>
                    </a:lnTo>
                    <a:cubicBezTo>
                      <a:pt x="16" y="18"/>
                      <a:pt x="17" y="17"/>
                      <a:pt x="17" y="17"/>
                    </a:cubicBezTo>
                    <a:lnTo>
                      <a:pt x="16" y="17"/>
                    </a:lnTo>
                    <a:lnTo>
                      <a:pt x="15" y="17"/>
                    </a:lnTo>
                    <a:cubicBezTo>
                      <a:pt x="14" y="18"/>
                      <a:pt x="14" y="18"/>
                      <a:pt x="13" y="18"/>
                    </a:cubicBezTo>
                    <a:cubicBezTo>
                      <a:pt x="12" y="18"/>
                      <a:pt x="13" y="17"/>
                      <a:pt x="13" y="17"/>
                    </a:cubicBezTo>
                    <a:cubicBezTo>
                      <a:pt x="14" y="16"/>
                      <a:pt x="14" y="15"/>
                      <a:pt x="13" y="15"/>
                    </a:cubicBezTo>
                    <a:lnTo>
                      <a:pt x="12" y="15"/>
                    </a:lnTo>
                    <a:cubicBezTo>
                      <a:pt x="11" y="15"/>
                      <a:pt x="10" y="15"/>
                      <a:pt x="9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2" y="16"/>
                    </a:cubicBezTo>
                    <a:lnTo>
                      <a:pt x="1" y="16"/>
                    </a:lnTo>
                    <a:lnTo>
                      <a:pt x="1" y="15"/>
                    </a:lnTo>
                    <a:cubicBezTo>
                      <a:pt x="1" y="14"/>
                      <a:pt x="1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1" y="13"/>
                    </a:ln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6" y="14"/>
                      <a:pt x="6" y="14"/>
                      <a:pt x="7" y="13"/>
                    </a:cubicBezTo>
                    <a:cubicBezTo>
                      <a:pt x="8" y="13"/>
                      <a:pt x="9" y="13"/>
                      <a:pt x="9" y="13"/>
                    </a:cubicBezTo>
                    <a:lnTo>
                      <a:pt x="10" y="13"/>
                    </a:lnTo>
                    <a:cubicBezTo>
                      <a:pt x="11" y="13"/>
                      <a:pt x="11" y="13"/>
                      <a:pt x="11" y="13"/>
                    </a:cubicBezTo>
                    <a:lnTo>
                      <a:pt x="12" y="13"/>
                    </a:ln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8" y="13"/>
                      <a:pt x="19" y="13"/>
                      <a:pt x="20" y="13"/>
                    </a:cubicBezTo>
                    <a:cubicBezTo>
                      <a:pt x="21" y="12"/>
                      <a:pt x="22" y="12"/>
                      <a:pt x="22" y="12"/>
                    </a:cubicBezTo>
                    <a:lnTo>
                      <a:pt x="21" y="12"/>
                    </a:ln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2"/>
                      <a:pt x="19" y="12"/>
                      <a:pt x="19" y="12"/>
                    </a:cubicBezTo>
                    <a:lnTo>
                      <a:pt x="18" y="12"/>
                    </a:lnTo>
                    <a:cubicBezTo>
                      <a:pt x="18" y="12"/>
                      <a:pt x="17" y="12"/>
                      <a:pt x="17" y="11"/>
                    </a:cubicBezTo>
                    <a:lnTo>
                      <a:pt x="18" y="11"/>
                    </a:lnTo>
                    <a:cubicBezTo>
                      <a:pt x="18" y="10"/>
                      <a:pt x="20" y="10"/>
                      <a:pt x="21" y="10"/>
                    </a:cubicBezTo>
                    <a:lnTo>
                      <a:pt x="22" y="10"/>
                    </a:lnTo>
                    <a:lnTo>
                      <a:pt x="22" y="9"/>
                    </a:ln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0" y="10"/>
                    </a:cubicBezTo>
                    <a:cubicBezTo>
                      <a:pt x="20" y="10"/>
                      <a:pt x="20" y="9"/>
                      <a:pt x="19" y="9"/>
                    </a:cubicBezTo>
                    <a:lnTo>
                      <a:pt x="20" y="8"/>
                    </a:lnTo>
                    <a:lnTo>
                      <a:pt x="21" y="8"/>
                    </a:lnTo>
                    <a:cubicBezTo>
                      <a:pt x="20" y="8"/>
                      <a:pt x="20" y="8"/>
                      <a:pt x="20" y="8"/>
                    </a:cubicBezTo>
                    <a:lnTo>
                      <a:pt x="19" y="8"/>
                    </a:lnTo>
                    <a:cubicBezTo>
                      <a:pt x="17" y="8"/>
                      <a:pt x="17" y="8"/>
                      <a:pt x="16" y="8"/>
                    </a:cubicBezTo>
                    <a:lnTo>
                      <a:pt x="15" y="8"/>
                    </a:lnTo>
                    <a:cubicBezTo>
                      <a:pt x="14" y="8"/>
                      <a:pt x="13" y="8"/>
                      <a:pt x="13" y="8"/>
                    </a:cubicBezTo>
                    <a:cubicBezTo>
                      <a:pt x="13" y="9"/>
                      <a:pt x="12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7" y="10"/>
                      <a:pt x="7" y="10"/>
                      <a:pt x="6" y="10"/>
                    </a:cubicBezTo>
                    <a:lnTo>
                      <a:pt x="5" y="10"/>
                    </a:lnTo>
                    <a:cubicBezTo>
                      <a:pt x="4" y="10"/>
                      <a:pt x="2" y="8"/>
                      <a:pt x="2" y="7"/>
                    </a:cubicBezTo>
                    <a:lnTo>
                      <a:pt x="3" y="7"/>
                    </a:lnTo>
                    <a:lnTo>
                      <a:pt x="4" y="7"/>
                    </a:lnTo>
                    <a:cubicBezTo>
                      <a:pt x="5" y="7"/>
                      <a:pt x="5" y="7"/>
                      <a:pt x="5" y="7"/>
                    </a:cubicBezTo>
                    <a:lnTo>
                      <a:pt x="6" y="7"/>
                    </a:ln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6"/>
                      <a:pt x="10" y="6"/>
                    </a:cubicBezTo>
                    <a:lnTo>
                      <a:pt x="11" y="6"/>
                    </a:lnTo>
                    <a:lnTo>
                      <a:pt x="11" y="7"/>
                    </a:lnTo>
                    <a:cubicBezTo>
                      <a:pt x="11" y="7"/>
                      <a:pt x="12" y="7"/>
                      <a:pt x="13" y="7"/>
                    </a:cubicBezTo>
                    <a:lnTo>
                      <a:pt x="13" y="6"/>
                    </a:lnTo>
                    <a:cubicBezTo>
                      <a:pt x="13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4" y="2"/>
                      <a:pt x="14" y="2"/>
                      <a:pt x="14" y="3"/>
                    </a:cubicBezTo>
                    <a:lnTo>
                      <a:pt x="15" y="3"/>
                    </a:lnTo>
                    <a:cubicBezTo>
                      <a:pt x="15" y="2"/>
                      <a:pt x="15" y="2"/>
                      <a:pt x="15" y="2"/>
                    </a:cubicBezTo>
                    <a:lnTo>
                      <a:pt x="16" y="2"/>
                    </a:lnTo>
                    <a:lnTo>
                      <a:pt x="17" y="2"/>
                    </a:lnTo>
                    <a:cubicBezTo>
                      <a:pt x="17" y="3"/>
                      <a:pt x="19" y="4"/>
                      <a:pt x="20" y="4"/>
                    </a:cubicBezTo>
                    <a:lnTo>
                      <a:pt x="21" y="4"/>
                    </a:lnTo>
                    <a:lnTo>
                      <a:pt x="21" y="5"/>
                    </a:lnTo>
                    <a:lnTo>
                      <a:pt x="21" y="6"/>
                    </a:lnTo>
                    <a:cubicBezTo>
                      <a:pt x="22" y="4"/>
                      <a:pt x="23" y="4"/>
                      <a:pt x="23" y="4"/>
                    </a:cubicBezTo>
                    <a:lnTo>
                      <a:pt x="23" y="3"/>
                    </a:lnTo>
                    <a:cubicBezTo>
                      <a:pt x="22" y="3"/>
                      <a:pt x="21" y="3"/>
                      <a:pt x="21" y="2"/>
                    </a:cubicBez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cubicBezTo>
                      <a:pt x="24" y="2"/>
                      <a:pt x="24" y="1"/>
                      <a:pt x="23" y="1"/>
                    </a:cubicBezTo>
                    <a:lnTo>
                      <a:pt x="22" y="1"/>
                    </a:lnTo>
                    <a:cubicBezTo>
                      <a:pt x="21" y="2"/>
                      <a:pt x="21" y="2"/>
                      <a:pt x="20" y="2"/>
                    </a:cubicBezTo>
                    <a:cubicBezTo>
                      <a:pt x="20" y="2"/>
                      <a:pt x="19" y="2"/>
                      <a:pt x="19" y="1"/>
                    </a:cubicBezTo>
                    <a:cubicBezTo>
                      <a:pt x="20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1"/>
                    </a:cubicBezTo>
                    <a:cubicBezTo>
                      <a:pt x="26" y="1"/>
                      <a:pt x="27" y="1"/>
                      <a:pt x="28" y="1"/>
                    </a:cubicBezTo>
                    <a:cubicBezTo>
                      <a:pt x="30" y="2"/>
                      <a:pt x="30" y="2"/>
                      <a:pt x="30" y="3"/>
                    </a:cubicBezTo>
                    <a:lnTo>
                      <a:pt x="30" y="4"/>
                    </a:lnTo>
                    <a:cubicBezTo>
                      <a:pt x="30" y="4"/>
                      <a:pt x="31" y="4"/>
                      <a:pt x="31" y="5"/>
                    </a:cubicBezTo>
                    <a:cubicBezTo>
                      <a:pt x="30" y="5"/>
                      <a:pt x="30" y="6"/>
                      <a:pt x="30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7"/>
                      <a:pt x="30" y="7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8"/>
                    </a:cubicBezTo>
                    <a:lnTo>
                      <a:pt x="27" y="9"/>
                    </a:lnTo>
                    <a:cubicBezTo>
                      <a:pt x="27" y="10"/>
                      <a:pt x="28" y="10"/>
                      <a:pt x="27" y="11"/>
                    </a:cubicBezTo>
                    <a:cubicBezTo>
                      <a:pt x="27" y="12"/>
                      <a:pt x="26" y="13"/>
                      <a:pt x="26" y="13"/>
                    </a:cubicBezTo>
                    <a:cubicBezTo>
                      <a:pt x="26" y="13"/>
                      <a:pt x="27" y="13"/>
                      <a:pt x="27" y="12"/>
                    </a:cubicBezTo>
                    <a:cubicBezTo>
                      <a:pt x="28" y="11"/>
                      <a:pt x="29" y="10"/>
                      <a:pt x="30" y="10"/>
                    </a:cubicBezTo>
                    <a:cubicBezTo>
                      <a:pt x="32" y="8"/>
                      <a:pt x="33" y="7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6" y="8"/>
                      <a:pt x="36" y="7"/>
                    </a:cubicBezTo>
                    <a:cubicBezTo>
                      <a:pt x="36" y="7"/>
                      <a:pt x="39" y="7"/>
                      <a:pt x="39" y="6"/>
                    </a:cubicBezTo>
                    <a:cubicBezTo>
                      <a:pt x="39" y="5"/>
                      <a:pt x="39" y="4"/>
                      <a:pt x="39" y="4"/>
                    </a:cubicBezTo>
                    <a:cubicBezTo>
                      <a:pt x="40" y="4"/>
                      <a:pt x="40" y="4"/>
                      <a:pt x="41" y="4"/>
                    </a:cubicBezTo>
                    <a:cubicBezTo>
                      <a:pt x="42" y="4"/>
                      <a:pt x="43" y="4"/>
                      <a:pt x="43" y="4"/>
                    </a:cubicBezTo>
                    <a:lnTo>
                      <a:pt x="43" y="5"/>
                    </a:lnTo>
                    <a:cubicBezTo>
                      <a:pt x="42" y="6"/>
                      <a:pt x="42" y="7"/>
                      <a:pt x="43" y="7"/>
                    </a:cubicBezTo>
                    <a:lnTo>
                      <a:pt x="44" y="7"/>
                    </a:lnTo>
                    <a:lnTo>
                      <a:pt x="45" y="7"/>
                    </a:lnTo>
                    <a:cubicBezTo>
                      <a:pt x="46" y="6"/>
                      <a:pt x="46" y="4"/>
                      <a:pt x="48" y="4"/>
                    </a:cubicBezTo>
                    <a:cubicBezTo>
                      <a:pt x="49" y="4"/>
                      <a:pt x="50" y="4"/>
                      <a:pt x="52" y="4"/>
                    </a:cubicBezTo>
                    <a:cubicBezTo>
                      <a:pt x="53" y="4"/>
                      <a:pt x="54" y="4"/>
                      <a:pt x="54" y="4"/>
                    </a:cubicBezTo>
                    <a:cubicBezTo>
                      <a:pt x="54" y="5"/>
                      <a:pt x="54" y="6"/>
                      <a:pt x="54" y="6"/>
                    </a:cubicBezTo>
                    <a:cubicBezTo>
                      <a:pt x="54" y="7"/>
                      <a:pt x="55" y="8"/>
                      <a:pt x="55" y="8"/>
                    </a:cubicBezTo>
                    <a:cubicBezTo>
                      <a:pt x="56" y="7"/>
                      <a:pt x="57" y="7"/>
                      <a:pt x="57" y="7"/>
                    </a:cubicBezTo>
                    <a:lnTo>
                      <a:pt x="57" y="6"/>
                    </a:lnTo>
                    <a:cubicBezTo>
                      <a:pt x="56" y="6"/>
                      <a:pt x="55" y="5"/>
                      <a:pt x="56" y="4"/>
                    </a:cubicBezTo>
                    <a:lnTo>
                      <a:pt x="57" y="4"/>
                    </a:lnTo>
                    <a:cubicBezTo>
                      <a:pt x="58" y="4"/>
                      <a:pt x="59" y="5"/>
                      <a:pt x="59" y="5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5" y="6"/>
                      <a:pt x="65" y="5"/>
                      <a:pt x="66" y="5"/>
                    </a:cubicBezTo>
                    <a:lnTo>
                      <a:pt x="67" y="6"/>
                    </a:lnTo>
                    <a:lnTo>
                      <a:pt x="68" y="6"/>
                    </a:lnTo>
                    <a:cubicBezTo>
                      <a:pt x="69" y="5"/>
                      <a:pt x="69" y="5"/>
                      <a:pt x="70" y="5"/>
                    </a:cubicBezTo>
                    <a:cubicBezTo>
                      <a:pt x="71" y="5"/>
                      <a:pt x="71" y="5"/>
                      <a:pt x="71" y="5"/>
                    </a:cubicBezTo>
                    <a:lnTo>
                      <a:pt x="72" y="5"/>
                    </a:lnTo>
                    <a:lnTo>
                      <a:pt x="72" y="4"/>
                    </a:lnTo>
                    <a:cubicBezTo>
                      <a:pt x="72" y="4"/>
                      <a:pt x="73" y="2"/>
                      <a:pt x="74" y="2"/>
                    </a:cubicBezTo>
                    <a:cubicBezTo>
                      <a:pt x="74" y="1"/>
                      <a:pt x="74" y="1"/>
                      <a:pt x="75" y="1"/>
                    </a:cubicBezTo>
                    <a:lnTo>
                      <a:pt x="76" y="1"/>
                    </a:lnTo>
                    <a:cubicBezTo>
                      <a:pt x="77" y="1"/>
                      <a:pt x="77" y="1"/>
                      <a:pt x="77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1"/>
                      <a:pt x="79" y="1"/>
                      <a:pt x="79" y="2"/>
                    </a:cubicBezTo>
                    <a:cubicBezTo>
                      <a:pt x="78" y="3"/>
                      <a:pt x="79" y="5"/>
                      <a:pt x="79" y="6"/>
                    </a:cubicBezTo>
                    <a:lnTo>
                      <a:pt x="80" y="6"/>
                    </a:lnTo>
                    <a:lnTo>
                      <a:pt x="80" y="5"/>
                    </a:lnTo>
                    <a:cubicBezTo>
                      <a:pt x="81" y="4"/>
                      <a:pt x="81" y="4"/>
                      <a:pt x="83" y="4"/>
                    </a:cubicBezTo>
                    <a:cubicBezTo>
                      <a:pt x="84" y="4"/>
                      <a:pt x="84" y="4"/>
                      <a:pt x="85" y="4"/>
                    </a:cubicBezTo>
                    <a:cubicBezTo>
                      <a:pt x="85" y="4"/>
                      <a:pt x="86" y="4"/>
                      <a:pt x="87" y="4"/>
                    </a:cubicBezTo>
                    <a:lnTo>
                      <a:pt x="88" y="4"/>
                    </a:lnTo>
                    <a:lnTo>
                      <a:pt x="86" y="5"/>
                    </a:lnTo>
                    <a:lnTo>
                      <a:pt x="85" y="6"/>
                    </a:lnTo>
                    <a:cubicBezTo>
                      <a:pt x="84" y="6"/>
                      <a:pt x="84" y="6"/>
                      <a:pt x="83" y="6"/>
                    </a:cubicBezTo>
                    <a:lnTo>
                      <a:pt x="82" y="7"/>
                    </a:lnTo>
                    <a:lnTo>
                      <a:pt x="83" y="7"/>
                    </a:ln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8"/>
                      <a:pt x="84" y="8"/>
                    </a:cubicBezTo>
                    <a:cubicBezTo>
                      <a:pt x="84" y="8"/>
                      <a:pt x="83" y="8"/>
                      <a:pt x="83" y="9"/>
                    </a:cubicBezTo>
                    <a:lnTo>
                      <a:pt x="84" y="10"/>
                    </a:lnTo>
                    <a:cubicBezTo>
                      <a:pt x="85" y="10"/>
                      <a:pt x="85" y="10"/>
                      <a:pt x="85" y="11"/>
                    </a:cubicBezTo>
                    <a:lnTo>
                      <a:pt x="86" y="12"/>
                    </a:lnTo>
                    <a:cubicBezTo>
                      <a:pt x="86" y="12"/>
                      <a:pt x="88" y="12"/>
                      <a:pt x="88" y="13"/>
                    </a:cubicBezTo>
                    <a:lnTo>
                      <a:pt x="86" y="14"/>
                    </a:lnTo>
                    <a:cubicBezTo>
                      <a:pt x="85" y="14"/>
                      <a:pt x="85" y="14"/>
                      <a:pt x="85" y="14"/>
                    </a:cubicBezTo>
                    <a:cubicBezTo>
                      <a:pt x="86" y="14"/>
                      <a:pt x="86" y="14"/>
                      <a:pt x="86" y="15"/>
                    </a:cubicBezTo>
                    <a:lnTo>
                      <a:pt x="85" y="15"/>
                    </a:lnTo>
                    <a:cubicBezTo>
                      <a:pt x="86" y="15"/>
                      <a:pt x="86" y="16"/>
                      <a:pt x="86" y="16"/>
                    </a:cubicBezTo>
                    <a:lnTo>
                      <a:pt x="85" y="16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3" y="17"/>
                    </a:lnTo>
                    <a:cubicBezTo>
                      <a:pt x="83" y="18"/>
                      <a:pt x="84" y="18"/>
                      <a:pt x="83" y="18"/>
                    </a:cubicBezTo>
                    <a:cubicBezTo>
                      <a:pt x="82" y="18"/>
                      <a:pt x="81" y="19"/>
                      <a:pt x="81" y="19"/>
                    </a:cubicBezTo>
                    <a:cubicBezTo>
                      <a:pt x="80" y="19"/>
                      <a:pt x="80" y="19"/>
                      <a:pt x="80" y="19"/>
                    </a:cubicBezTo>
                    <a:lnTo>
                      <a:pt x="79" y="19"/>
                    </a:lnTo>
                    <a:cubicBezTo>
                      <a:pt x="78" y="19"/>
                      <a:pt x="78" y="18"/>
                      <a:pt x="78" y="18"/>
                    </a:cubicBezTo>
                    <a:cubicBezTo>
                      <a:pt x="77" y="19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6" y="21"/>
                    </a:cubicBezTo>
                    <a:cubicBezTo>
                      <a:pt x="76" y="22"/>
                      <a:pt x="76" y="22"/>
                      <a:pt x="75" y="22"/>
                    </a:cubicBezTo>
                    <a:lnTo>
                      <a:pt x="74" y="22"/>
                    </a:lnTo>
                    <a:lnTo>
                      <a:pt x="73" y="22"/>
                    </a:lnTo>
                    <a:cubicBezTo>
                      <a:pt x="72" y="23"/>
                      <a:pt x="71" y="24"/>
                      <a:pt x="69" y="24"/>
                    </a:cubicBezTo>
                    <a:cubicBezTo>
                      <a:pt x="69" y="24"/>
                      <a:pt x="68" y="24"/>
                      <a:pt x="68" y="23"/>
                    </a:cubicBezTo>
                    <a:cubicBezTo>
                      <a:pt x="67" y="22"/>
                      <a:pt x="66" y="22"/>
                      <a:pt x="66" y="22"/>
                    </a:cubicBezTo>
                    <a:cubicBezTo>
                      <a:pt x="65" y="22"/>
                      <a:pt x="65" y="22"/>
                      <a:pt x="64" y="23"/>
                    </a:cubicBezTo>
                    <a:lnTo>
                      <a:pt x="63" y="23"/>
                    </a:lnTo>
                    <a:cubicBezTo>
                      <a:pt x="59" y="25"/>
                      <a:pt x="55" y="26"/>
                      <a:pt x="53" y="26"/>
                    </a:cubicBezTo>
                    <a:lnTo>
                      <a:pt x="52" y="26"/>
                    </a:lnTo>
                    <a:cubicBezTo>
                      <a:pt x="52" y="25"/>
                      <a:pt x="52" y="25"/>
                      <a:pt x="52" y="25"/>
                    </a:cubicBezTo>
                    <a:cubicBezTo>
                      <a:pt x="51" y="25"/>
                      <a:pt x="50" y="25"/>
                      <a:pt x="50" y="25"/>
                    </a:cubicBezTo>
                    <a:lnTo>
                      <a:pt x="50" y="26"/>
                    </a:lnTo>
                    <a:cubicBezTo>
                      <a:pt x="50" y="26"/>
                      <a:pt x="50" y="27"/>
                      <a:pt x="50" y="28"/>
                    </a:cubicBezTo>
                    <a:lnTo>
                      <a:pt x="49" y="28"/>
                    </a:lnTo>
                    <a:cubicBezTo>
                      <a:pt x="48" y="28"/>
                      <a:pt x="48" y="28"/>
                      <a:pt x="48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5" y="28"/>
                      <a:pt x="44" y="28"/>
                      <a:pt x="44" y="28"/>
                    </a:cubicBezTo>
                    <a:cubicBezTo>
                      <a:pt x="42" y="28"/>
                      <a:pt x="40" y="29"/>
                      <a:pt x="39" y="29"/>
                    </a:cubicBezTo>
                    <a:cubicBezTo>
                      <a:pt x="38" y="29"/>
                      <a:pt x="37" y="29"/>
                      <a:pt x="36" y="29"/>
                    </a:cubicBezTo>
                    <a:cubicBezTo>
                      <a:pt x="35" y="30"/>
                      <a:pt x="33" y="30"/>
                      <a:pt x="33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25" name="Shape 3325"/>
              <p:cNvSpPr/>
              <p:nvPr/>
            </p:nvSpPr>
            <p:spPr>
              <a:xfrm>
                <a:off x="7766820" y="9887485"/>
                <a:ext cx="404503" cy="116075"/>
              </a:xfrm>
              <a:custGeom>
                <a:avLst/>
                <a:gdLst/>
                <a:ahLst/>
                <a:cxnLst/>
                <a:rect l="0" t="0" r="0" b="0"/>
                <a:pathLst>
                  <a:path w="116" h="34" extrusionOk="0">
                    <a:moveTo>
                      <a:pt x="72" y="34"/>
                    </a:moveTo>
                    <a:cubicBezTo>
                      <a:pt x="71" y="33"/>
                      <a:pt x="73" y="33"/>
                      <a:pt x="73" y="33"/>
                    </a:cubicBezTo>
                    <a:cubicBezTo>
                      <a:pt x="74" y="33"/>
                      <a:pt x="74" y="33"/>
                      <a:pt x="74" y="32"/>
                    </a:cubicBezTo>
                    <a:cubicBezTo>
                      <a:pt x="74" y="31"/>
                      <a:pt x="75" y="31"/>
                      <a:pt x="75" y="31"/>
                    </a:cubicBezTo>
                    <a:cubicBezTo>
                      <a:pt x="76" y="30"/>
                      <a:pt x="77" y="30"/>
                      <a:pt x="78" y="30"/>
                    </a:cubicBezTo>
                    <a:cubicBezTo>
                      <a:pt x="79" y="30"/>
                      <a:pt x="80" y="30"/>
                      <a:pt x="81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9"/>
                      <a:pt x="81" y="29"/>
                      <a:pt x="81" y="28"/>
                    </a:cubicBezTo>
                    <a:lnTo>
                      <a:pt x="80" y="28"/>
                    </a:lnTo>
                    <a:cubicBezTo>
                      <a:pt x="79" y="28"/>
                      <a:pt x="79" y="27"/>
                      <a:pt x="80" y="27"/>
                    </a:cubicBezTo>
                    <a:lnTo>
                      <a:pt x="80" y="26"/>
                    </a:lnTo>
                    <a:cubicBezTo>
                      <a:pt x="80" y="26"/>
                      <a:pt x="79" y="25"/>
                      <a:pt x="78" y="25"/>
                    </a:cubicBezTo>
                    <a:lnTo>
                      <a:pt x="77" y="25"/>
                    </a:lnTo>
                    <a:lnTo>
                      <a:pt x="76" y="25"/>
                    </a:lnTo>
                    <a:cubicBezTo>
                      <a:pt x="71" y="25"/>
                      <a:pt x="68" y="23"/>
                      <a:pt x="68" y="21"/>
                    </a:cubicBezTo>
                    <a:lnTo>
                      <a:pt x="68" y="20"/>
                    </a:lnTo>
                    <a:cubicBezTo>
                      <a:pt x="68" y="20"/>
                      <a:pt x="69" y="19"/>
                      <a:pt x="68" y="19"/>
                    </a:cubicBezTo>
                    <a:cubicBezTo>
                      <a:pt x="68" y="18"/>
                      <a:pt x="67" y="18"/>
                      <a:pt x="68" y="18"/>
                    </a:cubicBezTo>
                    <a:lnTo>
                      <a:pt x="68" y="17"/>
                    </a:lnTo>
                    <a:cubicBezTo>
                      <a:pt x="68" y="17"/>
                      <a:pt x="67" y="17"/>
                      <a:pt x="66" y="17"/>
                    </a:cubicBez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8"/>
                      <a:pt x="61" y="18"/>
                    </a:cubicBezTo>
                    <a:cubicBezTo>
                      <a:pt x="60" y="18"/>
                      <a:pt x="60" y="17"/>
                      <a:pt x="59" y="17"/>
                    </a:cubicBezTo>
                    <a:lnTo>
                      <a:pt x="58" y="17"/>
                    </a:ln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6"/>
                      <a:pt x="56" y="16"/>
                      <a:pt x="55" y="16"/>
                    </a:cubicBezTo>
                    <a:cubicBezTo>
                      <a:pt x="55" y="16"/>
                      <a:pt x="54" y="16"/>
                      <a:pt x="53" y="16"/>
                    </a:cubicBezTo>
                    <a:cubicBezTo>
                      <a:pt x="53" y="15"/>
                      <a:pt x="53" y="15"/>
                      <a:pt x="53" y="14"/>
                    </a:cubicBezTo>
                    <a:cubicBezTo>
                      <a:pt x="53" y="13"/>
                      <a:pt x="53" y="12"/>
                      <a:pt x="52" y="12"/>
                    </a:cubicBezTo>
                    <a:lnTo>
                      <a:pt x="51" y="12"/>
                    </a:lnTo>
                    <a:lnTo>
                      <a:pt x="50" y="12"/>
                    </a:lnTo>
                    <a:lnTo>
                      <a:pt x="50" y="13"/>
                    </a:lnTo>
                    <a:cubicBezTo>
                      <a:pt x="49" y="13"/>
                      <a:pt x="49" y="13"/>
                      <a:pt x="48" y="13"/>
                    </a:cubicBezTo>
                    <a:lnTo>
                      <a:pt x="47" y="13"/>
                    </a:lnTo>
                    <a:cubicBezTo>
                      <a:pt x="46" y="13"/>
                      <a:pt x="45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3" y="11"/>
                      <a:pt x="43" y="11"/>
                    </a:cubicBezTo>
                    <a:lnTo>
                      <a:pt x="43" y="12"/>
                    </a:lnTo>
                    <a:cubicBezTo>
                      <a:pt x="43" y="12"/>
                      <a:pt x="42" y="13"/>
                      <a:pt x="40" y="13"/>
                    </a:cubicBezTo>
                    <a:cubicBezTo>
                      <a:pt x="39" y="13"/>
                      <a:pt x="39" y="12"/>
                      <a:pt x="39" y="12"/>
                    </a:cubicBezTo>
                    <a:lnTo>
                      <a:pt x="38" y="11"/>
                    </a:ln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5" y="9"/>
                      <a:pt x="34" y="9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7"/>
                      <a:pt x="35" y="7"/>
                    </a:cubicBezTo>
                    <a:lnTo>
                      <a:pt x="36" y="7"/>
                    </a:lnTo>
                    <a:cubicBezTo>
                      <a:pt x="37" y="7"/>
                      <a:pt x="37" y="7"/>
                      <a:pt x="38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6" y="6"/>
                      <a:pt x="35" y="6"/>
                    </a:cubicBezTo>
                    <a:lnTo>
                      <a:pt x="34" y="6"/>
                    </a:lnTo>
                    <a:lnTo>
                      <a:pt x="33" y="6"/>
                    </a:lnTo>
                    <a:cubicBezTo>
                      <a:pt x="32" y="6"/>
                      <a:pt x="32" y="5"/>
                      <a:pt x="31" y="5"/>
                    </a:cubicBez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7"/>
                    </a:lnTo>
                    <a:lnTo>
                      <a:pt x="24" y="7"/>
                    </a:lnTo>
                    <a:cubicBezTo>
                      <a:pt x="22" y="8"/>
                      <a:pt x="20" y="9"/>
                      <a:pt x="17" y="9"/>
                    </a:cubicBezTo>
                    <a:cubicBezTo>
                      <a:pt x="15" y="9"/>
                      <a:pt x="13" y="10"/>
                      <a:pt x="11" y="11"/>
                    </a:cubicBezTo>
                    <a:lnTo>
                      <a:pt x="10" y="11"/>
                    </a:ln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6" y="13"/>
                      <a:pt x="5" y="13"/>
                    </a:cubicBezTo>
                    <a:lnTo>
                      <a:pt x="4" y="13"/>
                    </a:lnTo>
                    <a:lnTo>
                      <a:pt x="4" y="12"/>
                    </a:lnTo>
                    <a:cubicBezTo>
                      <a:pt x="3" y="12"/>
                      <a:pt x="3" y="12"/>
                      <a:pt x="3" y="12"/>
                    </a:cubicBez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lnTo>
                      <a:pt x="12" y="5"/>
                    </a:lnTo>
                    <a:cubicBezTo>
                      <a:pt x="13" y="4"/>
                      <a:pt x="14" y="4"/>
                      <a:pt x="16" y="4"/>
                    </a:cubicBezTo>
                    <a:cubicBezTo>
                      <a:pt x="17" y="4"/>
                      <a:pt x="18" y="4"/>
                      <a:pt x="20" y="4"/>
                    </a:cubicBezTo>
                    <a:cubicBezTo>
                      <a:pt x="21" y="3"/>
                      <a:pt x="21" y="3"/>
                      <a:pt x="22" y="3"/>
                    </a:cubicBezTo>
                    <a:lnTo>
                      <a:pt x="22" y="2"/>
                    </a:lnTo>
                    <a:cubicBezTo>
                      <a:pt x="23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2"/>
                      <a:pt x="31" y="1"/>
                    </a:cubicBezTo>
                    <a:cubicBezTo>
                      <a:pt x="32" y="1"/>
                      <a:pt x="33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6" y="1"/>
                    </a:lnTo>
                    <a:cubicBezTo>
                      <a:pt x="37" y="1"/>
                      <a:pt x="37" y="1"/>
                      <a:pt x="37" y="1"/>
                    </a:cubicBezTo>
                    <a:cubicBezTo>
                      <a:pt x="38" y="1"/>
                      <a:pt x="38" y="1"/>
                      <a:pt x="39" y="1"/>
                    </a:cubicBezTo>
                    <a:cubicBezTo>
                      <a:pt x="39" y="0"/>
                      <a:pt x="40" y="0"/>
                      <a:pt x="40" y="0"/>
                    </a:cubicBezTo>
                    <a:cubicBezTo>
                      <a:pt x="40" y="0"/>
                      <a:pt x="42" y="0"/>
                      <a:pt x="43" y="0"/>
                    </a:cubicBezTo>
                    <a:lnTo>
                      <a:pt x="44" y="0"/>
                    </a:lnTo>
                    <a:cubicBezTo>
                      <a:pt x="44" y="1"/>
                      <a:pt x="44" y="1"/>
                      <a:pt x="44" y="1"/>
                    </a:cubicBezTo>
                    <a:lnTo>
                      <a:pt x="45" y="1"/>
                    </a:lnTo>
                    <a:cubicBezTo>
                      <a:pt x="46" y="1"/>
                      <a:pt x="46" y="1"/>
                      <a:pt x="46" y="1"/>
                    </a:cubicBezTo>
                    <a:lnTo>
                      <a:pt x="47" y="1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cubicBezTo>
                      <a:pt x="50" y="1"/>
                      <a:pt x="51" y="2"/>
                      <a:pt x="52" y="2"/>
                    </a:cubicBezTo>
                    <a:cubicBezTo>
                      <a:pt x="53" y="3"/>
                      <a:pt x="53" y="3"/>
                      <a:pt x="53" y="3"/>
                    </a:cubicBezTo>
                    <a:lnTo>
                      <a:pt x="54" y="3"/>
                    </a:lnTo>
                    <a:cubicBezTo>
                      <a:pt x="55" y="3"/>
                      <a:pt x="56" y="3"/>
                      <a:pt x="57" y="4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3" y="6"/>
                      <a:pt x="64" y="6"/>
                    </a:cubicBezTo>
                    <a:cubicBezTo>
                      <a:pt x="64" y="7"/>
                      <a:pt x="65" y="7"/>
                      <a:pt x="65" y="7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7" y="8"/>
                      <a:pt x="68" y="9"/>
                      <a:pt x="69" y="9"/>
                    </a:cubicBezTo>
                    <a:cubicBezTo>
                      <a:pt x="71" y="9"/>
                      <a:pt x="73" y="9"/>
                      <a:pt x="74" y="10"/>
                    </a:cubicBezTo>
                    <a:cubicBezTo>
                      <a:pt x="75" y="11"/>
                      <a:pt x="75" y="11"/>
                      <a:pt x="75" y="12"/>
                    </a:cubicBezTo>
                    <a:cubicBezTo>
                      <a:pt x="75" y="12"/>
                      <a:pt x="76" y="13"/>
                      <a:pt x="77" y="13"/>
                    </a:cubicBezTo>
                    <a:lnTo>
                      <a:pt x="78" y="14"/>
                    </a:lnTo>
                    <a:lnTo>
                      <a:pt x="78" y="15"/>
                    </a:lnTo>
                    <a:lnTo>
                      <a:pt x="79" y="15"/>
                    </a:lnTo>
                    <a:cubicBezTo>
                      <a:pt x="80" y="15"/>
                      <a:pt x="80" y="15"/>
                      <a:pt x="81" y="15"/>
                    </a:cubicBezTo>
                    <a:lnTo>
                      <a:pt x="81" y="16"/>
                    </a:lnTo>
                    <a:lnTo>
                      <a:pt x="82" y="16"/>
                    </a:lnTo>
                    <a:lnTo>
                      <a:pt x="83" y="16"/>
                    </a:lnTo>
                    <a:cubicBezTo>
                      <a:pt x="83" y="15"/>
                      <a:pt x="83" y="15"/>
                      <a:pt x="84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6" y="16"/>
                      <a:pt x="86" y="16"/>
                      <a:pt x="85" y="17"/>
                    </a:cubicBezTo>
                    <a:cubicBezTo>
                      <a:pt x="85" y="18"/>
                      <a:pt x="85" y="18"/>
                      <a:pt x="86" y="18"/>
                    </a:cubicBezTo>
                    <a:lnTo>
                      <a:pt x="87" y="18"/>
                    </a:lnTo>
                    <a:cubicBezTo>
                      <a:pt x="88" y="18"/>
                      <a:pt x="87" y="19"/>
                      <a:pt x="87" y="19"/>
                    </a:cubicBezTo>
                    <a:cubicBezTo>
                      <a:pt x="87" y="20"/>
                      <a:pt x="88" y="20"/>
                      <a:pt x="88" y="20"/>
                    </a:cubicBezTo>
                    <a:lnTo>
                      <a:pt x="89" y="20"/>
                    </a:lnTo>
                    <a:cubicBezTo>
                      <a:pt x="89" y="21"/>
                      <a:pt x="90" y="21"/>
                      <a:pt x="90" y="21"/>
                    </a:cubicBezTo>
                    <a:lnTo>
                      <a:pt x="91" y="21"/>
                    </a:lnTo>
                    <a:cubicBezTo>
                      <a:pt x="92" y="21"/>
                      <a:pt x="92" y="21"/>
                      <a:pt x="92" y="21"/>
                    </a:cubicBezTo>
                    <a:cubicBezTo>
                      <a:pt x="93" y="21"/>
                      <a:pt x="93" y="21"/>
                      <a:pt x="94" y="21"/>
                    </a:cubicBezTo>
                    <a:lnTo>
                      <a:pt x="94" y="22"/>
                    </a:ln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7" y="22"/>
                      <a:pt x="97" y="22"/>
                      <a:pt x="99" y="23"/>
                    </a:cubicBezTo>
                    <a:lnTo>
                      <a:pt x="100" y="24"/>
                    </a:lnTo>
                    <a:cubicBezTo>
                      <a:pt x="101" y="25"/>
                      <a:pt x="101" y="26"/>
                      <a:pt x="102" y="26"/>
                    </a:cubicBezTo>
                    <a:cubicBezTo>
                      <a:pt x="103" y="26"/>
                      <a:pt x="103" y="26"/>
                      <a:pt x="104" y="26"/>
                    </a:cubicBezTo>
                    <a:cubicBezTo>
                      <a:pt x="105" y="27"/>
                      <a:pt x="106" y="27"/>
                      <a:pt x="107" y="27"/>
                    </a:cubicBezTo>
                    <a:cubicBezTo>
                      <a:pt x="108" y="27"/>
                      <a:pt x="108" y="27"/>
                      <a:pt x="109" y="27"/>
                    </a:cubicBezTo>
                    <a:cubicBezTo>
                      <a:pt x="109" y="28"/>
                      <a:pt x="110" y="28"/>
                      <a:pt x="111" y="28"/>
                    </a:cubicBezTo>
                    <a:cubicBezTo>
                      <a:pt x="111" y="28"/>
                      <a:pt x="112" y="28"/>
                      <a:pt x="112" y="29"/>
                    </a:cubicBezTo>
                    <a:cubicBezTo>
                      <a:pt x="113" y="29"/>
                      <a:pt x="115" y="29"/>
                      <a:pt x="115" y="30"/>
                    </a:cubicBezTo>
                    <a:cubicBezTo>
                      <a:pt x="116" y="30"/>
                      <a:pt x="116" y="30"/>
                      <a:pt x="115" y="31"/>
                    </a:cubicBezTo>
                    <a:cubicBezTo>
                      <a:pt x="115" y="31"/>
                      <a:pt x="114" y="32"/>
                      <a:pt x="113" y="32"/>
                    </a:cubicBez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2"/>
                    </a:lnTo>
                    <a:lnTo>
                      <a:pt x="109" y="32"/>
                    </a:lnTo>
                    <a:cubicBezTo>
                      <a:pt x="108" y="33"/>
                      <a:pt x="108" y="33"/>
                      <a:pt x="108" y="33"/>
                    </a:cubicBezTo>
                    <a:lnTo>
                      <a:pt x="107" y="33"/>
                    </a:lnTo>
                    <a:cubicBezTo>
                      <a:pt x="106" y="33"/>
                      <a:pt x="105" y="34"/>
                      <a:pt x="105" y="34"/>
                    </a:cubicBezTo>
                    <a:lnTo>
                      <a:pt x="104" y="33"/>
                    </a:lnTo>
                    <a:lnTo>
                      <a:pt x="103" y="33"/>
                    </a:lnTo>
                    <a:lnTo>
                      <a:pt x="102" y="33"/>
                    </a:lnTo>
                    <a:cubicBezTo>
                      <a:pt x="101" y="33"/>
                      <a:pt x="101" y="34"/>
                      <a:pt x="100" y="34"/>
                    </a:cubicBezTo>
                    <a:cubicBezTo>
                      <a:pt x="99" y="34"/>
                      <a:pt x="99" y="33"/>
                      <a:pt x="99" y="33"/>
                    </a:cubicBezTo>
                    <a:cubicBezTo>
                      <a:pt x="98" y="33"/>
                      <a:pt x="98" y="33"/>
                      <a:pt x="97" y="33"/>
                    </a:cubicBezTo>
                    <a:cubicBezTo>
                      <a:pt x="96" y="33"/>
                      <a:pt x="96" y="34"/>
                      <a:pt x="95" y="34"/>
                    </a:cubicBezTo>
                    <a:lnTo>
                      <a:pt x="95" y="33"/>
                    </a:lnTo>
                    <a:cubicBezTo>
                      <a:pt x="95" y="33"/>
                      <a:pt x="94" y="33"/>
                      <a:pt x="93" y="33"/>
                    </a:cubicBezTo>
                    <a:lnTo>
                      <a:pt x="92" y="33"/>
                    </a:ln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9" y="33"/>
                      <a:pt x="88" y="32"/>
                      <a:pt x="87" y="32"/>
                    </a:cubicBezTo>
                    <a:lnTo>
                      <a:pt x="86" y="32"/>
                    </a:lnTo>
                    <a:cubicBezTo>
                      <a:pt x="86" y="33"/>
                      <a:pt x="85" y="33"/>
                      <a:pt x="85" y="33"/>
                    </a:cubicBezTo>
                    <a:lnTo>
                      <a:pt x="84" y="32"/>
                    </a:lnTo>
                    <a:cubicBezTo>
                      <a:pt x="83" y="32"/>
                      <a:pt x="83" y="32"/>
                      <a:pt x="83" y="32"/>
                    </a:cubicBezTo>
                    <a:lnTo>
                      <a:pt x="82" y="32"/>
                    </a:lnTo>
                    <a:cubicBezTo>
                      <a:pt x="82" y="33"/>
                      <a:pt x="81" y="33"/>
                      <a:pt x="81" y="33"/>
                    </a:cubicBezTo>
                    <a:lnTo>
                      <a:pt x="80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5" y="33"/>
                    </a:lnTo>
                    <a:cubicBezTo>
                      <a:pt x="74" y="34"/>
                      <a:pt x="74" y="34"/>
                      <a:pt x="73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26" name="Shape 3326"/>
              <p:cNvSpPr/>
              <p:nvPr/>
            </p:nvSpPr>
            <p:spPr>
              <a:xfrm>
                <a:off x="7823099" y="9929694"/>
                <a:ext cx="28139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9" h="6" extrusionOk="0">
                    <a:moveTo>
                      <a:pt x="3" y="6"/>
                    </a:moveTo>
                    <a:cubicBezTo>
                      <a:pt x="1" y="6"/>
                      <a:pt x="1" y="6"/>
                      <a:pt x="0" y="5"/>
                    </a:cubicBezTo>
                    <a:cubicBezTo>
                      <a:pt x="0" y="4"/>
                      <a:pt x="-1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lnTo>
                      <a:pt x="4" y="4"/>
                    </a:ln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lnTo>
                      <a:pt x="4" y="1"/>
                    </a:ln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1"/>
                      <a:pt x="9" y="2"/>
                      <a:pt x="9" y="4"/>
                    </a:cubicBezTo>
                    <a:cubicBezTo>
                      <a:pt x="9" y="4"/>
                      <a:pt x="9" y="5"/>
                      <a:pt x="8" y="5"/>
                    </a:cubicBezTo>
                    <a:cubicBezTo>
                      <a:pt x="8" y="6"/>
                      <a:pt x="6" y="6"/>
                      <a:pt x="6" y="6"/>
                    </a:cubicBezTo>
                    <a:lnTo>
                      <a:pt x="5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27" name="Shape 3327"/>
              <p:cNvSpPr/>
              <p:nvPr/>
            </p:nvSpPr>
            <p:spPr>
              <a:xfrm>
                <a:off x="8146701" y="9824161"/>
                <a:ext cx="14070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5" h="8" extrusionOk="0">
                    <a:moveTo>
                      <a:pt x="4" y="8"/>
                    </a:moveTo>
                    <a:cubicBezTo>
                      <a:pt x="3" y="8"/>
                      <a:pt x="3" y="8"/>
                      <a:pt x="3" y="8"/>
                    </a:cubicBezTo>
                    <a:lnTo>
                      <a:pt x="3" y="7"/>
                    </a:lnTo>
                    <a:lnTo>
                      <a:pt x="4" y="6"/>
                    </a:ln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4"/>
                      <a:pt x="6" y="5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28" name="Shape 3328"/>
              <p:cNvSpPr/>
              <p:nvPr/>
            </p:nvSpPr>
            <p:spPr>
              <a:xfrm>
                <a:off x="8076353" y="9862863"/>
                <a:ext cx="17587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6" h="6" extrusionOk="0">
                    <a:moveTo>
                      <a:pt x="2" y="6"/>
                    </a:moveTo>
                    <a:cubicBezTo>
                      <a:pt x="2" y="6"/>
                      <a:pt x="2" y="5"/>
                      <a:pt x="1" y="5"/>
                    </a:cubicBezTo>
                    <a:cubicBezTo>
                      <a:pt x="0" y="5"/>
                      <a:pt x="1" y="5"/>
                      <a:pt x="1" y="4"/>
                    </a:cubicBez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cubicBezTo>
                      <a:pt x="1" y="2"/>
                      <a:pt x="2" y="2"/>
                      <a:pt x="2" y="2"/>
                    </a:cubicBez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cubicBezTo>
                      <a:pt x="3" y="1"/>
                      <a:pt x="3" y="2"/>
                      <a:pt x="2" y="2"/>
                    </a:cubicBez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7" y="2"/>
                      <a:pt x="5" y="3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3" y="4"/>
                    </a:lnTo>
                    <a:cubicBezTo>
                      <a:pt x="3" y="5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29" name="Shape 3329"/>
              <p:cNvSpPr/>
              <p:nvPr/>
            </p:nvSpPr>
            <p:spPr>
              <a:xfrm>
                <a:off x="8083388" y="9781962"/>
                <a:ext cx="31657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0" h="3" extrusionOk="0">
                    <a:moveTo>
                      <a:pt x="3" y="3"/>
                    </a:moveTo>
                    <a:lnTo>
                      <a:pt x="2" y="3"/>
                    </a:lnTo>
                    <a:cubicBezTo>
                      <a:pt x="2" y="3"/>
                      <a:pt x="1" y="3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cubicBezTo>
                      <a:pt x="7" y="1"/>
                      <a:pt x="7" y="1"/>
                      <a:pt x="7" y="1"/>
                    </a:cubicBezTo>
                    <a:lnTo>
                      <a:pt x="7" y="0"/>
                    </a:ln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3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0" name="Shape 3330"/>
              <p:cNvSpPr/>
              <p:nvPr/>
            </p:nvSpPr>
            <p:spPr>
              <a:xfrm>
                <a:off x="8160771" y="9859345"/>
                <a:ext cx="14070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lnTo>
                      <a:pt x="0" y="5"/>
                    </a:ln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1" name="Shape 3331"/>
              <p:cNvSpPr/>
              <p:nvPr/>
            </p:nvSpPr>
            <p:spPr>
              <a:xfrm>
                <a:off x="8069318" y="9838231"/>
                <a:ext cx="21104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7" h="7" extrusionOk="0">
                    <a:moveTo>
                      <a:pt x="4" y="7"/>
                    </a:moveTo>
                    <a:lnTo>
                      <a:pt x="4" y="6"/>
                    </a:ln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6" y="0"/>
                    </a:cubicBezTo>
                    <a:lnTo>
                      <a:pt x="7" y="1"/>
                    </a:lnTo>
                    <a:cubicBezTo>
                      <a:pt x="7" y="1"/>
                      <a:pt x="7" y="2"/>
                      <a:pt x="7" y="3"/>
                    </a:cubicBezTo>
                    <a:lnTo>
                      <a:pt x="7" y="4"/>
                    </a:lnTo>
                    <a:cubicBezTo>
                      <a:pt x="7" y="5"/>
                      <a:pt x="7" y="5"/>
                      <a:pt x="6" y="6"/>
                    </a:cubicBezTo>
                    <a:cubicBezTo>
                      <a:pt x="5" y="7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2" name="Shape 3332"/>
              <p:cNvSpPr/>
              <p:nvPr/>
            </p:nvSpPr>
            <p:spPr>
              <a:xfrm>
                <a:off x="8136149" y="9778445"/>
                <a:ext cx="17587" cy="31657"/>
              </a:xfrm>
              <a:custGeom>
                <a:avLst/>
                <a:gdLst/>
                <a:ahLst/>
                <a:cxnLst/>
                <a:rect l="0" t="0" r="0" b="0"/>
                <a:pathLst>
                  <a:path w="6" h="10" extrusionOk="0">
                    <a:moveTo>
                      <a:pt x="0" y="10"/>
                    </a:moveTo>
                    <a:lnTo>
                      <a:pt x="0" y="9"/>
                    </a:lnTo>
                    <a:cubicBezTo>
                      <a:pt x="0" y="9"/>
                      <a:pt x="0" y="8"/>
                      <a:pt x="1" y="7"/>
                    </a:cubicBezTo>
                    <a:lnTo>
                      <a:pt x="2" y="6"/>
                    </a:lnTo>
                    <a:lnTo>
                      <a:pt x="3" y="6"/>
                    </a:ln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lnTo>
                      <a:pt x="2" y="4"/>
                    </a:lnTo>
                    <a:cubicBezTo>
                      <a:pt x="2" y="3"/>
                      <a:pt x="2" y="2"/>
                      <a:pt x="2" y="2"/>
                    </a:cubicBez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ubicBezTo>
                      <a:pt x="2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6" y="4"/>
                      <a:pt x="6" y="5"/>
                    </a:cubicBezTo>
                    <a:lnTo>
                      <a:pt x="6" y="6"/>
                    </a:lnTo>
                    <a:lnTo>
                      <a:pt x="5" y="6"/>
                    </a:lnTo>
                    <a:cubicBezTo>
                      <a:pt x="4" y="6"/>
                      <a:pt x="4" y="6"/>
                      <a:pt x="4" y="7"/>
                    </a:cubicBezTo>
                    <a:lnTo>
                      <a:pt x="3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3" name="Shape 3333"/>
              <p:cNvSpPr/>
              <p:nvPr/>
            </p:nvSpPr>
            <p:spPr>
              <a:xfrm>
                <a:off x="8167806" y="9887485"/>
                <a:ext cx="10552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4" h="9" extrusionOk="0">
                    <a:moveTo>
                      <a:pt x="4" y="9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0" y="7"/>
                    </a:lnTo>
                    <a:cubicBezTo>
                      <a:pt x="0" y="6"/>
                      <a:pt x="0" y="6"/>
                      <a:pt x="1" y="6"/>
                    </a:cubicBezTo>
                    <a:cubicBezTo>
                      <a:pt x="2" y="5"/>
                      <a:pt x="1" y="4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4"/>
                      <a:pt x="3" y="5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4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4" name="Shape 3334"/>
              <p:cNvSpPr/>
              <p:nvPr/>
            </p:nvSpPr>
            <p:spPr>
              <a:xfrm>
                <a:off x="7974348" y="10045768"/>
                <a:ext cx="77383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23" h="8" extrusionOk="0">
                    <a:moveTo>
                      <a:pt x="11" y="8"/>
                    </a:moveTo>
                    <a:lnTo>
                      <a:pt x="10" y="8"/>
                    </a:lnTo>
                    <a:cubicBezTo>
                      <a:pt x="9" y="7"/>
                      <a:pt x="9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lnTo>
                      <a:pt x="1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-1" y="1"/>
                      <a:pt x="0" y="1"/>
                      <a:pt x="0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3" y="0"/>
                      <a:pt x="3" y="0"/>
                      <a:pt x="4" y="0"/>
                    </a:cubicBezTo>
                    <a:lnTo>
                      <a:pt x="5" y="0"/>
                    </a:lnTo>
                    <a:cubicBezTo>
                      <a:pt x="6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0"/>
                    </a:lnTo>
                    <a:cubicBezTo>
                      <a:pt x="12" y="0"/>
                      <a:pt x="13" y="0"/>
                      <a:pt x="14" y="0"/>
                    </a:cubicBezTo>
                    <a:lnTo>
                      <a:pt x="15" y="0"/>
                    </a:lnTo>
                    <a:lnTo>
                      <a:pt x="16" y="0"/>
                    </a:lnTo>
                    <a:cubicBezTo>
                      <a:pt x="17" y="0"/>
                      <a:pt x="17" y="0"/>
                      <a:pt x="17" y="1"/>
                    </a:cubicBezTo>
                    <a:lnTo>
                      <a:pt x="18" y="1"/>
                    </a:lnTo>
                    <a:cubicBezTo>
                      <a:pt x="18" y="1"/>
                      <a:pt x="19" y="2"/>
                      <a:pt x="2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2" y="4"/>
                      <a:pt x="23" y="4"/>
                      <a:pt x="23" y="5"/>
                    </a:cubicBezTo>
                    <a:cubicBezTo>
                      <a:pt x="23" y="5"/>
                      <a:pt x="23" y="7"/>
                      <a:pt x="22" y="7"/>
                    </a:cubicBezTo>
                    <a:cubicBezTo>
                      <a:pt x="21" y="7"/>
                      <a:pt x="21" y="7"/>
                      <a:pt x="20" y="7"/>
                    </a:cubicBezTo>
                    <a:lnTo>
                      <a:pt x="20" y="6"/>
                    </a:lnTo>
                    <a:cubicBezTo>
                      <a:pt x="20" y="6"/>
                      <a:pt x="19" y="6"/>
                      <a:pt x="19" y="5"/>
                    </a:cubicBezTo>
                    <a:cubicBezTo>
                      <a:pt x="19" y="6"/>
                      <a:pt x="19" y="6"/>
                      <a:pt x="18" y="6"/>
                    </a:cubicBezTo>
                    <a:cubicBezTo>
                      <a:pt x="17" y="6"/>
                      <a:pt x="17" y="5"/>
                      <a:pt x="17" y="5"/>
                    </a:cubicBezTo>
                    <a:lnTo>
                      <a:pt x="16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4" y="7"/>
                    </a:lnTo>
                    <a:cubicBezTo>
                      <a:pt x="13" y="8"/>
                      <a:pt x="13" y="8"/>
                      <a:pt x="11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5" name="Shape 3335"/>
              <p:cNvSpPr/>
              <p:nvPr/>
            </p:nvSpPr>
            <p:spPr>
              <a:xfrm>
                <a:off x="8238154" y="10007077"/>
                <a:ext cx="144214" cy="70348"/>
              </a:xfrm>
              <a:custGeom>
                <a:avLst/>
                <a:gdLst/>
                <a:ahLst/>
                <a:cxnLst/>
                <a:rect l="0" t="0" r="0" b="0"/>
                <a:pathLst>
                  <a:path w="42" h="21" extrusionOk="0">
                    <a:moveTo>
                      <a:pt x="42" y="12"/>
                    </a:move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3"/>
                      <a:pt x="41" y="13"/>
                      <a:pt x="41" y="13"/>
                    </a:cubicBezTo>
                    <a:lnTo>
                      <a:pt x="41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5"/>
                    </a:ln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7" y="15"/>
                    </a:cubicBezTo>
                    <a:lnTo>
                      <a:pt x="36" y="15"/>
                    </a:lnTo>
                    <a:cubicBezTo>
                      <a:pt x="36" y="15"/>
                      <a:pt x="35" y="15"/>
                      <a:pt x="35" y="14"/>
                    </a:cubicBezTo>
                    <a:cubicBezTo>
                      <a:pt x="34" y="13"/>
                      <a:pt x="33" y="13"/>
                      <a:pt x="32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4"/>
                      <a:pt x="29" y="14"/>
                      <a:pt x="28" y="14"/>
                    </a:cubicBezTo>
                    <a:lnTo>
                      <a:pt x="27" y="14"/>
                    </a:lnTo>
                    <a:cubicBezTo>
                      <a:pt x="26" y="14"/>
                      <a:pt x="26" y="13"/>
                      <a:pt x="26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3"/>
                      <a:pt x="23" y="13"/>
                      <a:pt x="22" y="14"/>
                    </a:cubicBezTo>
                    <a:lnTo>
                      <a:pt x="21" y="15"/>
                    </a:lnTo>
                    <a:lnTo>
                      <a:pt x="20" y="15"/>
                    </a:lnTo>
                    <a:lnTo>
                      <a:pt x="19" y="15"/>
                    </a:lnTo>
                    <a:cubicBezTo>
                      <a:pt x="18" y="15"/>
                      <a:pt x="18" y="15"/>
                      <a:pt x="17" y="16"/>
                    </a:cubicBezTo>
                    <a:lnTo>
                      <a:pt x="16" y="16"/>
                    </a:lnTo>
                    <a:cubicBezTo>
                      <a:pt x="15" y="16"/>
                      <a:pt x="15" y="16"/>
                      <a:pt x="15" y="15"/>
                    </a:cubicBezTo>
                    <a:lnTo>
                      <a:pt x="14" y="15"/>
                    </a:lnTo>
                    <a:cubicBezTo>
                      <a:pt x="14" y="14"/>
                      <a:pt x="14" y="14"/>
                      <a:pt x="14" y="14"/>
                    </a:cubicBezTo>
                    <a:lnTo>
                      <a:pt x="14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cubicBezTo>
                      <a:pt x="10" y="14"/>
                      <a:pt x="10" y="14"/>
                      <a:pt x="10" y="14"/>
                    </a:cubicBezTo>
                    <a:lnTo>
                      <a:pt x="10" y="15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7"/>
                    </a:lnTo>
                    <a:cubicBezTo>
                      <a:pt x="6" y="18"/>
                      <a:pt x="6" y="18"/>
                      <a:pt x="5" y="19"/>
                    </a:cubicBezTo>
                    <a:lnTo>
                      <a:pt x="5" y="20"/>
                    </a:lnTo>
                    <a:cubicBezTo>
                      <a:pt x="4" y="20"/>
                      <a:pt x="4" y="21"/>
                      <a:pt x="3" y="21"/>
                    </a:cubicBezTo>
                    <a:cubicBezTo>
                      <a:pt x="2" y="20"/>
                      <a:pt x="2" y="20"/>
                      <a:pt x="1" y="19"/>
                    </a:cubicBezTo>
                    <a:cubicBezTo>
                      <a:pt x="1" y="18"/>
                      <a:pt x="0" y="18"/>
                      <a:pt x="0" y="18"/>
                    </a:cubicBezTo>
                    <a:lnTo>
                      <a:pt x="0" y="17"/>
                    </a:lnTo>
                    <a:lnTo>
                      <a:pt x="0" y="18"/>
                    </a:lnTo>
                    <a:lnTo>
                      <a:pt x="0" y="17"/>
                    </a:ln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1" y="11"/>
                    </a:lnTo>
                    <a:lnTo>
                      <a:pt x="2" y="11"/>
                    </a:lnTo>
                    <a:cubicBezTo>
                      <a:pt x="2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4" y="6"/>
                    </a:ln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5" y="3"/>
                      <a:pt x="5" y="2"/>
                    </a:cubicBezTo>
                    <a:lnTo>
                      <a:pt x="5" y="1"/>
                    </a:lnTo>
                    <a:lnTo>
                      <a:pt x="4" y="1"/>
                    </a:lnTo>
                    <a:cubicBezTo>
                      <a:pt x="5" y="1"/>
                      <a:pt x="5" y="1"/>
                      <a:pt x="5" y="1"/>
                    </a:cubicBezTo>
                    <a:lnTo>
                      <a:pt x="6" y="0"/>
                    </a:lnTo>
                    <a:cubicBezTo>
                      <a:pt x="7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5" y="1"/>
                    </a:ln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19" y="1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2"/>
                      <a:pt x="26" y="2"/>
                      <a:pt x="27" y="3"/>
                    </a:cubicBezTo>
                    <a:cubicBezTo>
                      <a:pt x="27" y="4"/>
                      <a:pt x="27" y="4"/>
                      <a:pt x="29" y="5"/>
                    </a:cubicBezTo>
                    <a:lnTo>
                      <a:pt x="30" y="5"/>
                    </a:lnTo>
                    <a:lnTo>
                      <a:pt x="31" y="5"/>
                    </a:lnTo>
                    <a:cubicBezTo>
                      <a:pt x="32" y="5"/>
                      <a:pt x="33" y="5"/>
                      <a:pt x="33" y="5"/>
                    </a:cubicBezTo>
                    <a:cubicBezTo>
                      <a:pt x="34" y="6"/>
                      <a:pt x="35" y="6"/>
                      <a:pt x="34" y="7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8"/>
                      <a:pt x="31" y="8"/>
                      <a:pt x="31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3" y="8"/>
                      <a:pt x="34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7" y="8"/>
                      <a:pt x="37" y="9"/>
                      <a:pt x="38" y="10"/>
                    </a:cubicBezTo>
                    <a:cubicBezTo>
                      <a:pt x="39" y="10"/>
                      <a:pt x="40" y="10"/>
                      <a:pt x="41" y="11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6" name="Shape 3336"/>
              <p:cNvSpPr/>
              <p:nvPr/>
            </p:nvSpPr>
            <p:spPr>
              <a:xfrm>
                <a:off x="8132632" y="10007077"/>
                <a:ext cx="119592" cy="59796"/>
              </a:xfrm>
              <a:custGeom>
                <a:avLst/>
                <a:gdLst/>
                <a:ahLst/>
                <a:cxnLst/>
                <a:rect l="0" t="0" r="0" b="0"/>
                <a:pathLst>
                  <a:path w="35" h="18" extrusionOk="0">
                    <a:moveTo>
                      <a:pt x="35" y="1"/>
                    </a:moveTo>
                    <a:lnTo>
                      <a:pt x="35" y="2"/>
                    </a:lnTo>
                    <a:cubicBezTo>
                      <a:pt x="35" y="3"/>
                      <a:pt x="35" y="4"/>
                      <a:pt x="35" y="5"/>
                    </a:cubicBezTo>
                    <a:cubicBezTo>
                      <a:pt x="34" y="5"/>
                      <a:pt x="34" y="5"/>
                      <a:pt x="34" y="6"/>
                    </a:cubicBezTo>
                    <a:lnTo>
                      <a:pt x="33" y="7"/>
                    </a:lnTo>
                    <a:lnTo>
                      <a:pt x="33" y="8"/>
                    </a:lnTo>
                    <a:cubicBezTo>
                      <a:pt x="33" y="9"/>
                      <a:pt x="33" y="9"/>
                      <a:pt x="33" y="10"/>
                    </a:cubicBezTo>
                    <a:cubicBezTo>
                      <a:pt x="33" y="10"/>
                      <a:pt x="32" y="10"/>
                      <a:pt x="32" y="11"/>
                    </a:cubicBez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cubicBezTo>
                      <a:pt x="31" y="14"/>
                      <a:pt x="31" y="14"/>
                      <a:pt x="31" y="15"/>
                    </a:cubicBezTo>
                    <a:cubicBezTo>
                      <a:pt x="31" y="15"/>
                      <a:pt x="31" y="16"/>
                      <a:pt x="30" y="17"/>
                    </a:cubicBezTo>
                    <a:lnTo>
                      <a:pt x="30" y="18"/>
                    </a:lnTo>
                    <a:lnTo>
                      <a:pt x="30" y="17"/>
                    </a:lnTo>
                    <a:cubicBezTo>
                      <a:pt x="29" y="16"/>
                      <a:pt x="29" y="16"/>
                      <a:pt x="27" y="15"/>
                    </a:cubicBezTo>
                    <a:cubicBezTo>
                      <a:pt x="26" y="15"/>
                      <a:pt x="24" y="15"/>
                      <a:pt x="22" y="15"/>
                    </a:cubicBezTo>
                    <a:lnTo>
                      <a:pt x="21" y="15"/>
                    </a:ln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7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4"/>
                      <a:pt x="9" y="14"/>
                      <a:pt x="8" y="15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3" y="13"/>
                    </a:cubicBezTo>
                    <a:cubicBezTo>
                      <a:pt x="1" y="13"/>
                      <a:pt x="0" y="12"/>
                      <a:pt x="0" y="11"/>
                    </a:cubicBezTo>
                    <a:lnTo>
                      <a:pt x="1" y="10"/>
                    </a:lnTo>
                    <a:cubicBezTo>
                      <a:pt x="2" y="10"/>
                      <a:pt x="2" y="9"/>
                      <a:pt x="3" y="9"/>
                    </a:cubicBezTo>
                    <a:lnTo>
                      <a:pt x="3" y="10"/>
                    </a:ln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1"/>
                      <a:pt x="8" y="11"/>
                    </a:cubicBezTo>
                    <a:cubicBezTo>
                      <a:pt x="9" y="10"/>
                      <a:pt x="9" y="10"/>
                      <a:pt x="10" y="10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11" y="12"/>
                    </a:lnTo>
                    <a:cubicBezTo>
                      <a:pt x="12" y="12"/>
                      <a:pt x="13" y="12"/>
                      <a:pt x="13" y="12"/>
                    </a:cubicBezTo>
                    <a:cubicBezTo>
                      <a:pt x="13" y="12"/>
                      <a:pt x="14" y="11"/>
                      <a:pt x="15" y="11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22" y="12"/>
                      <a:pt x="23" y="12"/>
                      <a:pt x="25" y="11"/>
                    </a:cubicBezTo>
                    <a:cubicBezTo>
                      <a:pt x="24" y="11"/>
                      <a:pt x="24" y="10"/>
                      <a:pt x="24" y="10"/>
                    </a:cubicBez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8" y="10"/>
                      <a:pt x="18" y="10"/>
                    </a:cubicBezTo>
                    <a:cubicBezTo>
                      <a:pt x="18" y="10"/>
                      <a:pt x="17" y="9"/>
                      <a:pt x="18" y="9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20" y="8"/>
                      <a:pt x="21" y="8"/>
                      <a:pt x="21" y="7"/>
                    </a:cubicBezTo>
                    <a:lnTo>
                      <a:pt x="20" y="7"/>
                    </a:lnTo>
                    <a:lnTo>
                      <a:pt x="20" y="6"/>
                    </a:ln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5"/>
                    </a:cubicBezTo>
                    <a:lnTo>
                      <a:pt x="21" y="5"/>
                    </a:lnTo>
                    <a:cubicBezTo>
                      <a:pt x="21" y="4"/>
                      <a:pt x="21" y="4"/>
                      <a:pt x="22" y="3"/>
                    </a:cubicBezTo>
                    <a:lnTo>
                      <a:pt x="23" y="3"/>
                    </a:lnTo>
                    <a:cubicBezTo>
                      <a:pt x="22" y="2"/>
                      <a:pt x="22" y="2"/>
                      <a:pt x="20" y="2"/>
                    </a:cubicBezTo>
                    <a:lnTo>
                      <a:pt x="19" y="2"/>
                    </a:lnTo>
                    <a:lnTo>
                      <a:pt x="18" y="2"/>
                    </a:lnTo>
                    <a:cubicBezTo>
                      <a:pt x="17" y="2"/>
                      <a:pt x="17" y="2"/>
                      <a:pt x="16" y="2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7" y="1"/>
                      <a:pt x="18" y="1"/>
                      <a:pt x="18" y="0"/>
                    </a:cubicBezTo>
                    <a:lnTo>
                      <a:pt x="19" y="0"/>
                    </a:ln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5" y="0"/>
                    </a:lnTo>
                    <a:cubicBezTo>
                      <a:pt x="26" y="0"/>
                      <a:pt x="26" y="0"/>
                      <a:pt x="27" y="0"/>
                    </a:cubicBezTo>
                    <a:cubicBezTo>
                      <a:pt x="28" y="0"/>
                      <a:pt x="28" y="0"/>
                      <a:pt x="29" y="1"/>
                    </a:cubicBezTo>
                    <a:cubicBezTo>
                      <a:pt x="30" y="1"/>
                      <a:pt x="30" y="1"/>
                      <a:pt x="31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2"/>
                      <a:pt x="33" y="2"/>
                      <a:pt x="34" y="2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7" name="Shape 3337"/>
              <p:cNvSpPr/>
              <p:nvPr/>
            </p:nvSpPr>
            <p:spPr>
              <a:xfrm>
                <a:off x="8635622" y="10172395"/>
                <a:ext cx="14070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5" h="4" extrusionOk="0">
                    <a:moveTo>
                      <a:pt x="3" y="4"/>
                    </a:moveTo>
                    <a:cubicBezTo>
                      <a:pt x="2" y="4"/>
                      <a:pt x="2" y="4"/>
                      <a:pt x="1" y="3"/>
                    </a:cubicBezTo>
                    <a:lnTo>
                      <a:pt x="1" y="2"/>
                    </a:lnTo>
                    <a:cubicBezTo>
                      <a:pt x="1" y="2"/>
                      <a:pt x="0" y="1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8" name="Shape 3338"/>
              <p:cNvSpPr/>
              <p:nvPr/>
            </p:nvSpPr>
            <p:spPr>
              <a:xfrm>
                <a:off x="8628587" y="10147774"/>
                <a:ext cx="7035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3" h="4" extrusionOk="0">
                    <a:moveTo>
                      <a:pt x="1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-1" y="0"/>
                      <a:pt x="0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39" name="Shape 3339"/>
              <p:cNvSpPr/>
              <p:nvPr/>
            </p:nvSpPr>
            <p:spPr>
              <a:xfrm>
                <a:off x="8421060" y="10052803"/>
                <a:ext cx="66831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20" h="7" extrusionOk="0">
                    <a:moveTo>
                      <a:pt x="12" y="7"/>
                    </a:moveTo>
                    <a:lnTo>
                      <a:pt x="11" y="7"/>
                    </a:lnTo>
                    <a:cubicBezTo>
                      <a:pt x="11" y="7"/>
                      <a:pt x="10" y="7"/>
                      <a:pt x="9" y="6"/>
                    </a:cubicBezTo>
                    <a:cubicBezTo>
                      <a:pt x="8" y="6"/>
                      <a:pt x="7" y="6"/>
                      <a:pt x="6" y="6"/>
                    </a:cubicBezTo>
                    <a:lnTo>
                      <a:pt x="5" y="6"/>
                    </a:lnTo>
                    <a:lnTo>
                      <a:pt x="4" y="6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lnTo>
                      <a:pt x="1" y="3"/>
                    </a:lnTo>
                    <a:cubicBezTo>
                      <a:pt x="1" y="2"/>
                      <a:pt x="1" y="2"/>
                      <a:pt x="1" y="2"/>
                    </a:cubicBezTo>
                    <a:lnTo>
                      <a:pt x="2" y="1"/>
                    </a:lnTo>
                    <a:lnTo>
                      <a:pt x="3" y="1"/>
                    </a:ln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9" y="0"/>
                      <a:pt x="9" y="1"/>
                    </a:cubicBez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1"/>
                      <a:pt x="17" y="1"/>
                    </a:cubicBezTo>
                    <a:cubicBezTo>
                      <a:pt x="18" y="1"/>
                      <a:pt x="20" y="2"/>
                      <a:pt x="20" y="2"/>
                    </a:cubicBezTo>
                    <a:cubicBezTo>
                      <a:pt x="20" y="3"/>
                      <a:pt x="20" y="4"/>
                      <a:pt x="19" y="5"/>
                    </a:cubicBezTo>
                    <a:cubicBezTo>
                      <a:pt x="18" y="5"/>
                      <a:pt x="18" y="5"/>
                      <a:pt x="17" y="6"/>
                    </a:cubicBezTo>
                    <a:lnTo>
                      <a:pt x="16" y="6"/>
                    </a:lnTo>
                    <a:cubicBezTo>
                      <a:pt x="16" y="6"/>
                      <a:pt x="15" y="6"/>
                      <a:pt x="14" y="6"/>
                    </a:cubicBezTo>
                    <a:cubicBezTo>
                      <a:pt x="13" y="7"/>
                      <a:pt x="12" y="7"/>
                      <a:pt x="1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0" name="Shape 3340"/>
              <p:cNvSpPr/>
              <p:nvPr/>
            </p:nvSpPr>
            <p:spPr>
              <a:xfrm>
                <a:off x="8632105" y="10193500"/>
                <a:ext cx="10552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4" h="5" extrusionOk="0">
                    <a:moveTo>
                      <a:pt x="1" y="5"/>
                    </a:moveTo>
                    <a:lnTo>
                      <a:pt x="0" y="5"/>
                    </a:ln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1" name="Shape 3341"/>
              <p:cNvSpPr/>
              <p:nvPr/>
            </p:nvSpPr>
            <p:spPr>
              <a:xfrm>
                <a:off x="8607483" y="10218122"/>
                <a:ext cx="1055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4" h="3" extrusionOk="0">
                    <a:moveTo>
                      <a:pt x="2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2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2" name="Shape 3342"/>
              <p:cNvSpPr/>
              <p:nvPr/>
            </p:nvSpPr>
            <p:spPr>
              <a:xfrm>
                <a:off x="8579343" y="10256813"/>
                <a:ext cx="10552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4" h="2" extrusionOk="0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lnTo>
                      <a:pt x="4" y="0"/>
                    </a:ln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3" name="Shape 3343"/>
              <p:cNvSpPr/>
              <p:nvPr/>
            </p:nvSpPr>
            <p:spPr>
              <a:xfrm>
                <a:off x="7692955" y="1028495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4" name="Shape 3344"/>
              <p:cNvSpPr/>
              <p:nvPr/>
            </p:nvSpPr>
            <p:spPr>
              <a:xfrm>
                <a:off x="7538188" y="10147774"/>
                <a:ext cx="204010" cy="137179"/>
              </a:xfrm>
              <a:custGeom>
                <a:avLst/>
                <a:gdLst/>
                <a:ahLst/>
                <a:cxnLst/>
                <a:rect l="0" t="0" r="0" b="0"/>
                <a:pathLst>
                  <a:path w="59" h="40" extrusionOk="0">
                    <a:moveTo>
                      <a:pt x="59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6" y="1"/>
                      <a:pt x="56" y="2"/>
                      <a:pt x="56" y="2"/>
                    </a:cubicBezTo>
                    <a:cubicBezTo>
                      <a:pt x="55" y="2"/>
                      <a:pt x="55" y="2"/>
                      <a:pt x="56" y="3"/>
                    </a:cubicBezTo>
                    <a:cubicBezTo>
                      <a:pt x="56" y="4"/>
                      <a:pt x="56" y="4"/>
                      <a:pt x="56" y="4"/>
                    </a:cubicBezTo>
                    <a:lnTo>
                      <a:pt x="56" y="5"/>
                    </a:lnTo>
                    <a:lnTo>
                      <a:pt x="55" y="5"/>
                    </a:lnTo>
                    <a:lnTo>
                      <a:pt x="56" y="6"/>
                    </a:lnTo>
                    <a:cubicBezTo>
                      <a:pt x="56" y="6"/>
                      <a:pt x="57" y="6"/>
                      <a:pt x="57" y="7"/>
                    </a:cubicBezTo>
                    <a:lnTo>
                      <a:pt x="56" y="7"/>
                    </a:ln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lnTo>
                      <a:pt x="53" y="7"/>
                    </a:lnTo>
                    <a:cubicBezTo>
                      <a:pt x="52" y="8"/>
                      <a:pt x="52" y="9"/>
                      <a:pt x="52" y="9"/>
                    </a:cubicBezTo>
                    <a:lnTo>
                      <a:pt x="52" y="10"/>
                    </a:lnTo>
                    <a:lnTo>
                      <a:pt x="52" y="11"/>
                    </a:lnTo>
                    <a:cubicBezTo>
                      <a:pt x="52" y="12"/>
                      <a:pt x="52" y="12"/>
                      <a:pt x="52" y="12"/>
                    </a:cubicBezTo>
                    <a:lnTo>
                      <a:pt x="52" y="13"/>
                    </a:lnTo>
                    <a:lnTo>
                      <a:pt x="51" y="14"/>
                    </a:lnTo>
                    <a:cubicBezTo>
                      <a:pt x="50" y="14"/>
                      <a:pt x="50" y="14"/>
                      <a:pt x="50" y="14"/>
                    </a:cubicBezTo>
                    <a:cubicBezTo>
                      <a:pt x="49" y="14"/>
                      <a:pt x="49" y="14"/>
                      <a:pt x="49" y="14"/>
                    </a:cubicBezTo>
                    <a:lnTo>
                      <a:pt x="49" y="15"/>
                    </a:lnTo>
                    <a:cubicBezTo>
                      <a:pt x="50" y="15"/>
                      <a:pt x="50" y="16"/>
                      <a:pt x="49" y="17"/>
                    </a:cubicBezTo>
                    <a:lnTo>
                      <a:pt x="49" y="18"/>
                    </a:lnTo>
                    <a:lnTo>
                      <a:pt x="49" y="19"/>
                    </a:lnTo>
                    <a:lnTo>
                      <a:pt x="49" y="20"/>
                    </a:lnTo>
                    <a:cubicBezTo>
                      <a:pt x="49" y="20"/>
                      <a:pt x="49" y="21"/>
                      <a:pt x="48" y="21"/>
                    </a:cubicBezTo>
                    <a:lnTo>
                      <a:pt x="47" y="21"/>
                    </a:lnTo>
                    <a:cubicBezTo>
                      <a:pt x="46" y="21"/>
                      <a:pt x="46" y="22"/>
                      <a:pt x="46" y="22"/>
                    </a:cubicBezTo>
                    <a:cubicBezTo>
                      <a:pt x="45" y="23"/>
                      <a:pt x="45" y="24"/>
                      <a:pt x="45" y="24"/>
                    </a:cubicBezTo>
                    <a:cubicBezTo>
                      <a:pt x="45" y="24"/>
                      <a:pt x="46" y="24"/>
                      <a:pt x="46" y="25"/>
                    </a:cubicBezTo>
                    <a:lnTo>
                      <a:pt x="46" y="26"/>
                    </a:lnTo>
                    <a:cubicBezTo>
                      <a:pt x="46" y="26"/>
                      <a:pt x="47" y="27"/>
                      <a:pt x="46" y="27"/>
                    </a:cubicBezTo>
                    <a:lnTo>
                      <a:pt x="45" y="27"/>
                    </a:lnTo>
                    <a:cubicBezTo>
                      <a:pt x="44" y="27"/>
                      <a:pt x="44" y="27"/>
                      <a:pt x="44" y="27"/>
                    </a:cubicBezTo>
                    <a:lnTo>
                      <a:pt x="44" y="28"/>
                    </a:ln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9"/>
                      <a:pt x="45" y="30"/>
                      <a:pt x="45" y="30"/>
                    </a:cubicBezTo>
                    <a:cubicBezTo>
                      <a:pt x="44" y="31"/>
                      <a:pt x="44" y="31"/>
                      <a:pt x="43" y="32"/>
                    </a:cubicBezTo>
                    <a:cubicBezTo>
                      <a:pt x="42" y="32"/>
                      <a:pt x="42" y="32"/>
                      <a:pt x="42" y="33"/>
                    </a:cubicBezTo>
                    <a:cubicBezTo>
                      <a:pt x="41" y="33"/>
                      <a:pt x="41" y="33"/>
                      <a:pt x="42" y="34"/>
                    </a:cubicBezTo>
                    <a:lnTo>
                      <a:pt x="42" y="35"/>
                    </a:lnTo>
                    <a:lnTo>
                      <a:pt x="42" y="36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3" y="38"/>
                    </a:lnTo>
                    <a:cubicBezTo>
                      <a:pt x="43" y="38"/>
                      <a:pt x="43" y="39"/>
                      <a:pt x="44" y="39"/>
                    </a:cubicBezTo>
                    <a:cubicBezTo>
                      <a:pt x="44" y="40"/>
                      <a:pt x="43" y="40"/>
                      <a:pt x="43" y="40"/>
                    </a:cubicBezTo>
                    <a:lnTo>
                      <a:pt x="42" y="40"/>
                    </a:lnTo>
                    <a:cubicBezTo>
                      <a:pt x="41" y="40"/>
                      <a:pt x="41" y="40"/>
                      <a:pt x="41" y="40"/>
                    </a:cubicBezTo>
                    <a:cubicBezTo>
                      <a:pt x="40" y="40"/>
                      <a:pt x="39" y="40"/>
                      <a:pt x="38" y="40"/>
                    </a:cubicBez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cubicBezTo>
                      <a:pt x="34" y="39"/>
                      <a:pt x="34" y="38"/>
                      <a:pt x="33" y="38"/>
                    </a:cubicBezTo>
                    <a:cubicBezTo>
                      <a:pt x="33" y="38"/>
                      <a:pt x="32" y="37"/>
                      <a:pt x="31" y="37"/>
                    </a:cubicBezTo>
                    <a:cubicBezTo>
                      <a:pt x="31" y="37"/>
                      <a:pt x="30" y="37"/>
                      <a:pt x="30" y="38"/>
                    </a:cubicBezTo>
                    <a:lnTo>
                      <a:pt x="29" y="38"/>
                    </a:lnTo>
                    <a:cubicBezTo>
                      <a:pt x="28" y="38"/>
                      <a:pt x="28" y="37"/>
                      <a:pt x="27" y="37"/>
                    </a:cubicBezTo>
                    <a:lnTo>
                      <a:pt x="26" y="37"/>
                    </a:lnTo>
                    <a:cubicBezTo>
                      <a:pt x="25" y="37"/>
                      <a:pt x="25" y="37"/>
                      <a:pt x="24" y="36"/>
                    </a:cubicBezTo>
                    <a:cubicBezTo>
                      <a:pt x="23" y="36"/>
                      <a:pt x="22" y="36"/>
                      <a:pt x="21" y="36"/>
                    </a:cubicBezTo>
                    <a:lnTo>
                      <a:pt x="20" y="36"/>
                    </a:lnTo>
                    <a:cubicBezTo>
                      <a:pt x="19" y="36"/>
                      <a:pt x="19" y="36"/>
                      <a:pt x="19" y="36"/>
                    </a:cubicBezTo>
                    <a:lnTo>
                      <a:pt x="18" y="36"/>
                    </a:lnTo>
                    <a:lnTo>
                      <a:pt x="17" y="36"/>
                    </a:lnTo>
                    <a:cubicBezTo>
                      <a:pt x="17" y="35"/>
                      <a:pt x="16" y="35"/>
                      <a:pt x="16" y="35"/>
                    </a:cubicBezTo>
                    <a:cubicBezTo>
                      <a:pt x="15" y="35"/>
                      <a:pt x="15" y="35"/>
                      <a:pt x="14" y="34"/>
                    </a:cubicBezTo>
                    <a:lnTo>
                      <a:pt x="13" y="34"/>
                    </a:lnTo>
                    <a:lnTo>
                      <a:pt x="13" y="33"/>
                    </a:lnTo>
                    <a:cubicBezTo>
                      <a:pt x="13" y="33"/>
                      <a:pt x="12" y="33"/>
                      <a:pt x="12" y="32"/>
                    </a:cubicBezTo>
                    <a:cubicBezTo>
                      <a:pt x="12" y="32"/>
                      <a:pt x="11" y="32"/>
                      <a:pt x="11" y="31"/>
                    </a:cubicBezTo>
                    <a:cubicBezTo>
                      <a:pt x="10" y="31"/>
                      <a:pt x="9" y="30"/>
                      <a:pt x="9" y="30"/>
                    </a:cubicBezTo>
                    <a:cubicBezTo>
                      <a:pt x="9" y="29"/>
                      <a:pt x="8" y="28"/>
                      <a:pt x="8" y="27"/>
                    </a:cubicBezTo>
                    <a:cubicBezTo>
                      <a:pt x="8" y="27"/>
                      <a:pt x="8" y="26"/>
                      <a:pt x="7" y="26"/>
                    </a:cubicBezTo>
                    <a:cubicBezTo>
                      <a:pt x="7" y="26"/>
                      <a:pt x="6" y="26"/>
                      <a:pt x="5" y="25"/>
                    </a:cubicBezTo>
                    <a:cubicBezTo>
                      <a:pt x="4" y="24"/>
                      <a:pt x="4" y="23"/>
                      <a:pt x="3" y="22"/>
                    </a:cubicBezTo>
                    <a:lnTo>
                      <a:pt x="3" y="21"/>
                    </a:lnTo>
                    <a:cubicBezTo>
                      <a:pt x="3" y="20"/>
                      <a:pt x="2" y="20"/>
                      <a:pt x="2" y="20"/>
                    </a:cubicBezTo>
                    <a:cubicBezTo>
                      <a:pt x="1" y="19"/>
                      <a:pt x="1" y="19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4" y="17"/>
                    </a:ln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7" y="18"/>
                      <a:pt x="7" y="17"/>
                      <a:pt x="8" y="17"/>
                    </a:cubicBezTo>
                    <a:lnTo>
                      <a:pt x="9" y="17"/>
                    </a:lnTo>
                    <a:cubicBezTo>
                      <a:pt x="9" y="17"/>
                      <a:pt x="10" y="16"/>
                      <a:pt x="11" y="16"/>
                    </a:cubicBezTo>
                    <a:lnTo>
                      <a:pt x="12" y="16"/>
                    </a:lnTo>
                    <a:lnTo>
                      <a:pt x="13" y="15"/>
                    </a:lnTo>
                    <a:lnTo>
                      <a:pt x="13" y="14"/>
                    </a:lnTo>
                    <a:cubicBezTo>
                      <a:pt x="13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2"/>
                      <a:pt x="16" y="12"/>
                      <a:pt x="17" y="11"/>
                    </a:cubicBezTo>
                    <a:cubicBezTo>
                      <a:pt x="18" y="11"/>
                      <a:pt x="18" y="11"/>
                      <a:pt x="19" y="10"/>
                    </a:cubicBezTo>
                    <a:cubicBezTo>
                      <a:pt x="19" y="10"/>
                      <a:pt x="19" y="9"/>
                      <a:pt x="20" y="9"/>
                    </a:cubicBezTo>
                    <a:lnTo>
                      <a:pt x="20" y="8"/>
                    </a:lnTo>
                    <a:lnTo>
                      <a:pt x="21" y="8"/>
                    </a:lnTo>
                    <a:lnTo>
                      <a:pt x="22" y="9"/>
                    </a:lnTo>
                    <a:cubicBezTo>
                      <a:pt x="22" y="10"/>
                      <a:pt x="22" y="10"/>
                      <a:pt x="22" y="10"/>
                    </a:cubicBezTo>
                    <a:lnTo>
                      <a:pt x="23" y="10"/>
                    </a:lnTo>
                    <a:cubicBezTo>
                      <a:pt x="23" y="11"/>
                      <a:pt x="23" y="11"/>
                      <a:pt x="23" y="11"/>
                    </a:cubicBezTo>
                    <a:lnTo>
                      <a:pt x="24" y="12"/>
                    </a:lnTo>
                    <a:cubicBezTo>
                      <a:pt x="25" y="12"/>
                      <a:pt x="25" y="11"/>
                      <a:pt x="26" y="11"/>
                    </a:cubicBezTo>
                    <a:cubicBezTo>
                      <a:pt x="26" y="10"/>
                      <a:pt x="26" y="10"/>
                      <a:pt x="27" y="10"/>
                    </a:cubicBezTo>
                    <a:lnTo>
                      <a:pt x="28" y="10"/>
                    </a:lnTo>
                    <a:lnTo>
                      <a:pt x="28" y="9"/>
                    </a:lnTo>
                    <a:cubicBezTo>
                      <a:pt x="29" y="9"/>
                      <a:pt x="29" y="9"/>
                      <a:pt x="30" y="9"/>
                    </a:cubicBezTo>
                    <a:lnTo>
                      <a:pt x="31" y="8"/>
                    </a:lnTo>
                    <a:cubicBezTo>
                      <a:pt x="32" y="8"/>
                      <a:pt x="32" y="8"/>
                      <a:pt x="33" y="8"/>
                    </a:cubicBezTo>
                    <a:cubicBezTo>
                      <a:pt x="34" y="8"/>
                      <a:pt x="34" y="7"/>
                      <a:pt x="34" y="7"/>
                    </a:cubicBezTo>
                    <a:cubicBezTo>
                      <a:pt x="36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3"/>
                    </a:cubicBezTo>
                    <a:cubicBezTo>
                      <a:pt x="41" y="2"/>
                      <a:pt x="41" y="2"/>
                      <a:pt x="41" y="2"/>
                    </a:cubicBezTo>
                    <a:lnTo>
                      <a:pt x="42" y="3"/>
                    </a:lnTo>
                    <a:cubicBezTo>
                      <a:pt x="42" y="4"/>
                      <a:pt x="42" y="4"/>
                      <a:pt x="43" y="4"/>
                    </a:cubicBezTo>
                    <a:cubicBezTo>
                      <a:pt x="44" y="4"/>
                      <a:pt x="44" y="4"/>
                      <a:pt x="45" y="4"/>
                    </a:cubicBezTo>
                    <a:lnTo>
                      <a:pt x="46" y="3"/>
                    </a:lnTo>
                    <a:lnTo>
                      <a:pt x="47" y="3"/>
                    </a:lnTo>
                    <a:lnTo>
                      <a:pt x="48" y="3"/>
                    </a:lnTo>
                    <a:cubicBezTo>
                      <a:pt x="48" y="3"/>
                      <a:pt x="49" y="3"/>
                      <a:pt x="49" y="2"/>
                    </a:cubicBezTo>
                    <a:lnTo>
                      <a:pt x="50" y="2"/>
                    </a:lnTo>
                    <a:cubicBezTo>
                      <a:pt x="51" y="2"/>
                      <a:pt x="52" y="2"/>
                      <a:pt x="52" y="1"/>
                    </a:cubicBezTo>
                    <a:cubicBezTo>
                      <a:pt x="53" y="1"/>
                      <a:pt x="53" y="1"/>
                      <a:pt x="54" y="1"/>
                    </a:cubicBezTo>
                    <a:lnTo>
                      <a:pt x="55" y="1"/>
                    </a:lnTo>
                    <a:cubicBezTo>
                      <a:pt x="56" y="1"/>
                      <a:pt x="56" y="0"/>
                      <a:pt x="57" y="0"/>
                    </a:cubicBezTo>
                    <a:cubicBezTo>
                      <a:pt x="57" y="0"/>
                      <a:pt x="57" y="1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5" name="Shape 3345"/>
              <p:cNvSpPr/>
              <p:nvPr/>
            </p:nvSpPr>
            <p:spPr>
              <a:xfrm>
                <a:off x="7692955" y="1028495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6" name="Shape 3346"/>
              <p:cNvSpPr/>
              <p:nvPr/>
            </p:nvSpPr>
            <p:spPr>
              <a:xfrm>
                <a:off x="7488944" y="10112599"/>
                <a:ext cx="253254" cy="94970"/>
              </a:xfrm>
              <a:custGeom>
                <a:avLst/>
                <a:gdLst/>
                <a:ahLst/>
                <a:cxnLst/>
                <a:rect l="0" t="0" r="0" b="0"/>
                <a:pathLst>
                  <a:path w="73" h="28" extrusionOk="0">
                    <a:moveTo>
                      <a:pt x="73" y="10"/>
                    </a:moveTo>
                    <a:lnTo>
                      <a:pt x="73" y="11"/>
                    </a:lnTo>
                    <a:lnTo>
                      <a:pt x="72" y="11"/>
                    </a:lnTo>
                    <a:cubicBezTo>
                      <a:pt x="71" y="11"/>
                      <a:pt x="71" y="10"/>
                      <a:pt x="71" y="10"/>
                    </a:cubicBezTo>
                    <a:cubicBezTo>
                      <a:pt x="70" y="10"/>
                      <a:pt x="70" y="11"/>
                      <a:pt x="69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7" y="11"/>
                      <a:pt x="67" y="11"/>
                      <a:pt x="66" y="11"/>
                    </a:cubicBezTo>
                    <a:cubicBezTo>
                      <a:pt x="66" y="12"/>
                      <a:pt x="65" y="12"/>
                      <a:pt x="64" y="12"/>
                    </a:cubicBezTo>
                    <a:lnTo>
                      <a:pt x="63" y="12"/>
                    </a:lnTo>
                    <a:cubicBezTo>
                      <a:pt x="63" y="13"/>
                      <a:pt x="62" y="13"/>
                      <a:pt x="62" y="13"/>
                    </a:cubicBezTo>
                    <a:lnTo>
                      <a:pt x="61" y="13"/>
                    </a:lnTo>
                    <a:lnTo>
                      <a:pt x="60" y="13"/>
                    </a:lnTo>
                    <a:lnTo>
                      <a:pt x="59" y="14"/>
                    </a:lnTo>
                    <a:cubicBezTo>
                      <a:pt x="58" y="14"/>
                      <a:pt x="58" y="14"/>
                      <a:pt x="57" y="14"/>
                    </a:cubicBezTo>
                    <a:cubicBezTo>
                      <a:pt x="56" y="14"/>
                      <a:pt x="56" y="14"/>
                      <a:pt x="56" y="13"/>
                    </a:cubicBezTo>
                    <a:cubicBezTo>
                      <a:pt x="55" y="12"/>
                      <a:pt x="55" y="12"/>
                      <a:pt x="55" y="12"/>
                    </a:cubicBezTo>
                    <a:lnTo>
                      <a:pt x="54" y="13"/>
                    </a:lnTo>
                    <a:cubicBezTo>
                      <a:pt x="53" y="14"/>
                      <a:pt x="52" y="14"/>
                      <a:pt x="52" y="15"/>
                    </a:cubicBezTo>
                    <a:cubicBezTo>
                      <a:pt x="51" y="16"/>
                      <a:pt x="50" y="17"/>
                      <a:pt x="48" y="17"/>
                    </a:cubicBezTo>
                    <a:cubicBezTo>
                      <a:pt x="48" y="17"/>
                      <a:pt x="48" y="18"/>
                      <a:pt x="47" y="18"/>
                    </a:cubicBezTo>
                    <a:cubicBezTo>
                      <a:pt x="46" y="18"/>
                      <a:pt x="46" y="18"/>
                      <a:pt x="45" y="18"/>
                    </a:cubicBezTo>
                    <a:lnTo>
                      <a:pt x="44" y="19"/>
                    </a:lnTo>
                    <a:cubicBezTo>
                      <a:pt x="43" y="19"/>
                      <a:pt x="43" y="19"/>
                      <a:pt x="42" y="19"/>
                    </a:cubicBezTo>
                    <a:lnTo>
                      <a:pt x="42" y="20"/>
                    </a:ln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20"/>
                      <a:pt x="40" y="20"/>
                      <a:pt x="40" y="21"/>
                    </a:cubicBezTo>
                    <a:cubicBezTo>
                      <a:pt x="39" y="21"/>
                      <a:pt x="39" y="22"/>
                      <a:pt x="38" y="22"/>
                    </a:cubicBezTo>
                    <a:lnTo>
                      <a:pt x="37" y="21"/>
                    </a:lnTo>
                    <a:lnTo>
                      <a:pt x="37" y="20"/>
                    </a:lnTo>
                    <a:cubicBezTo>
                      <a:pt x="36" y="20"/>
                      <a:pt x="36" y="20"/>
                      <a:pt x="36" y="20"/>
                    </a:cubicBezTo>
                    <a:lnTo>
                      <a:pt x="36" y="19"/>
                    </a:lnTo>
                    <a:lnTo>
                      <a:pt x="35" y="18"/>
                    </a:lnTo>
                    <a:lnTo>
                      <a:pt x="34" y="18"/>
                    </a:ln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1"/>
                      <a:pt x="32" y="21"/>
                      <a:pt x="31" y="21"/>
                    </a:cubicBezTo>
                    <a:cubicBezTo>
                      <a:pt x="30" y="22"/>
                      <a:pt x="30" y="22"/>
                      <a:pt x="29" y="22"/>
                    </a:cubicBezTo>
                    <a:lnTo>
                      <a:pt x="28" y="22"/>
                    </a:lnTo>
                    <a:lnTo>
                      <a:pt x="27" y="22"/>
                    </a:lnTo>
                    <a:lnTo>
                      <a:pt x="26" y="23"/>
                    </a:lnTo>
                    <a:cubicBezTo>
                      <a:pt x="26" y="23"/>
                      <a:pt x="27" y="23"/>
                      <a:pt x="27" y="24"/>
                    </a:cubicBezTo>
                    <a:lnTo>
                      <a:pt x="27" y="25"/>
                    </a:lnTo>
                    <a:lnTo>
                      <a:pt x="26" y="26"/>
                    </a:lnTo>
                    <a:lnTo>
                      <a:pt x="25" y="26"/>
                    </a:lnTo>
                    <a:cubicBezTo>
                      <a:pt x="24" y="26"/>
                      <a:pt x="23" y="27"/>
                      <a:pt x="23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lnTo>
                      <a:pt x="18" y="27"/>
                    </a:lnTo>
                    <a:cubicBezTo>
                      <a:pt x="17" y="28"/>
                      <a:pt x="17" y="28"/>
                      <a:pt x="17" y="28"/>
                    </a:cubicBezTo>
                    <a:lnTo>
                      <a:pt x="17" y="27"/>
                    </a:lnTo>
                    <a:lnTo>
                      <a:pt x="16" y="27"/>
                    </a:lnTo>
                    <a:cubicBezTo>
                      <a:pt x="15" y="26"/>
                      <a:pt x="15" y="26"/>
                      <a:pt x="16" y="25"/>
                    </a:cubicBezTo>
                    <a:lnTo>
                      <a:pt x="16" y="24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1"/>
                      <a:pt x="15" y="21"/>
                      <a:pt x="14" y="20"/>
                    </a:cubicBezTo>
                    <a:lnTo>
                      <a:pt x="13" y="20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8" y="18"/>
                      <a:pt x="7" y="17"/>
                      <a:pt x="7" y="17"/>
                    </a:cubicBezTo>
                    <a:lnTo>
                      <a:pt x="6" y="16"/>
                    </a:lnTo>
                    <a:cubicBezTo>
                      <a:pt x="5" y="16"/>
                      <a:pt x="5" y="16"/>
                      <a:pt x="4" y="16"/>
                    </a:cubicBezTo>
                    <a:lnTo>
                      <a:pt x="3" y="15"/>
                    </a:lnTo>
                    <a:lnTo>
                      <a:pt x="2" y="15"/>
                    </a:lnTo>
                    <a:cubicBezTo>
                      <a:pt x="1" y="15"/>
                      <a:pt x="1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1" y="14"/>
                    </a:lnTo>
                    <a:lnTo>
                      <a:pt x="1" y="13"/>
                    </a:lnTo>
                    <a:cubicBezTo>
                      <a:pt x="2" y="13"/>
                      <a:pt x="2" y="13"/>
                      <a:pt x="3" y="13"/>
                    </a:cubicBezTo>
                    <a:cubicBezTo>
                      <a:pt x="4" y="12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cubicBezTo>
                      <a:pt x="6" y="8"/>
                      <a:pt x="7" y="7"/>
                      <a:pt x="8" y="7"/>
                    </a:cubicBezTo>
                    <a:lnTo>
                      <a:pt x="9" y="7"/>
                    </a:lnTo>
                    <a:cubicBezTo>
                      <a:pt x="10" y="7"/>
                      <a:pt x="10" y="7"/>
                      <a:pt x="11" y="7"/>
                    </a:cubicBez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cubicBezTo>
                      <a:pt x="15" y="5"/>
                      <a:pt x="15" y="5"/>
                      <a:pt x="15" y="4"/>
                    </a:cubicBezTo>
                    <a:cubicBezTo>
                      <a:pt x="15" y="3"/>
                      <a:pt x="16" y="3"/>
                      <a:pt x="16" y="3"/>
                    </a:cubicBezTo>
                    <a:lnTo>
                      <a:pt x="17" y="2"/>
                    </a:lnTo>
                    <a:lnTo>
                      <a:pt x="18" y="2"/>
                    </a:lnTo>
                    <a:cubicBezTo>
                      <a:pt x="18" y="2"/>
                      <a:pt x="18" y="1"/>
                      <a:pt x="19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24" y="1"/>
                    </a:ln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lnTo>
                      <a:pt x="28" y="2"/>
                    </a:lnTo>
                    <a:lnTo>
                      <a:pt x="29" y="2"/>
                    </a:ln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1"/>
                      <a:pt x="32" y="1"/>
                    </a:cubicBezTo>
                    <a:lnTo>
                      <a:pt x="32" y="2"/>
                    </a:lnTo>
                    <a:cubicBezTo>
                      <a:pt x="33" y="2"/>
                      <a:pt x="34" y="2"/>
                      <a:pt x="34" y="2"/>
                    </a:cubicBez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cubicBezTo>
                      <a:pt x="42" y="1"/>
                      <a:pt x="42" y="1"/>
                      <a:pt x="43" y="1"/>
                    </a:cubicBezTo>
                    <a:lnTo>
                      <a:pt x="43" y="0"/>
                    </a:lnTo>
                    <a:lnTo>
                      <a:pt x="44" y="0"/>
                    </a:lnTo>
                    <a:cubicBezTo>
                      <a:pt x="44" y="0"/>
                      <a:pt x="45" y="1"/>
                      <a:pt x="46" y="1"/>
                    </a:cubicBezTo>
                    <a:lnTo>
                      <a:pt x="47" y="1"/>
                    </a:lnTo>
                    <a:lnTo>
                      <a:pt x="48" y="1"/>
                    </a:lnTo>
                    <a:cubicBezTo>
                      <a:pt x="49" y="2"/>
                      <a:pt x="51" y="2"/>
                      <a:pt x="52" y="2"/>
                    </a:cubicBezTo>
                    <a:lnTo>
                      <a:pt x="53" y="2"/>
                    </a:lnTo>
                    <a:lnTo>
                      <a:pt x="54" y="2"/>
                    </a:lnTo>
                    <a:lnTo>
                      <a:pt x="55" y="1"/>
                    </a:lnTo>
                    <a:lnTo>
                      <a:pt x="56" y="1"/>
                    </a:lnTo>
                    <a:cubicBezTo>
                      <a:pt x="57" y="1"/>
                      <a:pt x="57" y="1"/>
                      <a:pt x="57" y="1"/>
                    </a:cubicBezTo>
                    <a:lnTo>
                      <a:pt x="58" y="1"/>
                    </a:lnTo>
                    <a:cubicBezTo>
                      <a:pt x="58" y="2"/>
                      <a:pt x="58" y="2"/>
                      <a:pt x="58" y="2"/>
                    </a:cubicBez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cubicBezTo>
                      <a:pt x="62" y="2"/>
                      <a:pt x="62" y="3"/>
                      <a:pt x="62" y="3"/>
                    </a:cubicBezTo>
                    <a:lnTo>
                      <a:pt x="63" y="3"/>
                    </a:lnTo>
                    <a:lnTo>
                      <a:pt x="63" y="4"/>
                    </a:lnTo>
                    <a:cubicBezTo>
                      <a:pt x="64" y="4"/>
                      <a:pt x="64" y="4"/>
                      <a:pt x="65" y="4"/>
                    </a:cubicBezTo>
                    <a:lnTo>
                      <a:pt x="65" y="5"/>
                    </a:lnTo>
                    <a:lnTo>
                      <a:pt x="64" y="5"/>
                    </a:lnTo>
                    <a:cubicBezTo>
                      <a:pt x="64" y="6"/>
                      <a:pt x="64" y="6"/>
                      <a:pt x="65" y="6"/>
                    </a:cubicBezTo>
                    <a:cubicBezTo>
                      <a:pt x="65" y="6"/>
                      <a:pt x="66" y="6"/>
                      <a:pt x="66" y="7"/>
                    </a:cubicBezTo>
                    <a:lnTo>
                      <a:pt x="67" y="8"/>
                    </a:lnTo>
                    <a:cubicBezTo>
                      <a:pt x="67" y="7"/>
                      <a:pt x="67" y="7"/>
                      <a:pt x="67" y="7"/>
                    </a:cubicBezTo>
                    <a:lnTo>
                      <a:pt x="67" y="6"/>
                    </a:lnTo>
                    <a:cubicBezTo>
                      <a:pt x="68" y="6"/>
                      <a:pt x="68" y="6"/>
                      <a:pt x="68" y="6"/>
                    </a:cubicBezTo>
                    <a:cubicBezTo>
                      <a:pt x="69" y="6"/>
                      <a:pt x="69" y="6"/>
                      <a:pt x="69" y="7"/>
                    </a:cubicBezTo>
                    <a:lnTo>
                      <a:pt x="70" y="7"/>
                    </a:lnTo>
                    <a:cubicBezTo>
                      <a:pt x="71" y="8"/>
                      <a:pt x="72" y="8"/>
                      <a:pt x="72" y="9"/>
                    </a:cubicBezTo>
                    <a:cubicBezTo>
                      <a:pt x="73" y="10"/>
                      <a:pt x="73" y="10"/>
                      <a:pt x="73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7" name="Shape 3347"/>
              <p:cNvSpPr/>
              <p:nvPr/>
            </p:nvSpPr>
            <p:spPr>
              <a:xfrm>
                <a:off x="7745716" y="1014777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8" name="Shape 3348"/>
              <p:cNvSpPr/>
              <p:nvPr/>
            </p:nvSpPr>
            <p:spPr>
              <a:xfrm>
                <a:off x="7510049" y="10035216"/>
                <a:ext cx="70348" cy="73866"/>
              </a:xfrm>
              <a:custGeom>
                <a:avLst/>
                <a:gdLst/>
                <a:ahLst/>
                <a:cxnLst/>
                <a:rect l="0" t="0" r="0" b="0"/>
                <a:pathLst>
                  <a:path w="21" h="22" extrusionOk="0">
                    <a:moveTo>
                      <a:pt x="21" y="1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lnTo>
                      <a:pt x="19" y="3"/>
                    </a:lnTo>
                    <a:lnTo>
                      <a:pt x="19" y="4"/>
                    </a:lnTo>
                    <a:cubicBezTo>
                      <a:pt x="19" y="4"/>
                      <a:pt x="18" y="4"/>
                      <a:pt x="18" y="5"/>
                    </a:cubicBezTo>
                    <a:cubicBezTo>
                      <a:pt x="18" y="5"/>
                      <a:pt x="18" y="6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lnTo>
                      <a:pt x="17" y="9"/>
                    </a:lnTo>
                    <a:cubicBezTo>
                      <a:pt x="17" y="10"/>
                      <a:pt x="16" y="10"/>
                      <a:pt x="16" y="10"/>
                    </a:cubicBezTo>
                    <a:cubicBezTo>
                      <a:pt x="16" y="11"/>
                      <a:pt x="15" y="11"/>
                      <a:pt x="15" y="12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5" y="15"/>
                      <a:pt x="13" y="15"/>
                      <a:pt x="13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7"/>
                    </a:cubicBezTo>
                    <a:cubicBezTo>
                      <a:pt x="11" y="17"/>
                      <a:pt x="10" y="17"/>
                      <a:pt x="10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19"/>
                      <a:pt x="8" y="19"/>
                      <a:pt x="8" y="20"/>
                    </a:cubicBez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cubicBezTo>
                      <a:pt x="5" y="21"/>
                      <a:pt x="5" y="21"/>
                      <a:pt x="4" y="21"/>
                    </a:cubicBezTo>
                    <a:lnTo>
                      <a:pt x="4" y="22"/>
                    </a:lnTo>
                    <a:cubicBezTo>
                      <a:pt x="3" y="22"/>
                      <a:pt x="3" y="22"/>
                      <a:pt x="3" y="22"/>
                    </a:cubicBezTo>
                    <a:lnTo>
                      <a:pt x="0" y="22"/>
                    </a:lnTo>
                    <a:lnTo>
                      <a:pt x="6" y="6"/>
                    </a:lnTo>
                    <a:lnTo>
                      <a:pt x="6" y="5"/>
                    </a:lnTo>
                    <a:cubicBezTo>
                      <a:pt x="7" y="5"/>
                      <a:pt x="7" y="5"/>
                      <a:pt x="8" y="5"/>
                    </a:cubicBezTo>
                    <a:lnTo>
                      <a:pt x="9" y="5"/>
                    </a:lnTo>
                    <a:cubicBezTo>
                      <a:pt x="9" y="5"/>
                      <a:pt x="9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12" y="4"/>
                    </a:lnTo>
                    <a:cubicBezTo>
                      <a:pt x="12" y="3"/>
                      <a:pt x="13" y="3"/>
                      <a:pt x="13" y="2"/>
                    </a:cubicBezTo>
                    <a:cubicBezTo>
                      <a:pt x="14" y="2"/>
                      <a:pt x="14" y="2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lnTo>
                      <a:pt x="19" y="1"/>
                    </a:ln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49" name="Shape 3349"/>
              <p:cNvSpPr/>
              <p:nvPr/>
            </p:nvSpPr>
            <p:spPr>
              <a:xfrm>
                <a:off x="7450253" y="10161843"/>
                <a:ext cx="87935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26" h="13" extrusionOk="0">
                    <a:moveTo>
                      <a:pt x="26" y="8"/>
                    </a:moveTo>
                    <a:cubicBezTo>
                      <a:pt x="26" y="8"/>
                      <a:pt x="25" y="8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25" y="12"/>
                    </a:lnTo>
                    <a:lnTo>
                      <a:pt x="25" y="11"/>
                    </a:lnTo>
                    <a:cubicBezTo>
                      <a:pt x="25" y="12"/>
                      <a:pt x="24" y="12"/>
                      <a:pt x="24" y="12"/>
                    </a:cubicBezTo>
                    <a:lnTo>
                      <a:pt x="24" y="13"/>
                    </a:lnTo>
                    <a:cubicBezTo>
                      <a:pt x="23" y="13"/>
                      <a:pt x="23" y="13"/>
                      <a:pt x="22" y="13"/>
                    </a:cubicBezTo>
                    <a:lnTo>
                      <a:pt x="21" y="13"/>
                    </a:lnTo>
                    <a:lnTo>
                      <a:pt x="20" y="13"/>
                    </a:lnTo>
                    <a:cubicBezTo>
                      <a:pt x="19" y="13"/>
                      <a:pt x="19" y="13"/>
                      <a:pt x="19" y="13"/>
                    </a:cubicBezTo>
                    <a:lnTo>
                      <a:pt x="18" y="13"/>
                    </a:lnTo>
                    <a:lnTo>
                      <a:pt x="17" y="12"/>
                    </a:lnTo>
                    <a:lnTo>
                      <a:pt x="16" y="12"/>
                    </a:lnTo>
                    <a:cubicBezTo>
                      <a:pt x="16" y="11"/>
                      <a:pt x="16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3" y="12"/>
                    </a:cubicBezTo>
                    <a:lnTo>
                      <a:pt x="12" y="12"/>
                    </a:lnTo>
                    <a:cubicBezTo>
                      <a:pt x="12" y="11"/>
                      <a:pt x="11" y="11"/>
                      <a:pt x="11" y="11"/>
                    </a:cubicBezTo>
                    <a:lnTo>
                      <a:pt x="10" y="11"/>
                    </a:lnTo>
                    <a:cubicBezTo>
                      <a:pt x="9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11" y="10"/>
                      <a:pt x="11" y="10"/>
                      <a:pt x="11" y="9"/>
                    </a:cubicBezTo>
                    <a:lnTo>
                      <a:pt x="10" y="9"/>
                    </a:lnTo>
                    <a:cubicBezTo>
                      <a:pt x="8" y="9"/>
                      <a:pt x="7" y="8"/>
                      <a:pt x="5" y="8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2" y="8"/>
                      <a:pt x="1" y="8"/>
                      <a:pt x="0" y="8"/>
                    </a:cubicBezTo>
                    <a:lnTo>
                      <a:pt x="0" y="7"/>
                    </a:lnTo>
                    <a:cubicBezTo>
                      <a:pt x="1" y="6"/>
                      <a:pt x="2" y="4"/>
                      <a:pt x="2" y="4"/>
                    </a:cubicBez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1"/>
                    </a:cubicBezTo>
                    <a:lnTo>
                      <a:pt x="9" y="1"/>
                    </a:lnTo>
                    <a:cubicBezTo>
                      <a:pt x="10" y="1"/>
                      <a:pt x="10" y="1"/>
                      <a:pt x="10" y="1"/>
                    </a:cubicBezTo>
                    <a:lnTo>
                      <a:pt x="11" y="0"/>
                    </a:lnTo>
                    <a:lnTo>
                      <a:pt x="11" y="1"/>
                    </a:lnTo>
                    <a:cubicBezTo>
                      <a:pt x="12" y="1"/>
                      <a:pt x="12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lnTo>
                      <a:pt x="18" y="3"/>
                    </a:lnTo>
                    <a:cubicBezTo>
                      <a:pt x="18" y="3"/>
                      <a:pt x="19" y="4"/>
                      <a:pt x="19" y="5"/>
                    </a:cubicBezTo>
                    <a:cubicBezTo>
                      <a:pt x="20" y="5"/>
                      <a:pt x="20" y="5"/>
                      <a:pt x="21" y="5"/>
                    </a:cubicBez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6"/>
                    </a:lnTo>
                    <a:cubicBezTo>
                      <a:pt x="26" y="7"/>
                      <a:pt x="26" y="7"/>
                      <a:pt x="26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0" name="Shape 3350"/>
              <p:cNvSpPr/>
              <p:nvPr/>
            </p:nvSpPr>
            <p:spPr>
              <a:xfrm>
                <a:off x="7362317" y="10052803"/>
                <a:ext cx="182906" cy="130144"/>
              </a:xfrm>
              <a:custGeom>
                <a:avLst/>
                <a:gdLst/>
                <a:ahLst/>
                <a:cxnLst/>
                <a:rect l="0" t="0" r="0" b="0"/>
                <a:pathLst>
                  <a:path w="53" h="38" extrusionOk="0">
                    <a:moveTo>
                      <a:pt x="53" y="19"/>
                    </a:move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1" y="20"/>
                      <a:pt x="51" y="21"/>
                    </a:cubicBezTo>
                    <a:cubicBezTo>
                      <a:pt x="51" y="22"/>
                      <a:pt x="51" y="22"/>
                      <a:pt x="50" y="22"/>
                    </a:cubicBezTo>
                    <a:lnTo>
                      <a:pt x="49" y="23"/>
                    </a:ln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6" y="24"/>
                      <a:pt x="46" y="24"/>
                      <a:pt x="45" y="24"/>
                    </a:cubicBezTo>
                    <a:lnTo>
                      <a:pt x="44" y="24"/>
                    </a:lnTo>
                    <a:cubicBezTo>
                      <a:pt x="43" y="24"/>
                      <a:pt x="42" y="25"/>
                      <a:pt x="41" y="25"/>
                    </a:cubicBezTo>
                    <a:cubicBezTo>
                      <a:pt x="40" y="25"/>
                      <a:pt x="40" y="25"/>
                      <a:pt x="40" y="25"/>
                    </a:cubicBezTo>
                    <a:lnTo>
                      <a:pt x="40" y="26"/>
                    </a:lnTo>
                    <a:cubicBezTo>
                      <a:pt x="39" y="26"/>
                      <a:pt x="39" y="26"/>
                      <a:pt x="39" y="26"/>
                    </a:cubicBezTo>
                    <a:lnTo>
                      <a:pt x="39" y="27"/>
                    </a:lnTo>
                    <a:lnTo>
                      <a:pt x="39" y="28"/>
                    </a:lnTo>
                    <a:cubicBezTo>
                      <a:pt x="39" y="28"/>
                      <a:pt x="40" y="29"/>
                      <a:pt x="39" y="30"/>
                    </a:cubicBezTo>
                    <a:cubicBezTo>
                      <a:pt x="38" y="30"/>
                      <a:pt x="38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6" y="31"/>
                      <a:pt x="36" y="31"/>
                      <a:pt x="36" y="31"/>
                    </a:cubicBezTo>
                    <a:lnTo>
                      <a:pt x="35" y="32"/>
                    </a:lnTo>
                    <a:lnTo>
                      <a:pt x="34" y="32"/>
                    </a:lnTo>
                    <a:lnTo>
                      <a:pt x="33" y="32"/>
                    </a:lnTo>
                    <a:cubicBezTo>
                      <a:pt x="33" y="33"/>
                      <a:pt x="33" y="33"/>
                      <a:pt x="32" y="33"/>
                    </a:cubicBezTo>
                    <a:lnTo>
                      <a:pt x="31" y="33"/>
                    </a:lnTo>
                    <a:cubicBezTo>
                      <a:pt x="31" y="33"/>
                      <a:pt x="31" y="34"/>
                      <a:pt x="30" y="34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8" y="34"/>
                    </a:lnTo>
                    <a:lnTo>
                      <a:pt x="27" y="35"/>
                    </a:lnTo>
                    <a:cubicBezTo>
                      <a:pt x="27" y="35"/>
                      <a:pt x="26" y="37"/>
                      <a:pt x="25" y="38"/>
                    </a:cubicBezTo>
                    <a:lnTo>
                      <a:pt x="24" y="38"/>
                    </a:lnTo>
                    <a:cubicBezTo>
                      <a:pt x="24" y="37"/>
                      <a:pt x="24" y="37"/>
                      <a:pt x="24" y="37"/>
                    </a:cubicBezTo>
                    <a:cubicBezTo>
                      <a:pt x="23" y="37"/>
                      <a:pt x="23" y="37"/>
                      <a:pt x="23" y="37"/>
                    </a:cubicBezTo>
                    <a:lnTo>
                      <a:pt x="22" y="37"/>
                    </a:lnTo>
                    <a:lnTo>
                      <a:pt x="21" y="37"/>
                    </a:lnTo>
                    <a:cubicBezTo>
                      <a:pt x="20" y="37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lnTo>
                      <a:pt x="16" y="36"/>
                    </a:lnTo>
                    <a:cubicBezTo>
                      <a:pt x="15" y="36"/>
                      <a:pt x="15" y="36"/>
                      <a:pt x="14" y="36"/>
                    </a:cubicBezTo>
                    <a:cubicBezTo>
                      <a:pt x="13" y="36"/>
                      <a:pt x="11" y="36"/>
                      <a:pt x="10" y="36"/>
                    </a:cubicBezTo>
                    <a:cubicBezTo>
                      <a:pt x="9" y="35"/>
                      <a:pt x="9" y="35"/>
                      <a:pt x="9" y="34"/>
                    </a:cubicBezTo>
                    <a:lnTo>
                      <a:pt x="8" y="34"/>
                    </a:lnTo>
                    <a:lnTo>
                      <a:pt x="7" y="34"/>
                    </a:lnTo>
                    <a:lnTo>
                      <a:pt x="6" y="34"/>
                    </a:lnTo>
                    <a:cubicBezTo>
                      <a:pt x="6" y="33"/>
                      <a:pt x="6" y="33"/>
                      <a:pt x="5" y="33"/>
                    </a:cubicBezTo>
                    <a:lnTo>
                      <a:pt x="4" y="32"/>
                    </a:lnTo>
                    <a:lnTo>
                      <a:pt x="3" y="32"/>
                    </a:lnTo>
                    <a:cubicBezTo>
                      <a:pt x="3" y="32"/>
                      <a:pt x="2" y="32"/>
                      <a:pt x="2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0"/>
                      <a:pt x="0" y="30"/>
                    </a:cubicBezTo>
                    <a:cubicBezTo>
                      <a:pt x="0" y="29"/>
                      <a:pt x="0" y="29"/>
                      <a:pt x="0" y="28"/>
                    </a:cubicBezTo>
                    <a:lnTo>
                      <a:pt x="1" y="27"/>
                    </a:lnTo>
                    <a:lnTo>
                      <a:pt x="2" y="27"/>
                    </a:lnTo>
                    <a:cubicBezTo>
                      <a:pt x="3" y="27"/>
                      <a:pt x="3" y="27"/>
                      <a:pt x="4" y="27"/>
                    </a:cubicBezTo>
                    <a:lnTo>
                      <a:pt x="5" y="27"/>
                    </a:lnTo>
                    <a:cubicBezTo>
                      <a:pt x="5" y="27"/>
                      <a:pt x="5" y="26"/>
                      <a:pt x="5" y="25"/>
                    </a:cubicBezTo>
                    <a:cubicBezTo>
                      <a:pt x="6" y="25"/>
                      <a:pt x="6" y="24"/>
                      <a:pt x="6" y="23"/>
                    </a:cubicBezTo>
                    <a:lnTo>
                      <a:pt x="7" y="23"/>
                    </a:lnTo>
                    <a:cubicBezTo>
                      <a:pt x="7" y="23"/>
                      <a:pt x="7" y="22"/>
                      <a:pt x="8" y="22"/>
                    </a:cubicBezTo>
                    <a:cubicBezTo>
                      <a:pt x="8" y="21"/>
                      <a:pt x="9" y="20"/>
                      <a:pt x="9" y="19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2" y="16"/>
                      <a:pt x="13" y="16"/>
                      <a:pt x="14" y="15"/>
                    </a:cubicBezTo>
                    <a:lnTo>
                      <a:pt x="15" y="15"/>
                    </a:lnTo>
                    <a:lnTo>
                      <a:pt x="16" y="15"/>
                    </a:lnTo>
                    <a:cubicBezTo>
                      <a:pt x="17" y="15"/>
                      <a:pt x="17" y="15"/>
                      <a:pt x="18" y="15"/>
                    </a:cubicBezTo>
                    <a:cubicBezTo>
                      <a:pt x="18" y="15"/>
                      <a:pt x="19" y="16"/>
                      <a:pt x="20" y="16"/>
                    </a:cubicBezTo>
                    <a:cubicBezTo>
                      <a:pt x="21" y="16"/>
                      <a:pt x="23" y="16"/>
                      <a:pt x="24" y="16"/>
                    </a:cubicBezTo>
                    <a:cubicBezTo>
                      <a:pt x="25" y="16"/>
                      <a:pt x="26" y="16"/>
                      <a:pt x="27" y="16"/>
                    </a:cubicBezTo>
                    <a:lnTo>
                      <a:pt x="28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4"/>
                    </a:lnTo>
                    <a:cubicBezTo>
                      <a:pt x="29" y="14"/>
                      <a:pt x="29" y="13"/>
                      <a:pt x="30" y="13"/>
                    </a:cubicBezTo>
                    <a:cubicBezTo>
                      <a:pt x="30" y="12"/>
                      <a:pt x="30" y="11"/>
                      <a:pt x="29" y="11"/>
                    </a:cubicBezTo>
                    <a:cubicBezTo>
                      <a:pt x="28" y="10"/>
                      <a:pt x="28" y="10"/>
                      <a:pt x="27" y="10"/>
                    </a:cubicBezTo>
                    <a:lnTo>
                      <a:pt x="26" y="9"/>
                    </a:lnTo>
                    <a:cubicBezTo>
                      <a:pt x="26" y="9"/>
                      <a:pt x="25" y="8"/>
                      <a:pt x="24" y="7"/>
                    </a:cubicBezTo>
                    <a:lnTo>
                      <a:pt x="24" y="6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8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2" y="17"/>
                    </a:lnTo>
                    <a:lnTo>
                      <a:pt x="45" y="17"/>
                    </a:lnTo>
                    <a:cubicBezTo>
                      <a:pt x="45" y="18"/>
                      <a:pt x="46" y="18"/>
                      <a:pt x="46" y="18"/>
                    </a:cubicBezTo>
                    <a:lnTo>
                      <a:pt x="47" y="18"/>
                    </a:lnTo>
                    <a:lnTo>
                      <a:pt x="47" y="17"/>
                    </a:lnTo>
                    <a:lnTo>
                      <a:pt x="48" y="17"/>
                    </a:lnTo>
                    <a:cubicBezTo>
                      <a:pt x="49" y="17"/>
                      <a:pt x="49" y="17"/>
                      <a:pt x="49" y="18"/>
                    </a:cubicBezTo>
                    <a:cubicBezTo>
                      <a:pt x="50" y="18"/>
                      <a:pt x="51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1" name="Shape 3351"/>
              <p:cNvSpPr/>
              <p:nvPr/>
            </p:nvSpPr>
            <p:spPr>
              <a:xfrm>
                <a:off x="6701033" y="9514639"/>
                <a:ext cx="981359" cy="633135"/>
              </a:xfrm>
              <a:custGeom>
                <a:avLst/>
                <a:gdLst/>
                <a:ahLst/>
                <a:cxnLst/>
                <a:rect l="0" t="0" r="0" b="0"/>
                <a:pathLst>
                  <a:path w="280" h="181" extrusionOk="0">
                    <a:moveTo>
                      <a:pt x="279" y="121"/>
                    </a:moveTo>
                    <a:cubicBezTo>
                      <a:pt x="279" y="122"/>
                      <a:pt x="279" y="122"/>
                      <a:pt x="279" y="123"/>
                    </a:cubicBezTo>
                    <a:lnTo>
                      <a:pt x="279" y="124"/>
                    </a:lnTo>
                    <a:cubicBezTo>
                      <a:pt x="279" y="125"/>
                      <a:pt x="279" y="126"/>
                      <a:pt x="278" y="126"/>
                    </a:cubicBezTo>
                    <a:cubicBezTo>
                      <a:pt x="277" y="127"/>
                      <a:pt x="276" y="127"/>
                      <a:pt x="276" y="127"/>
                    </a:cubicBezTo>
                    <a:cubicBezTo>
                      <a:pt x="275" y="127"/>
                      <a:pt x="274" y="127"/>
                      <a:pt x="274" y="128"/>
                    </a:cubicBezTo>
                    <a:cubicBezTo>
                      <a:pt x="273" y="128"/>
                      <a:pt x="272" y="128"/>
                      <a:pt x="272" y="129"/>
                    </a:cubicBezTo>
                    <a:cubicBezTo>
                      <a:pt x="271" y="129"/>
                      <a:pt x="271" y="129"/>
                      <a:pt x="271" y="129"/>
                    </a:cubicBezTo>
                    <a:cubicBezTo>
                      <a:pt x="271" y="130"/>
                      <a:pt x="270" y="130"/>
                      <a:pt x="270" y="130"/>
                    </a:cubicBezTo>
                    <a:cubicBezTo>
                      <a:pt x="268" y="130"/>
                      <a:pt x="268" y="131"/>
                      <a:pt x="267" y="132"/>
                    </a:cubicBezTo>
                    <a:cubicBezTo>
                      <a:pt x="266" y="132"/>
                      <a:pt x="266" y="133"/>
                      <a:pt x="265" y="133"/>
                    </a:cubicBezTo>
                    <a:cubicBezTo>
                      <a:pt x="265" y="134"/>
                      <a:pt x="265" y="135"/>
                      <a:pt x="264" y="136"/>
                    </a:cubicBezTo>
                    <a:cubicBezTo>
                      <a:pt x="263" y="136"/>
                      <a:pt x="262" y="136"/>
                      <a:pt x="262" y="136"/>
                    </a:cubicBezTo>
                    <a:cubicBezTo>
                      <a:pt x="261" y="136"/>
                      <a:pt x="261" y="137"/>
                      <a:pt x="260" y="137"/>
                    </a:cubicBezTo>
                    <a:cubicBezTo>
                      <a:pt x="260" y="137"/>
                      <a:pt x="259" y="137"/>
                      <a:pt x="259" y="138"/>
                    </a:cubicBezTo>
                    <a:cubicBezTo>
                      <a:pt x="260" y="138"/>
                      <a:pt x="260" y="138"/>
                      <a:pt x="261" y="138"/>
                    </a:cubicBezTo>
                    <a:lnTo>
                      <a:pt x="262" y="138"/>
                    </a:lnTo>
                    <a:cubicBezTo>
                      <a:pt x="262" y="139"/>
                      <a:pt x="262" y="139"/>
                      <a:pt x="261" y="140"/>
                    </a:cubicBezTo>
                    <a:cubicBezTo>
                      <a:pt x="260" y="140"/>
                      <a:pt x="259" y="140"/>
                      <a:pt x="259" y="140"/>
                    </a:cubicBezTo>
                    <a:lnTo>
                      <a:pt x="260" y="140"/>
                    </a:lnTo>
                    <a:cubicBezTo>
                      <a:pt x="260" y="141"/>
                      <a:pt x="261" y="141"/>
                      <a:pt x="261" y="141"/>
                    </a:cubicBezTo>
                    <a:cubicBezTo>
                      <a:pt x="261" y="142"/>
                      <a:pt x="261" y="142"/>
                      <a:pt x="260" y="142"/>
                    </a:cubicBezTo>
                    <a:cubicBezTo>
                      <a:pt x="260" y="143"/>
                      <a:pt x="260" y="143"/>
                      <a:pt x="259" y="143"/>
                    </a:cubicBezTo>
                    <a:cubicBezTo>
                      <a:pt x="259" y="144"/>
                      <a:pt x="258" y="145"/>
                      <a:pt x="257" y="145"/>
                    </a:cubicBezTo>
                    <a:cubicBezTo>
                      <a:pt x="257" y="145"/>
                      <a:pt x="257" y="146"/>
                      <a:pt x="256" y="146"/>
                    </a:cubicBezTo>
                    <a:lnTo>
                      <a:pt x="256" y="147"/>
                    </a:lnTo>
                    <a:cubicBezTo>
                      <a:pt x="255" y="147"/>
                      <a:pt x="255" y="147"/>
                      <a:pt x="255" y="148"/>
                    </a:cubicBezTo>
                    <a:lnTo>
                      <a:pt x="254" y="148"/>
                    </a:lnTo>
                    <a:cubicBezTo>
                      <a:pt x="253" y="149"/>
                      <a:pt x="253" y="149"/>
                      <a:pt x="253" y="149"/>
                    </a:cubicBezTo>
                    <a:lnTo>
                      <a:pt x="252" y="149"/>
                    </a:lnTo>
                    <a:cubicBezTo>
                      <a:pt x="252" y="148"/>
                      <a:pt x="252" y="147"/>
                      <a:pt x="252" y="146"/>
                    </a:cubicBezTo>
                    <a:lnTo>
                      <a:pt x="252" y="145"/>
                    </a:lnTo>
                    <a:cubicBezTo>
                      <a:pt x="253" y="145"/>
                      <a:pt x="253" y="145"/>
                      <a:pt x="253" y="145"/>
                    </a:cubicBezTo>
                    <a:cubicBezTo>
                      <a:pt x="253" y="144"/>
                      <a:pt x="253" y="144"/>
                      <a:pt x="253" y="144"/>
                    </a:cubicBezTo>
                    <a:cubicBezTo>
                      <a:pt x="253" y="144"/>
                      <a:pt x="252" y="145"/>
                      <a:pt x="250" y="146"/>
                    </a:cubicBezTo>
                    <a:lnTo>
                      <a:pt x="250" y="147"/>
                    </a:lnTo>
                    <a:lnTo>
                      <a:pt x="249" y="147"/>
                    </a:lnTo>
                    <a:lnTo>
                      <a:pt x="249" y="148"/>
                    </a:lnTo>
                    <a:cubicBezTo>
                      <a:pt x="248" y="148"/>
                      <a:pt x="248" y="148"/>
                      <a:pt x="247" y="148"/>
                    </a:cubicBezTo>
                    <a:cubicBezTo>
                      <a:pt x="246" y="148"/>
                      <a:pt x="245" y="148"/>
                      <a:pt x="245" y="148"/>
                    </a:cubicBezTo>
                    <a:lnTo>
                      <a:pt x="244" y="149"/>
                    </a:lnTo>
                    <a:cubicBezTo>
                      <a:pt x="243" y="150"/>
                      <a:pt x="243" y="150"/>
                      <a:pt x="242" y="150"/>
                    </a:cubicBezTo>
                    <a:cubicBezTo>
                      <a:pt x="242" y="151"/>
                      <a:pt x="241" y="151"/>
                      <a:pt x="241" y="152"/>
                    </a:cubicBezTo>
                    <a:lnTo>
                      <a:pt x="240" y="152"/>
                    </a:lnTo>
                    <a:lnTo>
                      <a:pt x="239" y="152"/>
                    </a:lnTo>
                    <a:cubicBezTo>
                      <a:pt x="238" y="152"/>
                      <a:pt x="238" y="153"/>
                      <a:pt x="238" y="153"/>
                    </a:cubicBezTo>
                    <a:lnTo>
                      <a:pt x="237" y="153"/>
                    </a:lnTo>
                    <a:cubicBezTo>
                      <a:pt x="236" y="153"/>
                      <a:pt x="236" y="153"/>
                      <a:pt x="235" y="153"/>
                    </a:cubicBezTo>
                    <a:lnTo>
                      <a:pt x="235" y="154"/>
                    </a:lnTo>
                    <a:lnTo>
                      <a:pt x="234" y="154"/>
                    </a:lnTo>
                    <a:lnTo>
                      <a:pt x="215" y="153"/>
                    </a:lnTo>
                    <a:lnTo>
                      <a:pt x="214" y="158"/>
                    </a:lnTo>
                    <a:lnTo>
                      <a:pt x="210" y="158"/>
                    </a:lnTo>
                    <a:cubicBezTo>
                      <a:pt x="211" y="159"/>
                      <a:pt x="211" y="159"/>
                      <a:pt x="211" y="159"/>
                    </a:cubicBezTo>
                    <a:lnTo>
                      <a:pt x="211" y="160"/>
                    </a:lnTo>
                    <a:cubicBezTo>
                      <a:pt x="212" y="161"/>
                      <a:pt x="213" y="162"/>
                      <a:pt x="213" y="162"/>
                    </a:cubicBezTo>
                    <a:lnTo>
                      <a:pt x="214" y="163"/>
                    </a:lnTo>
                    <a:cubicBezTo>
                      <a:pt x="215" y="163"/>
                      <a:pt x="215" y="163"/>
                      <a:pt x="216" y="164"/>
                    </a:cubicBezTo>
                    <a:cubicBezTo>
                      <a:pt x="217" y="164"/>
                      <a:pt x="217" y="165"/>
                      <a:pt x="217" y="166"/>
                    </a:cubicBezTo>
                    <a:cubicBezTo>
                      <a:pt x="216" y="166"/>
                      <a:pt x="216" y="167"/>
                      <a:pt x="216" y="167"/>
                    </a:cubicBezTo>
                    <a:cubicBezTo>
                      <a:pt x="215" y="167"/>
                      <a:pt x="215" y="167"/>
                      <a:pt x="215" y="167"/>
                    </a:cubicBezTo>
                    <a:cubicBezTo>
                      <a:pt x="215" y="168"/>
                      <a:pt x="215" y="168"/>
                      <a:pt x="215" y="168"/>
                    </a:cubicBezTo>
                    <a:lnTo>
                      <a:pt x="215" y="169"/>
                    </a:lnTo>
                    <a:lnTo>
                      <a:pt x="214" y="169"/>
                    </a:lnTo>
                    <a:cubicBezTo>
                      <a:pt x="213" y="169"/>
                      <a:pt x="212" y="169"/>
                      <a:pt x="211" y="169"/>
                    </a:cubicBezTo>
                    <a:cubicBezTo>
                      <a:pt x="210" y="169"/>
                      <a:pt x="208" y="169"/>
                      <a:pt x="207" y="169"/>
                    </a:cubicBezTo>
                    <a:cubicBezTo>
                      <a:pt x="206" y="169"/>
                      <a:pt x="205" y="168"/>
                      <a:pt x="205" y="168"/>
                    </a:cubicBezTo>
                    <a:cubicBezTo>
                      <a:pt x="204" y="168"/>
                      <a:pt x="204" y="168"/>
                      <a:pt x="203" y="168"/>
                    </a:cubicBezTo>
                    <a:lnTo>
                      <a:pt x="202" y="168"/>
                    </a:lnTo>
                    <a:cubicBezTo>
                      <a:pt x="201" y="168"/>
                      <a:pt x="201" y="168"/>
                      <a:pt x="201" y="168"/>
                    </a:cubicBezTo>
                    <a:cubicBezTo>
                      <a:pt x="200" y="169"/>
                      <a:pt x="199" y="169"/>
                      <a:pt x="198" y="170"/>
                    </a:cubicBezTo>
                    <a:cubicBezTo>
                      <a:pt x="198" y="170"/>
                      <a:pt x="197" y="171"/>
                      <a:pt x="196" y="172"/>
                    </a:cubicBezTo>
                    <a:cubicBezTo>
                      <a:pt x="196" y="173"/>
                      <a:pt x="195" y="174"/>
                      <a:pt x="195" y="175"/>
                    </a:cubicBezTo>
                    <a:cubicBezTo>
                      <a:pt x="194" y="175"/>
                      <a:pt x="194" y="176"/>
                      <a:pt x="194" y="176"/>
                    </a:cubicBezTo>
                    <a:lnTo>
                      <a:pt x="193" y="176"/>
                    </a:lnTo>
                    <a:cubicBezTo>
                      <a:pt x="193" y="177"/>
                      <a:pt x="193" y="178"/>
                      <a:pt x="192" y="178"/>
                    </a:cubicBezTo>
                    <a:cubicBezTo>
                      <a:pt x="192" y="179"/>
                      <a:pt x="192" y="180"/>
                      <a:pt x="192" y="180"/>
                    </a:cubicBezTo>
                    <a:cubicBezTo>
                      <a:pt x="191" y="180"/>
                      <a:pt x="191" y="180"/>
                      <a:pt x="191" y="180"/>
                    </a:cubicBezTo>
                    <a:cubicBezTo>
                      <a:pt x="190" y="180"/>
                      <a:pt x="190" y="180"/>
                      <a:pt x="189" y="180"/>
                    </a:cubicBezTo>
                    <a:lnTo>
                      <a:pt x="188" y="180"/>
                    </a:lnTo>
                    <a:cubicBezTo>
                      <a:pt x="187" y="181"/>
                      <a:pt x="187" y="181"/>
                      <a:pt x="187" y="181"/>
                    </a:cubicBezTo>
                    <a:cubicBezTo>
                      <a:pt x="187" y="181"/>
                      <a:pt x="187" y="180"/>
                      <a:pt x="186" y="180"/>
                    </a:cubicBezTo>
                    <a:cubicBezTo>
                      <a:pt x="186" y="180"/>
                      <a:pt x="186" y="179"/>
                      <a:pt x="185" y="178"/>
                    </a:cubicBezTo>
                    <a:lnTo>
                      <a:pt x="184" y="178"/>
                    </a:lnTo>
                    <a:cubicBezTo>
                      <a:pt x="184" y="177"/>
                      <a:pt x="183" y="177"/>
                      <a:pt x="182" y="177"/>
                    </a:cubicBezTo>
                    <a:lnTo>
                      <a:pt x="181" y="176"/>
                    </a:lnTo>
                    <a:cubicBezTo>
                      <a:pt x="180" y="176"/>
                      <a:pt x="180" y="175"/>
                      <a:pt x="179" y="175"/>
                    </a:cubicBezTo>
                    <a:cubicBezTo>
                      <a:pt x="179" y="174"/>
                      <a:pt x="179" y="174"/>
                      <a:pt x="179" y="174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7" y="172"/>
                      <a:pt x="176" y="172"/>
                      <a:pt x="176" y="171"/>
                    </a:cubicBezTo>
                    <a:cubicBezTo>
                      <a:pt x="175" y="171"/>
                      <a:pt x="175" y="170"/>
                      <a:pt x="174" y="170"/>
                    </a:cubicBezTo>
                    <a:cubicBezTo>
                      <a:pt x="173" y="170"/>
                      <a:pt x="173" y="170"/>
                      <a:pt x="172" y="169"/>
                    </a:cubicBezTo>
                    <a:cubicBezTo>
                      <a:pt x="171" y="169"/>
                      <a:pt x="171" y="169"/>
                      <a:pt x="172" y="168"/>
                    </a:cubicBezTo>
                    <a:lnTo>
                      <a:pt x="171" y="167"/>
                    </a:lnTo>
                    <a:lnTo>
                      <a:pt x="170" y="167"/>
                    </a:lnTo>
                    <a:cubicBezTo>
                      <a:pt x="170" y="167"/>
                      <a:pt x="170" y="166"/>
                      <a:pt x="169" y="166"/>
                    </a:cubicBezTo>
                    <a:cubicBezTo>
                      <a:pt x="169" y="167"/>
                      <a:pt x="169" y="167"/>
                      <a:pt x="169" y="167"/>
                    </a:cubicBezTo>
                    <a:lnTo>
                      <a:pt x="169" y="168"/>
                    </a:lnTo>
                    <a:cubicBezTo>
                      <a:pt x="169" y="168"/>
                      <a:pt x="168" y="168"/>
                      <a:pt x="167" y="167"/>
                    </a:cubicBezTo>
                    <a:lnTo>
                      <a:pt x="166" y="167"/>
                    </a:lnTo>
                    <a:lnTo>
                      <a:pt x="165" y="167"/>
                    </a:lnTo>
                    <a:lnTo>
                      <a:pt x="164" y="167"/>
                    </a:lnTo>
                    <a:cubicBezTo>
                      <a:pt x="163" y="167"/>
                      <a:pt x="163" y="166"/>
                      <a:pt x="163" y="166"/>
                    </a:cubicBezTo>
                    <a:lnTo>
                      <a:pt x="162" y="166"/>
                    </a:lnTo>
                    <a:cubicBezTo>
                      <a:pt x="162" y="166"/>
                      <a:pt x="161" y="166"/>
                      <a:pt x="161" y="167"/>
                    </a:cubicBezTo>
                    <a:cubicBezTo>
                      <a:pt x="161" y="167"/>
                      <a:pt x="162" y="167"/>
                      <a:pt x="162" y="168"/>
                    </a:cubicBezTo>
                    <a:lnTo>
                      <a:pt x="161" y="168"/>
                    </a:lnTo>
                    <a:lnTo>
                      <a:pt x="160" y="168"/>
                    </a:lnTo>
                    <a:lnTo>
                      <a:pt x="159" y="168"/>
                    </a:lnTo>
                    <a:lnTo>
                      <a:pt x="158" y="168"/>
                    </a:lnTo>
                    <a:lnTo>
                      <a:pt x="157" y="168"/>
                    </a:lnTo>
                    <a:lnTo>
                      <a:pt x="156" y="168"/>
                    </a:lnTo>
                    <a:lnTo>
                      <a:pt x="155" y="168"/>
                    </a:lnTo>
                    <a:lnTo>
                      <a:pt x="154" y="169"/>
                    </a:lnTo>
                    <a:lnTo>
                      <a:pt x="153" y="169"/>
                    </a:lnTo>
                    <a:cubicBezTo>
                      <a:pt x="152" y="169"/>
                      <a:pt x="151" y="169"/>
                      <a:pt x="150" y="169"/>
                    </a:cubicBezTo>
                    <a:cubicBezTo>
                      <a:pt x="149" y="170"/>
                      <a:pt x="148" y="170"/>
                      <a:pt x="147" y="170"/>
                    </a:cubicBezTo>
                    <a:lnTo>
                      <a:pt x="146" y="170"/>
                    </a:lnTo>
                    <a:cubicBezTo>
                      <a:pt x="145" y="171"/>
                      <a:pt x="144" y="171"/>
                      <a:pt x="143" y="171"/>
                    </a:cubicBezTo>
                    <a:lnTo>
                      <a:pt x="142" y="171"/>
                    </a:lnTo>
                    <a:cubicBezTo>
                      <a:pt x="142" y="171"/>
                      <a:pt x="141" y="171"/>
                      <a:pt x="140" y="171"/>
                    </a:cubicBezTo>
                    <a:lnTo>
                      <a:pt x="139" y="171"/>
                    </a:lnTo>
                    <a:lnTo>
                      <a:pt x="138" y="171"/>
                    </a:lnTo>
                    <a:cubicBezTo>
                      <a:pt x="137" y="171"/>
                      <a:pt x="137" y="171"/>
                      <a:pt x="136" y="170"/>
                    </a:cubicBezTo>
                    <a:lnTo>
                      <a:pt x="135" y="170"/>
                    </a:lnTo>
                    <a:cubicBezTo>
                      <a:pt x="134" y="170"/>
                      <a:pt x="134" y="169"/>
                      <a:pt x="134" y="169"/>
                    </a:cubicBezTo>
                    <a:cubicBezTo>
                      <a:pt x="134" y="168"/>
                      <a:pt x="134" y="168"/>
                      <a:pt x="134" y="168"/>
                    </a:cubicBezTo>
                    <a:lnTo>
                      <a:pt x="133" y="168"/>
                    </a:lnTo>
                    <a:cubicBezTo>
                      <a:pt x="132" y="168"/>
                      <a:pt x="131" y="168"/>
                      <a:pt x="131" y="168"/>
                    </a:cubicBezTo>
                    <a:cubicBezTo>
                      <a:pt x="130" y="168"/>
                      <a:pt x="130" y="168"/>
                      <a:pt x="130" y="168"/>
                    </a:cubicBezTo>
                    <a:cubicBezTo>
                      <a:pt x="129" y="168"/>
                      <a:pt x="129" y="168"/>
                      <a:pt x="128" y="168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5" y="168"/>
                      <a:pt x="125" y="168"/>
                      <a:pt x="125" y="167"/>
                    </a:cubicBezTo>
                    <a:cubicBezTo>
                      <a:pt x="124" y="167"/>
                      <a:pt x="124" y="167"/>
                      <a:pt x="124" y="166"/>
                    </a:cubicBezTo>
                    <a:cubicBezTo>
                      <a:pt x="124" y="166"/>
                      <a:pt x="123" y="166"/>
                      <a:pt x="124" y="166"/>
                    </a:cubicBezTo>
                    <a:lnTo>
                      <a:pt x="124" y="165"/>
                    </a:lnTo>
                    <a:lnTo>
                      <a:pt x="123" y="165"/>
                    </a:lnTo>
                    <a:cubicBezTo>
                      <a:pt x="122" y="165"/>
                      <a:pt x="121" y="165"/>
                      <a:pt x="120" y="164"/>
                    </a:cubicBezTo>
                    <a:cubicBezTo>
                      <a:pt x="119" y="164"/>
                      <a:pt x="119" y="163"/>
                      <a:pt x="119" y="163"/>
                    </a:cubicBezTo>
                    <a:lnTo>
                      <a:pt x="119" y="162"/>
                    </a:lnTo>
                    <a:lnTo>
                      <a:pt x="118" y="162"/>
                    </a:lnTo>
                    <a:lnTo>
                      <a:pt x="117" y="162"/>
                    </a:lnTo>
                    <a:lnTo>
                      <a:pt x="116" y="162"/>
                    </a:lnTo>
                    <a:lnTo>
                      <a:pt x="115" y="162"/>
                    </a:lnTo>
                    <a:cubicBezTo>
                      <a:pt x="114" y="162"/>
                      <a:pt x="112" y="161"/>
                      <a:pt x="111" y="160"/>
                    </a:cubicBezTo>
                    <a:cubicBezTo>
                      <a:pt x="111" y="160"/>
                      <a:pt x="110" y="160"/>
                      <a:pt x="109" y="159"/>
                    </a:cubicBezTo>
                    <a:cubicBezTo>
                      <a:pt x="108" y="158"/>
                      <a:pt x="108" y="158"/>
                      <a:pt x="107" y="158"/>
                    </a:cubicBezTo>
                    <a:lnTo>
                      <a:pt x="106" y="158"/>
                    </a:lnTo>
                    <a:lnTo>
                      <a:pt x="105" y="158"/>
                    </a:lnTo>
                    <a:cubicBezTo>
                      <a:pt x="105" y="157"/>
                      <a:pt x="104" y="157"/>
                      <a:pt x="104" y="157"/>
                    </a:cubicBezTo>
                    <a:cubicBezTo>
                      <a:pt x="103" y="157"/>
                      <a:pt x="103" y="156"/>
                      <a:pt x="103" y="156"/>
                    </a:cubicBezTo>
                    <a:cubicBezTo>
                      <a:pt x="102" y="156"/>
                      <a:pt x="101" y="156"/>
                      <a:pt x="100" y="155"/>
                    </a:cubicBezTo>
                    <a:cubicBezTo>
                      <a:pt x="99" y="155"/>
                      <a:pt x="98" y="154"/>
                      <a:pt x="97" y="154"/>
                    </a:cubicBezTo>
                    <a:cubicBezTo>
                      <a:pt x="96" y="154"/>
                      <a:pt x="96" y="154"/>
                      <a:pt x="95" y="154"/>
                    </a:cubicBezTo>
                    <a:cubicBezTo>
                      <a:pt x="95" y="154"/>
                      <a:pt x="95" y="153"/>
                      <a:pt x="94" y="153"/>
                    </a:cubicBezTo>
                    <a:lnTo>
                      <a:pt x="93" y="153"/>
                    </a:lnTo>
                    <a:cubicBezTo>
                      <a:pt x="93" y="152"/>
                      <a:pt x="93" y="152"/>
                      <a:pt x="93" y="152"/>
                    </a:cubicBezTo>
                    <a:lnTo>
                      <a:pt x="92" y="152"/>
                    </a:lnTo>
                    <a:lnTo>
                      <a:pt x="92" y="151"/>
                    </a:lnTo>
                    <a:cubicBezTo>
                      <a:pt x="91" y="151"/>
                      <a:pt x="90" y="150"/>
                      <a:pt x="90" y="150"/>
                    </a:cubicBezTo>
                    <a:lnTo>
                      <a:pt x="90" y="149"/>
                    </a:lnTo>
                    <a:lnTo>
                      <a:pt x="89" y="148"/>
                    </a:lnTo>
                    <a:lnTo>
                      <a:pt x="88" y="148"/>
                    </a:lnTo>
                    <a:cubicBezTo>
                      <a:pt x="87" y="148"/>
                      <a:pt x="87" y="147"/>
                      <a:pt x="87" y="147"/>
                    </a:cubicBezTo>
                    <a:cubicBezTo>
                      <a:pt x="86" y="147"/>
                      <a:pt x="86" y="147"/>
                      <a:pt x="85" y="147"/>
                    </a:cubicBezTo>
                    <a:cubicBezTo>
                      <a:pt x="84" y="147"/>
                      <a:pt x="83" y="147"/>
                      <a:pt x="83" y="147"/>
                    </a:cubicBezTo>
                    <a:cubicBezTo>
                      <a:pt x="82" y="147"/>
                      <a:pt x="82" y="147"/>
                      <a:pt x="81" y="146"/>
                    </a:cubicBezTo>
                    <a:cubicBezTo>
                      <a:pt x="80" y="146"/>
                      <a:pt x="80" y="146"/>
                      <a:pt x="79" y="146"/>
                    </a:cubicBezTo>
                    <a:cubicBezTo>
                      <a:pt x="78" y="145"/>
                      <a:pt x="78" y="145"/>
                      <a:pt x="78" y="145"/>
                    </a:cubicBezTo>
                    <a:cubicBezTo>
                      <a:pt x="77" y="145"/>
                      <a:pt x="77" y="145"/>
                      <a:pt x="77" y="145"/>
                    </a:cubicBezTo>
                    <a:cubicBezTo>
                      <a:pt x="77" y="145"/>
                      <a:pt x="76" y="145"/>
                      <a:pt x="75" y="145"/>
                    </a:cubicBezTo>
                    <a:cubicBezTo>
                      <a:pt x="74" y="145"/>
                      <a:pt x="74" y="145"/>
                      <a:pt x="74" y="144"/>
                    </a:cubicBezTo>
                    <a:lnTo>
                      <a:pt x="73" y="144"/>
                    </a:lnTo>
                    <a:cubicBezTo>
                      <a:pt x="72" y="144"/>
                      <a:pt x="72" y="144"/>
                      <a:pt x="72" y="144"/>
                    </a:cubicBezTo>
                    <a:cubicBezTo>
                      <a:pt x="71" y="144"/>
                      <a:pt x="71" y="143"/>
                      <a:pt x="71" y="143"/>
                    </a:cubicBezTo>
                    <a:lnTo>
                      <a:pt x="71" y="142"/>
                    </a:lnTo>
                    <a:lnTo>
                      <a:pt x="71" y="141"/>
                    </a:lnTo>
                    <a:lnTo>
                      <a:pt x="71" y="140"/>
                    </a:lnTo>
                    <a:lnTo>
                      <a:pt x="70" y="140"/>
                    </a:lnTo>
                    <a:cubicBezTo>
                      <a:pt x="70" y="139"/>
                      <a:pt x="70" y="138"/>
                      <a:pt x="69" y="138"/>
                    </a:cubicBezTo>
                    <a:cubicBezTo>
                      <a:pt x="68" y="138"/>
                      <a:pt x="67" y="137"/>
                      <a:pt x="66" y="137"/>
                    </a:cubicBezTo>
                    <a:cubicBezTo>
                      <a:pt x="66" y="137"/>
                      <a:pt x="65" y="136"/>
                      <a:pt x="64" y="136"/>
                    </a:cubicBezTo>
                    <a:cubicBezTo>
                      <a:pt x="63" y="136"/>
                      <a:pt x="62" y="136"/>
                      <a:pt x="62" y="135"/>
                    </a:cubicBezTo>
                    <a:cubicBezTo>
                      <a:pt x="62" y="134"/>
                      <a:pt x="61" y="134"/>
                      <a:pt x="61" y="134"/>
                    </a:cubicBezTo>
                    <a:lnTo>
                      <a:pt x="60" y="133"/>
                    </a:lnTo>
                    <a:cubicBezTo>
                      <a:pt x="59" y="133"/>
                      <a:pt x="59" y="132"/>
                      <a:pt x="59" y="132"/>
                    </a:cubicBezTo>
                    <a:cubicBezTo>
                      <a:pt x="59" y="131"/>
                      <a:pt x="59" y="130"/>
                      <a:pt x="58" y="130"/>
                    </a:cubicBezTo>
                    <a:lnTo>
                      <a:pt x="58" y="129"/>
                    </a:lnTo>
                    <a:lnTo>
                      <a:pt x="58" y="128"/>
                    </a:lnTo>
                    <a:cubicBezTo>
                      <a:pt x="57" y="128"/>
                      <a:pt x="57" y="128"/>
                      <a:pt x="57" y="127"/>
                    </a:cubicBezTo>
                    <a:cubicBezTo>
                      <a:pt x="57" y="127"/>
                      <a:pt x="57" y="126"/>
                      <a:pt x="57" y="125"/>
                    </a:cubicBezTo>
                    <a:cubicBezTo>
                      <a:pt x="57" y="125"/>
                      <a:pt x="56" y="125"/>
                      <a:pt x="56" y="124"/>
                    </a:cubicBezTo>
                    <a:lnTo>
                      <a:pt x="56" y="123"/>
                    </a:lnTo>
                    <a:lnTo>
                      <a:pt x="57" y="122"/>
                    </a:lnTo>
                    <a:cubicBezTo>
                      <a:pt x="58" y="122"/>
                      <a:pt x="58" y="122"/>
                      <a:pt x="58" y="122"/>
                    </a:cubicBezTo>
                    <a:lnTo>
                      <a:pt x="59" y="123"/>
                    </a:lnTo>
                    <a:lnTo>
                      <a:pt x="60" y="123"/>
                    </a:lnTo>
                    <a:cubicBezTo>
                      <a:pt x="61" y="123"/>
                      <a:pt x="61" y="123"/>
                      <a:pt x="61" y="123"/>
                    </a:cubicBezTo>
                    <a:cubicBezTo>
                      <a:pt x="62" y="122"/>
                      <a:pt x="62" y="122"/>
                      <a:pt x="62" y="122"/>
                    </a:cubicBezTo>
                    <a:lnTo>
                      <a:pt x="62" y="121"/>
                    </a:lnTo>
                    <a:cubicBezTo>
                      <a:pt x="62" y="120"/>
                      <a:pt x="62" y="120"/>
                      <a:pt x="61" y="120"/>
                    </a:cubicBezTo>
                    <a:cubicBezTo>
                      <a:pt x="60" y="119"/>
                      <a:pt x="59" y="119"/>
                      <a:pt x="60" y="118"/>
                    </a:cubicBezTo>
                    <a:cubicBezTo>
                      <a:pt x="61" y="118"/>
                      <a:pt x="61" y="117"/>
                      <a:pt x="62" y="117"/>
                    </a:cubicBezTo>
                    <a:cubicBezTo>
                      <a:pt x="63" y="117"/>
                      <a:pt x="63" y="117"/>
                      <a:pt x="64" y="116"/>
                    </a:cubicBezTo>
                    <a:cubicBezTo>
                      <a:pt x="64" y="116"/>
                      <a:pt x="64" y="115"/>
                      <a:pt x="65" y="115"/>
                    </a:cubicBezTo>
                    <a:lnTo>
                      <a:pt x="65" y="114"/>
                    </a:lnTo>
                    <a:cubicBezTo>
                      <a:pt x="65" y="113"/>
                      <a:pt x="66" y="113"/>
                      <a:pt x="66" y="112"/>
                    </a:cubicBezTo>
                    <a:cubicBezTo>
                      <a:pt x="65" y="112"/>
                      <a:pt x="65" y="112"/>
                      <a:pt x="65" y="111"/>
                    </a:cubicBezTo>
                    <a:cubicBezTo>
                      <a:pt x="65" y="111"/>
                      <a:pt x="64" y="111"/>
                      <a:pt x="64" y="110"/>
                    </a:cubicBezTo>
                    <a:cubicBezTo>
                      <a:pt x="64" y="109"/>
                      <a:pt x="64" y="108"/>
                      <a:pt x="65" y="107"/>
                    </a:cubicBezTo>
                    <a:cubicBezTo>
                      <a:pt x="65" y="106"/>
                      <a:pt x="65" y="106"/>
                      <a:pt x="65" y="106"/>
                    </a:cubicBezTo>
                    <a:lnTo>
                      <a:pt x="66" y="106"/>
                    </a:lnTo>
                    <a:lnTo>
                      <a:pt x="66" y="105"/>
                    </a:lnTo>
                    <a:lnTo>
                      <a:pt x="66" y="104"/>
                    </a:lnTo>
                    <a:lnTo>
                      <a:pt x="67" y="104"/>
                    </a:lnTo>
                    <a:cubicBezTo>
                      <a:pt x="67" y="103"/>
                      <a:pt x="67" y="103"/>
                      <a:pt x="68" y="103"/>
                    </a:cubicBezTo>
                    <a:lnTo>
                      <a:pt x="68" y="102"/>
                    </a:lnTo>
                    <a:cubicBezTo>
                      <a:pt x="69" y="102"/>
                      <a:pt x="69" y="101"/>
                      <a:pt x="69" y="101"/>
                    </a:cubicBezTo>
                    <a:cubicBezTo>
                      <a:pt x="68" y="102"/>
                      <a:pt x="68" y="102"/>
                      <a:pt x="67" y="102"/>
                    </a:cubicBezTo>
                    <a:lnTo>
                      <a:pt x="66" y="101"/>
                    </a:lnTo>
                    <a:cubicBezTo>
                      <a:pt x="65" y="101"/>
                      <a:pt x="65" y="100"/>
                      <a:pt x="65" y="100"/>
                    </a:cubicBezTo>
                    <a:cubicBezTo>
                      <a:pt x="64" y="100"/>
                      <a:pt x="64" y="99"/>
                      <a:pt x="64" y="99"/>
                    </a:cubicBezTo>
                    <a:cubicBezTo>
                      <a:pt x="64" y="98"/>
                      <a:pt x="64" y="98"/>
                      <a:pt x="64" y="98"/>
                    </a:cubicBezTo>
                    <a:lnTo>
                      <a:pt x="64" y="97"/>
                    </a:lnTo>
                    <a:lnTo>
                      <a:pt x="63" y="97"/>
                    </a:lnTo>
                    <a:cubicBezTo>
                      <a:pt x="63" y="96"/>
                      <a:pt x="63" y="96"/>
                      <a:pt x="63" y="96"/>
                    </a:cubicBezTo>
                    <a:cubicBezTo>
                      <a:pt x="63" y="96"/>
                      <a:pt x="62" y="95"/>
                      <a:pt x="62" y="94"/>
                    </a:cubicBezTo>
                    <a:lnTo>
                      <a:pt x="62" y="93"/>
                    </a:lnTo>
                    <a:cubicBezTo>
                      <a:pt x="62" y="92"/>
                      <a:pt x="62" y="92"/>
                      <a:pt x="62" y="91"/>
                    </a:cubicBezTo>
                    <a:cubicBezTo>
                      <a:pt x="61" y="91"/>
                      <a:pt x="61" y="90"/>
                      <a:pt x="61" y="90"/>
                    </a:cubicBezTo>
                    <a:lnTo>
                      <a:pt x="60" y="90"/>
                    </a:lnTo>
                    <a:cubicBezTo>
                      <a:pt x="60" y="89"/>
                      <a:pt x="60" y="89"/>
                      <a:pt x="60" y="89"/>
                    </a:cubicBezTo>
                    <a:lnTo>
                      <a:pt x="59" y="88"/>
                    </a:lnTo>
                    <a:cubicBezTo>
                      <a:pt x="59" y="87"/>
                      <a:pt x="58" y="86"/>
                      <a:pt x="57" y="86"/>
                    </a:cubicBezTo>
                    <a:cubicBezTo>
                      <a:pt x="56" y="85"/>
                      <a:pt x="56" y="85"/>
                      <a:pt x="56" y="85"/>
                    </a:cubicBezTo>
                    <a:lnTo>
                      <a:pt x="57" y="85"/>
                    </a:lnTo>
                    <a:lnTo>
                      <a:pt x="58" y="85"/>
                    </a:lnTo>
                    <a:lnTo>
                      <a:pt x="58" y="84"/>
                    </a:lnTo>
                    <a:cubicBezTo>
                      <a:pt x="57" y="83"/>
                      <a:pt x="57" y="83"/>
                      <a:pt x="57" y="83"/>
                    </a:cubicBezTo>
                    <a:cubicBezTo>
                      <a:pt x="56" y="83"/>
                      <a:pt x="56" y="84"/>
                      <a:pt x="56" y="84"/>
                    </a:cubicBezTo>
                    <a:lnTo>
                      <a:pt x="56" y="83"/>
                    </a:lnTo>
                    <a:cubicBezTo>
                      <a:pt x="55" y="82"/>
                      <a:pt x="56" y="82"/>
                      <a:pt x="56" y="82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7" y="81"/>
                      <a:pt x="57" y="80"/>
                      <a:pt x="57" y="80"/>
                    </a:cubicBezTo>
                    <a:lnTo>
                      <a:pt x="57" y="79"/>
                    </a:lnTo>
                    <a:cubicBezTo>
                      <a:pt x="56" y="79"/>
                      <a:pt x="56" y="77"/>
                      <a:pt x="55" y="77"/>
                    </a:cubicBezTo>
                    <a:cubicBezTo>
                      <a:pt x="55" y="76"/>
                      <a:pt x="54" y="76"/>
                      <a:pt x="54" y="76"/>
                    </a:cubicBezTo>
                    <a:lnTo>
                      <a:pt x="53" y="76"/>
                    </a:lnTo>
                    <a:lnTo>
                      <a:pt x="53" y="77"/>
                    </a:lnTo>
                    <a:lnTo>
                      <a:pt x="52" y="77"/>
                    </a:lnTo>
                    <a:cubicBezTo>
                      <a:pt x="51" y="77"/>
                      <a:pt x="51" y="77"/>
                      <a:pt x="51" y="76"/>
                    </a:cubicBezTo>
                    <a:lnTo>
                      <a:pt x="51" y="75"/>
                    </a:lnTo>
                    <a:cubicBezTo>
                      <a:pt x="50" y="75"/>
                      <a:pt x="50" y="74"/>
                      <a:pt x="51" y="74"/>
                    </a:cubicBezTo>
                    <a:cubicBezTo>
                      <a:pt x="52" y="74"/>
                      <a:pt x="52" y="74"/>
                      <a:pt x="52" y="73"/>
                    </a:cubicBezTo>
                    <a:lnTo>
                      <a:pt x="51" y="73"/>
                    </a:lnTo>
                    <a:lnTo>
                      <a:pt x="50" y="73"/>
                    </a:lnTo>
                    <a:cubicBezTo>
                      <a:pt x="49" y="73"/>
                      <a:pt x="49" y="73"/>
                      <a:pt x="49" y="73"/>
                    </a:cubicBezTo>
                    <a:lnTo>
                      <a:pt x="49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50" y="71"/>
                    </a:lnTo>
                    <a:cubicBezTo>
                      <a:pt x="49" y="71"/>
                      <a:pt x="49" y="71"/>
                      <a:pt x="49" y="72"/>
                    </a:cubicBezTo>
                    <a:cubicBezTo>
                      <a:pt x="48" y="72"/>
                      <a:pt x="48" y="72"/>
                      <a:pt x="48" y="72"/>
                    </a:cubicBezTo>
                    <a:lnTo>
                      <a:pt x="47" y="72"/>
                    </a:lnTo>
                    <a:lnTo>
                      <a:pt x="46" y="72"/>
                    </a:lnTo>
                    <a:cubicBezTo>
                      <a:pt x="45" y="71"/>
                      <a:pt x="46" y="70"/>
                      <a:pt x="47" y="69"/>
                    </a:cubicBezTo>
                    <a:cubicBezTo>
                      <a:pt x="47" y="68"/>
                      <a:pt x="47" y="68"/>
                      <a:pt x="48" y="68"/>
                    </a:cubicBezTo>
                    <a:cubicBezTo>
                      <a:pt x="49" y="68"/>
                      <a:pt x="50" y="68"/>
                      <a:pt x="50" y="67"/>
                    </a:cubicBezTo>
                    <a:lnTo>
                      <a:pt x="51" y="66"/>
                    </a:lnTo>
                    <a:lnTo>
                      <a:pt x="52" y="66"/>
                    </a:lnTo>
                    <a:cubicBezTo>
                      <a:pt x="53" y="66"/>
                      <a:pt x="52" y="66"/>
                      <a:pt x="52" y="65"/>
                    </a:cubicBezTo>
                    <a:cubicBezTo>
                      <a:pt x="52" y="65"/>
                      <a:pt x="52" y="64"/>
                      <a:pt x="52" y="63"/>
                    </a:cubicBezTo>
                    <a:cubicBezTo>
                      <a:pt x="52" y="62"/>
                      <a:pt x="52" y="62"/>
                      <a:pt x="52" y="62"/>
                    </a:cubicBezTo>
                    <a:lnTo>
                      <a:pt x="51" y="62"/>
                    </a:lnTo>
                    <a:lnTo>
                      <a:pt x="50" y="62"/>
                    </a:lnTo>
                    <a:cubicBezTo>
                      <a:pt x="49" y="62"/>
                      <a:pt x="49" y="62"/>
                      <a:pt x="49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7" y="61"/>
                      <a:pt x="48" y="60"/>
                      <a:pt x="48" y="59"/>
                    </a:cubicBezTo>
                    <a:cubicBezTo>
                      <a:pt x="48" y="58"/>
                      <a:pt x="48" y="58"/>
                      <a:pt x="48" y="58"/>
                    </a:cubicBezTo>
                    <a:lnTo>
                      <a:pt x="48" y="57"/>
                    </a:lnTo>
                    <a:lnTo>
                      <a:pt x="47" y="57"/>
                    </a:lnTo>
                    <a:lnTo>
                      <a:pt x="47" y="56"/>
                    </a:lnTo>
                    <a:cubicBezTo>
                      <a:pt x="47" y="56"/>
                      <a:pt x="46" y="56"/>
                      <a:pt x="46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4"/>
                      <a:pt x="45" y="54"/>
                      <a:pt x="45" y="53"/>
                    </a:cubicBezTo>
                    <a:cubicBezTo>
                      <a:pt x="44" y="52"/>
                      <a:pt x="44" y="51"/>
                      <a:pt x="45" y="51"/>
                    </a:cubicBezTo>
                    <a:cubicBezTo>
                      <a:pt x="45" y="50"/>
                      <a:pt x="46" y="50"/>
                      <a:pt x="47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9"/>
                      <a:pt x="46" y="49"/>
                      <a:pt x="45" y="50"/>
                    </a:cubicBezTo>
                    <a:lnTo>
                      <a:pt x="44" y="50"/>
                    </a:lnTo>
                    <a:cubicBezTo>
                      <a:pt x="43" y="50"/>
                      <a:pt x="43" y="49"/>
                      <a:pt x="43" y="49"/>
                    </a:cubicBezTo>
                    <a:lnTo>
                      <a:pt x="43" y="48"/>
                    </a:lnTo>
                    <a:cubicBezTo>
                      <a:pt x="42" y="48"/>
                      <a:pt x="42" y="48"/>
                      <a:pt x="42" y="48"/>
                    </a:cubicBezTo>
                    <a:cubicBezTo>
                      <a:pt x="41" y="47"/>
                      <a:pt x="41" y="47"/>
                      <a:pt x="41" y="47"/>
                    </a:cubicBezTo>
                    <a:lnTo>
                      <a:pt x="41" y="46"/>
                    </a:ln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5"/>
                      <a:pt x="40" y="45"/>
                      <a:pt x="40" y="45"/>
                    </a:cubicBezTo>
                    <a:lnTo>
                      <a:pt x="40" y="44"/>
                    </a:lnTo>
                    <a:lnTo>
                      <a:pt x="40" y="43"/>
                    </a:lnTo>
                    <a:cubicBezTo>
                      <a:pt x="39" y="43"/>
                      <a:pt x="39" y="43"/>
                      <a:pt x="39" y="43"/>
                    </a:cubicBezTo>
                    <a:lnTo>
                      <a:pt x="39" y="42"/>
                    </a:lnTo>
                    <a:lnTo>
                      <a:pt x="39" y="41"/>
                    </a:lnTo>
                    <a:lnTo>
                      <a:pt x="40" y="41"/>
                    </a:lnTo>
                    <a:cubicBezTo>
                      <a:pt x="40" y="40"/>
                      <a:pt x="40" y="40"/>
                      <a:pt x="40" y="40"/>
                    </a:cubicBezTo>
                    <a:lnTo>
                      <a:pt x="40" y="39"/>
                    </a:lnTo>
                    <a:lnTo>
                      <a:pt x="39" y="39"/>
                    </a:lnTo>
                    <a:cubicBezTo>
                      <a:pt x="39" y="38"/>
                      <a:pt x="39" y="38"/>
                      <a:pt x="39" y="38"/>
                    </a:cubicBezTo>
                    <a:lnTo>
                      <a:pt x="39" y="37"/>
                    </a:lnTo>
                    <a:lnTo>
                      <a:pt x="39" y="36"/>
                    </a:lnTo>
                    <a:cubicBezTo>
                      <a:pt x="40" y="36"/>
                      <a:pt x="40" y="35"/>
                      <a:pt x="40" y="35"/>
                    </a:cubicBezTo>
                    <a:cubicBezTo>
                      <a:pt x="40" y="34"/>
                      <a:pt x="39" y="34"/>
                      <a:pt x="39" y="34"/>
                    </a:cubicBezTo>
                    <a:lnTo>
                      <a:pt x="38" y="34"/>
                    </a:lnTo>
                    <a:cubicBezTo>
                      <a:pt x="38" y="33"/>
                      <a:pt x="38" y="33"/>
                      <a:pt x="39" y="32"/>
                    </a:cubicBezTo>
                    <a:cubicBezTo>
                      <a:pt x="40" y="31"/>
                      <a:pt x="40" y="31"/>
                      <a:pt x="40" y="29"/>
                    </a:cubicBezTo>
                    <a:lnTo>
                      <a:pt x="40" y="28"/>
                    </a:lnTo>
                    <a:cubicBezTo>
                      <a:pt x="40" y="28"/>
                      <a:pt x="40" y="27"/>
                      <a:pt x="40" y="26"/>
                    </a:cubicBezTo>
                    <a:cubicBezTo>
                      <a:pt x="41" y="26"/>
                      <a:pt x="41" y="26"/>
                      <a:pt x="41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5"/>
                      <a:pt x="42" y="24"/>
                      <a:pt x="42" y="24"/>
                    </a:cubicBezTo>
                    <a:cubicBezTo>
                      <a:pt x="41" y="23"/>
                      <a:pt x="42" y="22"/>
                      <a:pt x="42" y="22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42" y="20"/>
                    </a:lnTo>
                    <a:lnTo>
                      <a:pt x="42" y="19"/>
                    </a:lnTo>
                    <a:cubicBezTo>
                      <a:pt x="42" y="18"/>
                      <a:pt x="43" y="18"/>
                      <a:pt x="44" y="17"/>
                    </a:cubicBezTo>
                    <a:lnTo>
                      <a:pt x="45" y="16"/>
                    </a:lnTo>
                    <a:cubicBezTo>
                      <a:pt x="45" y="15"/>
                      <a:pt x="45" y="15"/>
                      <a:pt x="45" y="15"/>
                    </a:cubicBezTo>
                    <a:lnTo>
                      <a:pt x="44" y="15"/>
                    </a:lnTo>
                    <a:cubicBezTo>
                      <a:pt x="43" y="15"/>
                      <a:pt x="43" y="14"/>
                      <a:pt x="43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1"/>
                      <a:pt x="39" y="11"/>
                      <a:pt x="39" y="11"/>
                    </a:cubicBezTo>
                    <a:lnTo>
                      <a:pt x="38" y="11"/>
                    </a:lnTo>
                    <a:cubicBezTo>
                      <a:pt x="37" y="11"/>
                      <a:pt x="36" y="11"/>
                      <a:pt x="36" y="11"/>
                    </a:cubicBezTo>
                    <a:lnTo>
                      <a:pt x="36" y="10"/>
                    </a:ln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4" y="7"/>
                      <a:pt x="32" y="7"/>
                    </a:cubicBez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cubicBezTo>
                      <a:pt x="32" y="10"/>
                      <a:pt x="32" y="11"/>
                      <a:pt x="31" y="11"/>
                    </a:cubicBezTo>
                    <a:lnTo>
                      <a:pt x="30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0" y="12"/>
                    </a:lnTo>
                    <a:cubicBezTo>
                      <a:pt x="31" y="12"/>
                      <a:pt x="31" y="12"/>
                      <a:pt x="31" y="12"/>
                    </a:cubicBezTo>
                    <a:lnTo>
                      <a:pt x="30" y="13"/>
                    </a:lnTo>
                    <a:lnTo>
                      <a:pt x="29" y="13"/>
                    </a:lnTo>
                    <a:cubicBezTo>
                      <a:pt x="29" y="14"/>
                      <a:pt x="28" y="14"/>
                      <a:pt x="28" y="14"/>
                    </a:cubicBezTo>
                    <a:cubicBezTo>
                      <a:pt x="27" y="14"/>
                      <a:pt x="27" y="15"/>
                      <a:pt x="27" y="15"/>
                    </a:cubicBezTo>
                    <a:lnTo>
                      <a:pt x="27" y="16"/>
                    </a:lnTo>
                    <a:lnTo>
                      <a:pt x="27" y="17"/>
                    </a:lnTo>
                    <a:lnTo>
                      <a:pt x="27" y="18"/>
                    </a:lnTo>
                    <a:cubicBezTo>
                      <a:pt x="27" y="19"/>
                      <a:pt x="27" y="19"/>
                      <a:pt x="26" y="20"/>
                    </a:cubicBezTo>
                    <a:cubicBezTo>
                      <a:pt x="26" y="20"/>
                      <a:pt x="25" y="20"/>
                      <a:pt x="25" y="21"/>
                    </a:cubicBezTo>
                    <a:cubicBezTo>
                      <a:pt x="25" y="21"/>
                      <a:pt x="26" y="22"/>
                      <a:pt x="25" y="22"/>
                    </a:cubicBezTo>
                    <a:cubicBezTo>
                      <a:pt x="25" y="22"/>
                      <a:pt x="25" y="23"/>
                      <a:pt x="24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5"/>
                      <a:pt x="22" y="25"/>
                    </a:cubicBezTo>
                    <a:lnTo>
                      <a:pt x="22" y="26"/>
                    </a:lnTo>
                    <a:cubicBezTo>
                      <a:pt x="22" y="26"/>
                      <a:pt x="22" y="27"/>
                      <a:pt x="21" y="27"/>
                    </a:cubicBezTo>
                    <a:cubicBezTo>
                      <a:pt x="21" y="28"/>
                      <a:pt x="21" y="28"/>
                      <a:pt x="21" y="28"/>
                    </a:cubicBezTo>
                    <a:lnTo>
                      <a:pt x="22" y="29"/>
                    </a:lnTo>
                    <a:cubicBezTo>
                      <a:pt x="23" y="29"/>
                      <a:pt x="23" y="30"/>
                      <a:pt x="24" y="30"/>
                    </a:cubicBezTo>
                    <a:cubicBezTo>
                      <a:pt x="25" y="31"/>
                      <a:pt x="26" y="31"/>
                      <a:pt x="26" y="31"/>
                    </a:cubicBezTo>
                    <a:lnTo>
                      <a:pt x="26" y="32"/>
                    </a:lnTo>
                    <a:cubicBezTo>
                      <a:pt x="26" y="33"/>
                      <a:pt x="26" y="33"/>
                      <a:pt x="26" y="34"/>
                    </a:cubicBezTo>
                    <a:lnTo>
                      <a:pt x="26" y="35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6" y="38"/>
                    </a:lnTo>
                    <a:cubicBezTo>
                      <a:pt x="27" y="38"/>
                      <a:pt x="27" y="40"/>
                      <a:pt x="27" y="40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26" y="43"/>
                      <a:pt x="27" y="43"/>
                      <a:pt x="27" y="43"/>
                    </a:cubicBezTo>
                    <a:lnTo>
                      <a:pt x="28" y="43"/>
                    </a:lnTo>
                    <a:cubicBezTo>
                      <a:pt x="28" y="44"/>
                      <a:pt x="28" y="44"/>
                      <a:pt x="27" y="45"/>
                    </a:cubicBezTo>
                    <a:cubicBezTo>
                      <a:pt x="26" y="45"/>
                      <a:pt x="26" y="45"/>
                      <a:pt x="27" y="46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5" y="48"/>
                      <a:pt x="25" y="49"/>
                      <a:pt x="25" y="49"/>
                    </a:cubicBezTo>
                    <a:cubicBezTo>
                      <a:pt x="25" y="50"/>
                      <a:pt x="25" y="50"/>
                      <a:pt x="26" y="50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2"/>
                      <a:pt x="27" y="52"/>
                      <a:pt x="27" y="53"/>
                    </a:cubicBezTo>
                    <a:cubicBezTo>
                      <a:pt x="27" y="53"/>
                      <a:pt x="26" y="54"/>
                      <a:pt x="27" y="54"/>
                    </a:cubicBezTo>
                    <a:cubicBezTo>
                      <a:pt x="27" y="55"/>
                      <a:pt x="27" y="55"/>
                      <a:pt x="27" y="56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6" y="57"/>
                      <a:pt x="26" y="57"/>
                      <a:pt x="26" y="58"/>
                    </a:cubicBezTo>
                    <a:cubicBezTo>
                      <a:pt x="26" y="58"/>
                      <a:pt x="25" y="59"/>
                      <a:pt x="26" y="60"/>
                    </a:cubicBezTo>
                    <a:cubicBezTo>
                      <a:pt x="26" y="60"/>
                      <a:pt x="26" y="59"/>
                      <a:pt x="27" y="59"/>
                    </a:cubicBezTo>
                    <a:lnTo>
                      <a:pt x="27" y="58"/>
                    </a:lnTo>
                    <a:lnTo>
                      <a:pt x="29" y="58"/>
                    </a:lnTo>
                    <a:cubicBezTo>
                      <a:pt x="30" y="58"/>
                      <a:pt x="29" y="58"/>
                      <a:pt x="29" y="59"/>
                    </a:cubicBezTo>
                    <a:lnTo>
                      <a:pt x="29" y="60"/>
                    </a:lnTo>
                    <a:lnTo>
                      <a:pt x="30" y="60"/>
                    </a:ln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2"/>
                      <a:pt x="30" y="63"/>
                      <a:pt x="29" y="64"/>
                    </a:cubicBezTo>
                    <a:cubicBezTo>
                      <a:pt x="28" y="64"/>
                      <a:pt x="27" y="65"/>
                      <a:pt x="27" y="65"/>
                    </a:cubicBezTo>
                    <a:cubicBezTo>
                      <a:pt x="27" y="66"/>
                      <a:pt x="26" y="67"/>
                      <a:pt x="26" y="68"/>
                    </a:cubicBezTo>
                    <a:lnTo>
                      <a:pt x="26" y="69"/>
                    </a:lnTo>
                    <a:lnTo>
                      <a:pt x="26" y="70"/>
                    </a:lnTo>
                    <a:lnTo>
                      <a:pt x="26" y="71"/>
                    </a:lnTo>
                    <a:cubicBezTo>
                      <a:pt x="27" y="72"/>
                      <a:pt x="27" y="73"/>
                      <a:pt x="27" y="74"/>
                    </a:cubicBezTo>
                    <a:cubicBezTo>
                      <a:pt x="27" y="74"/>
                      <a:pt x="27" y="75"/>
                      <a:pt x="26" y="75"/>
                    </a:cubicBezTo>
                    <a:cubicBezTo>
                      <a:pt x="26" y="76"/>
                      <a:pt x="26" y="76"/>
                      <a:pt x="26" y="77"/>
                    </a:cubicBezTo>
                    <a:lnTo>
                      <a:pt x="26" y="78"/>
                    </a:lnTo>
                    <a:cubicBezTo>
                      <a:pt x="26" y="79"/>
                      <a:pt x="26" y="79"/>
                      <a:pt x="25" y="79"/>
                    </a:cubicBezTo>
                    <a:cubicBezTo>
                      <a:pt x="25" y="80"/>
                      <a:pt x="24" y="80"/>
                      <a:pt x="23" y="81"/>
                    </a:cubicBezTo>
                    <a:cubicBezTo>
                      <a:pt x="23" y="81"/>
                      <a:pt x="22" y="81"/>
                      <a:pt x="22" y="82"/>
                    </a:cubicBezTo>
                    <a:cubicBezTo>
                      <a:pt x="22" y="82"/>
                      <a:pt x="23" y="83"/>
                      <a:pt x="22" y="83"/>
                    </a:cubicBezTo>
                    <a:lnTo>
                      <a:pt x="22" y="84"/>
                    </a:lnTo>
                    <a:lnTo>
                      <a:pt x="23" y="84"/>
                    </a:lnTo>
                    <a:lnTo>
                      <a:pt x="24" y="84"/>
                    </a:lnTo>
                    <a:cubicBezTo>
                      <a:pt x="25" y="85"/>
                      <a:pt x="25" y="85"/>
                      <a:pt x="25" y="85"/>
                    </a:cubicBezTo>
                    <a:lnTo>
                      <a:pt x="25" y="86"/>
                    </a:lnTo>
                    <a:lnTo>
                      <a:pt x="26" y="86"/>
                    </a:lnTo>
                    <a:cubicBezTo>
                      <a:pt x="26" y="85"/>
                      <a:pt x="26" y="85"/>
                      <a:pt x="26" y="85"/>
                    </a:cubicBezTo>
                    <a:cubicBezTo>
                      <a:pt x="27" y="85"/>
                      <a:pt x="27" y="84"/>
                      <a:pt x="27" y="84"/>
                    </a:cubicBezTo>
                    <a:lnTo>
                      <a:pt x="28" y="84"/>
                    </a:lnTo>
                    <a:cubicBezTo>
                      <a:pt x="29" y="84"/>
                      <a:pt x="29" y="85"/>
                      <a:pt x="29" y="85"/>
                    </a:cubicBezTo>
                    <a:cubicBezTo>
                      <a:pt x="29" y="86"/>
                      <a:pt x="29" y="86"/>
                      <a:pt x="30" y="86"/>
                    </a:cubicBezTo>
                    <a:cubicBezTo>
                      <a:pt x="31" y="86"/>
                      <a:pt x="31" y="86"/>
                      <a:pt x="31" y="87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0" y="89"/>
                      <a:pt x="30" y="89"/>
                      <a:pt x="31" y="90"/>
                    </a:cubicBezTo>
                    <a:lnTo>
                      <a:pt x="32" y="91"/>
                    </a:lnTo>
                    <a:cubicBezTo>
                      <a:pt x="32" y="92"/>
                      <a:pt x="32" y="92"/>
                      <a:pt x="31" y="93"/>
                    </a:cubicBezTo>
                    <a:cubicBezTo>
                      <a:pt x="30" y="93"/>
                      <a:pt x="30" y="94"/>
                      <a:pt x="29" y="94"/>
                    </a:cubicBezTo>
                    <a:lnTo>
                      <a:pt x="29" y="95"/>
                    </a:lnTo>
                    <a:lnTo>
                      <a:pt x="28" y="95"/>
                    </a:lnTo>
                    <a:cubicBezTo>
                      <a:pt x="27" y="96"/>
                      <a:pt x="25" y="97"/>
                      <a:pt x="24" y="97"/>
                    </a:cubicBezTo>
                    <a:lnTo>
                      <a:pt x="23" y="97"/>
                    </a:lnTo>
                    <a:lnTo>
                      <a:pt x="22" y="96"/>
                    </a:lnTo>
                    <a:cubicBezTo>
                      <a:pt x="21" y="96"/>
                      <a:pt x="21" y="95"/>
                      <a:pt x="21" y="95"/>
                    </a:cubicBezTo>
                    <a:lnTo>
                      <a:pt x="21" y="94"/>
                    </a:lnTo>
                    <a:cubicBezTo>
                      <a:pt x="21" y="94"/>
                      <a:pt x="21" y="93"/>
                      <a:pt x="22" y="93"/>
                    </a:cubicBezTo>
                    <a:lnTo>
                      <a:pt x="22" y="92"/>
                    </a:lnTo>
                    <a:lnTo>
                      <a:pt x="22" y="91"/>
                    </a:lnTo>
                    <a:cubicBezTo>
                      <a:pt x="23" y="91"/>
                      <a:pt x="22" y="91"/>
                      <a:pt x="21" y="90"/>
                    </a:cubicBezTo>
                    <a:cubicBezTo>
                      <a:pt x="20" y="90"/>
                      <a:pt x="20" y="89"/>
                      <a:pt x="20" y="89"/>
                    </a:cubicBezTo>
                    <a:cubicBezTo>
                      <a:pt x="19" y="89"/>
                      <a:pt x="19" y="89"/>
                      <a:pt x="18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6" y="87"/>
                      <a:pt x="16" y="87"/>
                      <a:pt x="17" y="86"/>
                    </a:cubicBezTo>
                    <a:lnTo>
                      <a:pt x="17" y="85"/>
                    </a:lnTo>
                    <a:lnTo>
                      <a:pt x="16" y="85"/>
                    </a:lnTo>
                    <a:cubicBezTo>
                      <a:pt x="15" y="84"/>
                      <a:pt x="15" y="84"/>
                      <a:pt x="16" y="83"/>
                    </a:cubicBezTo>
                    <a:cubicBezTo>
                      <a:pt x="16" y="82"/>
                      <a:pt x="16" y="82"/>
                      <a:pt x="15" y="82"/>
                    </a:cubicBezTo>
                    <a:cubicBezTo>
                      <a:pt x="15" y="82"/>
                      <a:pt x="14" y="82"/>
                      <a:pt x="14" y="81"/>
                    </a:cubicBezTo>
                    <a:cubicBezTo>
                      <a:pt x="14" y="80"/>
                      <a:pt x="15" y="80"/>
                      <a:pt x="15" y="80"/>
                    </a:cubicBezTo>
                    <a:lnTo>
                      <a:pt x="14" y="80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2" y="79"/>
                    </a:lnTo>
                    <a:lnTo>
                      <a:pt x="11" y="79"/>
                    </a:lnTo>
                    <a:lnTo>
                      <a:pt x="11" y="78"/>
                    </a:lnTo>
                    <a:lnTo>
                      <a:pt x="11" y="77"/>
                    </a:lnTo>
                    <a:cubicBezTo>
                      <a:pt x="12" y="77"/>
                      <a:pt x="12" y="77"/>
                      <a:pt x="11" y="77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5"/>
                      <a:pt x="12" y="75"/>
                      <a:pt x="12" y="74"/>
                    </a:cubicBezTo>
                    <a:cubicBezTo>
                      <a:pt x="13" y="74"/>
                      <a:pt x="13" y="73"/>
                      <a:pt x="13" y="73"/>
                    </a:cubicBezTo>
                    <a:lnTo>
                      <a:pt x="13" y="72"/>
                    </a:lnTo>
                    <a:cubicBezTo>
                      <a:pt x="14" y="72"/>
                      <a:pt x="14" y="72"/>
                      <a:pt x="15" y="71"/>
                    </a:cubicBezTo>
                    <a:cubicBezTo>
                      <a:pt x="15" y="70"/>
                      <a:pt x="16" y="70"/>
                      <a:pt x="16" y="70"/>
                    </a:cubicBezTo>
                    <a:lnTo>
                      <a:pt x="16" y="69"/>
                    </a:lnTo>
                    <a:lnTo>
                      <a:pt x="17" y="69"/>
                    </a:ln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6"/>
                      <a:pt x="17" y="66"/>
                      <a:pt x="17" y="66"/>
                    </a:cubicBezTo>
                    <a:lnTo>
                      <a:pt x="17" y="65"/>
                    </a:lnTo>
                    <a:lnTo>
                      <a:pt x="17" y="64"/>
                    </a:lnTo>
                    <a:cubicBezTo>
                      <a:pt x="16" y="64"/>
                      <a:pt x="16" y="63"/>
                      <a:pt x="15" y="63"/>
                    </a:cubicBezTo>
                    <a:cubicBezTo>
                      <a:pt x="14" y="62"/>
                      <a:pt x="13" y="62"/>
                      <a:pt x="13" y="60"/>
                    </a:cubicBezTo>
                    <a:lnTo>
                      <a:pt x="14" y="60"/>
                    </a:lnTo>
                    <a:cubicBezTo>
                      <a:pt x="15" y="60"/>
                      <a:pt x="15" y="60"/>
                      <a:pt x="15" y="60"/>
                    </a:cubicBezTo>
                    <a:lnTo>
                      <a:pt x="14" y="59"/>
                    </a:lnTo>
                    <a:cubicBezTo>
                      <a:pt x="13" y="59"/>
                      <a:pt x="13" y="58"/>
                      <a:pt x="13" y="58"/>
                    </a:cubicBezTo>
                    <a:lnTo>
                      <a:pt x="12" y="58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8"/>
                    </a:lnTo>
                    <a:cubicBezTo>
                      <a:pt x="8" y="58"/>
                      <a:pt x="8" y="58"/>
                      <a:pt x="8" y="58"/>
                    </a:cubicBezTo>
                    <a:lnTo>
                      <a:pt x="7" y="57"/>
                    </a:lnTo>
                    <a:lnTo>
                      <a:pt x="7" y="56"/>
                    </a:lnTo>
                    <a:cubicBezTo>
                      <a:pt x="7" y="55"/>
                      <a:pt x="7" y="55"/>
                      <a:pt x="7" y="55"/>
                    </a:cubicBezTo>
                    <a:lnTo>
                      <a:pt x="6" y="55"/>
                    </a:lnTo>
                    <a:cubicBezTo>
                      <a:pt x="5" y="55"/>
                      <a:pt x="5" y="55"/>
                      <a:pt x="5" y="55"/>
                    </a:cubicBezTo>
                    <a:cubicBezTo>
                      <a:pt x="4" y="55"/>
                      <a:pt x="4" y="54"/>
                      <a:pt x="4" y="54"/>
                    </a:cubicBezTo>
                    <a:lnTo>
                      <a:pt x="4" y="53"/>
                    </a:lnTo>
                    <a:lnTo>
                      <a:pt x="3" y="53"/>
                    </a:lnTo>
                    <a:cubicBezTo>
                      <a:pt x="2" y="53"/>
                      <a:pt x="2" y="53"/>
                      <a:pt x="2" y="53"/>
                    </a:cubicBezTo>
                    <a:cubicBezTo>
                      <a:pt x="2" y="52"/>
                      <a:pt x="2" y="52"/>
                      <a:pt x="2" y="51"/>
                    </a:cubicBezTo>
                    <a:cubicBezTo>
                      <a:pt x="2" y="51"/>
                      <a:pt x="2" y="50"/>
                      <a:pt x="1" y="49"/>
                    </a:cubicBezTo>
                    <a:lnTo>
                      <a:pt x="0" y="49"/>
                    </a:lnTo>
                    <a:lnTo>
                      <a:pt x="0" y="48"/>
                    </a:lnTo>
                    <a:cubicBezTo>
                      <a:pt x="0" y="48"/>
                      <a:pt x="-1" y="47"/>
                      <a:pt x="0" y="46"/>
                    </a:cubicBezTo>
                    <a:cubicBezTo>
                      <a:pt x="1" y="46"/>
                      <a:pt x="1" y="46"/>
                      <a:pt x="2" y="47"/>
                    </a:cubicBezTo>
                    <a:cubicBezTo>
                      <a:pt x="3" y="47"/>
                      <a:pt x="3" y="47"/>
                      <a:pt x="3" y="47"/>
                    </a:cubicBezTo>
                    <a:lnTo>
                      <a:pt x="4" y="47"/>
                    </a:lnTo>
                    <a:lnTo>
                      <a:pt x="5" y="47"/>
                    </a:lnTo>
                    <a:cubicBezTo>
                      <a:pt x="6" y="47"/>
                      <a:pt x="6" y="47"/>
                      <a:pt x="6" y="47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8"/>
                      <a:pt x="8" y="48"/>
                      <a:pt x="8" y="48"/>
                    </a:cubicBezTo>
                    <a:lnTo>
                      <a:pt x="9" y="48"/>
                    </a:lnTo>
                    <a:lnTo>
                      <a:pt x="9" y="49"/>
                    </a:lnTo>
                    <a:cubicBezTo>
                      <a:pt x="10" y="49"/>
                      <a:pt x="10" y="49"/>
                      <a:pt x="10" y="49"/>
                    </a:cubicBezTo>
                    <a:lnTo>
                      <a:pt x="11" y="49"/>
                    </a:ln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8"/>
                      <a:pt x="10" y="47"/>
                      <a:pt x="10" y="47"/>
                    </a:cubicBezTo>
                    <a:lnTo>
                      <a:pt x="9" y="47"/>
                    </a:lnTo>
                    <a:cubicBezTo>
                      <a:pt x="9" y="46"/>
                      <a:pt x="10" y="46"/>
                      <a:pt x="10" y="46"/>
                    </a:cubicBezTo>
                    <a:lnTo>
                      <a:pt x="11" y="46"/>
                    </a:lnTo>
                    <a:cubicBezTo>
                      <a:pt x="11" y="45"/>
                      <a:pt x="12" y="45"/>
                      <a:pt x="12" y="44"/>
                    </a:cubicBezTo>
                    <a:lnTo>
                      <a:pt x="13" y="43"/>
                    </a:lnTo>
                    <a:lnTo>
                      <a:pt x="13" y="42"/>
                    </a:lnTo>
                    <a:lnTo>
                      <a:pt x="13" y="41"/>
                    </a:lnTo>
                    <a:cubicBezTo>
                      <a:pt x="13" y="40"/>
                      <a:pt x="13" y="39"/>
                      <a:pt x="13" y="38"/>
                    </a:cubicBezTo>
                    <a:lnTo>
                      <a:pt x="13" y="37"/>
                    </a:lnTo>
                    <a:lnTo>
                      <a:pt x="13" y="36"/>
                    </a:lnTo>
                    <a:cubicBezTo>
                      <a:pt x="13" y="35"/>
                      <a:pt x="13" y="35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2"/>
                      <a:pt x="11" y="32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lnTo>
                      <a:pt x="8" y="30"/>
                    </a:lnTo>
                    <a:lnTo>
                      <a:pt x="7" y="29"/>
                    </a:lnTo>
                    <a:cubicBezTo>
                      <a:pt x="7" y="29"/>
                      <a:pt x="7" y="28"/>
                      <a:pt x="7" y="27"/>
                    </a:cubicBezTo>
                    <a:lnTo>
                      <a:pt x="7" y="26"/>
                    </a:lnTo>
                    <a:cubicBezTo>
                      <a:pt x="7" y="26"/>
                      <a:pt x="7" y="25"/>
                      <a:pt x="8" y="25"/>
                    </a:cubicBezTo>
                    <a:lnTo>
                      <a:pt x="8" y="24"/>
                    </a:lnTo>
                    <a:lnTo>
                      <a:pt x="9" y="24"/>
                    </a:lnTo>
                    <a:cubicBezTo>
                      <a:pt x="9" y="23"/>
                      <a:pt x="9" y="23"/>
                      <a:pt x="9" y="23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9" y="21"/>
                      <a:pt x="9" y="21"/>
                      <a:pt x="9" y="21"/>
                    </a:cubicBez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cubicBezTo>
                      <a:pt x="9" y="19"/>
                      <a:pt x="9" y="19"/>
                      <a:pt x="9" y="18"/>
                    </a:cubicBezTo>
                    <a:cubicBezTo>
                      <a:pt x="9" y="17"/>
                      <a:pt x="10" y="17"/>
                      <a:pt x="10" y="17"/>
                    </a:cubicBezTo>
                    <a:lnTo>
                      <a:pt x="10" y="16"/>
                    </a:lnTo>
                    <a:cubicBezTo>
                      <a:pt x="10" y="15"/>
                      <a:pt x="10" y="15"/>
                      <a:pt x="11" y="14"/>
                    </a:cubicBezTo>
                    <a:lnTo>
                      <a:pt x="11" y="13"/>
                    </a:lnTo>
                    <a:lnTo>
                      <a:pt x="11" y="12"/>
                    </a:lnTo>
                    <a:lnTo>
                      <a:pt x="11" y="11"/>
                    </a:lnTo>
                    <a:cubicBezTo>
                      <a:pt x="11" y="11"/>
                      <a:pt x="10" y="11"/>
                      <a:pt x="10" y="10"/>
                    </a:cubicBezTo>
                    <a:lnTo>
                      <a:pt x="10" y="9"/>
                    </a:lnTo>
                    <a:cubicBezTo>
                      <a:pt x="10" y="8"/>
                      <a:pt x="10" y="8"/>
                      <a:pt x="11" y="7"/>
                    </a:cubicBezTo>
                    <a:cubicBezTo>
                      <a:pt x="12" y="7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4"/>
                    </a:cubicBezTo>
                    <a:lnTo>
                      <a:pt x="11" y="3"/>
                    </a:lnTo>
                    <a:lnTo>
                      <a:pt x="11" y="2"/>
                    </a:lnTo>
                    <a:cubicBezTo>
                      <a:pt x="12" y="2"/>
                      <a:pt x="12" y="1"/>
                      <a:pt x="12" y="1"/>
                    </a:cubicBezTo>
                    <a:lnTo>
                      <a:pt x="12" y="0"/>
                    </a:lnTo>
                    <a:lnTo>
                      <a:pt x="13" y="0"/>
                    </a:lnTo>
                    <a:cubicBezTo>
                      <a:pt x="16" y="0"/>
                      <a:pt x="18" y="0"/>
                      <a:pt x="21" y="0"/>
                    </a:cubicBezTo>
                    <a:cubicBezTo>
                      <a:pt x="22" y="0"/>
                      <a:pt x="25" y="0"/>
                      <a:pt x="27" y="0"/>
                    </a:cubicBezTo>
                    <a:cubicBezTo>
                      <a:pt x="29" y="0"/>
                      <a:pt x="31" y="0"/>
                      <a:pt x="33" y="0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7" y="0"/>
                      <a:pt x="38" y="0"/>
                      <a:pt x="38" y="0"/>
                    </a:cubicBezTo>
                    <a:lnTo>
                      <a:pt x="40" y="0"/>
                    </a:lnTo>
                    <a:cubicBezTo>
                      <a:pt x="40" y="0"/>
                      <a:pt x="41" y="0"/>
                      <a:pt x="41" y="1"/>
                    </a:cubicBezTo>
                    <a:lnTo>
                      <a:pt x="40" y="1"/>
                    </a:lnTo>
                    <a:lnTo>
                      <a:pt x="39" y="1"/>
                    </a:lnTo>
                    <a:cubicBezTo>
                      <a:pt x="39" y="2"/>
                      <a:pt x="38" y="2"/>
                      <a:pt x="38" y="2"/>
                    </a:cubicBezTo>
                    <a:lnTo>
                      <a:pt x="38" y="3"/>
                    </a:lnTo>
                    <a:lnTo>
                      <a:pt x="37" y="3"/>
                    </a:lnTo>
                    <a:lnTo>
                      <a:pt x="71" y="16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1" y="17"/>
                    </a:lnTo>
                    <a:lnTo>
                      <a:pt x="103" y="14"/>
                    </a:lnTo>
                    <a:lnTo>
                      <a:pt x="123" y="16"/>
                    </a:ln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7"/>
                      <a:pt x="123" y="17"/>
                      <a:pt x="123" y="17"/>
                    </a:cubicBezTo>
                    <a:cubicBezTo>
                      <a:pt x="123" y="18"/>
                      <a:pt x="123" y="19"/>
                      <a:pt x="122" y="19"/>
                    </a:cubicBezTo>
                    <a:cubicBezTo>
                      <a:pt x="122" y="20"/>
                      <a:pt x="123" y="21"/>
                      <a:pt x="124" y="21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3"/>
                      <a:pt x="126" y="23"/>
                      <a:pt x="126" y="24"/>
                    </a:cubicBezTo>
                    <a:cubicBezTo>
                      <a:pt x="126" y="24"/>
                      <a:pt x="127" y="25"/>
                      <a:pt x="128" y="26"/>
                    </a:cubicBezTo>
                    <a:cubicBezTo>
                      <a:pt x="128" y="26"/>
                      <a:pt x="128" y="27"/>
                      <a:pt x="129" y="27"/>
                    </a:cubicBezTo>
                    <a:lnTo>
                      <a:pt x="129" y="28"/>
                    </a:lnTo>
                    <a:cubicBezTo>
                      <a:pt x="129" y="29"/>
                      <a:pt x="129" y="29"/>
                      <a:pt x="129" y="29"/>
                    </a:cubicBezTo>
                    <a:cubicBezTo>
                      <a:pt x="129" y="30"/>
                      <a:pt x="129" y="31"/>
                      <a:pt x="129" y="31"/>
                    </a:cubicBezTo>
                    <a:lnTo>
                      <a:pt x="129" y="32"/>
                    </a:lnTo>
                    <a:cubicBezTo>
                      <a:pt x="128" y="33"/>
                      <a:pt x="128" y="33"/>
                      <a:pt x="128" y="33"/>
                    </a:cubicBezTo>
                    <a:lnTo>
                      <a:pt x="128" y="34"/>
                    </a:lnTo>
                    <a:lnTo>
                      <a:pt x="128" y="35"/>
                    </a:lnTo>
                    <a:cubicBezTo>
                      <a:pt x="127" y="36"/>
                      <a:pt x="128" y="37"/>
                      <a:pt x="129" y="38"/>
                    </a:cubicBezTo>
                    <a:lnTo>
                      <a:pt x="130" y="38"/>
                    </a:lnTo>
                    <a:cubicBezTo>
                      <a:pt x="131" y="38"/>
                      <a:pt x="132" y="39"/>
                      <a:pt x="132" y="40"/>
                    </a:cubicBezTo>
                    <a:lnTo>
                      <a:pt x="132" y="41"/>
                    </a:lnTo>
                    <a:cubicBezTo>
                      <a:pt x="132" y="41"/>
                      <a:pt x="133" y="42"/>
                      <a:pt x="134" y="42"/>
                    </a:cubicBezTo>
                    <a:cubicBezTo>
                      <a:pt x="134" y="43"/>
                      <a:pt x="136" y="43"/>
                      <a:pt x="138" y="43"/>
                    </a:cubicBezTo>
                    <a:lnTo>
                      <a:pt x="139" y="43"/>
                    </a:lnTo>
                    <a:cubicBezTo>
                      <a:pt x="139" y="42"/>
                      <a:pt x="139" y="42"/>
                      <a:pt x="140" y="42"/>
                    </a:cubicBezTo>
                    <a:cubicBezTo>
                      <a:pt x="142" y="42"/>
                      <a:pt x="142" y="42"/>
                      <a:pt x="143" y="41"/>
                    </a:cubicBezTo>
                    <a:lnTo>
                      <a:pt x="144" y="41"/>
                    </a:lnTo>
                    <a:cubicBezTo>
                      <a:pt x="144" y="40"/>
                      <a:pt x="145" y="40"/>
                      <a:pt x="145" y="40"/>
                    </a:cubicBezTo>
                    <a:cubicBezTo>
                      <a:pt x="145" y="39"/>
                      <a:pt x="145" y="39"/>
                      <a:pt x="145" y="38"/>
                    </a:cubicBezTo>
                    <a:cubicBezTo>
                      <a:pt x="146" y="38"/>
                      <a:pt x="146" y="38"/>
                      <a:pt x="147" y="38"/>
                    </a:cubicBezTo>
                    <a:lnTo>
                      <a:pt x="148" y="37"/>
                    </a:lnTo>
                    <a:cubicBezTo>
                      <a:pt x="149" y="37"/>
                      <a:pt x="149" y="37"/>
                      <a:pt x="150" y="37"/>
                    </a:cubicBezTo>
                    <a:cubicBezTo>
                      <a:pt x="151" y="37"/>
                      <a:pt x="151" y="36"/>
                      <a:pt x="152" y="36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4" y="36"/>
                      <a:pt x="155" y="36"/>
                      <a:pt x="155" y="36"/>
                    </a:cubicBezTo>
                    <a:cubicBezTo>
                      <a:pt x="157" y="37"/>
                      <a:pt x="158" y="37"/>
                      <a:pt x="159" y="37"/>
                    </a:cubicBezTo>
                    <a:cubicBezTo>
                      <a:pt x="161" y="37"/>
                      <a:pt x="161" y="37"/>
                      <a:pt x="162" y="38"/>
                    </a:cubicBezTo>
                    <a:cubicBezTo>
                      <a:pt x="162" y="39"/>
                      <a:pt x="163" y="40"/>
                      <a:pt x="163" y="41"/>
                    </a:cubicBezTo>
                    <a:cubicBezTo>
                      <a:pt x="163" y="42"/>
                      <a:pt x="164" y="42"/>
                      <a:pt x="164" y="43"/>
                    </a:cubicBezTo>
                    <a:cubicBezTo>
                      <a:pt x="165" y="44"/>
                      <a:pt x="165" y="46"/>
                      <a:pt x="165" y="47"/>
                    </a:cubicBezTo>
                    <a:cubicBezTo>
                      <a:pt x="165" y="48"/>
                      <a:pt x="165" y="50"/>
                      <a:pt x="165" y="52"/>
                    </a:cubicBezTo>
                    <a:cubicBezTo>
                      <a:pt x="165" y="52"/>
                      <a:pt x="165" y="53"/>
                      <a:pt x="164" y="53"/>
                    </a:cubicBezTo>
                    <a:cubicBezTo>
                      <a:pt x="164" y="54"/>
                      <a:pt x="164" y="55"/>
                      <a:pt x="164" y="57"/>
                    </a:cubicBezTo>
                    <a:cubicBezTo>
                      <a:pt x="164" y="58"/>
                      <a:pt x="165" y="58"/>
                      <a:pt x="165" y="59"/>
                    </a:cubicBezTo>
                    <a:cubicBezTo>
                      <a:pt x="165" y="59"/>
                      <a:pt x="165" y="60"/>
                      <a:pt x="166" y="61"/>
                    </a:cubicBezTo>
                    <a:cubicBezTo>
                      <a:pt x="166" y="62"/>
                      <a:pt x="166" y="63"/>
                      <a:pt x="165" y="64"/>
                    </a:cubicBezTo>
                    <a:cubicBezTo>
                      <a:pt x="165" y="64"/>
                      <a:pt x="165" y="65"/>
                      <a:pt x="165" y="66"/>
                    </a:cubicBezTo>
                    <a:cubicBezTo>
                      <a:pt x="166" y="68"/>
                      <a:pt x="166" y="69"/>
                      <a:pt x="168" y="70"/>
                    </a:cubicBezTo>
                    <a:cubicBezTo>
                      <a:pt x="169" y="71"/>
                      <a:pt x="171" y="72"/>
                      <a:pt x="173" y="72"/>
                    </a:cubicBezTo>
                    <a:lnTo>
                      <a:pt x="174" y="72"/>
                    </a:lnTo>
                    <a:cubicBezTo>
                      <a:pt x="175" y="73"/>
                      <a:pt x="176" y="73"/>
                      <a:pt x="176" y="73"/>
                    </a:cubicBezTo>
                    <a:cubicBezTo>
                      <a:pt x="178" y="74"/>
                      <a:pt x="179" y="74"/>
                      <a:pt x="181" y="75"/>
                    </a:cubicBezTo>
                    <a:cubicBezTo>
                      <a:pt x="182" y="75"/>
                      <a:pt x="184" y="75"/>
                      <a:pt x="185" y="75"/>
                    </a:cubicBezTo>
                    <a:cubicBezTo>
                      <a:pt x="185" y="76"/>
                      <a:pt x="185" y="76"/>
                      <a:pt x="185" y="76"/>
                    </a:cubicBezTo>
                    <a:lnTo>
                      <a:pt x="185" y="77"/>
                    </a:lnTo>
                    <a:lnTo>
                      <a:pt x="184" y="77"/>
                    </a:lnTo>
                    <a:cubicBezTo>
                      <a:pt x="184" y="78"/>
                      <a:pt x="184" y="79"/>
                      <a:pt x="183" y="79"/>
                    </a:cubicBezTo>
                    <a:lnTo>
                      <a:pt x="182" y="79"/>
                    </a:lnTo>
                    <a:lnTo>
                      <a:pt x="182" y="80"/>
                    </a:lnTo>
                    <a:lnTo>
                      <a:pt x="182" y="81"/>
                    </a:lnTo>
                    <a:cubicBezTo>
                      <a:pt x="181" y="81"/>
                      <a:pt x="181" y="81"/>
                      <a:pt x="181" y="81"/>
                    </a:cubicBezTo>
                    <a:lnTo>
                      <a:pt x="180" y="82"/>
                    </a:lnTo>
                    <a:lnTo>
                      <a:pt x="179" y="82"/>
                    </a:lnTo>
                    <a:cubicBezTo>
                      <a:pt x="179" y="83"/>
                      <a:pt x="178" y="83"/>
                      <a:pt x="178" y="83"/>
                    </a:cubicBezTo>
                    <a:cubicBezTo>
                      <a:pt x="177" y="83"/>
                      <a:pt x="177" y="83"/>
                      <a:pt x="177" y="83"/>
                    </a:cubicBezTo>
                    <a:lnTo>
                      <a:pt x="176" y="83"/>
                    </a:lnTo>
                    <a:cubicBezTo>
                      <a:pt x="176" y="82"/>
                      <a:pt x="177" y="82"/>
                      <a:pt x="177" y="82"/>
                    </a:cubicBezTo>
                    <a:cubicBezTo>
                      <a:pt x="178" y="81"/>
                      <a:pt x="179" y="81"/>
                      <a:pt x="179" y="81"/>
                    </a:cubicBezTo>
                    <a:cubicBezTo>
                      <a:pt x="179" y="80"/>
                      <a:pt x="178" y="80"/>
                      <a:pt x="178" y="80"/>
                    </a:cubicBezTo>
                    <a:lnTo>
                      <a:pt x="177" y="80"/>
                    </a:lnTo>
                    <a:cubicBezTo>
                      <a:pt x="177" y="80"/>
                      <a:pt x="176" y="80"/>
                      <a:pt x="176" y="81"/>
                    </a:cubicBezTo>
                    <a:cubicBezTo>
                      <a:pt x="175" y="81"/>
                      <a:pt x="175" y="81"/>
                      <a:pt x="175" y="82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5"/>
                      <a:pt x="174" y="86"/>
                      <a:pt x="173" y="86"/>
                    </a:cubicBezTo>
                    <a:cubicBezTo>
                      <a:pt x="173" y="87"/>
                      <a:pt x="172" y="87"/>
                      <a:pt x="171" y="88"/>
                    </a:cubicBezTo>
                    <a:cubicBezTo>
                      <a:pt x="170" y="88"/>
                      <a:pt x="170" y="88"/>
                      <a:pt x="169" y="89"/>
                    </a:cubicBezTo>
                    <a:lnTo>
                      <a:pt x="169" y="90"/>
                    </a:lnTo>
                    <a:cubicBezTo>
                      <a:pt x="169" y="90"/>
                      <a:pt x="169" y="91"/>
                      <a:pt x="168" y="91"/>
                    </a:cubicBezTo>
                    <a:lnTo>
                      <a:pt x="167" y="91"/>
                    </a:lnTo>
                    <a:cubicBezTo>
                      <a:pt x="167" y="92"/>
                      <a:pt x="167" y="92"/>
                      <a:pt x="167" y="93"/>
                    </a:cubicBezTo>
                    <a:cubicBezTo>
                      <a:pt x="166" y="93"/>
                      <a:pt x="166" y="94"/>
                      <a:pt x="165" y="94"/>
                    </a:cubicBezTo>
                    <a:cubicBezTo>
                      <a:pt x="165" y="95"/>
                      <a:pt x="164" y="95"/>
                      <a:pt x="164" y="96"/>
                    </a:cubicBezTo>
                    <a:lnTo>
                      <a:pt x="164" y="97"/>
                    </a:lnTo>
                    <a:lnTo>
                      <a:pt x="164" y="98"/>
                    </a:lnTo>
                    <a:cubicBezTo>
                      <a:pt x="163" y="99"/>
                      <a:pt x="163" y="99"/>
                      <a:pt x="163" y="99"/>
                    </a:cubicBezTo>
                    <a:cubicBezTo>
                      <a:pt x="163" y="100"/>
                      <a:pt x="162" y="100"/>
                      <a:pt x="162" y="100"/>
                    </a:cubicBezTo>
                    <a:cubicBezTo>
                      <a:pt x="162" y="100"/>
                      <a:pt x="162" y="101"/>
                      <a:pt x="161" y="101"/>
                    </a:cubicBezTo>
                    <a:cubicBezTo>
                      <a:pt x="161" y="102"/>
                      <a:pt x="161" y="102"/>
                      <a:pt x="160" y="103"/>
                    </a:cubicBezTo>
                    <a:cubicBezTo>
                      <a:pt x="159" y="103"/>
                      <a:pt x="158" y="105"/>
                      <a:pt x="158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110"/>
                      <a:pt x="157" y="110"/>
                      <a:pt x="157" y="111"/>
                    </a:cubicBezTo>
                    <a:cubicBezTo>
                      <a:pt x="156" y="112"/>
                      <a:pt x="156" y="112"/>
                      <a:pt x="156" y="113"/>
                    </a:cubicBezTo>
                    <a:lnTo>
                      <a:pt x="156" y="114"/>
                    </a:lnTo>
                    <a:cubicBezTo>
                      <a:pt x="156" y="115"/>
                      <a:pt x="156" y="116"/>
                      <a:pt x="156" y="116"/>
                    </a:cubicBezTo>
                    <a:cubicBezTo>
                      <a:pt x="156" y="117"/>
                      <a:pt x="155" y="117"/>
                      <a:pt x="155" y="117"/>
                    </a:cubicBezTo>
                    <a:cubicBezTo>
                      <a:pt x="155" y="118"/>
                      <a:pt x="155" y="118"/>
                      <a:pt x="155" y="118"/>
                    </a:cubicBezTo>
                    <a:lnTo>
                      <a:pt x="155" y="119"/>
                    </a:lnTo>
                    <a:lnTo>
                      <a:pt x="155" y="120"/>
                    </a:lnTo>
                    <a:lnTo>
                      <a:pt x="155" y="121"/>
                    </a:lnTo>
                    <a:lnTo>
                      <a:pt x="155" y="122"/>
                    </a:lnTo>
                    <a:cubicBezTo>
                      <a:pt x="155" y="122"/>
                      <a:pt x="155" y="123"/>
                      <a:pt x="156" y="123"/>
                    </a:cubicBezTo>
                    <a:cubicBezTo>
                      <a:pt x="157" y="124"/>
                      <a:pt x="157" y="124"/>
                      <a:pt x="157" y="125"/>
                    </a:cubicBezTo>
                    <a:cubicBezTo>
                      <a:pt x="157" y="126"/>
                      <a:pt x="157" y="126"/>
                      <a:pt x="158" y="127"/>
                    </a:cubicBezTo>
                    <a:cubicBezTo>
                      <a:pt x="158" y="127"/>
                      <a:pt x="159" y="128"/>
                      <a:pt x="160" y="128"/>
                    </a:cubicBezTo>
                    <a:cubicBezTo>
                      <a:pt x="161" y="129"/>
                      <a:pt x="162" y="129"/>
                      <a:pt x="162" y="130"/>
                    </a:cubicBezTo>
                    <a:cubicBezTo>
                      <a:pt x="162" y="131"/>
                      <a:pt x="162" y="132"/>
                      <a:pt x="162" y="132"/>
                    </a:cubicBezTo>
                    <a:lnTo>
                      <a:pt x="161" y="133"/>
                    </a:lnTo>
                    <a:cubicBezTo>
                      <a:pt x="161" y="133"/>
                      <a:pt x="162" y="134"/>
                      <a:pt x="162" y="136"/>
                    </a:cubicBezTo>
                    <a:lnTo>
                      <a:pt x="162" y="137"/>
                    </a:lnTo>
                    <a:cubicBezTo>
                      <a:pt x="163" y="137"/>
                      <a:pt x="163" y="138"/>
                      <a:pt x="163" y="138"/>
                    </a:cubicBezTo>
                    <a:lnTo>
                      <a:pt x="164" y="138"/>
                    </a:lnTo>
                    <a:cubicBezTo>
                      <a:pt x="164" y="139"/>
                      <a:pt x="164" y="140"/>
                      <a:pt x="164" y="140"/>
                    </a:cubicBezTo>
                    <a:lnTo>
                      <a:pt x="164" y="141"/>
                    </a:lnTo>
                    <a:lnTo>
                      <a:pt x="165" y="142"/>
                    </a:lnTo>
                    <a:cubicBezTo>
                      <a:pt x="165" y="142"/>
                      <a:pt x="166" y="142"/>
                      <a:pt x="167" y="142"/>
                    </a:cubicBezTo>
                    <a:cubicBezTo>
                      <a:pt x="169" y="142"/>
                      <a:pt x="169" y="142"/>
                      <a:pt x="170" y="143"/>
                    </a:cubicBezTo>
                    <a:cubicBezTo>
                      <a:pt x="170" y="144"/>
                      <a:pt x="171" y="144"/>
                      <a:pt x="171" y="144"/>
                    </a:cubicBezTo>
                    <a:cubicBezTo>
                      <a:pt x="172" y="144"/>
                      <a:pt x="172" y="145"/>
                      <a:pt x="173" y="145"/>
                    </a:cubicBezTo>
                    <a:lnTo>
                      <a:pt x="174" y="145"/>
                    </a:lnTo>
                    <a:cubicBezTo>
                      <a:pt x="175" y="146"/>
                      <a:pt x="175" y="146"/>
                      <a:pt x="175" y="147"/>
                    </a:cubicBezTo>
                    <a:cubicBezTo>
                      <a:pt x="176" y="147"/>
                      <a:pt x="176" y="148"/>
                      <a:pt x="176" y="148"/>
                    </a:cubicBezTo>
                    <a:lnTo>
                      <a:pt x="177" y="148"/>
                    </a:lnTo>
                    <a:cubicBezTo>
                      <a:pt x="178" y="148"/>
                      <a:pt x="179" y="148"/>
                      <a:pt x="179" y="148"/>
                    </a:cubicBezTo>
                    <a:cubicBezTo>
                      <a:pt x="180" y="148"/>
                      <a:pt x="181" y="147"/>
                      <a:pt x="181" y="147"/>
                    </a:cubicBezTo>
                    <a:lnTo>
                      <a:pt x="182" y="147"/>
                    </a:lnTo>
                    <a:lnTo>
                      <a:pt x="183" y="147"/>
                    </a:lnTo>
                    <a:cubicBezTo>
                      <a:pt x="184" y="147"/>
                      <a:pt x="185" y="147"/>
                      <a:pt x="185" y="147"/>
                    </a:cubicBezTo>
                    <a:cubicBezTo>
                      <a:pt x="185" y="146"/>
                      <a:pt x="185" y="146"/>
                      <a:pt x="186" y="146"/>
                    </a:cubicBezTo>
                    <a:cubicBezTo>
                      <a:pt x="186" y="146"/>
                      <a:pt x="187" y="146"/>
                      <a:pt x="188" y="146"/>
                    </a:cubicBezTo>
                    <a:cubicBezTo>
                      <a:pt x="189" y="146"/>
                      <a:pt x="190" y="146"/>
                      <a:pt x="190" y="146"/>
                    </a:cubicBezTo>
                    <a:cubicBezTo>
                      <a:pt x="191" y="146"/>
                      <a:pt x="191" y="146"/>
                      <a:pt x="191" y="146"/>
                    </a:cubicBezTo>
                    <a:cubicBezTo>
                      <a:pt x="192" y="146"/>
                      <a:pt x="192" y="146"/>
                      <a:pt x="193" y="146"/>
                    </a:cubicBezTo>
                    <a:cubicBezTo>
                      <a:pt x="194" y="146"/>
                      <a:pt x="195" y="146"/>
                      <a:pt x="196" y="146"/>
                    </a:cubicBezTo>
                    <a:lnTo>
                      <a:pt x="198" y="145"/>
                    </a:lnTo>
                    <a:lnTo>
                      <a:pt x="199" y="145"/>
                    </a:lnTo>
                    <a:cubicBezTo>
                      <a:pt x="200" y="144"/>
                      <a:pt x="201" y="144"/>
                      <a:pt x="201" y="144"/>
                    </a:cubicBezTo>
                    <a:lnTo>
                      <a:pt x="202" y="144"/>
                    </a:lnTo>
                    <a:lnTo>
                      <a:pt x="203" y="144"/>
                    </a:lnTo>
                    <a:cubicBezTo>
                      <a:pt x="204" y="144"/>
                      <a:pt x="204" y="144"/>
                      <a:pt x="204" y="144"/>
                    </a:cubicBezTo>
                    <a:lnTo>
                      <a:pt x="205" y="144"/>
                    </a:lnTo>
                    <a:cubicBezTo>
                      <a:pt x="206" y="144"/>
                      <a:pt x="206" y="144"/>
                      <a:pt x="206" y="144"/>
                    </a:cubicBezTo>
                    <a:cubicBezTo>
                      <a:pt x="207" y="144"/>
                      <a:pt x="207" y="144"/>
                      <a:pt x="207" y="144"/>
                    </a:cubicBezTo>
                    <a:cubicBezTo>
                      <a:pt x="208" y="145"/>
                      <a:pt x="208" y="145"/>
                      <a:pt x="208" y="145"/>
                    </a:cubicBezTo>
                    <a:cubicBezTo>
                      <a:pt x="208" y="145"/>
                      <a:pt x="207" y="145"/>
                      <a:pt x="207" y="146"/>
                    </a:cubicBezTo>
                    <a:cubicBezTo>
                      <a:pt x="208" y="146"/>
                      <a:pt x="208" y="146"/>
                      <a:pt x="208" y="146"/>
                    </a:cubicBezTo>
                    <a:cubicBezTo>
                      <a:pt x="209" y="146"/>
                      <a:pt x="209" y="146"/>
                      <a:pt x="209" y="146"/>
                    </a:cubicBezTo>
                    <a:lnTo>
                      <a:pt x="210" y="146"/>
                    </a:lnTo>
                    <a:lnTo>
                      <a:pt x="211" y="146"/>
                    </a:lnTo>
                    <a:lnTo>
                      <a:pt x="212" y="146"/>
                    </a:lnTo>
                    <a:lnTo>
                      <a:pt x="213" y="146"/>
                    </a:lnTo>
                    <a:cubicBezTo>
                      <a:pt x="214" y="145"/>
                      <a:pt x="214" y="145"/>
                      <a:pt x="215" y="144"/>
                    </a:cubicBezTo>
                    <a:lnTo>
                      <a:pt x="214" y="144"/>
                    </a:lnTo>
                    <a:cubicBezTo>
                      <a:pt x="213" y="144"/>
                      <a:pt x="213" y="144"/>
                      <a:pt x="213" y="144"/>
                    </a:cubicBezTo>
                    <a:lnTo>
                      <a:pt x="213" y="143"/>
                    </a:lnTo>
                    <a:cubicBezTo>
                      <a:pt x="214" y="143"/>
                      <a:pt x="214" y="143"/>
                      <a:pt x="214" y="143"/>
                    </a:cubicBezTo>
                    <a:cubicBezTo>
                      <a:pt x="215" y="143"/>
                      <a:pt x="215" y="143"/>
                      <a:pt x="215" y="142"/>
                    </a:cubicBezTo>
                    <a:cubicBezTo>
                      <a:pt x="216" y="142"/>
                      <a:pt x="216" y="142"/>
                      <a:pt x="216" y="142"/>
                    </a:cubicBezTo>
                    <a:lnTo>
                      <a:pt x="217" y="142"/>
                    </a:lnTo>
                    <a:lnTo>
                      <a:pt x="217" y="141"/>
                    </a:lnTo>
                    <a:lnTo>
                      <a:pt x="218" y="141"/>
                    </a:lnTo>
                    <a:lnTo>
                      <a:pt x="219" y="140"/>
                    </a:lnTo>
                    <a:lnTo>
                      <a:pt x="220" y="140"/>
                    </a:lnTo>
                    <a:cubicBezTo>
                      <a:pt x="220" y="140"/>
                      <a:pt x="221" y="139"/>
                      <a:pt x="222" y="139"/>
                    </a:cubicBezTo>
                    <a:lnTo>
                      <a:pt x="222" y="138"/>
                    </a:lnTo>
                    <a:lnTo>
                      <a:pt x="223" y="138"/>
                    </a:lnTo>
                    <a:cubicBezTo>
                      <a:pt x="223" y="137"/>
                      <a:pt x="223" y="137"/>
                      <a:pt x="224" y="137"/>
                    </a:cubicBezTo>
                    <a:lnTo>
                      <a:pt x="224" y="136"/>
                    </a:lnTo>
                    <a:cubicBezTo>
                      <a:pt x="224" y="136"/>
                      <a:pt x="225" y="136"/>
                      <a:pt x="225" y="135"/>
                    </a:cubicBezTo>
                    <a:lnTo>
                      <a:pt x="226" y="135"/>
                    </a:lnTo>
                    <a:lnTo>
                      <a:pt x="226" y="134"/>
                    </a:lnTo>
                    <a:lnTo>
                      <a:pt x="227" y="134"/>
                    </a:lnTo>
                    <a:lnTo>
                      <a:pt x="227" y="133"/>
                    </a:lnTo>
                    <a:lnTo>
                      <a:pt x="228" y="133"/>
                    </a:ln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29" y="132"/>
                      <a:pt x="229" y="132"/>
                      <a:pt x="229" y="132"/>
                    </a:cubicBezTo>
                    <a:cubicBezTo>
                      <a:pt x="230" y="131"/>
                      <a:pt x="230" y="130"/>
                      <a:pt x="230" y="130"/>
                    </a:cubicBezTo>
                    <a:cubicBezTo>
                      <a:pt x="230" y="129"/>
                      <a:pt x="231" y="129"/>
                      <a:pt x="231" y="129"/>
                    </a:cubicBezTo>
                    <a:cubicBezTo>
                      <a:pt x="231" y="129"/>
                      <a:pt x="231" y="128"/>
                      <a:pt x="232" y="128"/>
                    </a:cubicBezTo>
                    <a:cubicBezTo>
                      <a:pt x="232" y="128"/>
                      <a:pt x="232" y="127"/>
                      <a:pt x="233" y="127"/>
                    </a:cubicBezTo>
                    <a:cubicBezTo>
                      <a:pt x="234" y="126"/>
                      <a:pt x="234" y="126"/>
                      <a:pt x="234" y="126"/>
                    </a:cubicBezTo>
                    <a:lnTo>
                      <a:pt x="235" y="125"/>
                    </a:lnTo>
                    <a:lnTo>
                      <a:pt x="236" y="124"/>
                    </a:lnTo>
                    <a:cubicBezTo>
                      <a:pt x="237" y="124"/>
                      <a:pt x="237" y="123"/>
                      <a:pt x="238" y="123"/>
                    </a:cubicBezTo>
                    <a:cubicBezTo>
                      <a:pt x="239" y="123"/>
                      <a:pt x="239" y="123"/>
                      <a:pt x="239" y="123"/>
                    </a:cubicBezTo>
                    <a:cubicBezTo>
                      <a:pt x="240" y="123"/>
                      <a:pt x="240" y="123"/>
                      <a:pt x="240" y="123"/>
                    </a:cubicBezTo>
                    <a:cubicBezTo>
                      <a:pt x="241" y="123"/>
                      <a:pt x="241" y="122"/>
                      <a:pt x="241" y="122"/>
                    </a:cubicBezTo>
                    <a:cubicBezTo>
                      <a:pt x="241" y="122"/>
                      <a:pt x="242" y="122"/>
                      <a:pt x="243" y="122"/>
                    </a:cubicBezTo>
                    <a:lnTo>
                      <a:pt x="244" y="122"/>
                    </a:lnTo>
                    <a:lnTo>
                      <a:pt x="245" y="122"/>
                    </a:lnTo>
                    <a:lnTo>
                      <a:pt x="245" y="121"/>
                    </a:lnTo>
                    <a:cubicBezTo>
                      <a:pt x="246" y="121"/>
                      <a:pt x="247" y="121"/>
                      <a:pt x="248" y="121"/>
                    </a:cubicBezTo>
                    <a:lnTo>
                      <a:pt x="249" y="121"/>
                    </a:lnTo>
                    <a:lnTo>
                      <a:pt x="250" y="121"/>
                    </a:lnTo>
                    <a:cubicBezTo>
                      <a:pt x="252" y="121"/>
                      <a:pt x="253" y="122"/>
                      <a:pt x="253" y="122"/>
                    </a:cubicBezTo>
                    <a:cubicBezTo>
                      <a:pt x="254" y="122"/>
                      <a:pt x="254" y="121"/>
                      <a:pt x="255" y="121"/>
                    </a:cubicBezTo>
                    <a:lnTo>
                      <a:pt x="256" y="121"/>
                    </a:lnTo>
                    <a:cubicBezTo>
                      <a:pt x="257" y="121"/>
                      <a:pt x="257" y="121"/>
                      <a:pt x="258" y="121"/>
                    </a:cubicBezTo>
                    <a:cubicBezTo>
                      <a:pt x="259" y="121"/>
                      <a:pt x="259" y="121"/>
                      <a:pt x="260" y="121"/>
                    </a:cubicBezTo>
                    <a:cubicBezTo>
                      <a:pt x="260" y="121"/>
                      <a:pt x="261" y="121"/>
                      <a:pt x="262" y="121"/>
                    </a:cubicBezTo>
                    <a:cubicBezTo>
                      <a:pt x="262" y="121"/>
                      <a:pt x="263" y="120"/>
                      <a:pt x="264" y="120"/>
                    </a:cubicBezTo>
                    <a:cubicBezTo>
                      <a:pt x="264" y="120"/>
                      <a:pt x="265" y="120"/>
                      <a:pt x="266" y="120"/>
                    </a:cubicBezTo>
                    <a:lnTo>
                      <a:pt x="267" y="120"/>
                    </a:lnTo>
                    <a:cubicBezTo>
                      <a:pt x="268" y="120"/>
                      <a:pt x="268" y="120"/>
                      <a:pt x="269" y="121"/>
                    </a:cubicBezTo>
                    <a:cubicBezTo>
                      <a:pt x="270" y="121"/>
                      <a:pt x="271" y="121"/>
                      <a:pt x="271" y="121"/>
                    </a:cubicBezTo>
                    <a:lnTo>
                      <a:pt x="272" y="121"/>
                    </a:lnTo>
                    <a:cubicBezTo>
                      <a:pt x="273" y="121"/>
                      <a:pt x="275" y="121"/>
                      <a:pt x="275" y="121"/>
                    </a:cubicBezTo>
                    <a:lnTo>
                      <a:pt x="274" y="121"/>
                    </a:lnTo>
                    <a:cubicBezTo>
                      <a:pt x="274" y="120"/>
                      <a:pt x="273" y="120"/>
                      <a:pt x="273" y="120"/>
                    </a:cubicBezTo>
                    <a:lnTo>
                      <a:pt x="274" y="120"/>
                    </a:lnTo>
                    <a:cubicBezTo>
                      <a:pt x="274" y="119"/>
                      <a:pt x="275" y="119"/>
                      <a:pt x="276" y="119"/>
                    </a:cubicBezTo>
                    <a:lnTo>
                      <a:pt x="277" y="119"/>
                    </a:lnTo>
                    <a:cubicBezTo>
                      <a:pt x="279" y="120"/>
                      <a:pt x="280" y="120"/>
                      <a:pt x="279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2" name="Shape 3352"/>
              <p:cNvSpPr/>
              <p:nvPr/>
            </p:nvSpPr>
            <p:spPr>
              <a:xfrm>
                <a:off x="7531153" y="1005632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3" name="Shape 3353"/>
              <p:cNvSpPr/>
              <p:nvPr/>
            </p:nvSpPr>
            <p:spPr>
              <a:xfrm>
                <a:off x="11111883" y="8079533"/>
                <a:ext cx="31657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0" h="7" extrusionOk="0">
                    <a:moveTo>
                      <a:pt x="10" y="4"/>
                    </a:moveTo>
                    <a:cubicBezTo>
                      <a:pt x="9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1" y="7"/>
                    </a:lnTo>
                    <a:cubicBezTo>
                      <a:pt x="0" y="6"/>
                      <a:pt x="0" y="6"/>
                      <a:pt x="0" y="5"/>
                    </a:cubicBezTo>
                    <a:lnTo>
                      <a:pt x="1" y="4"/>
                    </a:lnTo>
                    <a:cubicBezTo>
                      <a:pt x="1" y="3"/>
                      <a:pt x="1" y="3"/>
                      <a:pt x="1" y="2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4" name="Shape 3354"/>
              <p:cNvSpPr/>
              <p:nvPr/>
            </p:nvSpPr>
            <p:spPr>
              <a:xfrm>
                <a:off x="11203336" y="8438309"/>
                <a:ext cx="35174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1" h="3" extrusionOk="0">
                    <a:moveTo>
                      <a:pt x="8" y="3"/>
                    </a:moveTo>
                    <a:lnTo>
                      <a:pt x="7" y="2"/>
                    </a:lnTo>
                    <a:cubicBezTo>
                      <a:pt x="6" y="2"/>
                      <a:pt x="6" y="2"/>
                      <a:pt x="5" y="2"/>
                    </a:cubicBezTo>
                    <a:cubicBezTo>
                      <a:pt x="4" y="1"/>
                      <a:pt x="2" y="1"/>
                      <a:pt x="1" y="1"/>
                    </a:cubicBezTo>
                    <a:lnTo>
                      <a:pt x="1" y="0"/>
                    </a:lnTo>
                    <a:lnTo>
                      <a:pt x="0" y="0"/>
                    </a:ln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lnTo>
                      <a:pt x="7" y="0"/>
                    </a:lnTo>
                    <a:lnTo>
                      <a:pt x="8" y="0"/>
                    </a:lnTo>
                    <a:cubicBezTo>
                      <a:pt x="9" y="0"/>
                      <a:pt x="11" y="0"/>
                      <a:pt x="11" y="0"/>
                    </a:cubicBezTo>
                    <a:lnTo>
                      <a:pt x="11" y="1"/>
                    </a:lnTo>
                    <a:lnTo>
                      <a:pt x="10" y="2"/>
                    </a:lnTo>
                    <a:cubicBezTo>
                      <a:pt x="9" y="2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5" name="Shape 3355"/>
              <p:cNvSpPr/>
              <p:nvPr/>
            </p:nvSpPr>
            <p:spPr>
              <a:xfrm>
                <a:off x="11203336" y="8438309"/>
                <a:ext cx="3517" cy="0"/>
              </a:xfrm>
              <a:custGeom>
                <a:avLst/>
                <a:gdLst/>
                <a:ahLst/>
                <a:cxnLst/>
                <a:rect l="0" t="0" r="0" b="0"/>
                <a:pathLst>
                  <a:path w="2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6" name="Shape 3356"/>
              <p:cNvSpPr/>
              <p:nvPr/>
            </p:nvSpPr>
            <p:spPr>
              <a:xfrm>
                <a:off x="11185749" y="8441827"/>
                <a:ext cx="38692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2" h="7" extrusionOk="0">
                    <a:moveTo>
                      <a:pt x="9" y="7"/>
                    </a:moveTo>
                    <a:cubicBezTo>
                      <a:pt x="7" y="7"/>
                      <a:pt x="4" y="5"/>
                      <a:pt x="3" y="4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0" y="2"/>
                      <a:pt x="11" y="3"/>
                      <a:pt x="12" y="4"/>
                    </a:cubicBezTo>
                    <a:cubicBezTo>
                      <a:pt x="12" y="4"/>
                      <a:pt x="13" y="5"/>
                      <a:pt x="12" y="5"/>
                    </a:cubicBezTo>
                    <a:lnTo>
                      <a:pt x="12" y="6"/>
                    </a:lnTo>
                    <a:cubicBezTo>
                      <a:pt x="11" y="6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lnTo>
                      <a:pt x="10" y="6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7" name="Shape 3357"/>
              <p:cNvSpPr/>
              <p:nvPr/>
            </p:nvSpPr>
            <p:spPr>
              <a:xfrm>
                <a:off x="11164645" y="8424240"/>
                <a:ext cx="56279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7" h="4" extrusionOk="0">
                    <a:moveTo>
                      <a:pt x="8" y="4"/>
                    </a:moveTo>
                    <a:lnTo>
                      <a:pt x="7" y="4"/>
                    </a:lnTo>
                    <a:cubicBezTo>
                      <a:pt x="6" y="3"/>
                      <a:pt x="5" y="3"/>
                      <a:pt x="4" y="3"/>
                    </a:cubicBez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lnTo>
                      <a:pt x="8" y="0"/>
                    </a:lnTo>
                    <a:cubicBezTo>
                      <a:pt x="8" y="0"/>
                      <a:pt x="9" y="0"/>
                      <a:pt x="10" y="0"/>
                    </a:cubicBezTo>
                    <a:cubicBezTo>
                      <a:pt x="12" y="0"/>
                      <a:pt x="14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lnTo>
                      <a:pt x="10" y="1"/>
                    </a:lnTo>
                    <a:cubicBezTo>
                      <a:pt x="10" y="1"/>
                      <a:pt x="12" y="1"/>
                      <a:pt x="13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5" y="3"/>
                      <a:pt x="14" y="3"/>
                    </a:cubicBezTo>
                    <a:lnTo>
                      <a:pt x="13" y="3"/>
                    </a:lnTo>
                    <a:cubicBezTo>
                      <a:pt x="13" y="3"/>
                      <a:pt x="12" y="3"/>
                      <a:pt x="11" y="3"/>
                    </a:cubicBezTo>
                    <a:cubicBezTo>
                      <a:pt x="10" y="3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8" name="Shape 3358"/>
              <p:cNvSpPr/>
              <p:nvPr/>
            </p:nvSpPr>
            <p:spPr>
              <a:xfrm>
                <a:off x="11161127" y="8424240"/>
                <a:ext cx="17587" cy="0"/>
              </a:xfrm>
              <a:custGeom>
                <a:avLst/>
                <a:gdLst/>
                <a:ahLst/>
                <a:cxnLst/>
                <a:rect l="0" t="0" r="0" b="0"/>
                <a:pathLst>
                  <a:path w="6" h="1" extrusionOk="0">
                    <a:moveTo>
                      <a:pt x="6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59" name="Shape 3359"/>
              <p:cNvSpPr/>
              <p:nvPr/>
            </p:nvSpPr>
            <p:spPr>
              <a:xfrm>
                <a:off x="7316591" y="8684528"/>
                <a:ext cx="31657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10" h="6" extrusionOk="0">
                    <a:moveTo>
                      <a:pt x="2" y="6"/>
                    </a:moveTo>
                    <a:cubicBezTo>
                      <a:pt x="1" y="6"/>
                      <a:pt x="1" y="5"/>
                      <a:pt x="1" y="5"/>
                    </a:cubicBezTo>
                    <a:lnTo>
                      <a:pt x="2" y="4"/>
                    </a:ln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1" y="3"/>
                    </a:cubicBezTo>
                    <a:lnTo>
                      <a:pt x="2" y="2"/>
                    </a:ln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0"/>
                      <a:pt x="8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3"/>
                      <a:pt x="8" y="3"/>
                      <a:pt x="7" y="4"/>
                    </a:cubicBezTo>
                    <a:lnTo>
                      <a:pt x="6" y="4"/>
                    </a:lnTo>
                    <a:cubicBezTo>
                      <a:pt x="6" y="4"/>
                      <a:pt x="5" y="4"/>
                      <a:pt x="5" y="5"/>
                    </a:cubicBezTo>
                    <a:cubicBezTo>
                      <a:pt x="4" y="5"/>
                      <a:pt x="4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0" name="Shape 3360"/>
              <p:cNvSpPr/>
              <p:nvPr/>
            </p:nvSpPr>
            <p:spPr>
              <a:xfrm>
                <a:off x="9201926" y="9184001"/>
                <a:ext cx="66831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20" h="13" extrusionOk="0">
                    <a:moveTo>
                      <a:pt x="7" y="13"/>
                    </a:moveTo>
                    <a:cubicBezTo>
                      <a:pt x="6" y="13"/>
                      <a:pt x="3" y="13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9"/>
                      <a:pt x="2" y="8"/>
                      <a:pt x="4" y="7"/>
                    </a:cubicBezTo>
                    <a:lnTo>
                      <a:pt x="6" y="6"/>
                    </a:ln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9" y="4"/>
                      <a:pt x="10" y="4"/>
                    </a:cubicBezTo>
                    <a:cubicBezTo>
                      <a:pt x="10" y="4"/>
                      <a:pt x="11" y="4"/>
                      <a:pt x="12" y="3"/>
                    </a:cubicBezTo>
                    <a:lnTo>
                      <a:pt x="13" y="3"/>
                    </a:lnTo>
                    <a:cubicBezTo>
                      <a:pt x="14" y="2"/>
                      <a:pt x="15" y="2"/>
                      <a:pt x="16" y="1"/>
                    </a:cubicBezTo>
                    <a:cubicBezTo>
                      <a:pt x="17" y="1"/>
                      <a:pt x="18" y="0"/>
                      <a:pt x="20" y="0"/>
                    </a:cubicBezTo>
                    <a:cubicBezTo>
                      <a:pt x="20" y="1"/>
                      <a:pt x="19" y="2"/>
                      <a:pt x="19" y="3"/>
                    </a:cubicBezTo>
                    <a:cubicBezTo>
                      <a:pt x="18" y="4"/>
                      <a:pt x="18" y="4"/>
                      <a:pt x="17" y="4"/>
                    </a:cubicBezTo>
                    <a:lnTo>
                      <a:pt x="16" y="4"/>
                    </a:lnTo>
                    <a:cubicBezTo>
                      <a:pt x="15" y="4"/>
                      <a:pt x="15" y="5"/>
                      <a:pt x="13" y="5"/>
                    </a:cubicBezTo>
                    <a:cubicBezTo>
                      <a:pt x="13" y="6"/>
                      <a:pt x="13" y="6"/>
                      <a:pt x="13" y="7"/>
                    </a:cubicBezTo>
                    <a:lnTo>
                      <a:pt x="12" y="7"/>
                    </a:lnTo>
                    <a:cubicBezTo>
                      <a:pt x="12" y="8"/>
                      <a:pt x="11" y="8"/>
                      <a:pt x="10" y="8"/>
                    </a:cubicBezTo>
                    <a:cubicBezTo>
                      <a:pt x="10" y="8"/>
                      <a:pt x="9" y="8"/>
                      <a:pt x="8" y="8"/>
                    </a:cubicBezTo>
                    <a:lnTo>
                      <a:pt x="7" y="9"/>
                    </a:lnTo>
                    <a:lnTo>
                      <a:pt x="7" y="10"/>
                    </a:ln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1" y="10"/>
                      <a:pt x="11" y="9"/>
                      <a:pt x="11" y="9"/>
                    </a:cubicBez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cubicBezTo>
                      <a:pt x="14" y="8"/>
                      <a:pt x="15" y="8"/>
                      <a:pt x="15" y="7"/>
                    </a:cubicBezTo>
                    <a:lnTo>
                      <a:pt x="16" y="7"/>
                    </a:lnTo>
                    <a:lnTo>
                      <a:pt x="17" y="7"/>
                    </a:lnTo>
                    <a:cubicBezTo>
                      <a:pt x="18" y="7"/>
                      <a:pt x="19" y="7"/>
                      <a:pt x="20" y="8"/>
                    </a:cubicBezTo>
                    <a:lnTo>
                      <a:pt x="20" y="9"/>
                    </a:lnTo>
                    <a:cubicBezTo>
                      <a:pt x="20" y="9"/>
                      <a:pt x="19" y="10"/>
                      <a:pt x="18" y="10"/>
                    </a:cubicBezTo>
                    <a:cubicBezTo>
                      <a:pt x="16" y="10"/>
                      <a:pt x="13" y="11"/>
                      <a:pt x="12" y="12"/>
                    </a:cubicBezTo>
                    <a:cubicBezTo>
                      <a:pt x="11" y="12"/>
                      <a:pt x="9" y="13"/>
                      <a:pt x="7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1" name="Shape 3361"/>
              <p:cNvSpPr/>
              <p:nvPr/>
            </p:nvSpPr>
            <p:spPr>
              <a:xfrm>
                <a:off x="9219513" y="9081996"/>
                <a:ext cx="70348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1" h="12" extrusionOk="0">
                    <a:moveTo>
                      <a:pt x="20" y="12"/>
                    </a:moveTo>
                    <a:cubicBezTo>
                      <a:pt x="19" y="12"/>
                      <a:pt x="19" y="12"/>
                      <a:pt x="18" y="12"/>
                    </a:cubicBezTo>
                    <a:cubicBezTo>
                      <a:pt x="17" y="12"/>
                      <a:pt x="17" y="12"/>
                      <a:pt x="16" y="12"/>
                    </a:cubicBezTo>
                    <a:cubicBezTo>
                      <a:pt x="15" y="12"/>
                      <a:pt x="15" y="11"/>
                      <a:pt x="14" y="11"/>
                    </a:cubicBezTo>
                    <a:lnTo>
                      <a:pt x="13" y="11"/>
                    </a:lnTo>
                    <a:cubicBezTo>
                      <a:pt x="12" y="10"/>
                      <a:pt x="12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7" y="8"/>
                      <a:pt x="6" y="8"/>
                      <a:pt x="6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" y="3"/>
                      <a:pt x="10" y="3"/>
                      <a:pt x="12" y="3"/>
                    </a:cubicBezTo>
                    <a:cubicBezTo>
                      <a:pt x="14" y="4"/>
                      <a:pt x="16" y="4"/>
                      <a:pt x="17" y="5"/>
                    </a:cubicBezTo>
                    <a:cubicBezTo>
                      <a:pt x="19" y="6"/>
                      <a:pt x="20" y="8"/>
                      <a:pt x="21" y="10"/>
                    </a:cubicBezTo>
                    <a:cubicBezTo>
                      <a:pt x="21" y="11"/>
                      <a:pt x="22" y="12"/>
                      <a:pt x="21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2" name="Shape 3362"/>
              <p:cNvSpPr/>
              <p:nvPr/>
            </p:nvSpPr>
            <p:spPr>
              <a:xfrm>
                <a:off x="9325036" y="9050330"/>
                <a:ext cx="253254" cy="158284"/>
              </a:xfrm>
              <a:custGeom>
                <a:avLst/>
                <a:gdLst/>
                <a:ahLst/>
                <a:cxnLst/>
                <a:rect l="0" t="0" r="0" b="0"/>
                <a:pathLst>
                  <a:path w="73" h="46" extrusionOk="0">
                    <a:moveTo>
                      <a:pt x="49" y="46"/>
                    </a:move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5"/>
                      <a:pt x="49" y="45"/>
                      <a:pt x="50" y="45"/>
                    </a:cubicBezTo>
                    <a:cubicBezTo>
                      <a:pt x="51" y="44"/>
                      <a:pt x="51" y="43"/>
                      <a:pt x="52" y="43"/>
                    </a:cubicBezTo>
                    <a:cubicBezTo>
                      <a:pt x="52" y="43"/>
                      <a:pt x="53" y="42"/>
                      <a:pt x="54" y="42"/>
                    </a:cubicBezTo>
                    <a:cubicBezTo>
                      <a:pt x="52" y="42"/>
                      <a:pt x="52" y="42"/>
                      <a:pt x="50" y="43"/>
                    </a:cubicBezTo>
                    <a:cubicBezTo>
                      <a:pt x="48" y="43"/>
                      <a:pt x="47" y="43"/>
                      <a:pt x="46" y="43"/>
                    </a:cubicBezTo>
                    <a:lnTo>
                      <a:pt x="45" y="43"/>
                    </a:lnTo>
                    <a:cubicBezTo>
                      <a:pt x="44" y="42"/>
                      <a:pt x="46" y="42"/>
                      <a:pt x="48" y="41"/>
                    </a:cubicBezTo>
                    <a:lnTo>
                      <a:pt x="49" y="41"/>
                    </a:lnTo>
                    <a:cubicBezTo>
                      <a:pt x="50" y="41"/>
                      <a:pt x="52" y="39"/>
                      <a:pt x="52" y="39"/>
                    </a:cubicBezTo>
                    <a:cubicBezTo>
                      <a:pt x="53" y="38"/>
                      <a:pt x="53" y="37"/>
                      <a:pt x="53" y="36"/>
                    </a:cubicBezTo>
                    <a:lnTo>
                      <a:pt x="52" y="36"/>
                    </a:lnTo>
                    <a:cubicBezTo>
                      <a:pt x="51" y="36"/>
                      <a:pt x="50" y="36"/>
                      <a:pt x="50" y="36"/>
                    </a:cubicBezTo>
                    <a:cubicBezTo>
                      <a:pt x="49" y="36"/>
                      <a:pt x="48" y="37"/>
                      <a:pt x="48" y="37"/>
                    </a:cubicBezTo>
                    <a:lnTo>
                      <a:pt x="47" y="38"/>
                    </a:lnTo>
                    <a:cubicBezTo>
                      <a:pt x="46" y="38"/>
                      <a:pt x="46" y="39"/>
                      <a:pt x="44" y="39"/>
                    </a:cubicBezTo>
                    <a:lnTo>
                      <a:pt x="43" y="39"/>
                    </a:lnTo>
                    <a:lnTo>
                      <a:pt x="42" y="39"/>
                    </a:lnTo>
                    <a:cubicBezTo>
                      <a:pt x="40" y="39"/>
                      <a:pt x="39" y="40"/>
                      <a:pt x="38" y="41"/>
                    </a:cubicBezTo>
                    <a:cubicBezTo>
                      <a:pt x="37" y="42"/>
                      <a:pt x="37" y="42"/>
                      <a:pt x="34" y="42"/>
                    </a:cubicBezTo>
                    <a:lnTo>
                      <a:pt x="33" y="42"/>
                    </a:lnTo>
                    <a:cubicBezTo>
                      <a:pt x="32" y="42"/>
                      <a:pt x="32" y="42"/>
                      <a:pt x="32" y="42"/>
                    </a:cubicBezTo>
                    <a:lnTo>
                      <a:pt x="31" y="42"/>
                    </a:lnTo>
                    <a:cubicBezTo>
                      <a:pt x="30" y="42"/>
                      <a:pt x="30" y="42"/>
                      <a:pt x="29" y="42"/>
                    </a:cubicBezTo>
                    <a:cubicBezTo>
                      <a:pt x="28" y="42"/>
                      <a:pt x="27" y="42"/>
                      <a:pt x="27" y="42"/>
                    </a:cubicBezTo>
                    <a:cubicBezTo>
                      <a:pt x="26" y="41"/>
                      <a:pt x="27" y="41"/>
                      <a:pt x="28" y="41"/>
                    </a:cubicBezTo>
                    <a:cubicBezTo>
                      <a:pt x="29" y="40"/>
                      <a:pt x="30" y="40"/>
                      <a:pt x="31" y="40"/>
                    </a:cubicBezTo>
                    <a:cubicBezTo>
                      <a:pt x="32" y="40"/>
                      <a:pt x="32" y="40"/>
                      <a:pt x="33" y="40"/>
                    </a:cubicBezTo>
                    <a:cubicBezTo>
                      <a:pt x="34" y="39"/>
                      <a:pt x="35" y="39"/>
                      <a:pt x="36" y="38"/>
                    </a:cubicBezTo>
                    <a:lnTo>
                      <a:pt x="37" y="38"/>
                    </a:lnTo>
                    <a:cubicBezTo>
                      <a:pt x="37" y="38"/>
                      <a:pt x="38" y="37"/>
                      <a:pt x="40" y="37"/>
                    </a:cubicBezTo>
                    <a:cubicBezTo>
                      <a:pt x="40" y="37"/>
                      <a:pt x="41" y="37"/>
                      <a:pt x="42" y="37"/>
                    </a:cubicBezTo>
                    <a:lnTo>
                      <a:pt x="43" y="36"/>
                    </a:lnTo>
                    <a:lnTo>
                      <a:pt x="42" y="36"/>
                    </a:ln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6"/>
                      <a:pt x="40" y="35"/>
                      <a:pt x="39" y="35"/>
                    </a:cubicBezTo>
                    <a:lnTo>
                      <a:pt x="39" y="36"/>
                    </a:lnTo>
                    <a:cubicBezTo>
                      <a:pt x="38" y="36"/>
                      <a:pt x="38" y="36"/>
                      <a:pt x="38" y="36"/>
                    </a:cubicBezTo>
                    <a:cubicBezTo>
                      <a:pt x="37" y="37"/>
                      <a:pt x="36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7"/>
                      <a:pt x="32" y="37"/>
                    </a:cubicBezTo>
                    <a:cubicBezTo>
                      <a:pt x="31" y="37"/>
                      <a:pt x="30" y="37"/>
                      <a:pt x="30" y="37"/>
                    </a:cubicBezTo>
                    <a:lnTo>
                      <a:pt x="30" y="36"/>
                    </a:lnTo>
                    <a:cubicBezTo>
                      <a:pt x="30" y="36"/>
                      <a:pt x="32" y="35"/>
                      <a:pt x="33" y="35"/>
                    </a:cubicBezTo>
                    <a:lnTo>
                      <a:pt x="34" y="35"/>
                    </a:lnTo>
                    <a:cubicBezTo>
                      <a:pt x="34" y="35"/>
                      <a:pt x="35" y="35"/>
                      <a:pt x="35" y="34"/>
                    </a:cubicBezTo>
                    <a:lnTo>
                      <a:pt x="34" y="34"/>
                    </a:lnTo>
                    <a:lnTo>
                      <a:pt x="33" y="34"/>
                    </a:lnTo>
                    <a:lnTo>
                      <a:pt x="32" y="34"/>
                    </a:lnTo>
                    <a:lnTo>
                      <a:pt x="31" y="34"/>
                    </a:lnTo>
                    <a:cubicBezTo>
                      <a:pt x="30" y="34"/>
                      <a:pt x="30" y="34"/>
                      <a:pt x="30" y="34"/>
                    </a:cubicBezTo>
                    <a:lnTo>
                      <a:pt x="30" y="35"/>
                    </a:ln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5"/>
                      <a:pt x="27" y="35"/>
                      <a:pt x="26" y="35"/>
                    </a:cubicBezTo>
                    <a:cubicBezTo>
                      <a:pt x="25" y="35"/>
                      <a:pt x="25" y="35"/>
                      <a:pt x="24" y="35"/>
                    </a:cubicBezTo>
                    <a:cubicBezTo>
                      <a:pt x="24" y="36"/>
                      <a:pt x="23" y="36"/>
                      <a:pt x="22" y="36"/>
                    </a:cubicBezTo>
                    <a:cubicBezTo>
                      <a:pt x="21" y="36"/>
                      <a:pt x="20" y="35"/>
                      <a:pt x="20" y="35"/>
                    </a:cubicBezTo>
                    <a:lnTo>
                      <a:pt x="19" y="35"/>
                    </a:lnTo>
                    <a:lnTo>
                      <a:pt x="18" y="35"/>
                    </a:lnTo>
                    <a:lnTo>
                      <a:pt x="17" y="35"/>
                    </a:lnTo>
                    <a:cubicBezTo>
                      <a:pt x="16" y="35"/>
                      <a:pt x="15" y="35"/>
                      <a:pt x="14" y="35"/>
                    </a:cubicBezTo>
                    <a:cubicBezTo>
                      <a:pt x="14" y="35"/>
                      <a:pt x="13" y="35"/>
                      <a:pt x="13" y="34"/>
                    </a:cubicBezTo>
                    <a:cubicBezTo>
                      <a:pt x="12" y="34"/>
                      <a:pt x="12" y="34"/>
                      <a:pt x="11" y="34"/>
                    </a:cubicBezTo>
                    <a:lnTo>
                      <a:pt x="10" y="34"/>
                    </a:lnTo>
                    <a:cubicBezTo>
                      <a:pt x="9" y="35"/>
                      <a:pt x="8" y="35"/>
                      <a:pt x="7" y="35"/>
                    </a:cubicBezTo>
                    <a:cubicBezTo>
                      <a:pt x="7" y="35"/>
                      <a:pt x="6" y="35"/>
                      <a:pt x="5" y="35"/>
                    </a:cubicBezTo>
                    <a:cubicBezTo>
                      <a:pt x="5" y="34"/>
                      <a:pt x="4" y="34"/>
                      <a:pt x="4" y="34"/>
                    </a:cubicBezTo>
                    <a:lnTo>
                      <a:pt x="3" y="34"/>
                    </a:lnTo>
                    <a:lnTo>
                      <a:pt x="2" y="34"/>
                    </a:lnTo>
                    <a:cubicBezTo>
                      <a:pt x="1" y="34"/>
                      <a:pt x="1" y="34"/>
                      <a:pt x="0" y="34"/>
                    </a:cubicBezTo>
                    <a:lnTo>
                      <a:pt x="0" y="33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2" y="32"/>
                    </a:lnTo>
                    <a:cubicBezTo>
                      <a:pt x="2" y="31"/>
                      <a:pt x="3" y="31"/>
                      <a:pt x="4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7" y="30"/>
                      <a:pt x="7" y="29"/>
                      <a:pt x="8" y="29"/>
                    </a:cubicBezTo>
                    <a:cubicBezTo>
                      <a:pt x="9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1" y="28"/>
                    </a:cubicBezTo>
                    <a:cubicBezTo>
                      <a:pt x="11" y="28"/>
                      <a:pt x="13" y="28"/>
                      <a:pt x="13" y="27"/>
                    </a:cubicBezTo>
                    <a:cubicBezTo>
                      <a:pt x="12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lnTo>
                      <a:pt x="9" y="27"/>
                    </a:lnTo>
                    <a:lnTo>
                      <a:pt x="8" y="27"/>
                    </a:lnTo>
                    <a:cubicBezTo>
                      <a:pt x="8" y="27"/>
                      <a:pt x="7" y="27"/>
                      <a:pt x="7" y="26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7" y="25"/>
                      <a:pt x="8" y="25"/>
                      <a:pt x="9" y="25"/>
                    </a:cubicBezTo>
                    <a:lnTo>
                      <a:pt x="10" y="25"/>
                    </a:lnTo>
                    <a:cubicBezTo>
                      <a:pt x="10" y="25"/>
                      <a:pt x="11" y="25"/>
                      <a:pt x="12" y="24"/>
                    </a:cubicBezTo>
                    <a:cubicBezTo>
                      <a:pt x="13" y="24"/>
                      <a:pt x="13" y="24"/>
                      <a:pt x="14" y="24"/>
                    </a:cubicBezTo>
                    <a:lnTo>
                      <a:pt x="15" y="24"/>
                    </a:lnTo>
                    <a:cubicBezTo>
                      <a:pt x="15" y="24"/>
                      <a:pt x="14" y="24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16" y="24"/>
                    </a:lnTo>
                    <a:cubicBezTo>
                      <a:pt x="16" y="24"/>
                      <a:pt x="17" y="24"/>
                      <a:pt x="18" y="23"/>
                    </a:cubicBezTo>
                    <a:lnTo>
                      <a:pt x="19" y="23"/>
                    </a:lnTo>
                    <a:cubicBezTo>
                      <a:pt x="20" y="22"/>
                      <a:pt x="21" y="22"/>
                      <a:pt x="22" y="22"/>
                    </a:cubicBezTo>
                    <a:lnTo>
                      <a:pt x="23" y="22"/>
                    </a:lnTo>
                    <a:cubicBezTo>
                      <a:pt x="24" y="22"/>
                      <a:pt x="24" y="22"/>
                      <a:pt x="24" y="22"/>
                    </a:cubicBezTo>
                    <a:lnTo>
                      <a:pt x="25" y="22"/>
                    </a:lnTo>
                    <a:cubicBezTo>
                      <a:pt x="26" y="21"/>
                      <a:pt x="27" y="21"/>
                      <a:pt x="26" y="20"/>
                    </a:cubicBezTo>
                    <a:lnTo>
                      <a:pt x="26" y="19"/>
                    </a:lnTo>
                    <a:cubicBezTo>
                      <a:pt x="26" y="19"/>
                      <a:pt x="27" y="18"/>
                      <a:pt x="28" y="18"/>
                    </a:cubicBezTo>
                    <a:cubicBezTo>
                      <a:pt x="28" y="18"/>
                      <a:pt x="29" y="17"/>
                      <a:pt x="30" y="17"/>
                    </a:cubicBezTo>
                    <a:cubicBezTo>
                      <a:pt x="30" y="18"/>
                      <a:pt x="31" y="18"/>
                      <a:pt x="31" y="18"/>
                    </a:cubicBezTo>
                    <a:lnTo>
                      <a:pt x="31" y="17"/>
                    </a:ln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4" y="15"/>
                      <a:pt x="35" y="15"/>
                    </a:cubicBezTo>
                    <a:cubicBezTo>
                      <a:pt x="35" y="14"/>
                      <a:pt x="35" y="14"/>
                      <a:pt x="36" y="13"/>
                    </a:cubicBezTo>
                    <a:lnTo>
                      <a:pt x="37" y="13"/>
                    </a:lnTo>
                    <a:cubicBezTo>
                      <a:pt x="38" y="12"/>
                      <a:pt x="38" y="12"/>
                      <a:pt x="39" y="11"/>
                    </a:cubicBezTo>
                    <a:cubicBezTo>
                      <a:pt x="40" y="11"/>
                      <a:pt x="41" y="10"/>
                      <a:pt x="42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9"/>
                      <a:pt x="46" y="9"/>
                      <a:pt x="46" y="9"/>
                    </a:cubicBezTo>
                    <a:lnTo>
                      <a:pt x="47" y="9"/>
                    </a:lnTo>
                    <a:cubicBezTo>
                      <a:pt x="50" y="8"/>
                      <a:pt x="50" y="8"/>
                      <a:pt x="51" y="7"/>
                    </a:cubicBezTo>
                    <a:cubicBezTo>
                      <a:pt x="52" y="6"/>
                      <a:pt x="53" y="5"/>
                      <a:pt x="54" y="5"/>
                    </a:cubicBezTo>
                    <a:cubicBezTo>
                      <a:pt x="55" y="5"/>
                      <a:pt x="55" y="5"/>
                      <a:pt x="56" y="5"/>
                    </a:cubicBezTo>
                    <a:lnTo>
                      <a:pt x="57" y="4"/>
                    </a:lnTo>
                    <a:lnTo>
                      <a:pt x="58" y="4"/>
                    </a:lnTo>
                    <a:cubicBezTo>
                      <a:pt x="59" y="4"/>
                      <a:pt x="59" y="3"/>
                      <a:pt x="59" y="3"/>
                    </a:cubicBezTo>
                    <a:cubicBezTo>
                      <a:pt x="60" y="3"/>
                      <a:pt x="61" y="3"/>
                      <a:pt x="61" y="2"/>
                    </a:cubicBezTo>
                    <a:cubicBezTo>
                      <a:pt x="62" y="2"/>
                      <a:pt x="62" y="2"/>
                      <a:pt x="63" y="2"/>
                    </a:cubicBezTo>
                    <a:cubicBezTo>
                      <a:pt x="63" y="1"/>
                      <a:pt x="64" y="1"/>
                      <a:pt x="64" y="1"/>
                    </a:cubicBezTo>
                    <a:lnTo>
                      <a:pt x="65" y="1"/>
                    </a:lnTo>
                    <a:cubicBezTo>
                      <a:pt x="66" y="0"/>
                      <a:pt x="66" y="0"/>
                      <a:pt x="66" y="0"/>
                    </a:cubicBezTo>
                    <a:lnTo>
                      <a:pt x="67" y="0"/>
                    </a:lnTo>
                    <a:cubicBezTo>
                      <a:pt x="67" y="0"/>
                      <a:pt x="68" y="0"/>
                      <a:pt x="68" y="1"/>
                    </a:cubicBezTo>
                    <a:lnTo>
                      <a:pt x="69" y="1"/>
                    </a:lnTo>
                    <a:lnTo>
                      <a:pt x="70" y="1"/>
                    </a:lnTo>
                    <a:cubicBezTo>
                      <a:pt x="71" y="1"/>
                      <a:pt x="72" y="1"/>
                      <a:pt x="72" y="1"/>
                    </a:cubicBezTo>
                    <a:lnTo>
                      <a:pt x="73" y="1"/>
                    </a:lnTo>
                    <a:lnTo>
                      <a:pt x="73" y="2"/>
                    </a:lnTo>
                    <a:cubicBezTo>
                      <a:pt x="72" y="2"/>
                      <a:pt x="72" y="3"/>
                      <a:pt x="72" y="3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0" y="3"/>
                      <a:pt x="69" y="4"/>
                      <a:pt x="68" y="4"/>
                    </a:cubicBezTo>
                    <a:lnTo>
                      <a:pt x="66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5" y="5"/>
                    </a:lnTo>
                    <a:cubicBezTo>
                      <a:pt x="66" y="6"/>
                      <a:pt x="65" y="6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lnTo>
                      <a:pt x="63" y="7"/>
                    </a:lnTo>
                    <a:cubicBezTo>
                      <a:pt x="63" y="7"/>
                      <a:pt x="63" y="8"/>
                      <a:pt x="62" y="8"/>
                    </a:cubicBezTo>
                    <a:lnTo>
                      <a:pt x="61" y="8"/>
                    </a:lnTo>
                    <a:lnTo>
                      <a:pt x="61" y="7"/>
                    </a:ln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59" y="7"/>
                      <a:pt x="59" y="8"/>
                    </a:cubicBezTo>
                    <a:lnTo>
                      <a:pt x="58" y="8"/>
                    </a:ln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7" y="10"/>
                      <a:pt x="56" y="10"/>
                    </a:cubicBezTo>
                    <a:cubicBezTo>
                      <a:pt x="55" y="10"/>
                      <a:pt x="55" y="11"/>
                      <a:pt x="54" y="11"/>
                    </a:cubicBezTo>
                    <a:cubicBezTo>
                      <a:pt x="52" y="11"/>
                      <a:pt x="52" y="11"/>
                      <a:pt x="52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0" y="13"/>
                    </a:cubicBezTo>
                    <a:cubicBezTo>
                      <a:pt x="50" y="13"/>
                      <a:pt x="49" y="13"/>
                      <a:pt x="48" y="14"/>
                    </a:cubicBezTo>
                    <a:lnTo>
                      <a:pt x="47" y="14"/>
                    </a:lnTo>
                    <a:cubicBezTo>
                      <a:pt x="47" y="15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4" y="15"/>
                    </a:cubicBezTo>
                    <a:lnTo>
                      <a:pt x="44" y="16"/>
                    </a:ln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6" y="16"/>
                      <a:pt x="46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8" y="15"/>
                      <a:pt x="48" y="15"/>
                      <a:pt x="49" y="15"/>
                    </a:cubicBezTo>
                    <a:lnTo>
                      <a:pt x="50" y="15"/>
                    </a:lnTo>
                    <a:lnTo>
                      <a:pt x="51" y="15"/>
                    </a:lnTo>
                    <a:cubicBezTo>
                      <a:pt x="51" y="14"/>
                      <a:pt x="52" y="14"/>
                      <a:pt x="52" y="14"/>
                    </a:cubicBezTo>
                    <a:lnTo>
                      <a:pt x="52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5" y="16"/>
                    </a:lnTo>
                    <a:cubicBezTo>
                      <a:pt x="54" y="16"/>
                      <a:pt x="53" y="16"/>
                      <a:pt x="52" y="16"/>
                    </a:cubicBezTo>
                    <a:cubicBezTo>
                      <a:pt x="52" y="16"/>
                      <a:pt x="52" y="17"/>
                      <a:pt x="51" y="17"/>
                    </a:cubicBezTo>
                    <a:cubicBezTo>
                      <a:pt x="50" y="17"/>
                      <a:pt x="49" y="17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lnTo>
                      <a:pt x="50" y="17"/>
                    </a:lnTo>
                    <a:cubicBezTo>
                      <a:pt x="51" y="17"/>
                      <a:pt x="51" y="17"/>
                      <a:pt x="51" y="17"/>
                    </a:cubicBezTo>
                    <a:lnTo>
                      <a:pt x="52" y="17"/>
                    </a:lnTo>
                    <a:lnTo>
                      <a:pt x="51" y="18"/>
                    </a:lnTo>
                    <a:lnTo>
                      <a:pt x="50" y="19"/>
                    </a:lnTo>
                    <a:cubicBezTo>
                      <a:pt x="50" y="19"/>
                      <a:pt x="50" y="20"/>
                      <a:pt x="51" y="20"/>
                    </a:cubicBezTo>
                    <a:cubicBezTo>
                      <a:pt x="52" y="20"/>
                      <a:pt x="52" y="20"/>
                      <a:pt x="52" y="19"/>
                    </a:cubicBezTo>
                    <a:cubicBezTo>
                      <a:pt x="53" y="19"/>
                      <a:pt x="54" y="19"/>
                      <a:pt x="54" y="19"/>
                    </a:cubicBezTo>
                    <a:cubicBezTo>
                      <a:pt x="55" y="19"/>
                      <a:pt x="55" y="19"/>
                      <a:pt x="56" y="19"/>
                    </a:cubicBezTo>
                    <a:cubicBezTo>
                      <a:pt x="57" y="19"/>
                      <a:pt x="57" y="19"/>
                      <a:pt x="58" y="19"/>
                    </a:cubicBezTo>
                    <a:cubicBezTo>
                      <a:pt x="58" y="19"/>
                      <a:pt x="58" y="20"/>
                      <a:pt x="57" y="20"/>
                    </a:cubicBezTo>
                    <a:lnTo>
                      <a:pt x="56" y="21"/>
                    </a:lnTo>
                    <a:cubicBezTo>
                      <a:pt x="56" y="21"/>
                      <a:pt x="55" y="21"/>
                      <a:pt x="55" y="22"/>
                    </a:cubicBezTo>
                    <a:lnTo>
                      <a:pt x="56" y="22"/>
                    </a:lnTo>
                    <a:cubicBezTo>
                      <a:pt x="57" y="21"/>
                      <a:pt x="57" y="21"/>
                      <a:pt x="58" y="21"/>
                    </a:cubicBezTo>
                    <a:lnTo>
                      <a:pt x="59" y="21"/>
                    </a:ln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2" y="20"/>
                      <a:pt x="62" y="20"/>
                    </a:cubicBezTo>
                    <a:lnTo>
                      <a:pt x="63" y="21"/>
                    </a:lnTo>
                    <a:lnTo>
                      <a:pt x="64" y="21"/>
                    </a:lnTo>
                    <a:lnTo>
                      <a:pt x="65" y="21"/>
                    </a:lnTo>
                    <a:cubicBezTo>
                      <a:pt x="66" y="21"/>
                      <a:pt x="66" y="21"/>
                      <a:pt x="66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1"/>
                      <a:pt x="68" y="21"/>
                      <a:pt x="69" y="22"/>
                    </a:cubicBezTo>
                    <a:cubicBezTo>
                      <a:pt x="70" y="23"/>
                      <a:pt x="67" y="24"/>
                      <a:pt x="65" y="25"/>
                    </a:cubicBezTo>
                    <a:cubicBezTo>
                      <a:pt x="64" y="25"/>
                      <a:pt x="63" y="25"/>
                      <a:pt x="62" y="26"/>
                    </a:cubicBezTo>
                    <a:cubicBezTo>
                      <a:pt x="62" y="26"/>
                      <a:pt x="62" y="27"/>
                      <a:pt x="63" y="27"/>
                    </a:cubicBezTo>
                    <a:lnTo>
                      <a:pt x="63" y="28"/>
                    </a:lnTo>
                    <a:cubicBezTo>
                      <a:pt x="63" y="28"/>
                      <a:pt x="63" y="29"/>
                      <a:pt x="64" y="29"/>
                    </a:cubicBezTo>
                    <a:lnTo>
                      <a:pt x="65" y="29"/>
                    </a:lnTo>
                    <a:lnTo>
                      <a:pt x="66" y="28"/>
                    </a:lnTo>
                    <a:cubicBezTo>
                      <a:pt x="67" y="28"/>
                      <a:pt x="67" y="28"/>
                      <a:pt x="68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70" y="29"/>
                      <a:pt x="69" y="30"/>
                      <a:pt x="69" y="30"/>
                    </a:cubicBezTo>
                    <a:cubicBezTo>
                      <a:pt x="68" y="30"/>
                      <a:pt x="68" y="30"/>
                      <a:pt x="67" y="30"/>
                    </a:cubicBezTo>
                    <a:lnTo>
                      <a:pt x="66" y="30"/>
                    </a:lnTo>
                    <a:lnTo>
                      <a:pt x="65" y="30"/>
                    </a:lnTo>
                    <a:cubicBezTo>
                      <a:pt x="64" y="30"/>
                      <a:pt x="64" y="31"/>
                      <a:pt x="63" y="31"/>
                    </a:cubicBezTo>
                    <a:lnTo>
                      <a:pt x="63" y="32"/>
                    </a:lnTo>
                    <a:cubicBezTo>
                      <a:pt x="62" y="32"/>
                      <a:pt x="61" y="32"/>
                      <a:pt x="61" y="32"/>
                    </a:cubicBezTo>
                    <a:cubicBezTo>
                      <a:pt x="60" y="32"/>
                      <a:pt x="60" y="32"/>
                      <a:pt x="59" y="32"/>
                    </a:cubicBezTo>
                    <a:lnTo>
                      <a:pt x="60" y="32"/>
                    </a:ln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4"/>
                      <a:pt x="60" y="34"/>
                      <a:pt x="59" y="35"/>
                    </a:cubicBezTo>
                    <a:cubicBezTo>
                      <a:pt x="60" y="35"/>
                      <a:pt x="60" y="35"/>
                      <a:pt x="61" y="34"/>
                    </a:cubicBezTo>
                    <a:cubicBezTo>
                      <a:pt x="61" y="34"/>
                      <a:pt x="62" y="34"/>
                      <a:pt x="63" y="34"/>
                    </a:cubicBezTo>
                    <a:cubicBezTo>
                      <a:pt x="64" y="34"/>
                      <a:pt x="64" y="34"/>
                      <a:pt x="65" y="33"/>
                    </a:cubicBezTo>
                    <a:cubicBezTo>
                      <a:pt x="66" y="33"/>
                      <a:pt x="67" y="33"/>
                      <a:pt x="68" y="33"/>
                    </a:cubicBezTo>
                    <a:cubicBezTo>
                      <a:pt x="68" y="34"/>
                      <a:pt x="66" y="34"/>
                      <a:pt x="65" y="35"/>
                    </a:cubicBezTo>
                    <a:cubicBezTo>
                      <a:pt x="64" y="35"/>
                      <a:pt x="63" y="35"/>
                      <a:pt x="63" y="36"/>
                    </a:cubicBezTo>
                    <a:cubicBezTo>
                      <a:pt x="62" y="36"/>
                      <a:pt x="62" y="37"/>
                      <a:pt x="61" y="38"/>
                    </a:cubicBezTo>
                    <a:cubicBezTo>
                      <a:pt x="62" y="38"/>
                      <a:pt x="62" y="38"/>
                      <a:pt x="62" y="38"/>
                    </a:cubicBezTo>
                    <a:lnTo>
                      <a:pt x="63" y="38"/>
                    </a:lnTo>
                    <a:cubicBezTo>
                      <a:pt x="64" y="37"/>
                      <a:pt x="64" y="37"/>
                      <a:pt x="65" y="37"/>
                    </a:cubicBezTo>
                    <a:lnTo>
                      <a:pt x="66" y="37"/>
                    </a:lnTo>
                    <a:lnTo>
                      <a:pt x="66" y="38"/>
                    </a:lnTo>
                    <a:lnTo>
                      <a:pt x="65" y="39"/>
                    </a:ln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2"/>
                      <a:pt x="61" y="42"/>
                      <a:pt x="61" y="42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59" y="42"/>
                      <a:pt x="59" y="43"/>
                      <a:pt x="58" y="43"/>
                    </a:cubicBezTo>
                    <a:lnTo>
                      <a:pt x="57" y="43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cubicBezTo>
                      <a:pt x="52" y="45"/>
                      <a:pt x="52" y="45"/>
                      <a:pt x="51" y="45"/>
                    </a:cubicBezTo>
                    <a:cubicBezTo>
                      <a:pt x="51" y="46"/>
                      <a:pt x="50" y="46"/>
                      <a:pt x="49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3" name="Shape 3363"/>
              <p:cNvSpPr/>
              <p:nvPr/>
            </p:nvSpPr>
            <p:spPr>
              <a:xfrm>
                <a:off x="9124543" y="9176967"/>
                <a:ext cx="56279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17" h="11" extrusionOk="0">
                    <a:moveTo>
                      <a:pt x="12" y="11"/>
                    </a:moveTo>
                    <a:cubicBezTo>
                      <a:pt x="11" y="11"/>
                      <a:pt x="9" y="10"/>
                      <a:pt x="8" y="10"/>
                    </a:cubicBezTo>
                    <a:lnTo>
                      <a:pt x="8" y="9"/>
                    </a:lnTo>
                    <a:lnTo>
                      <a:pt x="8" y="8"/>
                    </a:lnTo>
                    <a:cubicBezTo>
                      <a:pt x="7" y="8"/>
                      <a:pt x="7" y="8"/>
                      <a:pt x="7" y="8"/>
                    </a:cubicBezTo>
                    <a:lnTo>
                      <a:pt x="6" y="8"/>
                    </a:lnTo>
                    <a:cubicBezTo>
                      <a:pt x="6" y="9"/>
                      <a:pt x="5" y="9"/>
                      <a:pt x="4" y="9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-1" y="3"/>
                      <a:pt x="2" y="1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6" y="1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cubicBezTo>
                      <a:pt x="8" y="5"/>
                      <a:pt x="10" y="5"/>
                      <a:pt x="10" y="6"/>
                    </a:cubicBez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6" y="6"/>
                    </a:cubicBezTo>
                    <a:lnTo>
                      <a:pt x="17" y="6"/>
                    </a:lnTo>
                    <a:cubicBezTo>
                      <a:pt x="17" y="7"/>
                      <a:pt x="17" y="7"/>
                      <a:pt x="17" y="7"/>
                    </a:cubicBezTo>
                    <a:cubicBezTo>
                      <a:pt x="16" y="8"/>
                      <a:pt x="16" y="8"/>
                      <a:pt x="16" y="8"/>
                    </a:cubicBezTo>
                    <a:lnTo>
                      <a:pt x="16" y="9"/>
                    </a:lnTo>
                    <a:cubicBezTo>
                      <a:pt x="16" y="9"/>
                      <a:pt x="15" y="10"/>
                      <a:pt x="14" y="11"/>
                    </a:cubicBezTo>
                    <a:cubicBezTo>
                      <a:pt x="14" y="11"/>
                      <a:pt x="13" y="11"/>
                      <a:pt x="12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4" name="Shape 3364"/>
              <p:cNvSpPr/>
              <p:nvPr/>
            </p:nvSpPr>
            <p:spPr>
              <a:xfrm>
                <a:off x="9138613" y="9194554"/>
                <a:ext cx="7035" cy="0"/>
              </a:xfrm>
              <a:custGeom>
                <a:avLst/>
                <a:gdLst/>
                <a:ahLst/>
                <a:cxnLst/>
                <a:rect l="0" t="0" r="0" b="0"/>
                <a:pathLst>
                  <a:path w="3" h="1" extrusionOk="0">
                    <a:moveTo>
                      <a:pt x="2" y="0"/>
                    </a:moveTo>
                    <a:lnTo>
                      <a:pt x="3" y="0"/>
                    </a:ln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5" name="Shape 3365"/>
              <p:cNvSpPr/>
              <p:nvPr/>
            </p:nvSpPr>
            <p:spPr>
              <a:xfrm>
                <a:off x="7116098" y="8860399"/>
                <a:ext cx="84418" cy="98488"/>
              </a:xfrm>
              <a:custGeom>
                <a:avLst/>
                <a:gdLst/>
                <a:ahLst/>
                <a:cxnLst/>
                <a:rect l="0" t="0" r="0" b="0"/>
                <a:pathLst>
                  <a:path w="25" h="29" extrusionOk="0">
                    <a:moveTo>
                      <a:pt x="17" y="29"/>
                    </a:moveTo>
                    <a:cubicBezTo>
                      <a:pt x="16" y="29"/>
                      <a:pt x="16" y="29"/>
                      <a:pt x="15" y="28"/>
                    </a:cubicBezTo>
                    <a:cubicBezTo>
                      <a:pt x="14" y="28"/>
                      <a:pt x="14" y="28"/>
                      <a:pt x="14" y="28"/>
                    </a:cubicBezTo>
                    <a:lnTo>
                      <a:pt x="13" y="27"/>
                    </a:lnTo>
                    <a:lnTo>
                      <a:pt x="12" y="27"/>
                    </a:lnTo>
                    <a:cubicBezTo>
                      <a:pt x="11" y="27"/>
                      <a:pt x="11" y="26"/>
                      <a:pt x="10" y="26"/>
                    </a:cubicBezTo>
                    <a:lnTo>
                      <a:pt x="9" y="26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7" y="24"/>
                    </a:lnTo>
                    <a:cubicBezTo>
                      <a:pt x="6" y="24"/>
                      <a:pt x="6" y="23"/>
                      <a:pt x="6" y="23"/>
                    </a:cubicBezTo>
                    <a:lnTo>
                      <a:pt x="7" y="23"/>
                    </a:lnTo>
                    <a:cubicBezTo>
                      <a:pt x="8" y="23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2"/>
                      <a:pt x="11" y="22"/>
                    </a:cubicBezTo>
                    <a:lnTo>
                      <a:pt x="11" y="21"/>
                    </a:lnTo>
                    <a:cubicBezTo>
                      <a:pt x="12" y="21"/>
                      <a:pt x="12" y="21"/>
                      <a:pt x="12" y="21"/>
                    </a:cubicBezTo>
                    <a:lnTo>
                      <a:pt x="11" y="21"/>
                    </a:lnTo>
                    <a:cubicBezTo>
                      <a:pt x="10" y="22"/>
                      <a:pt x="10" y="22"/>
                      <a:pt x="9" y="22"/>
                    </a:cubicBezTo>
                    <a:cubicBezTo>
                      <a:pt x="8" y="22"/>
                      <a:pt x="8" y="21"/>
                      <a:pt x="7" y="21"/>
                    </a:cubicBezTo>
                    <a:lnTo>
                      <a:pt x="6" y="21"/>
                    </a:lnTo>
                    <a:cubicBezTo>
                      <a:pt x="6" y="21"/>
                      <a:pt x="5" y="21"/>
                      <a:pt x="5" y="20"/>
                    </a:cubicBezTo>
                    <a:lnTo>
                      <a:pt x="5" y="19"/>
                    </a:lnTo>
                    <a:cubicBezTo>
                      <a:pt x="6" y="19"/>
                      <a:pt x="6" y="19"/>
                      <a:pt x="6" y="19"/>
                    </a:cubicBezTo>
                    <a:lnTo>
                      <a:pt x="7" y="19"/>
                    </a:lnTo>
                    <a:cubicBezTo>
                      <a:pt x="7" y="19"/>
                      <a:pt x="7" y="18"/>
                      <a:pt x="6" y="18"/>
                    </a:cubicBezTo>
                    <a:lnTo>
                      <a:pt x="6" y="17"/>
                    </a:lnTo>
                    <a:cubicBezTo>
                      <a:pt x="6" y="17"/>
                      <a:pt x="5" y="17"/>
                      <a:pt x="5" y="18"/>
                    </a:cubicBezTo>
                    <a:lnTo>
                      <a:pt x="5" y="17"/>
                    </a:lnTo>
                    <a:lnTo>
                      <a:pt x="5" y="16"/>
                    </a:lnTo>
                    <a:cubicBezTo>
                      <a:pt x="5" y="16"/>
                      <a:pt x="5" y="17"/>
                      <a:pt x="4" y="17"/>
                    </a:cubicBezTo>
                    <a:lnTo>
                      <a:pt x="3" y="17"/>
                    </a:lnTo>
                    <a:lnTo>
                      <a:pt x="3" y="16"/>
                    </a:lnTo>
                    <a:cubicBezTo>
                      <a:pt x="4" y="15"/>
                      <a:pt x="4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5"/>
                      <a:pt x="6" y="15"/>
                    </a:cubicBezTo>
                    <a:lnTo>
                      <a:pt x="7" y="15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cubicBezTo>
                      <a:pt x="6" y="12"/>
                      <a:pt x="6" y="11"/>
                      <a:pt x="5" y="11"/>
                    </a:cubicBezTo>
                    <a:lnTo>
                      <a:pt x="4" y="11"/>
                    </a:lnTo>
                    <a:lnTo>
                      <a:pt x="4" y="10"/>
                    </a:lnTo>
                    <a:cubicBezTo>
                      <a:pt x="4" y="9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7"/>
                      <a:pt x="2" y="6"/>
                      <a:pt x="3" y="6"/>
                    </a:cubicBezTo>
                    <a:lnTo>
                      <a:pt x="4" y="6"/>
                    </a:lnTo>
                    <a:cubicBezTo>
                      <a:pt x="4" y="6"/>
                      <a:pt x="5" y="6"/>
                      <a:pt x="5" y="5"/>
                    </a:cubicBezTo>
                    <a:lnTo>
                      <a:pt x="6" y="4"/>
                    </a:lnTo>
                    <a:lnTo>
                      <a:pt x="7" y="4"/>
                    </a:lnTo>
                    <a:cubicBezTo>
                      <a:pt x="8" y="4"/>
                      <a:pt x="8" y="5"/>
                      <a:pt x="9" y="5"/>
                    </a:cubicBezTo>
                    <a:lnTo>
                      <a:pt x="10" y="6"/>
                    </a:lnTo>
                    <a:lnTo>
                      <a:pt x="11" y="6"/>
                    </a:lnTo>
                    <a:cubicBezTo>
                      <a:pt x="10" y="5"/>
                      <a:pt x="11" y="5"/>
                      <a:pt x="11" y="5"/>
                    </a:cubicBez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cubicBezTo>
                      <a:pt x="8" y="3"/>
                      <a:pt x="8" y="3"/>
                      <a:pt x="9" y="3"/>
                    </a:cubicBezTo>
                    <a:lnTo>
                      <a:pt x="9" y="4"/>
                    </a:lnTo>
                    <a:lnTo>
                      <a:pt x="8" y="4"/>
                    </a:ln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5" y="4"/>
                    </a:lnTo>
                    <a:cubicBezTo>
                      <a:pt x="5" y="4"/>
                      <a:pt x="4" y="4"/>
                      <a:pt x="4" y="3"/>
                    </a:cubicBez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cubicBezTo>
                      <a:pt x="6" y="0"/>
                      <a:pt x="7" y="1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1"/>
                      <a:pt x="13" y="1"/>
                    </a:cubicBezTo>
                    <a:lnTo>
                      <a:pt x="14" y="1"/>
                    </a:lnTo>
                    <a:cubicBezTo>
                      <a:pt x="14" y="2"/>
                      <a:pt x="15" y="3"/>
                      <a:pt x="15" y="3"/>
                    </a:cubicBezTo>
                    <a:lnTo>
                      <a:pt x="15" y="4"/>
                    </a:lnTo>
                    <a:cubicBezTo>
                      <a:pt x="16" y="4"/>
                      <a:pt x="16" y="4"/>
                      <a:pt x="17" y="5"/>
                    </a:cubicBezTo>
                    <a:lnTo>
                      <a:pt x="18" y="5"/>
                    </a:lnTo>
                    <a:cubicBezTo>
                      <a:pt x="19" y="5"/>
                      <a:pt x="19" y="5"/>
                      <a:pt x="20" y="5"/>
                    </a:cubicBezTo>
                    <a:cubicBezTo>
                      <a:pt x="21" y="5"/>
                      <a:pt x="21" y="6"/>
                      <a:pt x="22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3" y="8"/>
                      <a:pt x="24" y="8"/>
                    </a:cubicBezTo>
                    <a:cubicBezTo>
                      <a:pt x="25" y="8"/>
                      <a:pt x="25" y="9"/>
                      <a:pt x="25" y="10"/>
                    </a:cubicBezTo>
                    <a:cubicBezTo>
                      <a:pt x="24" y="10"/>
                      <a:pt x="24" y="11"/>
                      <a:pt x="24" y="12"/>
                    </a:cubicBezTo>
                    <a:lnTo>
                      <a:pt x="25" y="12"/>
                    </a:ln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4"/>
                      <a:pt x="24" y="14"/>
                      <a:pt x="24" y="15"/>
                    </a:cubicBezTo>
                    <a:cubicBezTo>
                      <a:pt x="23" y="16"/>
                      <a:pt x="23" y="16"/>
                      <a:pt x="23" y="17"/>
                    </a:cubicBezTo>
                    <a:cubicBezTo>
                      <a:pt x="23" y="18"/>
                      <a:pt x="23" y="19"/>
                      <a:pt x="24" y="20"/>
                    </a:cubicBezTo>
                    <a:lnTo>
                      <a:pt x="25" y="20"/>
                    </a:lnTo>
                    <a:cubicBezTo>
                      <a:pt x="25" y="21"/>
                      <a:pt x="25" y="21"/>
                      <a:pt x="25" y="21"/>
                    </a:cubicBezTo>
                    <a:lnTo>
                      <a:pt x="25" y="22"/>
                    </a:ln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1" y="25"/>
                      <a:pt x="21" y="25"/>
                      <a:pt x="21" y="26"/>
                    </a:cubicBezTo>
                    <a:lnTo>
                      <a:pt x="20" y="26"/>
                    </a:lnTo>
                    <a:cubicBezTo>
                      <a:pt x="20" y="27"/>
                      <a:pt x="20" y="27"/>
                      <a:pt x="20" y="27"/>
                    </a:cubicBezTo>
                    <a:lnTo>
                      <a:pt x="19" y="28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6" name="Shape 3366"/>
              <p:cNvSpPr/>
              <p:nvPr/>
            </p:nvSpPr>
            <p:spPr>
              <a:xfrm>
                <a:off x="8723558" y="8195608"/>
                <a:ext cx="517060" cy="175871"/>
              </a:xfrm>
              <a:custGeom>
                <a:avLst/>
                <a:gdLst/>
                <a:ahLst/>
                <a:cxnLst/>
                <a:rect l="0" t="0" r="0" b="0"/>
                <a:pathLst>
                  <a:path w="148" h="51" extrusionOk="0">
                    <a:moveTo>
                      <a:pt x="84" y="51"/>
                    </a:moveTo>
                    <a:cubicBezTo>
                      <a:pt x="83" y="51"/>
                      <a:pt x="82" y="51"/>
                      <a:pt x="82" y="51"/>
                    </a:cubicBezTo>
                    <a:cubicBezTo>
                      <a:pt x="81" y="51"/>
                      <a:pt x="80" y="51"/>
                      <a:pt x="80" y="51"/>
                    </a:cubicBezTo>
                    <a:cubicBezTo>
                      <a:pt x="79" y="51"/>
                      <a:pt x="79" y="50"/>
                      <a:pt x="78" y="50"/>
                    </a:cubicBezTo>
                    <a:cubicBezTo>
                      <a:pt x="77" y="50"/>
                      <a:pt x="77" y="50"/>
                      <a:pt x="76" y="50"/>
                    </a:cubicBezTo>
                    <a:lnTo>
                      <a:pt x="75" y="50"/>
                    </a:lnTo>
                    <a:cubicBezTo>
                      <a:pt x="74" y="50"/>
                      <a:pt x="73" y="50"/>
                      <a:pt x="73" y="50"/>
                    </a:cubicBezTo>
                    <a:cubicBezTo>
                      <a:pt x="72" y="49"/>
                      <a:pt x="73" y="49"/>
                      <a:pt x="73" y="49"/>
                    </a:cubicBezTo>
                    <a:cubicBezTo>
                      <a:pt x="74" y="49"/>
                      <a:pt x="74" y="48"/>
                      <a:pt x="73" y="48"/>
                    </a:cubicBezTo>
                    <a:cubicBezTo>
                      <a:pt x="73" y="48"/>
                      <a:pt x="72" y="48"/>
                      <a:pt x="72" y="47"/>
                    </a:cubicBezTo>
                    <a:cubicBezTo>
                      <a:pt x="70" y="47"/>
                      <a:pt x="69" y="47"/>
                      <a:pt x="69" y="46"/>
                    </a:cubicBezTo>
                    <a:cubicBezTo>
                      <a:pt x="69" y="46"/>
                      <a:pt x="70" y="46"/>
                      <a:pt x="70" y="45"/>
                    </a:cubicBezTo>
                    <a:cubicBezTo>
                      <a:pt x="71" y="45"/>
                      <a:pt x="72" y="45"/>
                      <a:pt x="72" y="45"/>
                    </a:cubicBezTo>
                    <a:lnTo>
                      <a:pt x="73" y="45"/>
                    </a:lnTo>
                    <a:cubicBezTo>
                      <a:pt x="73" y="44"/>
                      <a:pt x="73" y="44"/>
                      <a:pt x="72" y="44"/>
                    </a:cubicBezTo>
                    <a:lnTo>
                      <a:pt x="71" y="44"/>
                    </a:lnTo>
                    <a:cubicBezTo>
                      <a:pt x="70" y="44"/>
                      <a:pt x="70" y="44"/>
                      <a:pt x="69" y="43"/>
                    </a:cubicBezTo>
                    <a:lnTo>
                      <a:pt x="68" y="43"/>
                    </a:lnTo>
                    <a:cubicBezTo>
                      <a:pt x="68" y="43"/>
                      <a:pt x="66" y="43"/>
                      <a:pt x="66" y="44"/>
                    </a:cubicBezTo>
                    <a:cubicBezTo>
                      <a:pt x="66" y="45"/>
                      <a:pt x="65" y="45"/>
                      <a:pt x="64" y="45"/>
                    </a:cubicBezTo>
                    <a:cubicBezTo>
                      <a:pt x="61" y="46"/>
                      <a:pt x="59" y="46"/>
                      <a:pt x="57" y="47"/>
                    </a:cubicBezTo>
                    <a:cubicBezTo>
                      <a:pt x="57" y="47"/>
                      <a:pt x="56" y="47"/>
                      <a:pt x="55" y="47"/>
                    </a:cubicBezTo>
                    <a:cubicBezTo>
                      <a:pt x="54" y="47"/>
                      <a:pt x="53" y="47"/>
                      <a:pt x="52" y="47"/>
                    </a:cubicBezTo>
                    <a:cubicBezTo>
                      <a:pt x="51" y="47"/>
                      <a:pt x="50" y="47"/>
                      <a:pt x="48" y="47"/>
                    </a:cubicBezTo>
                    <a:lnTo>
                      <a:pt x="47" y="47"/>
                    </a:lnTo>
                    <a:lnTo>
                      <a:pt x="46" y="47"/>
                    </a:lnTo>
                    <a:cubicBezTo>
                      <a:pt x="46" y="47"/>
                      <a:pt x="45" y="47"/>
                      <a:pt x="45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3" y="46"/>
                      <a:pt x="43" y="47"/>
                    </a:cubicBezTo>
                    <a:cubicBezTo>
                      <a:pt x="42" y="47"/>
                      <a:pt x="41" y="47"/>
                      <a:pt x="40" y="47"/>
                    </a:cubicBezTo>
                    <a:lnTo>
                      <a:pt x="39" y="47"/>
                    </a:lnTo>
                    <a:cubicBezTo>
                      <a:pt x="37" y="48"/>
                      <a:pt x="34" y="48"/>
                      <a:pt x="32" y="48"/>
                    </a:cubicBezTo>
                    <a:cubicBezTo>
                      <a:pt x="32" y="48"/>
                      <a:pt x="31" y="48"/>
                      <a:pt x="30" y="48"/>
                    </a:cubicBezTo>
                    <a:cubicBezTo>
                      <a:pt x="28" y="48"/>
                      <a:pt x="25" y="48"/>
                      <a:pt x="22" y="47"/>
                    </a:cubicBezTo>
                    <a:cubicBezTo>
                      <a:pt x="21" y="47"/>
                      <a:pt x="18" y="47"/>
                      <a:pt x="16" y="47"/>
                    </a:cubicBezTo>
                    <a:cubicBezTo>
                      <a:pt x="15" y="46"/>
                      <a:pt x="13" y="46"/>
                      <a:pt x="12" y="46"/>
                    </a:cubicBezTo>
                    <a:cubicBezTo>
                      <a:pt x="11" y="46"/>
                      <a:pt x="10" y="46"/>
                      <a:pt x="9" y="46"/>
                    </a:cubicBezTo>
                    <a:lnTo>
                      <a:pt x="8" y="46"/>
                    </a:lnTo>
                    <a:cubicBezTo>
                      <a:pt x="6" y="46"/>
                      <a:pt x="4" y="46"/>
                      <a:pt x="3" y="45"/>
                    </a:cubicBezTo>
                    <a:cubicBezTo>
                      <a:pt x="2" y="45"/>
                      <a:pt x="2" y="45"/>
                      <a:pt x="2" y="44"/>
                    </a:cubicBezTo>
                    <a:cubicBezTo>
                      <a:pt x="2" y="44"/>
                      <a:pt x="3" y="43"/>
                      <a:pt x="4" y="43"/>
                    </a:cubicBezTo>
                    <a:cubicBezTo>
                      <a:pt x="9" y="40"/>
                      <a:pt x="12" y="39"/>
                      <a:pt x="11" y="38"/>
                    </a:cubicBezTo>
                    <a:cubicBezTo>
                      <a:pt x="11" y="38"/>
                      <a:pt x="11" y="37"/>
                      <a:pt x="10" y="37"/>
                    </a:cubicBezTo>
                    <a:cubicBezTo>
                      <a:pt x="9" y="37"/>
                      <a:pt x="8" y="37"/>
                      <a:pt x="7" y="37"/>
                    </a:cubicBezTo>
                    <a:cubicBezTo>
                      <a:pt x="6" y="37"/>
                      <a:pt x="6" y="36"/>
                      <a:pt x="6" y="36"/>
                    </a:cubicBezTo>
                    <a:lnTo>
                      <a:pt x="5" y="36"/>
                    </a:lnTo>
                    <a:cubicBezTo>
                      <a:pt x="5" y="35"/>
                      <a:pt x="4" y="35"/>
                      <a:pt x="4" y="35"/>
                    </a:cubicBezTo>
                    <a:cubicBezTo>
                      <a:pt x="3" y="35"/>
                      <a:pt x="3" y="35"/>
                      <a:pt x="2" y="35"/>
                    </a:cubicBezTo>
                    <a:cubicBezTo>
                      <a:pt x="1" y="35"/>
                      <a:pt x="0" y="35"/>
                      <a:pt x="0" y="35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lnTo>
                      <a:pt x="0" y="32"/>
                    </a:lnTo>
                    <a:cubicBezTo>
                      <a:pt x="0" y="31"/>
                      <a:pt x="0" y="31"/>
                      <a:pt x="0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29"/>
                      <a:pt x="3" y="29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7"/>
                      <a:pt x="5" y="27"/>
                      <a:pt x="6" y="27"/>
                    </a:cubicBezTo>
                    <a:cubicBezTo>
                      <a:pt x="7" y="26"/>
                      <a:pt x="8" y="26"/>
                      <a:pt x="10" y="26"/>
                    </a:cubicBezTo>
                    <a:lnTo>
                      <a:pt x="11" y="26"/>
                    </a:lnTo>
                    <a:cubicBezTo>
                      <a:pt x="12" y="26"/>
                      <a:pt x="12" y="26"/>
                      <a:pt x="13" y="26"/>
                    </a:cubicBezTo>
                    <a:cubicBezTo>
                      <a:pt x="15" y="26"/>
                      <a:pt x="16" y="27"/>
                      <a:pt x="18" y="27"/>
                    </a:cubicBezTo>
                    <a:cubicBezTo>
                      <a:pt x="19" y="28"/>
                      <a:pt x="20" y="28"/>
                      <a:pt x="21" y="28"/>
                    </a:cubicBezTo>
                    <a:cubicBezTo>
                      <a:pt x="22" y="28"/>
                      <a:pt x="23" y="28"/>
                      <a:pt x="24" y="28"/>
                    </a:cubicBezTo>
                    <a:cubicBezTo>
                      <a:pt x="25" y="27"/>
                      <a:pt x="26" y="27"/>
                      <a:pt x="27" y="27"/>
                    </a:cubicBezTo>
                    <a:lnTo>
                      <a:pt x="28" y="27"/>
                    </a:lnTo>
                    <a:cubicBezTo>
                      <a:pt x="30" y="27"/>
                      <a:pt x="31" y="28"/>
                      <a:pt x="33" y="28"/>
                    </a:cubicBezTo>
                    <a:cubicBezTo>
                      <a:pt x="33" y="28"/>
                      <a:pt x="34" y="29"/>
                      <a:pt x="35" y="29"/>
                    </a:cubicBezTo>
                    <a:cubicBezTo>
                      <a:pt x="36" y="29"/>
                      <a:pt x="37" y="29"/>
                      <a:pt x="37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29"/>
                      <a:pt x="40" y="29"/>
                      <a:pt x="41" y="29"/>
                    </a:cubicBezTo>
                    <a:cubicBezTo>
                      <a:pt x="42" y="29"/>
                      <a:pt x="43" y="29"/>
                      <a:pt x="44" y="29"/>
                    </a:cubicBezTo>
                    <a:cubicBezTo>
                      <a:pt x="44" y="30"/>
                      <a:pt x="45" y="30"/>
                      <a:pt x="46" y="30"/>
                    </a:cubicBezTo>
                    <a:lnTo>
                      <a:pt x="47" y="30"/>
                    </a:ln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0" y="30"/>
                      <a:pt x="50" y="30"/>
                    </a:cubicBezTo>
                    <a:cubicBezTo>
                      <a:pt x="51" y="30"/>
                      <a:pt x="51" y="30"/>
                      <a:pt x="52" y="30"/>
                    </a:cubicBezTo>
                    <a:lnTo>
                      <a:pt x="53" y="30"/>
                    </a:lnTo>
                    <a:lnTo>
                      <a:pt x="53" y="29"/>
                    </a:lnTo>
                    <a:cubicBezTo>
                      <a:pt x="53" y="29"/>
                      <a:pt x="51" y="28"/>
                      <a:pt x="50" y="28"/>
                    </a:cubicBezTo>
                    <a:cubicBezTo>
                      <a:pt x="50" y="28"/>
                      <a:pt x="49" y="28"/>
                      <a:pt x="48" y="28"/>
                    </a:cubicBezTo>
                    <a:lnTo>
                      <a:pt x="48" y="27"/>
                    </a:lnTo>
                    <a:cubicBezTo>
                      <a:pt x="47" y="27"/>
                      <a:pt x="47" y="27"/>
                      <a:pt x="47" y="27"/>
                    </a:cubicBezTo>
                    <a:cubicBezTo>
                      <a:pt x="46" y="27"/>
                      <a:pt x="46" y="27"/>
                      <a:pt x="45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6"/>
                      <a:pt x="43" y="26"/>
                      <a:pt x="43" y="26"/>
                    </a:cubicBezTo>
                    <a:lnTo>
                      <a:pt x="42" y="26"/>
                    </a:lnTo>
                    <a:cubicBezTo>
                      <a:pt x="42" y="26"/>
                      <a:pt x="41" y="25"/>
                      <a:pt x="39" y="25"/>
                    </a:cubicBezTo>
                    <a:cubicBezTo>
                      <a:pt x="39" y="25"/>
                      <a:pt x="38" y="25"/>
                      <a:pt x="37" y="25"/>
                    </a:cubicBezTo>
                    <a:lnTo>
                      <a:pt x="36" y="25"/>
                    </a:lnTo>
                    <a:cubicBezTo>
                      <a:pt x="35" y="25"/>
                      <a:pt x="35" y="25"/>
                      <a:pt x="34" y="25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0" y="25"/>
                      <a:pt x="29" y="24"/>
                      <a:pt x="28" y="23"/>
                    </a:cubicBezTo>
                    <a:cubicBezTo>
                      <a:pt x="27" y="23"/>
                      <a:pt x="26" y="22"/>
                      <a:pt x="25" y="22"/>
                    </a:cubicBezTo>
                    <a:cubicBezTo>
                      <a:pt x="25" y="22"/>
                      <a:pt x="24" y="22"/>
                      <a:pt x="23" y="22"/>
                    </a:cubicBezTo>
                    <a:cubicBezTo>
                      <a:pt x="21" y="21"/>
                      <a:pt x="18" y="21"/>
                      <a:pt x="19" y="19"/>
                    </a:cubicBezTo>
                    <a:cubicBezTo>
                      <a:pt x="20" y="19"/>
                      <a:pt x="20" y="19"/>
                      <a:pt x="20" y="18"/>
                    </a:cubicBezTo>
                    <a:lnTo>
                      <a:pt x="21" y="18"/>
                    </a:lnTo>
                    <a:cubicBezTo>
                      <a:pt x="22" y="18"/>
                      <a:pt x="24" y="17"/>
                      <a:pt x="25" y="17"/>
                    </a:cubicBezTo>
                    <a:cubicBezTo>
                      <a:pt x="26" y="17"/>
                      <a:pt x="27" y="17"/>
                      <a:pt x="27" y="17"/>
                    </a:cubicBezTo>
                    <a:cubicBezTo>
                      <a:pt x="28" y="17"/>
                      <a:pt x="29" y="17"/>
                      <a:pt x="30" y="17"/>
                    </a:cubicBezTo>
                    <a:lnTo>
                      <a:pt x="31" y="17"/>
                    </a:lnTo>
                    <a:cubicBezTo>
                      <a:pt x="32" y="17"/>
                      <a:pt x="34" y="17"/>
                      <a:pt x="35" y="17"/>
                    </a:cubicBezTo>
                    <a:lnTo>
                      <a:pt x="36" y="17"/>
                    </a:lnTo>
                    <a:lnTo>
                      <a:pt x="37" y="17"/>
                    </a:lnTo>
                    <a:cubicBezTo>
                      <a:pt x="38" y="17"/>
                      <a:pt x="39" y="17"/>
                      <a:pt x="39" y="17"/>
                    </a:cubicBezTo>
                    <a:lnTo>
                      <a:pt x="40" y="17"/>
                    </a:lnTo>
                    <a:cubicBezTo>
                      <a:pt x="41" y="17"/>
                      <a:pt x="41" y="18"/>
                      <a:pt x="42" y="18"/>
                    </a:cubicBezTo>
                    <a:cubicBezTo>
                      <a:pt x="43" y="18"/>
                      <a:pt x="44" y="17"/>
                      <a:pt x="44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7" y="17"/>
                      <a:pt x="47" y="16"/>
                    </a:cubicBezTo>
                    <a:lnTo>
                      <a:pt x="48" y="16"/>
                    </a:lnTo>
                    <a:lnTo>
                      <a:pt x="48" y="15"/>
                    </a:lnTo>
                    <a:cubicBezTo>
                      <a:pt x="47" y="15"/>
                      <a:pt x="46" y="15"/>
                      <a:pt x="46" y="15"/>
                    </a:cubicBezTo>
                    <a:cubicBezTo>
                      <a:pt x="44" y="15"/>
                      <a:pt x="44" y="15"/>
                      <a:pt x="43" y="15"/>
                    </a:cubicBezTo>
                    <a:cubicBezTo>
                      <a:pt x="42" y="15"/>
                      <a:pt x="42" y="15"/>
                      <a:pt x="41" y="15"/>
                    </a:cubicBezTo>
                    <a:cubicBezTo>
                      <a:pt x="40" y="15"/>
                      <a:pt x="38" y="15"/>
                      <a:pt x="37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4" y="15"/>
                      <a:pt x="32" y="15"/>
                      <a:pt x="31" y="15"/>
                    </a:cubicBezTo>
                    <a:lnTo>
                      <a:pt x="31" y="14"/>
                    </a:lnTo>
                    <a:lnTo>
                      <a:pt x="32" y="13"/>
                    </a:lnTo>
                    <a:cubicBezTo>
                      <a:pt x="33" y="13"/>
                      <a:pt x="33" y="13"/>
                      <a:pt x="34" y="13"/>
                    </a:cubicBezTo>
                    <a:cubicBezTo>
                      <a:pt x="35" y="13"/>
                      <a:pt x="36" y="13"/>
                      <a:pt x="36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6" y="11"/>
                      <a:pt x="36" y="11"/>
                      <a:pt x="35" y="11"/>
                    </a:cubicBezTo>
                    <a:lnTo>
                      <a:pt x="34" y="11"/>
                    </a:lnTo>
                    <a:cubicBezTo>
                      <a:pt x="34" y="11"/>
                      <a:pt x="33" y="12"/>
                      <a:pt x="32" y="12"/>
                    </a:cubicBezTo>
                    <a:cubicBezTo>
                      <a:pt x="32" y="12"/>
                      <a:pt x="30" y="12"/>
                      <a:pt x="30" y="10"/>
                    </a:cubicBezTo>
                    <a:cubicBezTo>
                      <a:pt x="30" y="10"/>
                      <a:pt x="31" y="9"/>
                      <a:pt x="32" y="9"/>
                    </a:cubicBez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cubicBezTo>
                      <a:pt x="37" y="9"/>
                      <a:pt x="38" y="9"/>
                      <a:pt x="39" y="8"/>
                    </a:cubicBezTo>
                    <a:cubicBezTo>
                      <a:pt x="39" y="8"/>
                      <a:pt x="40" y="8"/>
                      <a:pt x="41" y="8"/>
                    </a:cubicBezTo>
                    <a:cubicBezTo>
                      <a:pt x="42" y="8"/>
                      <a:pt x="43" y="8"/>
                      <a:pt x="43" y="8"/>
                    </a:cubicBezTo>
                    <a:cubicBezTo>
                      <a:pt x="44" y="8"/>
                      <a:pt x="44" y="8"/>
                      <a:pt x="45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8" y="7"/>
                      <a:pt x="48" y="6"/>
                    </a:cubicBezTo>
                    <a:cubicBezTo>
                      <a:pt x="49" y="6"/>
                      <a:pt x="50" y="5"/>
                      <a:pt x="51" y="5"/>
                    </a:cubicBezTo>
                    <a:cubicBezTo>
                      <a:pt x="53" y="4"/>
                      <a:pt x="55" y="4"/>
                      <a:pt x="57" y="4"/>
                    </a:cubicBezTo>
                    <a:lnTo>
                      <a:pt x="58" y="4"/>
                    </a:lnTo>
                    <a:lnTo>
                      <a:pt x="59" y="4"/>
                    </a:lnTo>
                    <a:cubicBezTo>
                      <a:pt x="60" y="4"/>
                      <a:pt x="60" y="4"/>
                      <a:pt x="60" y="4"/>
                    </a:cubicBezTo>
                    <a:cubicBezTo>
                      <a:pt x="61" y="4"/>
                      <a:pt x="62" y="4"/>
                      <a:pt x="64" y="4"/>
                    </a:cubicBezTo>
                    <a:cubicBezTo>
                      <a:pt x="65" y="2"/>
                      <a:pt x="68" y="2"/>
                      <a:pt x="70" y="2"/>
                    </a:cubicBezTo>
                    <a:cubicBezTo>
                      <a:pt x="72" y="2"/>
                      <a:pt x="72" y="2"/>
                      <a:pt x="73" y="2"/>
                    </a:cubicBezTo>
                    <a:cubicBezTo>
                      <a:pt x="73" y="2"/>
                      <a:pt x="74" y="2"/>
                      <a:pt x="75" y="2"/>
                    </a:cubicBezTo>
                    <a:lnTo>
                      <a:pt x="76" y="2"/>
                    </a:lnTo>
                    <a:cubicBezTo>
                      <a:pt x="78" y="2"/>
                      <a:pt x="80" y="2"/>
                      <a:pt x="82" y="2"/>
                    </a:cubicBezTo>
                    <a:cubicBezTo>
                      <a:pt x="85" y="2"/>
                      <a:pt x="88" y="1"/>
                      <a:pt x="90" y="1"/>
                    </a:cubicBezTo>
                    <a:lnTo>
                      <a:pt x="91" y="1"/>
                    </a:lnTo>
                    <a:cubicBezTo>
                      <a:pt x="91" y="1"/>
                      <a:pt x="92" y="0"/>
                      <a:pt x="94" y="0"/>
                    </a:cubicBezTo>
                    <a:cubicBezTo>
                      <a:pt x="95" y="0"/>
                      <a:pt x="95" y="1"/>
                      <a:pt x="95" y="1"/>
                    </a:cubicBezTo>
                    <a:cubicBezTo>
                      <a:pt x="95" y="2"/>
                      <a:pt x="94" y="3"/>
                      <a:pt x="92" y="4"/>
                    </a:cubicBezTo>
                    <a:lnTo>
                      <a:pt x="91" y="5"/>
                    </a:lnTo>
                    <a:cubicBezTo>
                      <a:pt x="89" y="6"/>
                      <a:pt x="88" y="6"/>
                      <a:pt x="86" y="6"/>
                    </a:cubicBezTo>
                    <a:cubicBezTo>
                      <a:pt x="84" y="6"/>
                      <a:pt x="82" y="7"/>
                      <a:pt x="81" y="8"/>
                    </a:cubicBezTo>
                    <a:lnTo>
                      <a:pt x="80" y="8"/>
                    </a:lnTo>
                    <a:cubicBezTo>
                      <a:pt x="81" y="8"/>
                      <a:pt x="81" y="8"/>
                      <a:pt x="81" y="8"/>
                    </a:cubicBezTo>
                    <a:cubicBezTo>
                      <a:pt x="82" y="8"/>
                      <a:pt x="82" y="8"/>
                      <a:pt x="83" y="8"/>
                    </a:cubicBezTo>
                    <a:lnTo>
                      <a:pt x="84" y="8"/>
                    </a:lnTo>
                    <a:cubicBezTo>
                      <a:pt x="85" y="8"/>
                      <a:pt x="85" y="8"/>
                      <a:pt x="86" y="8"/>
                    </a:cubicBezTo>
                    <a:lnTo>
                      <a:pt x="87" y="8"/>
                    </a:lnTo>
                    <a:cubicBezTo>
                      <a:pt x="88" y="8"/>
                      <a:pt x="88" y="8"/>
                      <a:pt x="89" y="8"/>
                    </a:cubicBezTo>
                    <a:lnTo>
                      <a:pt x="90" y="8"/>
                    </a:lnTo>
                    <a:cubicBezTo>
                      <a:pt x="91" y="7"/>
                      <a:pt x="91" y="7"/>
                      <a:pt x="92" y="7"/>
                    </a:cubicBezTo>
                    <a:lnTo>
                      <a:pt x="92" y="6"/>
                    </a:lnTo>
                    <a:cubicBezTo>
                      <a:pt x="94" y="6"/>
                      <a:pt x="94" y="6"/>
                      <a:pt x="95" y="6"/>
                    </a:cubicBezTo>
                    <a:lnTo>
                      <a:pt x="96" y="6"/>
                    </a:lnTo>
                    <a:cubicBezTo>
                      <a:pt x="98" y="6"/>
                      <a:pt x="98" y="6"/>
                      <a:pt x="99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1" y="8"/>
                      <a:pt x="102" y="8"/>
                      <a:pt x="103" y="9"/>
                    </a:cubicBezTo>
                    <a:cubicBezTo>
                      <a:pt x="103" y="10"/>
                      <a:pt x="101" y="10"/>
                      <a:pt x="99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1"/>
                      <a:pt x="96" y="11"/>
                      <a:pt x="95" y="11"/>
                    </a:cubicBezTo>
                    <a:cubicBezTo>
                      <a:pt x="95" y="11"/>
                      <a:pt x="95" y="12"/>
                      <a:pt x="96" y="12"/>
                    </a:cubicBezTo>
                    <a:cubicBezTo>
                      <a:pt x="97" y="12"/>
                      <a:pt x="98" y="11"/>
                      <a:pt x="98" y="11"/>
                    </a:cubicBezTo>
                    <a:cubicBezTo>
                      <a:pt x="99" y="11"/>
                      <a:pt x="100" y="11"/>
                      <a:pt x="101" y="11"/>
                    </a:cubicBezTo>
                    <a:lnTo>
                      <a:pt x="102" y="11"/>
                    </a:lnTo>
                    <a:cubicBezTo>
                      <a:pt x="103" y="11"/>
                      <a:pt x="103" y="12"/>
                      <a:pt x="103" y="12"/>
                    </a:cubicBezTo>
                    <a:lnTo>
                      <a:pt x="103" y="13"/>
                    </a:lnTo>
                    <a:cubicBezTo>
                      <a:pt x="104" y="13"/>
                      <a:pt x="104" y="12"/>
                      <a:pt x="104" y="12"/>
                    </a:cubicBezTo>
                    <a:lnTo>
                      <a:pt x="105" y="12"/>
                    </a:lnTo>
                    <a:cubicBezTo>
                      <a:pt x="106" y="12"/>
                      <a:pt x="106" y="12"/>
                      <a:pt x="106" y="12"/>
                    </a:cubicBezTo>
                    <a:lnTo>
                      <a:pt x="107" y="12"/>
                    </a:lnTo>
                    <a:lnTo>
                      <a:pt x="108" y="12"/>
                    </a:lnTo>
                    <a:cubicBezTo>
                      <a:pt x="110" y="12"/>
                      <a:pt x="110" y="12"/>
                      <a:pt x="111" y="11"/>
                    </a:cubicBezTo>
                    <a:lnTo>
                      <a:pt x="110" y="11"/>
                    </a:lnTo>
                    <a:lnTo>
                      <a:pt x="111" y="11"/>
                    </a:lnTo>
                    <a:cubicBezTo>
                      <a:pt x="112" y="11"/>
                      <a:pt x="112" y="11"/>
                      <a:pt x="113" y="11"/>
                    </a:cubicBezTo>
                    <a:cubicBezTo>
                      <a:pt x="113" y="10"/>
                      <a:pt x="113" y="10"/>
                      <a:pt x="112" y="10"/>
                    </a:cubicBezTo>
                    <a:cubicBezTo>
                      <a:pt x="112" y="9"/>
                      <a:pt x="112" y="8"/>
                      <a:pt x="112" y="8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5" y="8"/>
                      <a:pt x="116" y="9"/>
                      <a:pt x="116" y="10"/>
                    </a:cubicBezTo>
                    <a:cubicBezTo>
                      <a:pt x="116" y="12"/>
                      <a:pt x="116" y="15"/>
                      <a:pt x="114" y="15"/>
                    </a:cubicBezTo>
                    <a:cubicBezTo>
                      <a:pt x="113" y="15"/>
                      <a:pt x="112" y="16"/>
                      <a:pt x="111" y="16"/>
                    </a:cubicBezTo>
                    <a:cubicBezTo>
                      <a:pt x="109" y="17"/>
                      <a:pt x="107" y="17"/>
                      <a:pt x="106" y="18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6" y="20"/>
                      <a:pt x="105" y="21"/>
                      <a:pt x="104" y="21"/>
                    </a:cubicBezTo>
                    <a:cubicBezTo>
                      <a:pt x="103" y="22"/>
                      <a:pt x="103" y="22"/>
                      <a:pt x="102" y="23"/>
                    </a:cubicBezTo>
                    <a:cubicBezTo>
                      <a:pt x="103" y="23"/>
                      <a:pt x="103" y="23"/>
                      <a:pt x="104" y="22"/>
                    </a:cubicBezTo>
                    <a:lnTo>
                      <a:pt x="105" y="22"/>
                    </a:lnTo>
                    <a:lnTo>
                      <a:pt x="106" y="22"/>
                    </a:lnTo>
                    <a:cubicBezTo>
                      <a:pt x="107" y="22"/>
                      <a:pt x="107" y="22"/>
                      <a:pt x="108" y="22"/>
                    </a:cubicBezTo>
                    <a:cubicBezTo>
                      <a:pt x="110" y="22"/>
                      <a:pt x="111" y="21"/>
                      <a:pt x="113" y="20"/>
                    </a:cubicBezTo>
                    <a:cubicBezTo>
                      <a:pt x="114" y="19"/>
                      <a:pt x="115" y="18"/>
                      <a:pt x="118" y="17"/>
                    </a:cubicBezTo>
                    <a:cubicBezTo>
                      <a:pt x="121" y="17"/>
                      <a:pt x="121" y="17"/>
                      <a:pt x="122" y="15"/>
                    </a:cubicBezTo>
                    <a:cubicBezTo>
                      <a:pt x="122" y="14"/>
                      <a:pt x="124" y="14"/>
                      <a:pt x="127" y="13"/>
                    </a:cubicBezTo>
                    <a:cubicBezTo>
                      <a:pt x="128" y="13"/>
                      <a:pt x="129" y="12"/>
                      <a:pt x="130" y="11"/>
                    </a:cubicBezTo>
                    <a:lnTo>
                      <a:pt x="130" y="10"/>
                    </a:lnTo>
                    <a:cubicBezTo>
                      <a:pt x="130" y="10"/>
                      <a:pt x="131" y="9"/>
                      <a:pt x="132" y="9"/>
                    </a:cubicBezTo>
                    <a:lnTo>
                      <a:pt x="133" y="9"/>
                    </a:lnTo>
                    <a:lnTo>
                      <a:pt x="134" y="9"/>
                    </a:lnTo>
                    <a:cubicBezTo>
                      <a:pt x="135" y="9"/>
                      <a:pt x="135" y="9"/>
                      <a:pt x="135" y="9"/>
                    </a:cubicBezTo>
                    <a:lnTo>
                      <a:pt x="136" y="8"/>
                    </a:lnTo>
                    <a:lnTo>
                      <a:pt x="137" y="8"/>
                    </a:lnTo>
                    <a:lnTo>
                      <a:pt x="138" y="8"/>
                    </a:lnTo>
                    <a:cubicBezTo>
                      <a:pt x="139" y="8"/>
                      <a:pt x="140" y="8"/>
                      <a:pt x="140" y="8"/>
                    </a:cubicBezTo>
                    <a:cubicBezTo>
                      <a:pt x="141" y="8"/>
                      <a:pt x="140" y="9"/>
                      <a:pt x="140" y="9"/>
                    </a:cubicBezTo>
                    <a:lnTo>
                      <a:pt x="141" y="9"/>
                    </a:lnTo>
                    <a:cubicBezTo>
                      <a:pt x="142" y="9"/>
                      <a:pt x="143" y="8"/>
                      <a:pt x="144" y="8"/>
                    </a:cubicBezTo>
                    <a:cubicBezTo>
                      <a:pt x="146" y="8"/>
                      <a:pt x="148" y="9"/>
                      <a:pt x="148" y="10"/>
                    </a:cubicBezTo>
                    <a:cubicBezTo>
                      <a:pt x="148" y="11"/>
                      <a:pt x="147" y="11"/>
                      <a:pt x="147" y="11"/>
                    </a:cubicBezTo>
                    <a:cubicBezTo>
                      <a:pt x="146" y="12"/>
                      <a:pt x="146" y="13"/>
                      <a:pt x="146" y="13"/>
                    </a:cubicBezTo>
                    <a:lnTo>
                      <a:pt x="146" y="14"/>
                    </a:lnTo>
                    <a:cubicBezTo>
                      <a:pt x="146" y="14"/>
                      <a:pt x="146" y="15"/>
                      <a:pt x="145" y="15"/>
                    </a:cubicBezTo>
                    <a:cubicBezTo>
                      <a:pt x="144" y="15"/>
                      <a:pt x="143" y="15"/>
                      <a:pt x="143" y="15"/>
                    </a:cubicBezTo>
                    <a:cubicBezTo>
                      <a:pt x="142" y="15"/>
                      <a:pt x="142" y="15"/>
                      <a:pt x="142" y="16"/>
                    </a:cubicBezTo>
                    <a:lnTo>
                      <a:pt x="142" y="17"/>
                    </a:lnTo>
                    <a:cubicBezTo>
                      <a:pt x="142" y="17"/>
                      <a:pt x="142" y="18"/>
                      <a:pt x="139" y="18"/>
                    </a:cubicBezTo>
                    <a:cubicBezTo>
                      <a:pt x="138" y="18"/>
                      <a:pt x="138" y="19"/>
                      <a:pt x="138" y="19"/>
                    </a:cubicBezTo>
                    <a:cubicBezTo>
                      <a:pt x="137" y="19"/>
                      <a:pt x="137" y="20"/>
                      <a:pt x="137" y="20"/>
                    </a:cubicBezTo>
                    <a:cubicBezTo>
                      <a:pt x="137" y="21"/>
                      <a:pt x="136" y="21"/>
                      <a:pt x="135" y="21"/>
                    </a:cubicBezTo>
                    <a:lnTo>
                      <a:pt x="134" y="21"/>
                    </a:lnTo>
                    <a:cubicBezTo>
                      <a:pt x="134" y="22"/>
                      <a:pt x="134" y="22"/>
                      <a:pt x="133" y="23"/>
                    </a:cubicBezTo>
                    <a:cubicBezTo>
                      <a:pt x="133" y="23"/>
                      <a:pt x="133" y="24"/>
                      <a:pt x="132" y="24"/>
                    </a:cubicBezTo>
                    <a:lnTo>
                      <a:pt x="131" y="24"/>
                    </a:lnTo>
                    <a:lnTo>
                      <a:pt x="130" y="24"/>
                    </a:lnTo>
                    <a:cubicBezTo>
                      <a:pt x="129" y="25"/>
                      <a:pt x="129" y="25"/>
                      <a:pt x="129" y="25"/>
                    </a:cubicBezTo>
                    <a:lnTo>
                      <a:pt x="128" y="26"/>
                    </a:lnTo>
                    <a:cubicBezTo>
                      <a:pt x="128" y="26"/>
                      <a:pt x="127" y="26"/>
                      <a:pt x="127" y="27"/>
                    </a:cubicBezTo>
                    <a:lnTo>
                      <a:pt x="126" y="27"/>
                    </a:lnTo>
                    <a:cubicBezTo>
                      <a:pt x="125" y="28"/>
                      <a:pt x="124" y="28"/>
                      <a:pt x="122" y="28"/>
                    </a:cubicBezTo>
                    <a:lnTo>
                      <a:pt x="121" y="28"/>
                    </a:lnTo>
                    <a:cubicBezTo>
                      <a:pt x="119" y="29"/>
                      <a:pt x="118" y="29"/>
                      <a:pt x="118" y="31"/>
                    </a:cubicBezTo>
                    <a:cubicBezTo>
                      <a:pt x="118" y="31"/>
                      <a:pt x="117" y="32"/>
                      <a:pt x="117" y="33"/>
                    </a:cubicBezTo>
                    <a:cubicBezTo>
                      <a:pt x="116" y="33"/>
                      <a:pt x="116" y="34"/>
                      <a:pt x="116" y="35"/>
                    </a:cubicBezTo>
                    <a:cubicBezTo>
                      <a:pt x="116" y="35"/>
                      <a:pt x="115" y="37"/>
                      <a:pt x="116" y="37"/>
                    </a:cubicBezTo>
                    <a:lnTo>
                      <a:pt x="116" y="36"/>
                    </a:lnTo>
                    <a:cubicBezTo>
                      <a:pt x="117" y="36"/>
                      <a:pt x="117" y="36"/>
                      <a:pt x="118" y="36"/>
                    </a:cubicBezTo>
                    <a:cubicBezTo>
                      <a:pt x="118" y="36"/>
                      <a:pt x="119" y="36"/>
                      <a:pt x="120" y="36"/>
                    </a:cubicBezTo>
                    <a:lnTo>
                      <a:pt x="120" y="37"/>
                    </a:lnTo>
                    <a:lnTo>
                      <a:pt x="121" y="37"/>
                    </a:lnTo>
                    <a:cubicBezTo>
                      <a:pt x="121" y="39"/>
                      <a:pt x="122" y="39"/>
                      <a:pt x="123" y="39"/>
                    </a:cubicBezTo>
                    <a:lnTo>
                      <a:pt x="124" y="40"/>
                    </a:lnTo>
                    <a:lnTo>
                      <a:pt x="123" y="40"/>
                    </a:lnTo>
                    <a:lnTo>
                      <a:pt x="122" y="40"/>
                    </a:lnTo>
                    <a:cubicBezTo>
                      <a:pt x="121" y="40"/>
                      <a:pt x="121" y="41"/>
                      <a:pt x="121" y="41"/>
                    </a:cubicBezTo>
                    <a:lnTo>
                      <a:pt x="122" y="41"/>
                    </a:lnTo>
                    <a:cubicBezTo>
                      <a:pt x="122" y="41"/>
                      <a:pt x="123" y="41"/>
                      <a:pt x="124" y="41"/>
                    </a:cubicBezTo>
                    <a:cubicBezTo>
                      <a:pt x="124" y="42"/>
                      <a:pt x="125" y="42"/>
                      <a:pt x="124" y="42"/>
                    </a:cubicBezTo>
                    <a:cubicBezTo>
                      <a:pt x="124" y="43"/>
                      <a:pt x="124" y="43"/>
                      <a:pt x="122" y="43"/>
                    </a:cubicBezTo>
                    <a:lnTo>
                      <a:pt x="122" y="44"/>
                    </a:lnTo>
                    <a:cubicBezTo>
                      <a:pt x="120" y="44"/>
                      <a:pt x="118" y="45"/>
                      <a:pt x="117" y="45"/>
                    </a:cubicBezTo>
                    <a:cubicBezTo>
                      <a:pt x="117" y="45"/>
                      <a:pt x="117" y="46"/>
                      <a:pt x="116" y="46"/>
                    </a:cubicBezTo>
                    <a:lnTo>
                      <a:pt x="115" y="47"/>
                    </a:lnTo>
                    <a:lnTo>
                      <a:pt x="114" y="47"/>
                    </a:lnTo>
                    <a:cubicBezTo>
                      <a:pt x="114" y="46"/>
                      <a:pt x="114" y="46"/>
                      <a:pt x="114" y="45"/>
                    </a:cubicBezTo>
                    <a:cubicBezTo>
                      <a:pt x="113" y="45"/>
                      <a:pt x="112" y="46"/>
                      <a:pt x="111" y="46"/>
                    </a:cubicBezTo>
                    <a:lnTo>
                      <a:pt x="111" y="45"/>
                    </a:lnTo>
                    <a:cubicBezTo>
                      <a:pt x="110" y="45"/>
                      <a:pt x="110" y="45"/>
                      <a:pt x="110" y="44"/>
                    </a:cubicBezTo>
                    <a:lnTo>
                      <a:pt x="109" y="43"/>
                    </a:lnTo>
                    <a:cubicBezTo>
                      <a:pt x="108" y="43"/>
                      <a:pt x="108" y="44"/>
                      <a:pt x="107" y="44"/>
                    </a:cubicBezTo>
                    <a:lnTo>
                      <a:pt x="106" y="44"/>
                    </a:lnTo>
                    <a:lnTo>
                      <a:pt x="105" y="44"/>
                    </a:lnTo>
                    <a:cubicBezTo>
                      <a:pt x="104" y="44"/>
                      <a:pt x="104" y="44"/>
                      <a:pt x="103" y="44"/>
                    </a:cubicBezTo>
                    <a:lnTo>
                      <a:pt x="102" y="44"/>
                    </a:lnTo>
                    <a:cubicBezTo>
                      <a:pt x="102" y="45"/>
                      <a:pt x="101" y="45"/>
                      <a:pt x="100" y="45"/>
                    </a:cubicBezTo>
                    <a:cubicBezTo>
                      <a:pt x="99" y="45"/>
                      <a:pt x="98" y="45"/>
                      <a:pt x="98" y="45"/>
                    </a:cubicBezTo>
                    <a:cubicBezTo>
                      <a:pt x="97" y="44"/>
                      <a:pt x="97" y="44"/>
                      <a:pt x="96" y="44"/>
                    </a:cubicBezTo>
                    <a:cubicBezTo>
                      <a:pt x="95" y="44"/>
                      <a:pt x="95" y="45"/>
                      <a:pt x="95" y="45"/>
                    </a:cubicBezTo>
                    <a:lnTo>
                      <a:pt x="94" y="46"/>
                    </a:lnTo>
                    <a:lnTo>
                      <a:pt x="92" y="47"/>
                    </a:lnTo>
                    <a:lnTo>
                      <a:pt x="91" y="47"/>
                    </a:lnTo>
                    <a:lnTo>
                      <a:pt x="90" y="48"/>
                    </a:lnTo>
                    <a:lnTo>
                      <a:pt x="91" y="48"/>
                    </a:lnTo>
                    <a:cubicBezTo>
                      <a:pt x="91" y="48"/>
                      <a:pt x="92" y="48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5" y="47"/>
                      <a:pt x="96" y="46"/>
                      <a:pt x="99" y="46"/>
                    </a:cubicBezTo>
                    <a:cubicBezTo>
                      <a:pt x="100" y="46"/>
                      <a:pt x="101" y="46"/>
                      <a:pt x="102" y="47"/>
                    </a:cubicBezTo>
                    <a:cubicBezTo>
                      <a:pt x="102" y="48"/>
                      <a:pt x="102" y="48"/>
                      <a:pt x="101" y="48"/>
                    </a:cubicBezTo>
                    <a:lnTo>
                      <a:pt x="100" y="48"/>
                    </a:lnTo>
                    <a:cubicBezTo>
                      <a:pt x="100" y="49"/>
                      <a:pt x="99" y="49"/>
                      <a:pt x="99" y="49"/>
                    </a:cubicBezTo>
                    <a:cubicBezTo>
                      <a:pt x="99" y="50"/>
                      <a:pt x="99" y="50"/>
                      <a:pt x="98" y="50"/>
                    </a:cubicBezTo>
                    <a:cubicBezTo>
                      <a:pt x="98" y="51"/>
                      <a:pt x="97" y="51"/>
                      <a:pt x="96" y="51"/>
                    </a:cubicBezTo>
                    <a:lnTo>
                      <a:pt x="95" y="51"/>
                    </a:lnTo>
                    <a:lnTo>
                      <a:pt x="94" y="51"/>
                    </a:lnTo>
                    <a:cubicBezTo>
                      <a:pt x="93" y="51"/>
                      <a:pt x="92" y="51"/>
                      <a:pt x="91" y="51"/>
                    </a:cubicBezTo>
                    <a:lnTo>
                      <a:pt x="90" y="51"/>
                    </a:lnTo>
                    <a:cubicBezTo>
                      <a:pt x="88" y="51"/>
                      <a:pt x="86" y="51"/>
                      <a:pt x="84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7" name="Shape 3367"/>
              <p:cNvSpPr/>
              <p:nvPr/>
            </p:nvSpPr>
            <p:spPr>
              <a:xfrm>
                <a:off x="9810439" y="8079533"/>
                <a:ext cx="77383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3" h="12" extrusionOk="0">
                    <a:moveTo>
                      <a:pt x="1" y="12"/>
                    </a:moveTo>
                    <a:cubicBezTo>
                      <a:pt x="0" y="11"/>
                      <a:pt x="0" y="11"/>
                      <a:pt x="1" y="11"/>
                    </a:cubicBezTo>
                    <a:lnTo>
                      <a:pt x="1" y="10"/>
                    </a:lnTo>
                    <a:cubicBezTo>
                      <a:pt x="1" y="9"/>
                      <a:pt x="1" y="8"/>
                      <a:pt x="3" y="8"/>
                    </a:cubicBezTo>
                    <a:cubicBezTo>
                      <a:pt x="4" y="8"/>
                      <a:pt x="4" y="8"/>
                      <a:pt x="5" y="9"/>
                    </a:cubicBezTo>
                    <a:lnTo>
                      <a:pt x="6" y="9"/>
                    </a:lnTo>
                    <a:lnTo>
                      <a:pt x="7" y="9"/>
                    </a:lnTo>
                    <a:cubicBezTo>
                      <a:pt x="8" y="8"/>
                      <a:pt x="7" y="7"/>
                      <a:pt x="6" y="7"/>
                    </a:cubicBezTo>
                    <a:cubicBezTo>
                      <a:pt x="5" y="6"/>
                      <a:pt x="5" y="6"/>
                      <a:pt x="6" y="5"/>
                    </a:cubicBezTo>
                    <a:lnTo>
                      <a:pt x="6" y="4"/>
                    </a:lnTo>
                    <a:cubicBezTo>
                      <a:pt x="7" y="4"/>
                      <a:pt x="8" y="3"/>
                      <a:pt x="9" y="3"/>
                    </a:cubicBezTo>
                    <a:lnTo>
                      <a:pt x="10" y="2"/>
                    </a:lnTo>
                    <a:cubicBezTo>
                      <a:pt x="11" y="2"/>
                      <a:pt x="12" y="2"/>
                      <a:pt x="12" y="2"/>
                    </a:cubicBezTo>
                    <a:lnTo>
                      <a:pt x="13" y="1"/>
                    </a:lnTo>
                    <a:cubicBezTo>
                      <a:pt x="13" y="0"/>
                      <a:pt x="13" y="0"/>
                      <a:pt x="13" y="0"/>
                    </a:cubicBezTo>
                    <a:lnTo>
                      <a:pt x="14" y="0"/>
                    </a:ln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1"/>
                      <a:pt x="20" y="2"/>
                    </a:cubicBezTo>
                    <a:cubicBezTo>
                      <a:pt x="21" y="3"/>
                      <a:pt x="21" y="3"/>
                      <a:pt x="21" y="4"/>
                    </a:cubicBezTo>
                    <a:cubicBezTo>
                      <a:pt x="22" y="4"/>
                      <a:pt x="22" y="4"/>
                      <a:pt x="22" y="5"/>
                    </a:cubicBezTo>
                    <a:cubicBezTo>
                      <a:pt x="21" y="5"/>
                      <a:pt x="21" y="5"/>
                      <a:pt x="22" y="6"/>
                    </a:cubicBezTo>
                    <a:lnTo>
                      <a:pt x="23" y="6"/>
                    </a:lnTo>
                    <a:cubicBezTo>
                      <a:pt x="23" y="7"/>
                      <a:pt x="23" y="8"/>
                      <a:pt x="22" y="8"/>
                    </a:cubicBezTo>
                    <a:lnTo>
                      <a:pt x="21" y="9"/>
                    </a:lnTo>
                    <a:cubicBezTo>
                      <a:pt x="20" y="9"/>
                      <a:pt x="19" y="8"/>
                      <a:pt x="19" y="8"/>
                    </a:cubicBezTo>
                    <a:lnTo>
                      <a:pt x="18" y="8"/>
                    </a:lnTo>
                    <a:cubicBezTo>
                      <a:pt x="17" y="8"/>
                      <a:pt x="17" y="8"/>
                      <a:pt x="17" y="9"/>
                    </a:cubicBezTo>
                    <a:cubicBezTo>
                      <a:pt x="16" y="10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2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1"/>
                      <a:pt x="7" y="11"/>
                    </a:cubicBezTo>
                    <a:cubicBezTo>
                      <a:pt x="6" y="11"/>
                      <a:pt x="5" y="12"/>
                      <a:pt x="4" y="12"/>
                    </a:cubicBezTo>
                    <a:lnTo>
                      <a:pt x="3" y="12"/>
                    </a:lnTo>
                    <a:cubicBezTo>
                      <a:pt x="2" y="12"/>
                      <a:pt x="2" y="12"/>
                      <a:pt x="1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8" name="Shape 3368"/>
              <p:cNvSpPr/>
              <p:nvPr/>
            </p:nvSpPr>
            <p:spPr>
              <a:xfrm>
                <a:off x="9856166" y="8290578"/>
                <a:ext cx="84418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5" h="12" extrusionOk="0">
                    <a:moveTo>
                      <a:pt x="21" y="12"/>
                    </a:moveTo>
                    <a:cubicBezTo>
                      <a:pt x="20" y="12"/>
                      <a:pt x="19" y="12"/>
                      <a:pt x="18" y="12"/>
                    </a:cubicBezTo>
                    <a:cubicBezTo>
                      <a:pt x="17" y="12"/>
                      <a:pt x="16" y="11"/>
                      <a:pt x="15" y="10"/>
                    </a:cubicBezTo>
                    <a:cubicBezTo>
                      <a:pt x="14" y="10"/>
                      <a:pt x="13" y="9"/>
                      <a:pt x="11" y="9"/>
                    </a:cubicBezTo>
                    <a:lnTo>
                      <a:pt x="10" y="9"/>
                    </a:lnTo>
                    <a:cubicBezTo>
                      <a:pt x="9" y="9"/>
                      <a:pt x="8" y="9"/>
                      <a:pt x="7" y="10"/>
                    </a:cubicBezTo>
                    <a:lnTo>
                      <a:pt x="6" y="10"/>
                    </a:lnTo>
                    <a:lnTo>
                      <a:pt x="5" y="10"/>
                    </a:lnTo>
                    <a:cubicBezTo>
                      <a:pt x="4" y="10"/>
                      <a:pt x="4" y="10"/>
                      <a:pt x="3" y="10"/>
                    </a:cubicBezTo>
                    <a:lnTo>
                      <a:pt x="2" y="10"/>
                    </a:lnTo>
                    <a:cubicBezTo>
                      <a:pt x="1" y="10"/>
                      <a:pt x="0" y="10"/>
                      <a:pt x="0" y="9"/>
                    </a:cubicBezTo>
                    <a:cubicBezTo>
                      <a:pt x="-1" y="9"/>
                      <a:pt x="0" y="8"/>
                      <a:pt x="0" y="8"/>
                    </a:cubicBezTo>
                    <a:lnTo>
                      <a:pt x="1" y="7"/>
                    </a:ln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2"/>
                      <a:pt x="5" y="1"/>
                    </a:cubicBezTo>
                    <a:lnTo>
                      <a:pt x="6" y="1"/>
                    </a:ln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5" y="3"/>
                      <a:pt x="17" y="3"/>
                    </a:cubicBez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cubicBezTo>
                      <a:pt x="22" y="3"/>
                      <a:pt x="23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23" y="7"/>
                      <a:pt x="23" y="8"/>
                      <a:pt x="23" y="8"/>
                    </a:cubicBezTo>
                    <a:cubicBezTo>
                      <a:pt x="23" y="8"/>
                      <a:pt x="22" y="8"/>
                      <a:pt x="22" y="9"/>
                    </a:cubicBezTo>
                    <a:lnTo>
                      <a:pt x="23" y="10"/>
                    </a:lnTo>
                    <a:cubicBezTo>
                      <a:pt x="23" y="11"/>
                      <a:pt x="23" y="12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69" name="Shape 3369"/>
              <p:cNvSpPr/>
              <p:nvPr/>
            </p:nvSpPr>
            <p:spPr>
              <a:xfrm>
                <a:off x="9866718" y="7995115"/>
                <a:ext cx="963772" cy="218080"/>
              </a:xfrm>
              <a:custGeom>
                <a:avLst/>
                <a:gdLst/>
                <a:ahLst/>
                <a:cxnLst/>
                <a:rect l="0" t="0" r="0" b="0"/>
                <a:pathLst>
                  <a:path w="275" h="63" extrusionOk="0">
                    <a:moveTo>
                      <a:pt x="118" y="13"/>
                    </a:moveTo>
                    <a:cubicBezTo>
                      <a:pt x="119" y="13"/>
                      <a:pt x="120" y="13"/>
                      <a:pt x="120" y="13"/>
                    </a:cubicBezTo>
                    <a:lnTo>
                      <a:pt x="121" y="13"/>
                    </a:lnTo>
                    <a:cubicBezTo>
                      <a:pt x="123" y="13"/>
                      <a:pt x="124" y="13"/>
                      <a:pt x="126" y="13"/>
                    </a:cubicBezTo>
                    <a:cubicBezTo>
                      <a:pt x="127" y="13"/>
                      <a:pt x="129" y="13"/>
                      <a:pt x="129" y="13"/>
                    </a:cubicBezTo>
                    <a:lnTo>
                      <a:pt x="128" y="13"/>
                    </a:lnTo>
                    <a:lnTo>
                      <a:pt x="127" y="13"/>
                    </a:lnTo>
                    <a:cubicBezTo>
                      <a:pt x="126" y="13"/>
                      <a:pt x="125" y="13"/>
                      <a:pt x="124" y="13"/>
                    </a:cubicBezTo>
                    <a:lnTo>
                      <a:pt x="123" y="13"/>
                    </a:lnTo>
                    <a:cubicBezTo>
                      <a:pt x="121" y="13"/>
                      <a:pt x="120" y="13"/>
                      <a:pt x="118" y="13"/>
                    </a:cubicBezTo>
                    <a:close/>
                    <a:moveTo>
                      <a:pt x="50" y="63"/>
                    </a:moveTo>
                    <a:lnTo>
                      <a:pt x="49" y="63"/>
                    </a:ln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1"/>
                      <a:pt x="51" y="61"/>
                      <a:pt x="52" y="60"/>
                    </a:cubicBezTo>
                    <a:lnTo>
                      <a:pt x="53" y="60"/>
                    </a:lnTo>
                    <a:cubicBezTo>
                      <a:pt x="54" y="60"/>
                      <a:pt x="55" y="60"/>
                      <a:pt x="55" y="60"/>
                    </a:cubicBezTo>
                    <a:cubicBezTo>
                      <a:pt x="55" y="59"/>
                      <a:pt x="54" y="59"/>
                      <a:pt x="53" y="59"/>
                    </a:cubicBezTo>
                    <a:lnTo>
                      <a:pt x="52" y="59"/>
                    </a:lnTo>
                    <a:cubicBezTo>
                      <a:pt x="51" y="59"/>
                      <a:pt x="51" y="59"/>
                      <a:pt x="51" y="59"/>
                    </a:cubicBezTo>
                    <a:cubicBezTo>
                      <a:pt x="50" y="58"/>
                      <a:pt x="51" y="57"/>
                      <a:pt x="51" y="56"/>
                    </a:cubicBezTo>
                    <a:cubicBezTo>
                      <a:pt x="52" y="56"/>
                      <a:pt x="52" y="56"/>
                      <a:pt x="51" y="56"/>
                    </a:cubicBezTo>
                    <a:lnTo>
                      <a:pt x="50" y="56"/>
                    </a:lnTo>
                    <a:cubicBezTo>
                      <a:pt x="49" y="57"/>
                      <a:pt x="48" y="57"/>
                      <a:pt x="48" y="58"/>
                    </a:cubicBezTo>
                    <a:lnTo>
                      <a:pt x="48" y="59"/>
                    </a:lnTo>
                    <a:lnTo>
                      <a:pt x="46" y="60"/>
                    </a:lnTo>
                    <a:lnTo>
                      <a:pt x="45" y="60"/>
                    </a:lnTo>
                    <a:cubicBezTo>
                      <a:pt x="44" y="60"/>
                      <a:pt x="44" y="60"/>
                      <a:pt x="44" y="60"/>
                    </a:cubicBezTo>
                    <a:lnTo>
                      <a:pt x="43" y="60"/>
                    </a:lnTo>
                    <a:cubicBezTo>
                      <a:pt x="42" y="60"/>
                      <a:pt x="42" y="60"/>
                      <a:pt x="42" y="60"/>
                    </a:cubicBezTo>
                    <a:cubicBezTo>
                      <a:pt x="41" y="59"/>
                      <a:pt x="41" y="59"/>
                      <a:pt x="42" y="58"/>
                    </a:cubicBezTo>
                    <a:cubicBezTo>
                      <a:pt x="42" y="58"/>
                      <a:pt x="43" y="57"/>
                      <a:pt x="44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4" y="56"/>
                      <a:pt x="44" y="57"/>
                      <a:pt x="44" y="57"/>
                    </a:cubicBezTo>
                    <a:lnTo>
                      <a:pt x="43" y="57"/>
                    </a:lnTo>
                    <a:lnTo>
                      <a:pt x="42" y="57"/>
                    </a:lnTo>
                    <a:cubicBezTo>
                      <a:pt x="41" y="58"/>
                      <a:pt x="40" y="59"/>
                      <a:pt x="39" y="5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7" y="58"/>
                      <a:pt x="37" y="58"/>
                      <a:pt x="37" y="57"/>
                    </a:cubicBezTo>
                    <a:lnTo>
                      <a:pt x="37" y="56"/>
                    </a:lnTo>
                    <a:cubicBezTo>
                      <a:pt x="37" y="56"/>
                      <a:pt x="36" y="57"/>
                      <a:pt x="35" y="57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3" y="58"/>
                      <a:pt x="32" y="59"/>
                      <a:pt x="32" y="59"/>
                    </a:cubicBezTo>
                    <a:cubicBezTo>
                      <a:pt x="31" y="59"/>
                      <a:pt x="30" y="58"/>
                      <a:pt x="30" y="58"/>
                    </a:cubicBezTo>
                    <a:lnTo>
                      <a:pt x="30" y="57"/>
                    </a:lnTo>
                    <a:cubicBezTo>
                      <a:pt x="30" y="57"/>
                      <a:pt x="30" y="56"/>
                      <a:pt x="29" y="56"/>
                    </a:cubicBezTo>
                    <a:cubicBezTo>
                      <a:pt x="29" y="56"/>
                      <a:pt x="28" y="56"/>
                      <a:pt x="28" y="57"/>
                    </a:cubicBezTo>
                    <a:lnTo>
                      <a:pt x="28" y="58"/>
                    </a:lnTo>
                    <a:cubicBezTo>
                      <a:pt x="28" y="59"/>
                      <a:pt x="28" y="59"/>
                      <a:pt x="27" y="60"/>
                    </a:cubicBezTo>
                    <a:lnTo>
                      <a:pt x="26" y="60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20" y="56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4"/>
                      <a:pt x="22" y="54"/>
                      <a:pt x="21" y="54"/>
                    </a:cubicBezTo>
                    <a:lnTo>
                      <a:pt x="20" y="55"/>
                    </a:lnTo>
                    <a:cubicBezTo>
                      <a:pt x="20" y="55"/>
                      <a:pt x="19" y="55"/>
                      <a:pt x="19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7" y="57"/>
                      <a:pt x="16" y="57"/>
                    </a:cubicBezTo>
                    <a:cubicBezTo>
                      <a:pt x="15" y="57"/>
                      <a:pt x="15" y="56"/>
                      <a:pt x="14" y="56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5"/>
                      <a:pt x="12" y="55"/>
                      <a:pt x="12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0" y="57"/>
                      <a:pt x="9" y="57"/>
                      <a:pt x="9" y="57"/>
                    </a:cubicBezTo>
                    <a:cubicBezTo>
                      <a:pt x="8" y="57"/>
                      <a:pt x="7" y="57"/>
                      <a:pt x="7" y="56"/>
                    </a:cubicBezTo>
                    <a:cubicBezTo>
                      <a:pt x="6" y="56"/>
                      <a:pt x="6" y="56"/>
                      <a:pt x="6" y="55"/>
                    </a:cubicBezTo>
                    <a:cubicBezTo>
                      <a:pt x="6" y="55"/>
                      <a:pt x="7" y="54"/>
                      <a:pt x="8" y="53"/>
                    </a:cubicBezTo>
                    <a:cubicBezTo>
                      <a:pt x="9" y="53"/>
                      <a:pt x="9" y="53"/>
                      <a:pt x="10" y="53"/>
                    </a:cubicBezTo>
                    <a:cubicBezTo>
                      <a:pt x="12" y="52"/>
                      <a:pt x="12" y="51"/>
                      <a:pt x="12" y="51"/>
                    </a:cubicBezTo>
                    <a:cubicBezTo>
                      <a:pt x="12" y="51"/>
                      <a:pt x="11" y="51"/>
                      <a:pt x="10" y="51"/>
                    </a:cubicBezTo>
                    <a:cubicBezTo>
                      <a:pt x="9" y="52"/>
                      <a:pt x="8" y="52"/>
                      <a:pt x="7" y="52"/>
                    </a:cubicBezTo>
                    <a:lnTo>
                      <a:pt x="6" y="53"/>
                    </a:lnTo>
                    <a:cubicBezTo>
                      <a:pt x="5" y="54"/>
                      <a:pt x="4" y="55"/>
                      <a:pt x="3" y="55"/>
                    </a:cubicBezTo>
                    <a:lnTo>
                      <a:pt x="2" y="55"/>
                    </a:lnTo>
                    <a:cubicBezTo>
                      <a:pt x="1" y="55"/>
                      <a:pt x="1" y="55"/>
                      <a:pt x="0" y="54"/>
                    </a:cubicBezTo>
                    <a:cubicBezTo>
                      <a:pt x="0" y="54"/>
                      <a:pt x="-1" y="53"/>
                      <a:pt x="0" y="53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3" y="51"/>
                      <a:pt x="3" y="51"/>
                      <a:pt x="4" y="51"/>
                    </a:cubicBezTo>
                    <a:lnTo>
                      <a:pt x="4" y="50"/>
                    </a:lnTo>
                    <a:cubicBezTo>
                      <a:pt x="6" y="49"/>
                      <a:pt x="8" y="49"/>
                      <a:pt x="10" y="49"/>
                    </a:cubicBezTo>
                    <a:cubicBezTo>
                      <a:pt x="11" y="49"/>
                      <a:pt x="13" y="49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lnTo>
                      <a:pt x="18" y="49"/>
                    </a:lnTo>
                    <a:cubicBezTo>
                      <a:pt x="19" y="49"/>
                      <a:pt x="20" y="49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26" y="49"/>
                      <a:pt x="27" y="49"/>
                      <a:pt x="29" y="49"/>
                    </a:cubicBezTo>
                    <a:cubicBezTo>
                      <a:pt x="30" y="49"/>
                      <a:pt x="30" y="50"/>
                      <a:pt x="30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0"/>
                      <a:pt x="31" y="50"/>
                      <a:pt x="31" y="50"/>
                    </a:cubicBezTo>
                    <a:lnTo>
                      <a:pt x="31" y="49"/>
                    </a:lnTo>
                    <a:cubicBezTo>
                      <a:pt x="32" y="49"/>
                      <a:pt x="32" y="48"/>
                      <a:pt x="31" y="48"/>
                    </a:cubicBezTo>
                    <a:cubicBezTo>
                      <a:pt x="30" y="46"/>
                      <a:pt x="31" y="46"/>
                      <a:pt x="32" y="45"/>
                    </a:cubicBezTo>
                    <a:lnTo>
                      <a:pt x="32" y="44"/>
                    </a:lnTo>
                    <a:cubicBezTo>
                      <a:pt x="33" y="43"/>
                      <a:pt x="33" y="43"/>
                      <a:pt x="34" y="42"/>
                    </a:cubicBezTo>
                    <a:lnTo>
                      <a:pt x="35" y="42"/>
                    </a:lnTo>
                    <a:cubicBezTo>
                      <a:pt x="36" y="42"/>
                      <a:pt x="37" y="42"/>
                      <a:pt x="37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1" y="42"/>
                      <a:pt x="41" y="42"/>
                    </a:cubicBezTo>
                    <a:cubicBezTo>
                      <a:pt x="43" y="42"/>
                      <a:pt x="44" y="42"/>
                      <a:pt x="45" y="43"/>
                    </a:cubicBezTo>
                    <a:cubicBezTo>
                      <a:pt x="46" y="43"/>
                      <a:pt x="46" y="45"/>
                      <a:pt x="46" y="45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7"/>
                      <a:pt x="44" y="48"/>
                      <a:pt x="45" y="48"/>
                    </a:cubicBezTo>
                    <a:cubicBezTo>
                      <a:pt x="45" y="49"/>
                      <a:pt x="46" y="49"/>
                      <a:pt x="46" y="49"/>
                    </a:cubicBezTo>
                    <a:lnTo>
                      <a:pt x="47" y="49"/>
                    </a:lnTo>
                    <a:cubicBezTo>
                      <a:pt x="47" y="49"/>
                      <a:pt x="48" y="49"/>
                      <a:pt x="48" y="50"/>
                    </a:cubicBezTo>
                    <a:lnTo>
                      <a:pt x="49" y="50"/>
                    </a:lnTo>
                    <a:lnTo>
                      <a:pt x="50" y="50"/>
                    </a:lnTo>
                    <a:lnTo>
                      <a:pt x="50" y="49"/>
                    </a:lnTo>
                    <a:cubicBezTo>
                      <a:pt x="51" y="49"/>
                      <a:pt x="51" y="49"/>
                      <a:pt x="51" y="49"/>
                    </a:cubicBezTo>
                    <a:cubicBezTo>
                      <a:pt x="52" y="49"/>
                      <a:pt x="52" y="49"/>
                      <a:pt x="52" y="49"/>
                    </a:cubicBezTo>
                    <a:lnTo>
                      <a:pt x="53" y="49"/>
                    </a:lnTo>
                    <a:cubicBezTo>
                      <a:pt x="53" y="50"/>
                      <a:pt x="54" y="50"/>
                      <a:pt x="54" y="50"/>
                    </a:cubicBezTo>
                    <a:cubicBezTo>
                      <a:pt x="55" y="50"/>
                      <a:pt x="56" y="50"/>
                      <a:pt x="57" y="50"/>
                    </a:cubicBezTo>
                    <a:cubicBezTo>
                      <a:pt x="58" y="48"/>
                      <a:pt x="62" y="47"/>
                      <a:pt x="64" y="47"/>
                    </a:cubicBezTo>
                    <a:cubicBezTo>
                      <a:pt x="66" y="47"/>
                      <a:pt x="66" y="47"/>
                      <a:pt x="67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0" y="45"/>
                      <a:pt x="71" y="45"/>
                      <a:pt x="72" y="45"/>
                    </a:cubicBezTo>
                    <a:lnTo>
                      <a:pt x="73" y="45"/>
                    </a:lnTo>
                    <a:cubicBezTo>
                      <a:pt x="74" y="45"/>
                      <a:pt x="75" y="45"/>
                      <a:pt x="76" y="45"/>
                    </a:cubicBezTo>
                    <a:lnTo>
                      <a:pt x="77" y="44"/>
                    </a:lnTo>
                    <a:lnTo>
                      <a:pt x="76" y="44"/>
                    </a:lnTo>
                    <a:lnTo>
                      <a:pt x="74" y="44"/>
                    </a:lnTo>
                    <a:cubicBezTo>
                      <a:pt x="73" y="44"/>
                      <a:pt x="73" y="45"/>
                      <a:pt x="73" y="45"/>
                    </a:cubicBezTo>
                    <a:cubicBezTo>
                      <a:pt x="72" y="45"/>
                      <a:pt x="70" y="45"/>
                      <a:pt x="68" y="45"/>
                    </a:cubicBezTo>
                    <a:cubicBezTo>
                      <a:pt x="67" y="45"/>
                      <a:pt x="66" y="46"/>
                      <a:pt x="64" y="46"/>
                    </a:cubicBezTo>
                    <a:cubicBezTo>
                      <a:pt x="63" y="46"/>
                      <a:pt x="62" y="46"/>
                      <a:pt x="61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8" y="48"/>
                      <a:pt x="56" y="48"/>
                      <a:pt x="54" y="48"/>
                    </a:cubicBezTo>
                    <a:cubicBezTo>
                      <a:pt x="53" y="48"/>
                      <a:pt x="52" y="48"/>
                      <a:pt x="52" y="47"/>
                    </a:cubicBezTo>
                    <a:lnTo>
                      <a:pt x="51" y="46"/>
                    </a:lnTo>
                    <a:lnTo>
                      <a:pt x="51" y="45"/>
                    </a:lnTo>
                    <a:cubicBezTo>
                      <a:pt x="50" y="45"/>
                      <a:pt x="51" y="44"/>
                      <a:pt x="51" y="44"/>
                    </a:cubicBezTo>
                    <a:cubicBezTo>
                      <a:pt x="52" y="43"/>
                      <a:pt x="52" y="43"/>
                      <a:pt x="54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3"/>
                      <a:pt x="57" y="43"/>
                    </a:cubicBezTo>
                    <a:lnTo>
                      <a:pt x="58" y="43"/>
                    </a:lnTo>
                    <a:cubicBezTo>
                      <a:pt x="58" y="42"/>
                      <a:pt x="59" y="42"/>
                      <a:pt x="59" y="42"/>
                    </a:cubicBezTo>
                    <a:cubicBezTo>
                      <a:pt x="59" y="41"/>
                      <a:pt x="60" y="41"/>
                      <a:pt x="61" y="40"/>
                    </a:cubicBezTo>
                    <a:cubicBezTo>
                      <a:pt x="62" y="40"/>
                      <a:pt x="62" y="40"/>
                      <a:pt x="63" y="40"/>
                    </a:cubicBezTo>
                    <a:lnTo>
                      <a:pt x="64" y="40"/>
                    </a:lnTo>
                    <a:cubicBezTo>
                      <a:pt x="65" y="40"/>
                      <a:pt x="66" y="40"/>
                      <a:pt x="66" y="40"/>
                    </a:cubicBezTo>
                    <a:cubicBezTo>
                      <a:pt x="68" y="40"/>
                      <a:pt x="70" y="39"/>
                      <a:pt x="71" y="38"/>
                    </a:cubicBezTo>
                    <a:cubicBezTo>
                      <a:pt x="69" y="39"/>
                      <a:pt x="68" y="39"/>
                      <a:pt x="66" y="39"/>
                    </a:cubicBezTo>
                    <a:cubicBezTo>
                      <a:pt x="66" y="39"/>
                      <a:pt x="65" y="39"/>
                      <a:pt x="64" y="39"/>
                    </a:cubicBezTo>
                    <a:cubicBezTo>
                      <a:pt x="63" y="39"/>
                      <a:pt x="62" y="39"/>
                      <a:pt x="61" y="40"/>
                    </a:cubicBezTo>
                    <a:cubicBezTo>
                      <a:pt x="60" y="40"/>
                      <a:pt x="59" y="40"/>
                      <a:pt x="58" y="40"/>
                    </a:cubicBezTo>
                    <a:cubicBezTo>
                      <a:pt x="57" y="41"/>
                      <a:pt x="57" y="41"/>
                      <a:pt x="56" y="41"/>
                    </a:cubicBezTo>
                    <a:cubicBezTo>
                      <a:pt x="56" y="41"/>
                      <a:pt x="55" y="41"/>
                      <a:pt x="54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1"/>
                      <a:pt x="53" y="40"/>
                      <a:pt x="53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6" y="39"/>
                      <a:pt x="56" y="39"/>
                      <a:pt x="57" y="39"/>
                    </a:cubicBezTo>
                    <a:cubicBezTo>
                      <a:pt x="55" y="39"/>
                      <a:pt x="54" y="39"/>
                      <a:pt x="53" y="39"/>
                    </a:cubicBezTo>
                    <a:cubicBezTo>
                      <a:pt x="52" y="40"/>
                      <a:pt x="50" y="40"/>
                      <a:pt x="49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39"/>
                      <a:pt x="49" y="38"/>
                      <a:pt x="51" y="37"/>
                    </a:cubicBezTo>
                    <a:cubicBezTo>
                      <a:pt x="53" y="36"/>
                      <a:pt x="55" y="36"/>
                      <a:pt x="57" y="36"/>
                    </a:cubicBezTo>
                    <a:lnTo>
                      <a:pt x="58" y="35"/>
                    </a:lnTo>
                    <a:lnTo>
                      <a:pt x="60" y="35"/>
                    </a:lnTo>
                    <a:cubicBezTo>
                      <a:pt x="62" y="35"/>
                      <a:pt x="64" y="35"/>
                      <a:pt x="66" y="34"/>
                    </a:cubicBezTo>
                    <a:cubicBezTo>
                      <a:pt x="67" y="34"/>
                      <a:pt x="67" y="35"/>
                      <a:pt x="68" y="35"/>
                    </a:cubicBezTo>
                    <a:lnTo>
                      <a:pt x="69" y="35"/>
                    </a:lnTo>
                    <a:cubicBezTo>
                      <a:pt x="70" y="35"/>
                      <a:pt x="70" y="35"/>
                      <a:pt x="70" y="35"/>
                    </a:cubicBezTo>
                    <a:lnTo>
                      <a:pt x="71" y="35"/>
                    </a:lnTo>
                    <a:lnTo>
                      <a:pt x="72" y="35"/>
                    </a:lnTo>
                    <a:lnTo>
                      <a:pt x="73" y="35"/>
                    </a:lnTo>
                    <a:cubicBezTo>
                      <a:pt x="74" y="35"/>
                      <a:pt x="74" y="35"/>
                      <a:pt x="75" y="35"/>
                    </a:cubicBezTo>
                    <a:cubicBezTo>
                      <a:pt x="76" y="36"/>
                      <a:pt x="77" y="36"/>
                      <a:pt x="78" y="36"/>
                    </a:cubicBezTo>
                    <a:lnTo>
                      <a:pt x="79" y="36"/>
                    </a:lnTo>
                    <a:cubicBezTo>
                      <a:pt x="80" y="35"/>
                      <a:pt x="80" y="35"/>
                      <a:pt x="81" y="35"/>
                    </a:cubicBezTo>
                    <a:lnTo>
                      <a:pt x="82" y="35"/>
                    </a:lnTo>
                    <a:cubicBezTo>
                      <a:pt x="82" y="36"/>
                      <a:pt x="83" y="36"/>
                      <a:pt x="84" y="36"/>
                    </a:cubicBezTo>
                    <a:cubicBezTo>
                      <a:pt x="85" y="37"/>
                      <a:pt x="86" y="38"/>
                      <a:pt x="87" y="39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7"/>
                      <a:pt x="87" y="37"/>
                      <a:pt x="88" y="37"/>
                    </a:cubicBezTo>
                    <a:cubicBezTo>
                      <a:pt x="88" y="36"/>
                      <a:pt x="89" y="36"/>
                      <a:pt x="89" y="36"/>
                    </a:cubicBezTo>
                    <a:cubicBezTo>
                      <a:pt x="90" y="36"/>
                      <a:pt x="92" y="37"/>
                      <a:pt x="92" y="37"/>
                    </a:cubicBezTo>
                    <a:cubicBezTo>
                      <a:pt x="93" y="37"/>
                      <a:pt x="94" y="37"/>
                      <a:pt x="95" y="37"/>
                    </a:cubicBezTo>
                    <a:lnTo>
                      <a:pt x="96" y="37"/>
                    </a:lnTo>
                    <a:lnTo>
                      <a:pt x="99" y="36"/>
                    </a:lnTo>
                    <a:cubicBezTo>
                      <a:pt x="99" y="35"/>
                      <a:pt x="99" y="35"/>
                      <a:pt x="99" y="35"/>
                    </a:cubicBezTo>
                    <a:lnTo>
                      <a:pt x="98" y="35"/>
                    </a:lnTo>
                    <a:cubicBezTo>
                      <a:pt x="97" y="35"/>
                      <a:pt x="95" y="35"/>
                      <a:pt x="94" y="35"/>
                    </a:cubicBezTo>
                    <a:cubicBezTo>
                      <a:pt x="94" y="36"/>
                      <a:pt x="93" y="36"/>
                      <a:pt x="93" y="36"/>
                    </a:cubicBezTo>
                    <a:cubicBezTo>
                      <a:pt x="92" y="36"/>
                      <a:pt x="90" y="36"/>
                      <a:pt x="88" y="36"/>
                    </a:cubicBezTo>
                    <a:lnTo>
                      <a:pt x="87" y="36"/>
                    </a:lnTo>
                    <a:cubicBezTo>
                      <a:pt x="86" y="36"/>
                      <a:pt x="84" y="35"/>
                      <a:pt x="83" y="35"/>
                    </a:cubicBezTo>
                    <a:cubicBezTo>
                      <a:pt x="83" y="34"/>
                      <a:pt x="82" y="34"/>
                      <a:pt x="82" y="34"/>
                    </a:cubicBezTo>
                    <a:cubicBezTo>
                      <a:pt x="83" y="33"/>
                      <a:pt x="83" y="33"/>
                      <a:pt x="84" y="33"/>
                    </a:cubicBezTo>
                    <a:lnTo>
                      <a:pt x="85" y="33"/>
                    </a:lnTo>
                    <a:lnTo>
                      <a:pt x="86" y="33"/>
                    </a:lnTo>
                    <a:cubicBezTo>
                      <a:pt x="87" y="33"/>
                      <a:pt x="87" y="33"/>
                      <a:pt x="87" y="33"/>
                    </a:cubicBezTo>
                    <a:lnTo>
                      <a:pt x="87" y="32"/>
                    </a:lnTo>
                    <a:cubicBezTo>
                      <a:pt x="87" y="31"/>
                      <a:pt x="87" y="31"/>
                      <a:pt x="88" y="30"/>
                    </a:cubicBezTo>
                    <a:cubicBezTo>
                      <a:pt x="88" y="30"/>
                      <a:pt x="89" y="30"/>
                      <a:pt x="90" y="29"/>
                    </a:cubicBezTo>
                    <a:cubicBezTo>
                      <a:pt x="91" y="29"/>
                      <a:pt x="92" y="29"/>
                      <a:pt x="92" y="28"/>
                    </a:cubicBezTo>
                    <a:cubicBezTo>
                      <a:pt x="93" y="28"/>
                      <a:pt x="93" y="27"/>
                      <a:pt x="92" y="26"/>
                    </a:cubicBezTo>
                    <a:lnTo>
                      <a:pt x="92" y="25"/>
                    </a:lnTo>
                    <a:lnTo>
                      <a:pt x="93" y="25"/>
                    </a:lnTo>
                    <a:lnTo>
                      <a:pt x="94" y="26"/>
                    </a:lnTo>
                    <a:cubicBezTo>
                      <a:pt x="95" y="26"/>
                      <a:pt x="95" y="25"/>
                      <a:pt x="95" y="25"/>
                    </a:cubicBezTo>
                    <a:cubicBezTo>
                      <a:pt x="95" y="24"/>
                      <a:pt x="95" y="24"/>
                      <a:pt x="94" y="24"/>
                    </a:cubicBezTo>
                    <a:cubicBezTo>
                      <a:pt x="94" y="24"/>
                      <a:pt x="94" y="23"/>
                      <a:pt x="96" y="23"/>
                    </a:cubicBezTo>
                    <a:cubicBezTo>
                      <a:pt x="96" y="23"/>
                      <a:pt x="96" y="22"/>
                      <a:pt x="97" y="22"/>
                    </a:cubicBezTo>
                    <a:lnTo>
                      <a:pt x="98" y="22"/>
                    </a:lnTo>
                    <a:cubicBezTo>
                      <a:pt x="99" y="21"/>
                      <a:pt x="100" y="21"/>
                      <a:pt x="101" y="21"/>
                    </a:cubicBezTo>
                    <a:cubicBezTo>
                      <a:pt x="102" y="21"/>
                      <a:pt x="103" y="21"/>
                      <a:pt x="103" y="21"/>
                    </a:cubicBezTo>
                    <a:cubicBezTo>
                      <a:pt x="104" y="21"/>
                      <a:pt x="105" y="22"/>
                      <a:pt x="105" y="22"/>
                    </a:cubicBezTo>
                    <a:cubicBezTo>
                      <a:pt x="106" y="23"/>
                      <a:pt x="107" y="23"/>
                      <a:pt x="108" y="24"/>
                    </a:cubicBezTo>
                    <a:cubicBezTo>
                      <a:pt x="109" y="24"/>
                      <a:pt x="109" y="24"/>
                      <a:pt x="110" y="24"/>
                    </a:cubicBezTo>
                    <a:cubicBezTo>
                      <a:pt x="111" y="24"/>
                      <a:pt x="112" y="24"/>
                      <a:pt x="113" y="26"/>
                    </a:cubicBezTo>
                    <a:lnTo>
                      <a:pt x="114" y="26"/>
                    </a:lnTo>
                    <a:cubicBezTo>
                      <a:pt x="114" y="27"/>
                      <a:pt x="114" y="27"/>
                      <a:pt x="114" y="28"/>
                    </a:cubicBezTo>
                    <a:lnTo>
                      <a:pt x="114" y="29"/>
                    </a:lnTo>
                    <a:lnTo>
                      <a:pt x="114" y="30"/>
                    </a:lnTo>
                    <a:cubicBezTo>
                      <a:pt x="114" y="31"/>
                      <a:pt x="113" y="32"/>
                      <a:pt x="114" y="32"/>
                    </a:cubicBezTo>
                    <a:lnTo>
                      <a:pt x="115" y="32"/>
                    </a:lnTo>
                    <a:cubicBezTo>
                      <a:pt x="116" y="32"/>
                      <a:pt x="118" y="31"/>
                      <a:pt x="119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31"/>
                      <a:pt x="120" y="31"/>
                      <a:pt x="119" y="30"/>
                    </a:cubicBezTo>
                    <a:lnTo>
                      <a:pt x="118" y="30"/>
                    </a:ln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28"/>
                      <a:pt x="118" y="28"/>
                      <a:pt x="117" y="27"/>
                    </a:cubicBezTo>
                    <a:cubicBezTo>
                      <a:pt x="116" y="26"/>
                      <a:pt x="114" y="25"/>
                      <a:pt x="115" y="24"/>
                    </a:cubicBezTo>
                    <a:cubicBezTo>
                      <a:pt x="116" y="24"/>
                      <a:pt x="116" y="24"/>
                      <a:pt x="117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2" y="24"/>
                      <a:pt x="123" y="24"/>
                      <a:pt x="123" y="24"/>
                    </a:cubicBezTo>
                    <a:cubicBezTo>
                      <a:pt x="124" y="24"/>
                      <a:pt x="125" y="24"/>
                      <a:pt x="125" y="24"/>
                    </a:cubicBezTo>
                    <a:cubicBezTo>
                      <a:pt x="126" y="24"/>
                      <a:pt x="127" y="24"/>
                      <a:pt x="127" y="24"/>
                    </a:cubicBezTo>
                    <a:lnTo>
                      <a:pt x="128" y="24"/>
                    </a:lnTo>
                    <a:cubicBezTo>
                      <a:pt x="128" y="24"/>
                      <a:pt x="129" y="24"/>
                      <a:pt x="130" y="24"/>
                    </a:cubicBezTo>
                    <a:lnTo>
                      <a:pt x="131" y="24"/>
                    </a:lnTo>
                    <a:cubicBezTo>
                      <a:pt x="132" y="24"/>
                      <a:pt x="133" y="24"/>
                      <a:pt x="134" y="24"/>
                    </a:cubicBezTo>
                    <a:cubicBezTo>
                      <a:pt x="135" y="24"/>
                      <a:pt x="137" y="23"/>
                      <a:pt x="138" y="23"/>
                    </a:cubicBezTo>
                    <a:cubicBezTo>
                      <a:pt x="138" y="23"/>
                      <a:pt x="139" y="24"/>
                      <a:pt x="140" y="24"/>
                    </a:cubicBezTo>
                    <a:cubicBezTo>
                      <a:pt x="141" y="24"/>
                      <a:pt x="142" y="24"/>
                      <a:pt x="144" y="24"/>
                    </a:cubicBezTo>
                    <a:cubicBezTo>
                      <a:pt x="145" y="24"/>
                      <a:pt x="146" y="25"/>
                      <a:pt x="147" y="26"/>
                    </a:cubicBezTo>
                    <a:cubicBezTo>
                      <a:pt x="147" y="26"/>
                      <a:pt x="148" y="26"/>
                      <a:pt x="148" y="25"/>
                    </a:cubicBezTo>
                    <a:lnTo>
                      <a:pt x="148" y="24"/>
                    </a:lnTo>
                    <a:cubicBezTo>
                      <a:pt x="147" y="24"/>
                      <a:pt x="147" y="24"/>
                      <a:pt x="147" y="24"/>
                    </a:cubicBezTo>
                    <a:cubicBezTo>
                      <a:pt x="146" y="24"/>
                      <a:pt x="146" y="24"/>
                      <a:pt x="145" y="23"/>
                    </a:cubicBezTo>
                    <a:cubicBezTo>
                      <a:pt x="146" y="23"/>
                      <a:pt x="146" y="23"/>
                      <a:pt x="147" y="23"/>
                    </a:cubicBezTo>
                    <a:lnTo>
                      <a:pt x="149" y="23"/>
                    </a:lnTo>
                    <a:cubicBezTo>
                      <a:pt x="150" y="23"/>
                      <a:pt x="151" y="23"/>
                      <a:pt x="152" y="23"/>
                    </a:cubicBezTo>
                    <a:cubicBezTo>
                      <a:pt x="153" y="23"/>
                      <a:pt x="153" y="23"/>
                      <a:pt x="154" y="23"/>
                    </a:cubicBezTo>
                    <a:cubicBezTo>
                      <a:pt x="155" y="23"/>
                      <a:pt x="156" y="23"/>
                      <a:pt x="157" y="23"/>
                    </a:cubicBezTo>
                    <a:lnTo>
                      <a:pt x="158" y="23"/>
                    </a:lnTo>
                    <a:cubicBezTo>
                      <a:pt x="160" y="23"/>
                      <a:pt x="162" y="24"/>
                      <a:pt x="163" y="24"/>
                    </a:cubicBezTo>
                    <a:cubicBezTo>
                      <a:pt x="164" y="25"/>
                      <a:pt x="164" y="25"/>
                      <a:pt x="164" y="25"/>
                    </a:cubicBezTo>
                    <a:cubicBezTo>
                      <a:pt x="165" y="25"/>
                      <a:pt x="166" y="24"/>
                      <a:pt x="165" y="24"/>
                    </a:cubicBezTo>
                    <a:cubicBezTo>
                      <a:pt x="165" y="23"/>
                      <a:pt x="163" y="23"/>
                      <a:pt x="162" y="23"/>
                    </a:cubicBezTo>
                    <a:lnTo>
                      <a:pt x="161" y="22"/>
                    </a:lnTo>
                    <a:cubicBezTo>
                      <a:pt x="159" y="22"/>
                      <a:pt x="158" y="22"/>
                      <a:pt x="156" y="22"/>
                    </a:cubicBezTo>
                    <a:cubicBezTo>
                      <a:pt x="155" y="22"/>
                      <a:pt x="154" y="21"/>
                      <a:pt x="154" y="21"/>
                    </a:cubicBezTo>
                    <a:cubicBezTo>
                      <a:pt x="154" y="21"/>
                      <a:pt x="155" y="20"/>
                      <a:pt x="156" y="19"/>
                    </a:cubicBezTo>
                    <a:cubicBezTo>
                      <a:pt x="157" y="19"/>
                      <a:pt x="158" y="19"/>
                      <a:pt x="158" y="19"/>
                    </a:cubicBezTo>
                    <a:cubicBezTo>
                      <a:pt x="159" y="19"/>
                      <a:pt x="160" y="18"/>
                      <a:pt x="161" y="18"/>
                    </a:cubicBezTo>
                    <a:cubicBezTo>
                      <a:pt x="163" y="18"/>
                      <a:pt x="164" y="18"/>
                      <a:pt x="167" y="18"/>
                    </a:cubicBezTo>
                    <a:cubicBezTo>
                      <a:pt x="168" y="18"/>
                      <a:pt x="169" y="18"/>
                      <a:pt x="171" y="17"/>
                    </a:cubicBezTo>
                    <a:cubicBezTo>
                      <a:pt x="170" y="17"/>
                      <a:pt x="170" y="17"/>
                      <a:pt x="170" y="17"/>
                    </a:cubicBezTo>
                    <a:lnTo>
                      <a:pt x="169" y="17"/>
                    </a:lnTo>
                    <a:lnTo>
                      <a:pt x="168" y="17"/>
                    </a:lnTo>
                    <a:cubicBezTo>
                      <a:pt x="167" y="17"/>
                      <a:pt x="166" y="17"/>
                      <a:pt x="165" y="17"/>
                    </a:cubicBezTo>
                    <a:cubicBezTo>
                      <a:pt x="164" y="17"/>
                      <a:pt x="164" y="17"/>
                      <a:pt x="163" y="18"/>
                    </a:cubicBezTo>
                    <a:cubicBezTo>
                      <a:pt x="162" y="18"/>
                      <a:pt x="161" y="18"/>
                      <a:pt x="160" y="18"/>
                    </a:cubicBezTo>
                    <a:lnTo>
                      <a:pt x="159" y="18"/>
                    </a:lnTo>
                    <a:cubicBezTo>
                      <a:pt x="158" y="18"/>
                      <a:pt x="158" y="18"/>
                      <a:pt x="157" y="17"/>
                    </a:cubicBezTo>
                    <a:lnTo>
                      <a:pt x="156" y="17"/>
                    </a:lnTo>
                    <a:cubicBezTo>
                      <a:pt x="155" y="17"/>
                      <a:pt x="155" y="18"/>
                      <a:pt x="155" y="18"/>
                    </a:cubicBezTo>
                    <a:lnTo>
                      <a:pt x="154" y="18"/>
                    </a:lnTo>
                    <a:cubicBezTo>
                      <a:pt x="153" y="19"/>
                      <a:pt x="152" y="20"/>
                      <a:pt x="150" y="21"/>
                    </a:cubicBezTo>
                    <a:cubicBezTo>
                      <a:pt x="147" y="22"/>
                      <a:pt x="144" y="22"/>
                      <a:pt x="141" y="22"/>
                    </a:cubicBezTo>
                    <a:cubicBezTo>
                      <a:pt x="140" y="22"/>
                      <a:pt x="140" y="22"/>
                      <a:pt x="140" y="22"/>
                    </a:cubicBezTo>
                    <a:cubicBezTo>
                      <a:pt x="139" y="22"/>
                      <a:pt x="138" y="22"/>
                      <a:pt x="138" y="22"/>
                    </a:cubicBezTo>
                    <a:cubicBezTo>
                      <a:pt x="137" y="22"/>
                      <a:pt x="137" y="22"/>
                      <a:pt x="136" y="22"/>
                    </a:cubicBezTo>
                    <a:cubicBezTo>
                      <a:pt x="135" y="22"/>
                      <a:pt x="134" y="22"/>
                      <a:pt x="133" y="22"/>
                    </a:cubicBezTo>
                    <a:cubicBezTo>
                      <a:pt x="132" y="22"/>
                      <a:pt x="130" y="22"/>
                      <a:pt x="129" y="22"/>
                    </a:cubicBezTo>
                    <a:cubicBezTo>
                      <a:pt x="128" y="23"/>
                      <a:pt x="126" y="23"/>
                      <a:pt x="125" y="23"/>
                    </a:cubicBezTo>
                    <a:lnTo>
                      <a:pt x="124" y="23"/>
                    </a:lnTo>
                    <a:cubicBezTo>
                      <a:pt x="123" y="23"/>
                      <a:pt x="122" y="22"/>
                      <a:pt x="122" y="22"/>
                    </a:cubicBezTo>
                    <a:cubicBezTo>
                      <a:pt x="122" y="22"/>
                      <a:pt x="123" y="21"/>
                      <a:pt x="124" y="21"/>
                    </a:cubicBezTo>
                    <a:cubicBezTo>
                      <a:pt x="125" y="21"/>
                      <a:pt x="126" y="21"/>
                      <a:pt x="127" y="21"/>
                    </a:cubicBezTo>
                    <a:lnTo>
                      <a:pt x="128" y="21"/>
                    </a:lnTo>
                    <a:cubicBezTo>
                      <a:pt x="130" y="21"/>
                      <a:pt x="131" y="21"/>
                      <a:pt x="132" y="20"/>
                    </a:cubicBezTo>
                    <a:cubicBezTo>
                      <a:pt x="131" y="20"/>
                      <a:pt x="131" y="20"/>
                      <a:pt x="130" y="20"/>
                    </a:cubicBezTo>
                    <a:lnTo>
                      <a:pt x="129" y="20"/>
                    </a:lnTo>
                    <a:cubicBezTo>
                      <a:pt x="128" y="20"/>
                      <a:pt x="128" y="20"/>
                      <a:pt x="127" y="20"/>
                    </a:cubicBezTo>
                    <a:cubicBezTo>
                      <a:pt x="126" y="20"/>
                      <a:pt x="126" y="20"/>
                      <a:pt x="125" y="20"/>
                    </a:cubicBezTo>
                    <a:cubicBezTo>
                      <a:pt x="124" y="20"/>
                      <a:pt x="123" y="20"/>
                      <a:pt x="122" y="20"/>
                    </a:cubicBezTo>
                    <a:cubicBezTo>
                      <a:pt x="121" y="20"/>
                      <a:pt x="120" y="21"/>
                      <a:pt x="120" y="21"/>
                    </a:cubicBezTo>
                    <a:cubicBezTo>
                      <a:pt x="118" y="21"/>
                      <a:pt x="116" y="22"/>
                      <a:pt x="114" y="22"/>
                    </a:cubicBezTo>
                    <a:cubicBezTo>
                      <a:pt x="111" y="22"/>
                      <a:pt x="109" y="20"/>
                      <a:pt x="108" y="1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9" y="18"/>
                      <a:pt x="111" y="17"/>
                      <a:pt x="112" y="17"/>
                    </a:cubicBezTo>
                    <a:cubicBezTo>
                      <a:pt x="115" y="17"/>
                      <a:pt x="118" y="17"/>
                      <a:pt x="120" y="16"/>
                    </a:cubicBezTo>
                    <a:lnTo>
                      <a:pt x="122" y="16"/>
                    </a:lnTo>
                    <a:cubicBezTo>
                      <a:pt x="124" y="16"/>
                      <a:pt x="125" y="16"/>
                      <a:pt x="126" y="16"/>
                    </a:cubicBezTo>
                    <a:cubicBezTo>
                      <a:pt x="127" y="17"/>
                      <a:pt x="128" y="17"/>
                      <a:pt x="129" y="17"/>
                    </a:cubicBezTo>
                    <a:lnTo>
                      <a:pt x="130" y="17"/>
                    </a:lnTo>
                    <a:cubicBezTo>
                      <a:pt x="131" y="17"/>
                      <a:pt x="132" y="17"/>
                      <a:pt x="133" y="16"/>
                    </a:cubicBezTo>
                    <a:cubicBezTo>
                      <a:pt x="132" y="16"/>
                      <a:pt x="131" y="15"/>
                      <a:pt x="130" y="15"/>
                    </a:cubicBezTo>
                    <a:cubicBezTo>
                      <a:pt x="129" y="15"/>
                      <a:pt x="128" y="16"/>
                      <a:pt x="127" y="16"/>
                    </a:cubicBezTo>
                    <a:cubicBezTo>
                      <a:pt x="126" y="16"/>
                      <a:pt x="125" y="16"/>
                      <a:pt x="125" y="16"/>
                    </a:cubicBezTo>
                    <a:cubicBezTo>
                      <a:pt x="122" y="16"/>
                      <a:pt x="118" y="16"/>
                      <a:pt x="115" y="17"/>
                    </a:cubicBezTo>
                    <a:cubicBezTo>
                      <a:pt x="114" y="17"/>
                      <a:pt x="114" y="17"/>
                      <a:pt x="113" y="17"/>
                    </a:cubicBezTo>
                    <a:cubicBezTo>
                      <a:pt x="110" y="17"/>
                      <a:pt x="108" y="17"/>
                      <a:pt x="106" y="18"/>
                    </a:cubicBezTo>
                    <a:cubicBezTo>
                      <a:pt x="105" y="18"/>
                      <a:pt x="105" y="18"/>
                      <a:pt x="104" y="18"/>
                    </a:cubicBezTo>
                    <a:cubicBezTo>
                      <a:pt x="103" y="18"/>
                      <a:pt x="102" y="18"/>
                      <a:pt x="100" y="18"/>
                    </a:cubicBezTo>
                    <a:cubicBezTo>
                      <a:pt x="99" y="18"/>
                      <a:pt x="99" y="18"/>
                      <a:pt x="98" y="18"/>
                    </a:cubicBezTo>
                    <a:cubicBezTo>
                      <a:pt x="97" y="18"/>
                      <a:pt x="94" y="15"/>
                      <a:pt x="96" y="14"/>
                    </a:cubicBezTo>
                    <a:cubicBezTo>
                      <a:pt x="97" y="13"/>
                      <a:pt x="100" y="13"/>
                      <a:pt x="103" y="13"/>
                    </a:cubicBezTo>
                    <a:lnTo>
                      <a:pt x="104" y="13"/>
                    </a:lnTo>
                    <a:cubicBezTo>
                      <a:pt x="105" y="13"/>
                      <a:pt x="106" y="13"/>
                      <a:pt x="107" y="13"/>
                    </a:cubicBezTo>
                    <a:cubicBezTo>
                      <a:pt x="109" y="13"/>
                      <a:pt x="111" y="13"/>
                      <a:pt x="113" y="13"/>
                    </a:cubicBezTo>
                    <a:cubicBezTo>
                      <a:pt x="113" y="13"/>
                      <a:pt x="115" y="13"/>
                      <a:pt x="116" y="13"/>
                    </a:cubicBezTo>
                    <a:lnTo>
                      <a:pt x="115" y="13"/>
                    </a:lnTo>
                    <a:lnTo>
                      <a:pt x="114" y="13"/>
                    </a:lnTo>
                    <a:cubicBezTo>
                      <a:pt x="112" y="13"/>
                      <a:pt x="110" y="13"/>
                      <a:pt x="108" y="13"/>
                    </a:cubicBezTo>
                    <a:lnTo>
                      <a:pt x="107" y="13"/>
                    </a:lnTo>
                    <a:cubicBezTo>
                      <a:pt x="106" y="13"/>
                      <a:pt x="105" y="13"/>
                      <a:pt x="104" y="13"/>
                    </a:cubicBezTo>
                    <a:cubicBezTo>
                      <a:pt x="103" y="13"/>
                      <a:pt x="102" y="13"/>
                      <a:pt x="101" y="13"/>
                    </a:cubicBezTo>
                    <a:lnTo>
                      <a:pt x="100" y="13"/>
                    </a:lnTo>
                    <a:cubicBezTo>
                      <a:pt x="99" y="12"/>
                      <a:pt x="97" y="12"/>
                      <a:pt x="95" y="12"/>
                    </a:cubicBezTo>
                    <a:cubicBezTo>
                      <a:pt x="94" y="12"/>
                      <a:pt x="94" y="11"/>
                      <a:pt x="94" y="11"/>
                    </a:cubicBezTo>
                    <a:cubicBezTo>
                      <a:pt x="94" y="10"/>
                      <a:pt x="96" y="10"/>
                      <a:pt x="98" y="10"/>
                    </a:cubicBezTo>
                    <a:cubicBezTo>
                      <a:pt x="99" y="10"/>
                      <a:pt x="100" y="10"/>
                      <a:pt x="101" y="10"/>
                    </a:cubicBezTo>
                    <a:lnTo>
                      <a:pt x="102" y="10"/>
                    </a:lnTo>
                    <a:lnTo>
                      <a:pt x="102" y="9"/>
                    </a:lnTo>
                    <a:lnTo>
                      <a:pt x="103" y="9"/>
                    </a:lnTo>
                    <a:cubicBezTo>
                      <a:pt x="104" y="9"/>
                      <a:pt x="105" y="9"/>
                      <a:pt x="105" y="9"/>
                    </a:cubicBezTo>
                    <a:lnTo>
                      <a:pt x="106" y="9"/>
                    </a:lnTo>
                    <a:cubicBezTo>
                      <a:pt x="107" y="9"/>
                      <a:pt x="108" y="9"/>
                      <a:pt x="108" y="9"/>
                    </a:cubicBezTo>
                    <a:cubicBezTo>
                      <a:pt x="109" y="8"/>
                      <a:pt x="110" y="8"/>
                      <a:pt x="111" y="8"/>
                    </a:cubicBezTo>
                    <a:cubicBezTo>
                      <a:pt x="112" y="8"/>
                      <a:pt x="114" y="9"/>
                      <a:pt x="114" y="9"/>
                    </a:cubicBezTo>
                    <a:cubicBezTo>
                      <a:pt x="115" y="9"/>
                      <a:pt x="115" y="9"/>
                      <a:pt x="116" y="9"/>
                    </a:cubicBezTo>
                    <a:cubicBezTo>
                      <a:pt x="117" y="9"/>
                      <a:pt x="117" y="9"/>
                      <a:pt x="117" y="9"/>
                    </a:cubicBezTo>
                    <a:cubicBezTo>
                      <a:pt x="117" y="9"/>
                      <a:pt x="116" y="8"/>
                      <a:pt x="115" y="8"/>
                    </a:cubicBezTo>
                    <a:cubicBezTo>
                      <a:pt x="114" y="8"/>
                      <a:pt x="114" y="8"/>
                      <a:pt x="113" y="8"/>
                    </a:cubicBezTo>
                    <a:cubicBezTo>
                      <a:pt x="112" y="8"/>
                      <a:pt x="112" y="8"/>
                      <a:pt x="111" y="8"/>
                    </a:cubicBezTo>
                    <a:lnTo>
                      <a:pt x="110" y="8"/>
                    </a:lnTo>
                    <a:cubicBezTo>
                      <a:pt x="109" y="8"/>
                      <a:pt x="108" y="8"/>
                      <a:pt x="107" y="8"/>
                    </a:cubicBezTo>
                    <a:cubicBezTo>
                      <a:pt x="106" y="8"/>
                      <a:pt x="105" y="8"/>
                      <a:pt x="104" y="8"/>
                    </a:cubicBezTo>
                    <a:cubicBezTo>
                      <a:pt x="103" y="8"/>
                      <a:pt x="101" y="8"/>
                      <a:pt x="101" y="7"/>
                    </a:cubicBezTo>
                    <a:lnTo>
                      <a:pt x="102" y="6"/>
                    </a:lnTo>
                    <a:cubicBezTo>
                      <a:pt x="102" y="6"/>
                      <a:pt x="103" y="6"/>
                      <a:pt x="104" y="6"/>
                    </a:cubicBezTo>
                    <a:lnTo>
                      <a:pt x="105" y="6"/>
                    </a:lnTo>
                    <a:cubicBezTo>
                      <a:pt x="106" y="6"/>
                      <a:pt x="107" y="6"/>
                      <a:pt x="107" y="6"/>
                    </a:cubicBezTo>
                    <a:lnTo>
                      <a:pt x="108" y="6"/>
                    </a:lnTo>
                    <a:lnTo>
                      <a:pt x="106" y="6"/>
                    </a:lnTo>
                    <a:cubicBezTo>
                      <a:pt x="105" y="6"/>
                      <a:pt x="104" y="6"/>
                      <a:pt x="103" y="6"/>
                    </a:cubicBezTo>
                    <a:cubicBezTo>
                      <a:pt x="102" y="6"/>
                      <a:pt x="101" y="7"/>
                      <a:pt x="100" y="7"/>
                    </a:cubicBezTo>
                    <a:cubicBezTo>
                      <a:pt x="99" y="7"/>
                      <a:pt x="99" y="7"/>
                      <a:pt x="99" y="6"/>
                    </a:cubicBezTo>
                    <a:cubicBezTo>
                      <a:pt x="98" y="6"/>
                      <a:pt x="98" y="5"/>
                      <a:pt x="98" y="5"/>
                    </a:cubicBezTo>
                    <a:cubicBezTo>
                      <a:pt x="99" y="3"/>
                      <a:pt x="100" y="3"/>
                      <a:pt x="101" y="3"/>
                    </a:cubicBezTo>
                    <a:lnTo>
                      <a:pt x="102" y="3"/>
                    </a:lnTo>
                    <a:cubicBezTo>
                      <a:pt x="103" y="3"/>
                      <a:pt x="103" y="3"/>
                      <a:pt x="104" y="3"/>
                    </a:cubicBezTo>
                    <a:cubicBezTo>
                      <a:pt x="105" y="3"/>
                      <a:pt x="105" y="3"/>
                      <a:pt x="106" y="3"/>
                    </a:cubicBezTo>
                    <a:cubicBezTo>
                      <a:pt x="107" y="3"/>
                      <a:pt x="107" y="3"/>
                      <a:pt x="107" y="3"/>
                    </a:cubicBezTo>
                    <a:lnTo>
                      <a:pt x="108" y="3"/>
                    </a:lnTo>
                    <a:cubicBezTo>
                      <a:pt x="109" y="3"/>
                      <a:pt x="109" y="3"/>
                      <a:pt x="109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1" y="2"/>
                      <a:pt x="113" y="2"/>
                      <a:pt x="114" y="2"/>
                    </a:cubicBezTo>
                    <a:cubicBezTo>
                      <a:pt x="115" y="2"/>
                      <a:pt x="115" y="2"/>
                      <a:pt x="116" y="3"/>
                    </a:cubicBezTo>
                    <a:lnTo>
                      <a:pt x="117" y="3"/>
                    </a:lnTo>
                    <a:cubicBezTo>
                      <a:pt x="117" y="4"/>
                      <a:pt x="117" y="4"/>
                      <a:pt x="118" y="4"/>
                    </a:cubicBezTo>
                    <a:cubicBezTo>
                      <a:pt x="119" y="4"/>
                      <a:pt x="120" y="4"/>
                      <a:pt x="121" y="3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4" y="2"/>
                      <a:pt x="124" y="2"/>
                      <a:pt x="125" y="2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8" y="3"/>
                      <a:pt x="128" y="3"/>
                      <a:pt x="129" y="3"/>
                    </a:cubicBezTo>
                    <a:lnTo>
                      <a:pt x="130" y="3"/>
                    </a:lnTo>
                    <a:cubicBezTo>
                      <a:pt x="131" y="3"/>
                      <a:pt x="132" y="3"/>
                      <a:pt x="132" y="3"/>
                    </a:cubicBezTo>
                    <a:cubicBezTo>
                      <a:pt x="133" y="3"/>
                      <a:pt x="134" y="4"/>
                      <a:pt x="134" y="5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7" y="5"/>
                      <a:pt x="138" y="5"/>
                    </a:cubicBezTo>
                    <a:cubicBezTo>
                      <a:pt x="140" y="5"/>
                      <a:pt x="140" y="5"/>
                      <a:pt x="140" y="6"/>
                    </a:cubicBezTo>
                    <a:lnTo>
                      <a:pt x="141" y="6"/>
                    </a:lnTo>
                    <a:cubicBezTo>
                      <a:pt x="141" y="7"/>
                      <a:pt x="141" y="7"/>
                      <a:pt x="142" y="7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9"/>
                      <a:pt x="143" y="9"/>
                    </a:cubicBezTo>
                    <a:cubicBezTo>
                      <a:pt x="144" y="9"/>
                      <a:pt x="144" y="8"/>
                      <a:pt x="145" y="7"/>
                    </a:cubicBezTo>
                    <a:lnTo>
                      <a:pt x="145" y="6"/>
                    </a:lnTo>
                    <a:cubicBezTo>
                      <a:pt x="144" y="5"/>
                      <a:pt x="143" y="5"/>
                      <a:pt x="144" y="4"/>
                    </a:cubicBezTo>
                    <a:lnTo>
                      <a:pt x="145" y="3"/>
                    </a:lnTo>
                    <a:cubicBezTo>
                      <a:pt x="146" y="3"/>
                      <a:pt x="146" y="3"/>
                      <a:pt x="147" y="4"/>
                    </a:cubicBezTo>
                    <a:lnTo>
                      <a:pt x="148" y="4"/>
                    </a:lnTo>
                    <a:lnTo>
                      <a:pt x="149" y="4"/>
                    </a:lnTo>
                    <a:cubicBezTo>
                      <a:pt x="150" y="3"/>
                      <a:pt x="151" y="3"/>
                      <a:pt x="152" y="2"/>
                    </a:cubicBezTo>
                    <a:lnTo>
                      <a:pt x="152" y="1"/>
                    </a:lnTo>
                    <a:cubicBezTo>
                      <a:pt x="153" y="1"/>
                      <a:pt x="154" y="0"/>
                      <a:pt x="155" y="0"/>
                    </a:cubicBezTo>
                    <a:cubicBezTo>
                      <a:pt x="156" y="0"/>
                      <a:pt x="156" y="0"/>
                      <a:pt x="157" y="1"/>
                    </a:cubicBezTo>
                    <a:lnTo>
                      <a:pt x="158" y="1"/>
                    </a:lnTo>
                    <a:cubicBezTo>
                      <a:pt x="159" y="1"/>
                      <a:pt x="159" y="2"/>
                      <a:pt x="159" y="2"/>
                    </a:cubicBezTo>
                    <a:lnTo>
                      <a:pt x="158" y="2"/>
                    </a:lnTo>
                    <a:lnTo>
                      <a:pt x="157" y="2"/>
                    </a:lnTo>
                    <a:lnTo>
                      <a:pt x="157" y="3"/>
                    </a:lnTo>
                    <a:cubicBezTo>
                      <a:pt x="157" y="4"/>
                      <a:pt x="157" y="4"/>
                      <a:pt x="158" y="5"/>
                    </a:cubicBezTo>
                    <a:lnTo>
                      <a:pt x="159" y="6"/>
                    </a:lnTo>
                    <a:cubicBezTo>
                      <a:pt x="159" y="7"/>
                      <a:pt x="158" y="7"/>
                      <a:pt x="158" y="7"/>
                    </a:cubicBezTo>
                    <a:cubicBezTo>
                      <a:pt x="157" y="7"/>
                      <a:pt x="157" y="8"/>
                      <a:pt x="157" y="8"/>
                    </a:cubicBezTo>
                    <a:cubicBezTo>
                      <a:pt x="157" y="9"/>
                      <a:pt x="158" y="9"/>
                      <a:pt x="159" y="9"/>
                    </a:cubicBezTo>
                    <a:cubicBezTo>
                      <a:pt x="160" y="9"/>
                      <a:pt x="160" y="9"/>
                      <a:pt x="160" y="9"/>
                    </a:cubicBezTo>
                    <a:lnTo>
                      <a:pt x="160" y="8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1" y="6"/>
                    </a:lnTo>
                    <a:lnTo>
                      <a:pt x="162" y="6"/>
                    </a:lnTo>
                    <a:cubicBezTo>
                      <a:pt x="162" y="6"/>
                      <a:pt x="162" y="5"/>
                      <a:pt x="163" y="5"/>
                    </a:cubicBezTo>
                    <a:lnTo>
                      <a:pt x="164" y="5"/>
                    </a:lnTo>
                    <a:cubicBezTo>
                      <a:pt x="165" y="6"/>
                      <a:pt x="165" y="8"/>
                      <a:pt x="165" y="8"/>
                    </a:cubicBezTo>
                    <a:lnTo>
                      <a:pt x="165" y="9"/>
                    </a:lnTo>
                    <a:cubicBezTo>
                      <a:pt x="165" y="9"/>
                      <a:pt x="164" y="10"/>
                      <a:pt x="165" y="10"/>
                    </a:cubicBezTo>
                    <a:cubicBezTo>
                      <a:pt x="166" y="10"/>
                      <a:pt x="166" y="10"/>
                      <a:pt x="166" y="10"/>
                    </a:cubicBezTo>
                    <a:lnTo>
                      <a:pt x="167" y="10"/>
                    </a:lnTo>
                    <a:lnTo>
                      <a:pt x="167" y="9"/>
                    </a:lnTo>
                    <a:cubicBezTo>
                      <a:pt x="168" y="9"/>
                      <a:pt x="168" y="9"/>
                      <a:pt x="168" y="8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68" y="6"/>
                      <a:pt x="168" y="6"/>
                      <a:pt x="169" y="5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1" y="4"/>
                      <a:pt x="171" y="4"/>
                      <a:pt x="171" y="4"/>
                    </a:cubicBezTo>
                    <a:lnTo>
                      <a:pt x="172" y="4"/>
                    </a:lnTo>
                    <a:lnTo>
                      <a:pt x="173" y="4"/>
                    </a:lnTo>
                    <a:lnTo>
                      <a:pt x="173" y="3"/>
                    </a:lnTo>
                    <a:cubicBezTo>
                      <a:pt x="173" y="2"/>
                      <a:pt x="175" y="2"/>
                      <a:pt x="175" y="2"/>
                    </a:cubicBezTo>
                    <a:cubicBezTo>
                      <a:pt x="177" y="2"/>
                      <a:pt x="177" y="3"/>
                      <a:pt x="178" y="4"/>
                    </a:cubicBezTo>
                    <a:lnTo>
                      <a:pt x="179" y="4"/>
                    </a:lnTo>
                    <a:cubicBezTo>
                      <a:pt x="179" y="5"/>
                      <a:pt x="179" y="5"/>
                      <a:pt x="179" y="5"/>
                    </a:cubicBezTo>
                    <a:cubicBezTo>
                      <a:pt x="180" y="4"/>
                      <a:pt x="180" y="4"/>
                      <a:pt x="180" y="3"/>
                    </a:cubicBezTo>
                    <a:cubicBezTo>
                      <a:pt x="180" y="2"/>
                      <a:pt x="180" y="2"/>
                      <a:pt x="181" y="2"/>
                    </a:cubicBezTo>
                    <a:cubicBezTo>
                      <a:pt x="182" y="2"/>
                      <a:pt x="182" y="2"/>
                      <a:pt x="183" y="2"/>
                    </a:cubicBezTo>
                    <a:lnTo>
                      <a:pt x="183" y="3"/>
                    </a:lnTo>
                    <a:cubicBezTo>
                      <a:pt x="184" y="3"/>
                      <a:pt x="185" y="4"/>
                      <a:pt x="186" y="5"/>
                    </a:cubicBezTo>
                    <a:cubicBezTo>
                      <a:pt x="186" y="5"/>
                      <a:pt x="187" y="5"/>
                      <a:pt x="188" y="5"/>
                    </a:cubicBezTo>
                    <a:cubicBezTo>
                      <a:pt x="188" y="5"/>
                      <a:pt x="189" y="6"/>
                      <a:pt x="190" y="6"/>
                    </a:cubicBezTo>
                    <a:lnTo>
                      <a:pt x="191" y="6"/>
                    </a:lnTo>
                    <a:lnTo>
                      <a:pt x="191" y="5"/>
                    </a:lnTo>
                    <a:lnTo>
                      <a:pt x="190" y="5"/>
                    </a:lnTo>
                    <a:cubicBezTo>
                      <a:pt x="189" y="4"/>
                      <a:pt x="188" y="4"/>
                      <a:pt x="188" y="4"/>
                    </a:cubicBezTo>
                    <a:cubicBezTo>
                      <a:pt x="188" y="3"/>
                      <a:pt x="189" y="3"/>
                      <a:pt x="189" y="3"/>
                    </a:cubicBezTo>
                    <a:lnTo>
                      <a:pt x="190" y="3"/>
                    </a:lnTo>
                    <a:lnTo>
                      <a:pt x="190" y="2"/>
                    </a:lnTo>
                    <a:cubicBezTo>
                      <a:pt x="190" y="2"/>
                      <a:pt x="189" y="2"/>
                      <a:pt x="190" y="1"/>
                    </a:cubicBezTo>
                    <a:cubicBezTo>
                      <a:pt x="190" y="1"/>
                      <a:pt x="192" y="1"/>
                      <a:pt x="193" y="1"/>
                    </a:cubicBezTo>
                    <a:lnTo>
                      <a:pt x="194" y="1"/>
                    </a:lnTo>
                    <a:cubicBezTo>
                      <a:pt x="195" y="1"/>
                      <a:pt x="195" y="2"/>
                      <a:pt x="195" y="2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6" y="3"/>
                      <a:pt x="197" y="3"/>
                      <a:pt x="197" y="3"/>
                    </a:cubicBezTo>
                    <a:cubicBezTo>
                      <a:pt x="197" y="4"/>
                      <a:pt x="196" y="4"/>
                      <a:pt x="195" y="4"/>
                    </a:cubicBezTo>
                    <a:lnTo>
                      <a:pt x="195" y="5"/>
                    </a:lnTo>
                    <a:cubicBezTo>
                      <a:pt x="196" y="4"/>
                      <a:pt x="197" y="4"/>
                      <a:pt x="198" y="4"/>
                    </a:cubicBezTo>
                    <a:cubicBezTo>
                      <a:pt x="199" y="4"/>
                      <a:pt x="199" y="4"/>
                      <a:pt x="200" y="4"/>
                    </a:cubicBezTo>
                    <a:lnTo>
                      <a:pt x="201" y="4"/>
                    </a:lnTo>
                    <a:cubicBezTo>
                      <a:pt x="202" y="4"/>
                      <a:pt x="203" y="4"/>
                      <a:pt x="203" y="4"/>
                    </a:cubicBezTo>
                    <a:lnTo>
                      <a:pt x="203" y="5"/>
                    </a:lnTo>
                    <a:lnTo>
                      <a:pt x="203" y="6"/>
                    </a:lnTo>
                    <a:lnTo>
                      <a:pt x="202" y="7"/>
                    </a:lnTo>
                    <a:cubicBezTo>
                      <a:pt x="203" y="8"/>
                      <a:pt x="203" y="8"/>
                      <a:pt x="203" y="8"/>
                    </a:cubicBezTo>
                    <a:lnTo>
                      <a:pt x="203" y="7"/>
                    </a:lnTo>
                    <a:cubicBezTo>
                      <a:pt x="204" y="7"/>
                      <a:pt x="204" y="7"/>
                      <a:pt x="204" y="6"/>
                    </a:cubicBezTo>
                    <a:cubicBezTo>
                      <a:pt x="204" y="5"/>
                      <a:pt x="205" y="5"/>
                      <a:pt x="206" y="4"/>
                    </a:cubicBezTo>
                    <a:cubicBezTo>
                      <a:pt x="207" y="4"/>
                      <a:pt x="207" y="4"/>
                      <a:pt x="208" y="3"/>
                    </a:cubicBezTo>
                    <a:cubicBezTo>
                      <a:pt x="208" y="3"/>
                      <a:pt x="209" y="3"/>
                      <a:pt x="210" y="3"/>
                    </a:cubicBezTo>
                    <a:cubicBezTo>
                      <a:pt x="211" y="3"/>
                      <a:pt x="212" y="3"/>
                      <a:pt x="214" y="3"/>
                    </a:cubicBezTo>
                    <a:lnTo>
                      <a:pt x="215" y="3"/>
                    </a:lnTo>
                    <a:cubicBezTo>
                      <a:pt x="215" y="4"/>
                      <a:pt x="216" y="4"/>
                      <a:pt x="216" y="4"/>
                    </a:cubicBezTo>
                    <a:cubicBezTo>
                      <a:pt x="217" y="4"/>
                      <a:pt x="217" y="4"/>
                      <a:pt x="218" y="4"/>
                    </a:cubicBezTo>
                    <a:cubicBezTo>
                      <a:pt x="219" y="4"/>
                      <a:pt x="220" y="4"/>
                      <a:pt x="220" y="4"/>
                    </a:cubicBezTo>
                    <a:cubicBezTo>
                      <a:pt x="221" y="5"/>
                      <a:pt x="221" y="5"/>
                      <a:pt x="221" y="6"/>
                    </a:cubicBezTo>
                    <a:cubicBezTo>
                      <a:pt x="221" y="7"/>
                      <a:pt x="221" y="8"/>
                      <a:pt x="221" y="8"/>
                    </a:cubicBezTo>
                    <a:cubicBezTo>
                      <a:pt x="222" y="8"/>
                      <a:pt x="223" y="8"/>
                      <a:pt x="224" y="7"/>
                    </a:cubicBezTo>
                    <a:cubicBezTo>
                      <a:pt x="225" y="6"/>
                      <a:pt x="227" y="6"/>
                      <a:pt x="228" y="5"/>
                    </a:cubicBezTo>
                    <a:cubicBezTo>
                      <a:pt x="229" y="5"/>
                      <a:pt x="230" y="5"/>
                      <a:pt x="230" y="5"/>
                    </a:cubicBezTo>
                    <a:cubicBezTo>
                      <a:pt x="232" y="5"/>
                      <a:pt x="233" y="6"/>
                      <a:pt x="233" y="6"/>
                    </a:cubicBezTo>
                    <a:cubicBezTo>
                      <a:pt x="234" y="6"/>
                      <a:pt x="233" y="7"/>
                      <a:pt x="233" y="7"/>
                    </a:cubicBezTo>
                    <a:cubicBezTo>
                      <a:pt x="233" y="8"/>
                      <a:pt x="234" y="9"/>
                      <a:pt x="235" y="9"/>
                    </a:cubicBezTo>
                    <a:lnTo>
                      <a:pt x="235" y="8"/>
                    </a:lnTo>
                    <a:lnTo>
                      <a:pt x="235" y="7"/>
                    </a:lnTo>
                    <a:cubicBezTo>
                      <a:pt x="235" y="7"/>
                      <a:pt x="235" y="6"/>
                      <a:pt x="236" y="6"/>
                    </a:cubicBezTo>
                    <a:lnTo>
                      <a:pt x="237" y="6"/>
                    </a:lnTo>
                    <a:cubicBezTo>
                      <a:pt x="238" y="6"/>
                      <a:pt x="239" y="6"/>
                      <a:pt x="239" y="6"/>
                    </a:cubicBezTo>
                    <a:cubicBezTo>
                      <a:pt x="240" y="6"/>
                      <a:pt x="241" y="6"/>
                      <a:pt x="241" y="6"/>
                    </a:cubicBezTo>
                    <a:lnTo>
                      <a:pt x="242" y="6"/>
                    </a:lnTo>
                    <a:cubicBezTo>
                      <a:pt x="243" y="6"/>
                      <a:pt x="245" y="6"/>
                      <a:pt x="245" y="7"/>
                    </a:cubicBezTo>
                    <a:cubicBezTo>
                      <a:pt x="245" y="7"/>
                      <a:pt x="245" y="8"/>
                      <a:pt x="246" y="8"/>
                    </a:cubicBezTo>
                    <a:cubicBezTo>
                      <a:pt x="247" y="8"/>
                      <a:pt x="247" y="8"/>
                      <a:pt x="247" y="8"/>
                    </a:cubicBezTo>
                    <a:lnTo>
                      <a:pt x="248" y="8"/>
                    </a:lnTo>
                    <a:cubicBezTo>
                      <a:pt x="249" y="8"/>
                      <a:pt x="249" y="8"/>
                      <a:pt x="250" y="8"/>
                    </a:cubicBezTo>
                    <a:lnTo>
                      <a:pt x="251" y="8"/>
                    </a:lnTo>
                    <a:lnTo>
                      <a:pt x="252" y="8"/>
                    </a:lnTo>
                    <a:lnTo>
                      <a:pt x="253" y="8"/>
                    </a:lnTo>
                    <a:cubicBezTo>
                      <a:pt x="254" y="8"/>
                      <a:pt x="254" y="8"/>
                      <a:pt x="255" y="8"/>
                    </a:cubicBezTo>
                    <a:cubicBezTo>
                      <a:pt x="256" y="8"/>
                      <a:pt x="259" y="9"/>
                      <a:pt x="259" y="10"/>
                    </a:cubicBezTo>
                    <a:lnTo>
                      <a:pt x="258" y="10"/>
                    </a:lnTo>
                    <a:cubicBezTo>
                      <a:pt x="257" y="10"/>
                      <a:pt x="257" y="10"/>
                      <a:pt x="257" y="10"/>
                    </a:cubicBezTo>
                    <a:lnTo>
                      <a:pt x="256" y="10"/>
                    </a:lnTo>
                    <a:cubicBezTo>
                      <a:pt x="255" y="10"/>
                      <a:pt x="255" y="10"/>
                      <a:pt x="255" y="11"/>
                    </a:cubicBezTo>
                    <a:lnTo>
                      <a:pt x="254" y="11"/>
                    </a:lnTo>
                    <a:cubicBezTo>
                      <a:pt x="253" y="11"/>
                      <a:pt x="253" y="11"/>
                      <a:pt x="252" y="11"/>
                    </a:cubicBezTo>
                    <a:lnTo>
                      <a:pt x="251" y="11"/>
                    </a:lnTo>
                    <a:lnTo>
                      <a:pt x="250" y="11"/>
                    </a:lnTo>
                    <a:lnTo>
                      <a:pt x="249" y="11"/>
                    </a:lnTo>
                    <a:cubicBezTo>
                      <a:pt x="250" y="11"/>
                      <a:pt x="250" y="11"/>
                      <a:pt x="250" y="12"/>
                    </a:cubicBezTo>
                    <a:lnTo>
                      <a:pt x="251" y="12"/>
                    </a:lnTo>
                    <a:cubicBezTo>
                      <a:pt x="252" y="12"/>
                      <a:pt x="252" y="12"/>
                      <a:pt x="252" y="12"/>
                    </a:cubicBezTo>
                    <a:cubicBezTo>
                      <a:pt x="253" y="12"/>
                      <a:pt x="253" y="12"/>
                      <a:pt x="254" y="12"/>
                    </a:cubicBezTo>
                    <a:lnTo>
                      <a:pt x="255" y="12"/>
                    </a:lnTo>
                    <a:lnTo>
                      <a:pt x="256" y="12"/>
                    </a:lnTo>
                    <a:cubicBezTo>
                      <a:pt x="257" y="11"/>
                      <a:pt x="258" y="11"/>
                      <a:pt x="258" y="11"/>
                    </a:cubicBezTo>
                    <a:cubicBezTo>
                      <a:pt x="259" y="11"/>
                      <a:pt x="259" y="11"/>
                      <a:pt x="259" y="11"/>
                    </a:cubicBezTo>
                    <a:cubicBezTo>
                      <a:pt x="260" y="11"/>
                      <a:pt x="261" y="11"/>
                      <a:pt x="262" y="11"/>
                    </a:cubicBezTo>
                    <a:cubicBezTo>
                      <a:pt x="263" y="11"/>
                      <a:pt x="263" y="11"/>
                      <a:pt x="264" y="11"/>
                    </a:cubicBezTo>
                    <a:cubicBezTo>
                      <a:pt x="264" y="12"/>
                      <a:pt x="264" y="12"/>
                      <a:pt x="265" y="12"/>
                    </a:cubicBezTo>
                    <a:lnTo>
                      <a:pt x="265" y="11"/>
                    </a:lnTo>
                    <a:lnTo>
                      <a:pt x="266" y="11"/>
                    </a:lnTo>
                    <a:cubicBezTo>
                      <a:pt x="267" y="11"/>
                      <a:pt x="267" y="10"/>
                      <a:pt x="268" y="10"/>
                    </a:cubicBezTo>
                    <a:cubicBezTo>
                      <a:pt x="269" y="10"/>
                      <a:pt x="269" y="11"/>
                      <a:pt x="269" y="11"/>
                    </a:cubicBezTo>
                    <a:cubicBezTo>
                      <a:pt x="269" y="12"/>
                      <a:pt x="269" y="12"/>
                      <a:pt x="269" y="12"/>
                    </a:cubicBezTo>
                    <a:lnTo>
                      <a:pt x="269" y="11"/>
                    </a:lnTo>
                    <a:cubicBezTo>
                      <a:pt x="270" y="11"/>
                      <a:pt x="271" y="10"/>
                      <a:pt x="271" y="10"/>
                    </a:cubicBezTo>
                    <a:lnTo>
                      <a:pt x="272" y="10"/>
                    </a:lnTo>
                    <a:cubicBezTo>
                      <a:pt x="273" y="10"/>
                      <a:pt x="273" y="10"/>
                      <a:pt x="274" y="11"/>
                    </a:cubicBezTo>
                    <a:cubicBezTo>
                      <a:pt x="274" y="12"/>
                      <a:pt x="274" y="12"/>
                      <a:pt x="273" y="13"/>
                    </a:cubicBezTo>
                    <a:cubicBezTo>
                      <a:pt x="274" y="13"/>
                      <a:pt x="275" y="14"/>
                      <a:pt x="275" y="14"/>
                    </a:cubicBezTo>
                    <a:cubicBezTo>
                      <a:pt x="275" y="14"/>
                      <a:pt x="274" y="15"/>
                      <a:pt x="272" y="16"/>
                    </a:cubicBezTo>
                    <a:cubicBezTo>
                      <a:pt x="272" y="17"/>
                      <a:pt x="271" y="17"/>
                      <a:pt x="271" y="17"/>
                    </a:cubicBezTo>
                    <a:lnTo>
                      <a:pt x="272" y="17"/>
                    </a:lnTo>
                    <a:cubicBezTo>
                      <a:pt x="272" y="17"/>
                      <a:pt x="273" y="17"/>
                      <a:pt x="274" y="17"/>
                    </a:cubicBezTo>
                    <a:cubicBezTo>
                      <a:pt x="274" y="17"/>
                      <a:pt x="275" y="17"/>
                      <a:pt x="275" y="18"/>
                    </a:cubicBezTo>
                    <a:cubicBezTo>
                      <a:pt x="274" y="19"/>
                      <a:pt x="272" y="19"/>
                      <a:pt x="271" y="19"/>
                    </a:cubicBezTo>
                    <a:cubicBezTo>
                      <a:pt x="270" y="19"/>
                      <a:pt x="269" y="19"/>
                      <a:pt x="269" y="19"/>
                    </a:cubicBezTo>
                    <a:cubicBezTo>
                      <a:pt x="269" y="19"/>
                      <a:pt x="268" y="20"/>
                      <a:pt x="268" y="21"/>
                    </a:cubicBezTo>
                    <a:cubicBezTo>
                      <a:pt x="267" y="21"/>
                      <a:pt x="267" y="21"/>
                      <a:pt x="267" y="21"/>
                    </a:cubicBezTo>
                    <a:cubicBezTo>
                      <a:pt x="266" y="22"/>
                      <a:pt x="265" y="22"/>
                      <a:pt x="263" y="22"/>
                    </a:cubicBezTo>
                    <a:cubicBezTo>
                      <a:pt x="262" y="22"/>
                      <a:pt x="262" y="22"/>
                      <a:pt x="262" y="22"/>
                    </a:cubicBezTo>
                    <a:cubicBezTo>
                      <a:pt x="260" y="22"/>
                      <a:pt x="259" y="21"/>
                      <a:pt x="258" y="21"/>
                    </a:cubicBezTo>
                    <a:lnTo>
                      <a:pt x="257" y="21"/>
                    </a:lnTo>
                    <a:cubicBezTo>
                      <a:pt x="255" y="21"/>
                      <a:pt x="254" y="22"/>
                      <a:pt x="252" y="22"/>
                    </a:cubicBezTo>
                    <a:lnTo>
                      <a:pt x="251" y="22"/>
                    </a:lnTo>
                    <a:cubicBezTo>
                      <a:pt x="250" y="22"/>
                      <a:pt x="249" y="22"/>
                      <a:pt x="249" y="22"/>
                    </a:cubicBezTo>
                    <a:lnTo>
                      <a:pt x="248" y="21"/>
                    </a:lnTo>
                    <a:lnTo>
                      <a:pt x="247" y="21"/>
                    </a:lnTo>
                    <a:cubicBezTo>
                      <a:pt x="246" y="21"/>
                      <a:pt x="246" y="20"/>
                      <a:pt x="246" y="20"/>
                    </a:cubicBezTo>
                    <a:lnTo>
                      <a:pt x="246" y="21"/>
                    </a:lnTo>
                    <a:cubicBezTo>
                      <a:pt x="245" y="21"/>
                      <a:pt x="243" y="21"/>
                      <a:pt x="242" y="21"/>
                    </a:cubicBez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cubicBezTo>
                      <a:pt x="241" y="23"/>
                      <a:pt x="241" y="23"/>
                      <a:pt x="240" y="23"/>
                    </a:cubicBezTo>
                    <a:cubicBezTo>
                      <a:pt x="239" y="23"/>
                      <a:pt x="238" y="23"/>
                      <a:pt x="238" y="23"/>
                    </a:cubicBezTo>
                    <a:cubicBezTo>
                      <a:pt x="237" y="23"/>
                      <a:pt x="236" y="23"/>
                      <a:pt x="235" y="23"/>
                    </a:cubicBezTo>
                    <a:lnTo>
                      <a:pt x="234" y="23"/>
                    </a:lnTo>
                    <a:lnTo>
                      <a:pt x="233" y="23"/>
                    </a:lnTo>
                    <a:lnTo>
                      <a:pt x="232" y="23"/>
                    </a:lnTo>
                    <a:cubicBezTo>
                      <a:pt x="231" y="23"/>
                      <a:pt x="231" y="23"/>
                      <a:pt x="231" y="23"/>
                    </a:cubicBezTo>
                    <a:cubicBezTo>
                      <a:pt x="230" y="23"/>
                      <a:pt x="230" y="23"/>
                      <a:pt x="230" y="22"/>
                    </a:cubicBezTo>
                    <a:cubicBezTo>
                      <a:pt x="229" y="22"/>
                      <a:pt x="229" y="22"/>
                      <a:pt x="228" y="22"/>
                    </a:cubicBezTo>
                    <a:cubicBezTo>
                      <a:pt x="227" y="22"/>
                      <a:pt x="226" y="22"/>
                      <a:pt x="225" y="22"/>
                    </a:cubicBezTo>
                    <a:cubicBezTo>
                      <a:pt x="224" y="22"/>
                      <a:pt x="223" y="22"/>
                      <a:pt x="223" y="22"/>
                    </a:cubicBezTo>
                    <a:cubicBezTo>
                      <a:pt x="223" y="22"/>
                      <a:pt x="224" y="22"/>
                      <a:pt x="225" y="22"/>
                    </a:cubicBezTo>
                    <a:cubicBezTo>
                      <a:pt x="227" y="23"/>
                      <a:pt x="228" y="23"/>
                      <a:pt x="228" y="23"/>
                    </a:cubicBezTo>
                    <a:cubicBezTo>
                      <a:pt x="229" y="23"/>
                      <a:pt x="229" y="24"/>
                      <a:pt x="229" y="24"/>
                    </a:cubicBezTo>
                    <a:lnTo>
                      <a:pt x="228" y="24"/>
                    </a:lnTo>
                    <a:cubicBezTo>
                      <a:pt x="227" y="24"/>
                      <a:pt x="227" y="24"/>
                      <a:pt x="227" y="24"/>
                    </a:cubicBezTo>
                    <a:cubicBezTo>
                      <a:pt x="226" y="24"/>
                      <a:pt x="226" y="24"/>
                      <a:pt x="225" y="24"/>
                    </a:cubicBezTo>
                    <a:cubicBezTo>
                      <a:pt x="223" y="24"/>
                      <a:pt x="222" y="24"/>
                      <a:pt x="220" y="24"/>
                    </a:cubicBezTo>
                    <a:lnTo>
                      <a:pt x="219" y="24"/>
                    </a:lnTo>
                    <a:cubicBezTo>
                      <a:pt x="218" y="24"/>
                      <a:pt x="217" y="24"/>
                      <a:pt x="217" y="24"/>
                    </a:cubicBezTo>
                    <a:cubicBezTo>
                      <a:pt x="216" y="24"/>
                      <a:pt x="215" y="24"/>
                      <a:pt x="215" y="24"/>
                    </a:cubicBezTo>
                    <a:cubicBezTo>
                      <a:pt x="214" y="24"/>
                      <a:pt x="213" y="24"/>
                      <a:pt x="212" y="24"/>
                    </a:cubicBezTo>
                    <a:cubicBezTo>
                      <a:pt x="211" y="24"/>
                      <a:pt x="211" y="24"/>
                      <a:pt x="210" y="24"/>
                    </a:cubicBezTo>
                    <a:lnTo>
                      <a:pt x="209" y="24"/>
                    </a:lnTo>
                    <a:cubicBezTo>
                      <a:pt x="209" y="24"/>
                      <a:pt x="210" y="25"/>
                      <a:pt x="211" y="25"/>
                    </a:cubicBezTo>
                    <a:cubicBezTo>
                      <a:pt x="213" y="25"/>
                      <a:pt x="215" y="25"/>
                      <a:pt x="216" y="25"/>
                    </a:cubicBezTo>
                    <a:lnTo>
                      <a:pt x="219" y="25"/>
                    </a:lnTo>
                    <a:cubicBezTo>
                      <a:pt x="221" y="25"/>
                      <a:pt x="222" y="25"/>
                      <a:pt x="223" y="25"/>
                    </a:cubicBezTo>
                    <a:cubicBezTo>
                      <a:pt x="225" y="25"/>
                      <a:pt x="226" y="25"/>
                      <a:pt x="227" y="25"/>
                    </a:cubicBezTo>
                    <a:cubicBezTo>
                      <a:pt x="229" y="25"/>
                      <a:pt x="231" y="25"/>
                      <a:pt x="233" y="24"/>
                    </a:cubicBezTo>
                    <a:cubicBezTo>
                      <a:pt x="234" y="24"/>
                      <a:pt x="235" y="24"/>
                      <a:pt x="236" y="24"/>
                    </a:cubicBezTo>
                    <a:cubicBezTo>
                      <a:pt x="236" y="24"/>
                      <a:pt x="237" y="24"/>
                      <a:pt x="238" y="24"/>
                    </a:cubicBezTo>
                    <a:cubicBezTo>
                      <a:pt x="240" y="24"/>
                      <a:pt x="241" y="24"/>
                      <a:pt x="242" y="25"/>
                    </a:cubicBezTo>
                    <a:lnTo>
                      <a:pt x="241" y="26"/>
                    </a:lnTo>
                    <a:cubicBezTo>
                      <a:pt x="238" y="27"/>
                      <a:pt x="235" y="27"/>
                      <a:pt x="232" y="27"/>
                    </a:cubicBezTo>
                    <a:cubicBezTo>
                      <a:pt x="229" y="27"/>
                      <a:pt x="227" y="27"/>
                      <a:pt x="225" y="27"/>
                    </a:cubicBezTo>
                    <a:cubicBezTo>
                      <a:pt x="224" y="27"/>
                      <a:pt x="223" y="28"/>
                      <a:pt x="222" y="28"/>
                    </a:cubicBezTo>
                    <a:cubicBezTo>
                      <a:pt x="222" y="28"/>
                      <a:pt x="221" y="28"/>
                      <a:pt x="220" y="28"/>
                    </a:cubicBezTo>
                    <a:cubicBezTo>
                      <a:pt x="219" y="28"/>
                      <a:pt x="219" y="28"/>
                      <a:pt x="217" y="28"/>
                    </a:cubicBezTo>
                    <a:cubicBezTo>
                      <a:pt x="217" y="29"/>
                      <a:pt x="217" y="29"/>
                      <a:pt x="217" y="29"/>
                    </a:cubicBezTo>
                    <a:lnTo>
                      <a:pt x="216" y="29"/>
                    </a:lnTo>
                    <a:cubicBezTo>
                      <a:pt x="215" y="29"/>
                      <a:pt x="215" y="29"/>
                      <a:pt x="215" y="29"/>
                    </a:cubicBezTo>
                    <a:cubicBezTo>
                      <a:pt x="215" y="30"/>
                      <a:pt x="214" y="30"/>
                      <a:pt x="213" y="30"/>
                    </a:cubicBezTo>
                    <a:cubicBezTo>
                      <a:pt x="212" y="30"/>
                      <a:pt x="211" y="29"/>
                      <a:pt x="211" y="29"/>
                    </a:cubicBezTo>
                    <a:cubicBezTo>
                      <a:pt x="210" y="29"/>
                      <a:pt x="209" y="29"/>
                      <a:pt x="209" y="29"/>
                    </a:cubicBezTo>
                    <a:cubicBezTo>
                      <a:pt x="208" y="29"/>
                      <a:pt x="207" y="29"/>
                      <a:pt x="206" y="29"/>
                    </a:cubicBezTo>
                    <a:cubicBezTo>
                      <a:pt x="205" y="29"/>
                      <a:pt x="205" y="30"/>
                      <a:pt x="204" y="30"/>
                    </a:cubicBezTo>
                    <a:cubicBezTo>
                      <a:pt x="203" y="30"/>
                      <a:pt x="203" y="31"/>
                      <a:pt x="202" y="31"/>
                    </a:cubicBezTo>
                    <a:cubicBezTo>
                      <a:pt x="201" y="31"/>
                      <a:pt x="201" y="31"/>
                      <a:pt x="200" y="31"/>
                    </a:cubicBezTo>
                    <a:lnTo>
                      <a:pt x="199" y="31"/>
                    </a:lnTo>
                    <a:cubicBezTo>
                      <a:pt x="198" y="31"/>
                      <a:pt x="198" y="32"/>
                      <a:pt x="197" y="32"/>
                    </a:cubicBezTo>
                    <a:cubicBezTo>
                      <a:pt x="196" y="33"/>
                      <a:pt x="195" y="33"/>
                      <a:pt x="195" y="33"/>
                    </a:cubicBezTo>
                    <a:cubicBezTo>
                      <a:pt x="194" y="33"/>
                      <a:pt x="194" y="33"/>
                      <a:pt x="193" y="33"/>
                    </a:cubicBezTo>
                    <a:lnTo>
                      <a:pt x="192" y="33"/>
                    </a:lnTo>
                    <a:lnTo>
                      <a:pt x="191" y="33"/>
                    </a:lnTo>
                    <a:cubicBezTo>
                      <a:pt x="191" y="33"/>
                      <a:pt x="190" y="32"/>
                      <a:pt x="191" y="32"/>
                    </a:cubicBezTo>
                    <a:cubicBezTo>
                      <a:pt x="191" y="31"/>
                      <a:pt x="191" y="31"/>
                      <a:pt x="191" y="31"/>
                    </a:cubicBezTo>
                    <a:lnTo>
                      <a:pt x="190" y="31"/>
                    </a:lnTo>
                    <a:cubicBezTo>
                      <a:pt x="189" y="31"/>
                      <a:pt x="189" y="31"/>
                      <a:pt x="189" y="32"/>
                    </a:cubicBezTo>
                    <a:cubicBezTo>
                      <a:pt x="189" y="32"/>
                      <a:pt x="189" y="33"/>
                      <a:pt x="188" y="33"/>
                    </a:cubicBezTo>
                    <a:lnTo>
                      <a:pt x="187" y="33"/>
                    </a:lnTo>
                    <a:cubicBezTo>
                      <a:pt x="186" y="33"/>
                      <a:pt x="185" y="33"/>
                      <a:pt x="184" y="33"/>
                    </a:cubicBezTo>
                    <a:cubicBezTo>
                      <a:pt x="183" y="33"/>
                      <a:pt x="182" y="32"/>
                      <a:pt x="181" y="32"/>
                    </a:cubicBez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cubicBezTo>
                      <a:pt x="183" y="34"/>
                      <a:pt x="183" y="35"/>
                      <a:pt x="182" y="35"/>
                    </a:cubicBezTo>
                    <a:lnTo>
                      <a:pt x="181" y="35"/>
                    </a:lnTo>
                    <a:cubicBezTo>
                      <a:pt x="180" y="35"/>
                      <a:pt x="180" y="35"/>
                      <a:pt x="179" y="35"/>
                    </a:cubicBezTo>
                    <a:lnTo>
                      <a:pt x="178" y="34"/>
                    </a:lnTo>
                    <a:cubicBezTo>
                      <a:pt x="177" y="34"/>
                      <a:pt x="177" y="34"/>
                      <a:pt x="176" y="34"/>
                    </a:cubicBezTo>
                    <a:lnTo>
                      <a:pt x="175" y="34"/>
                    </a:lnTo>
                    <a:cubicBezTo>
                      <a:pt x="175" y="34"/>
                      <a:pt x="175" y="35"/>
                      <a:pt x="176" y="35"/>
                    </a:cubicBezTo>
                    <a:lnTo>
                      <a:pt x="177" y="36"/>
                    </a:lnTo>
                    <a:lnTo>
                      <a:pt x="176" y="36"/>
                    </a:lnTo>
                    <a:lnTo>
                      <a:pt x="175" y="36"/>
                    </a:lnTo>
                    <a:lnTo>
                      <a:pt x="174" y="36"/>
                    </a:lnTo>
                    <a:cubicBezTo>
                      <a:pt x="173" y="36"/>
                      <a:pt x="173" y="36"/>
                      <a:pt x="172" y="36"/>
                    </a:cubicBezTo>
                    <a:lnTo>
                      <a:pt x="171" y="36"/>
                    </a:lnTo>
                    <a:cubicBezTo>
                      <a:pt x="171" y="36"/>
                      <a:pt x="171" y="37"/>
                      <a:pt x="170" y="37"/>
                    </a:cubicBezTo>
                    <a:cubicBezTo>
                      <a:pt x="170" y="37"/>
                      <a:pt x="170" y="38"/>
                      <a:pt x="168" y="38"/>
                    </a:cubicBezTo>
                    <a:cubicBezTo>
                      <a:pt x="167" y="38"/>
                      <a:pt x="167" y="37"/>
                      <a:pt x="166" y="37"/>
                    </a:cubicBezTo>
                    <a:cubicBezTo>
                      <a:pt x="165" y="37"/>
                      <a:pt x="164" y="37"/>
                      <a:pt x="164" y="37"/>
                    </a:cubicBezTo>
                    <a:cubicBezTo>
                      <a:pt x="163" y="37"/>
                      <a:pt x="163" y="37"/>
                      <a:pt x="163" y="37"/>
                    </a:cubicBezTo>
                    <a:lnTo>
                      <a:pt x="162" y="37"/>
                    </a:lnTo>
                    <a:cubicBezTo>
                      <a:pt x="161" y="37"/>
                      <a:pt x="161" y="37"/>
                      <a:pt x="160" y="36"/>
                    </a:cubicBezTo>
                    <a:cubicBezTo>
                      <a:pt x="160" y="36"/>
                      <a:pt x="161" y="35"/>
                      <a:pt x="162" y="35"/>
                    </a:cubicBezTo>
                    <a:cubicBezTo>
                      <a:pt x="162" y="35"/>
                      <a:pt x="161" y="35"/>
                      <a:pt x="160" y="35"/>
                    </a:cubicBezTo>
                    <a:cubicBezTo>
                      <a:pt x="160" y="35"/>
                      <a:pt x="160" y="34"/>
                      <a:pt x="159" y="34"/>
                    </a:cubicBezTo>
                    <a:lnTo>
                      <a:pt x="158" y="34"/>
                    </a:lnTo>
                    <a:cubicBezTo>
                      <a:pt x="157" y="33"/>
                      <a:pt x="157" y="33"/>
                      <a:pt x="157" y="33"/>
                    </a:cubicBezTo>
                    <a:cubicBezTo>
                      <a:pt x="156" y="33"/>
                      <a:pt x="156" y="33"/>
                      <a:pt x="156" y="33"/>
                    </a:cubicBezTo>
                    <a:lnTo>
                      <a:pt x="156" y="34"/>
                    </a:lnTo>
                    <a:lnTo>
                      <a:pt x="157" y="35"/>
                    </a:lnTo>
                    <a:cubicBezTo>
                      <a:pt x="158" y="35"/>
                      <a:pt x="158" y="35"/>
                      <a:pt x="158" y="35"/>
                    </a:cubicBezTo>
                    <a:cubicBezTo>
                      <a:pt x="159" y="36"/>
                      <a:pt x="158" y="37"/>
                      <a:pt x="158" y="37"/>
                    </a:cubicBezTo>
                    <a:cubicBezTo>
                      <a:pt x="157" y="38"/>
                      <a:pt x="157" y="38"/>
                      <a:pt x="156" y="38"/>
                    </a:cubicBezTo>
                    <a:lnTo>
                      <a:pt x="155" y="37"/>
                    </a:lnTo>
                    <a:lnTo>
                      <a:pt x="154" y="37"/>
                    </a:lnTo>
                    <a:cubicBezTo>
                      <a:pt x="153" y="37"/>
                      <a:pt x="153" y="38"/>
                      <a:pt x="152" y="38"/>
                    </a:cubicBezTo>
                    <a:cubicBezTo>
                      <a:pt x="151" y="38"/>
                      <a:pt x="151" y="38"/>
                      <a:pt x="150" y="38"/>
                    </a:cubicBezTo>
                    <a:cubicBezTo>
                      <a:pt x="149" y="38"/>
                      <a:pt x="149" y="38"/>
                      <a:pt x="147" y="38"/>
                    </a:cubicBezTo>
                    <a:lnTo>
                      <a:pt x="147" y="37"/>
                    </a:lnTo>
                    <a:cubicBezTo>
                      <a:pt x="146" y="37"/>
                      <a:pt x="146" y="37"/>
                      <a:pt x="146" y="38"/>
                    </a:cubicBezTo>
                    <a:cubicBezTo>
                      <a:pt x="145" y="38"/>
                      <a:pt x="144" y="38"/>
                      <a:pt x="143" y="38"/>
                    </a:cubicBezTo>
                    <a:cubicBezTo>
                      <a:pt x="141" y="38"/>
                      <a:pt x="140" y="37"/>
                      <a:pt x="139" y="37"/>
                    </a:cubicBezTo>
                    <a:cubicBezTo>
                      <a:pt x="138" y="37"/>
                      <a:pt x="138" y="36"/>
                      <a:pt x="137" y="36"/>
                    </a:cubicBezTo>
                    <a:lnTo>
                      <a:pt x="136" y="35"/>
                    </a:lnTo>
                    <a:cubicBezTo>
                      <a:pt x="135" y="35"/>
                      <a:pt x="135" y="35"/>
                      <a:pt x="135" y="35"/>
                    </a:cubicBezTo>
                    <a:cubicBezTo>
                      <a:pt x="134" y="35"/>
                      <a:pt x="134" y="35"/>
                      <a:pt x="134" y="35"/>
                    </a:cubicBezTo>
                    <a:lnTo>
                      <a:pt x="134" y="36"/>
                    </a:lnTo>
                    <a:cubicBezTo>
                      <a:pt x="135" y="36"/>
                      <a:pt x="135" y="36"/>
                      <a:pt x="134" y="37"/>
                    </a:cubicBezTo>
                    <a:cubicBezTo>
                      <a:pt x="133" y="37"/>
                      <a:pt x="132" y="36"/>
                      <a:pt x="131" y="36"/>
                    </a:cubicBezTo>
                    <a:cubicBezTo>
                      <a:pt x="130" y="36"/>
                      <a:pt x="130" y="36"/>
                      <a:pt x="128" y="36"/>
                    </a:cubicBezTo>
                    <a:cubicBezTo>
                      <a:pt x="127" y="36"/>
                      <a:pt x="126" y="36"/>
                      <a:pt x="126" y="36"/>
                    </a:cubicBezTo>
                    <a:cubicBezTo>
                      <a:pt x="127" y="36"/>
                      <a:pt x="128" y="37"/>
                      <a:pt x="128" y="37"/>
                    </a:cubicBezTo>
                    <a:lnTo>
                      <a:pt x="129" y="37"/>
                    </a:lnTo>
                    <a:cubicBezTo>
                      <a:pt x="129" y="36"/>
                      <a:pt x="129" y="36"/>
                      <a:pt x="129" y="36"/>
                    </a:cubicBezTo>
                    <a:cubicBezTo>
                      <a:pt x="130" y="36"/>
                      <a:pt x="130" y="37"/>
                      <a:pt x="131" y="37"/>
                    </a:cubicBezTo>
                    <a:lnTo>
                      <a:pt x="132" y="37"/>
                    </a:lnTo>
                    <a:cubicBezTo>
                      <a:pt x="133" y="37"/>
                      <a:pt x="133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lnTo>
                      <a:pt x="137" y="38"/>
                    </a:lnTo>
                    <a:cubicBezTo>
                      <a:pt x="138" y="38"/>
                      <a:pt x="139" y="38"/>
                      <a:pt x="140" y="39"/>
                    </a:cubicBezTo>
                    <a:cubicBezTo>
                      <a:pt x="140" y="39"/>
                      <a:pt x="140" y="40"/>
                      <a:pt x="139" y="41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8" y="41"/>
                      <a:pt x="137" y="41"/>
                      <a:pt x="136" y="40"/>
                    </a:cubicBezTo>
                    <a:lnTo>
                      <a:pt x="135" y="40"/>
                    </a:lnTo>
                    <a:lnTo>
                      <a:pt x="134" y="40"/>
                    </a:lnTo>
                    <a:lnTo>
                      <a:pt x="133" y="39"/>
                    </a:lnTo>
                    <a:lnTo>
                      <a:pt x="132" y="39"/>
                    </a:lnTo>
                    <a:cubicBezTo>
                      <a:pt x="131" y="39"/>
                      <a:pt x="131" y="39"/>
                      <a:pt x="131" y="39"/>
                    </a:cubicBezTo>
                    <a:lnTo>
                      <a:pt x="130" y="39"/>
                    </a:lnTo>
                    <a:cubicBezTo>
                      <a:pt x="130" y="38"/>
                      <a:pt x="130" y="38"/>
                      <a:pt x="130" y="38"/>
                    </a:cubicBezTo>
                    <a:cubicBezTo>
                      <a:pt x="129" y="38"/>
                      <a:pt x="128" y="38"/>
                      <a:pt x="127" y="38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5" y="37"/>
                      <a:pt x="125" y="37"/>
                      <a:pt x="124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4" y="38"/>
                      <a:pt x="124" y="38"/>
                      <a:pt x="125" y="38"/>
                    </a:cubicBezTo>
                    <a:lnTo>
                      <a:pt x="126" y="38"/>
                    </a:lnTo>
                    <a:cubicBezTo>
                      <a:pt x="127" y="38"/>
                      <a:pt x="127" y="38"/>
                      <a:pt x="126" y="38"/>
                    </a:cubicBezTo>
                    <a:lnTo>
                      <a:pt x="126" y="39"/>
                    </a:lnTo>
                    <a:lnTo>
                      <a:pt x="125" y="39"/>
                    </a:lnTo>
                    <a:lnTo>
                      <a:pt x="124" y="39"/>
                    </a:lnTo>
                    <a:cubicBezTo>
                      <a:pt x="119" y="39"/>
                      <a:pt x="118" y="39"/>
                      <a:pt x="118" y="40"/>
                    </a:cubicBezTo>
                    <a:lnTo>
                      <a:pt x="119" y="40"/>
                    </a:lnTo>
                    <a:lnTo>
                      <a:pt x="120" y="40"/>
                    </a:lnTo>
                    <a:lnTo>
                      <a:pt x="121" y="40"/>
                    </a:lnTo>
                    <a:lnTo>
                      <a:pt x="122" y="40"/>
                    </a:lnTo>
                    <a:lnTo>
                      <a:pt x="123" y="40"/>
                    </a:lnTo>
                    <a:cubicBezTo>
                      <a:pt x="124" y="40"/>
                      <a:pt x="125" y="40"/>
                      <a:pt x="125" y="40"/>
                    </a:cubicBezTo>
                    <a:lnTo>
                      <a:pt x="126" y="40"/>
                    </a:lnTo>
                    <a:lnTo>
                      <a:pt x="127" y="40"/>
                    </a:lnTo>
                    <a:cubicBezTo>
                      <a:pt x="128" y="40"/>
                      <a:pt x="128" y="40"/>
                      <a:pt x="129" y="40"/>
                    </a:cubicBezTo>
                    <a:lnTo>
                      <a:pt x="130" y="40"/>
                    </a:lnTo>
                    <a:cubicBezTo>
                      <a:pt x="131" y="40"/>
                      <a:pt x="130" y="41"/>
                      <a:pt x="130" y="41"/>
                    </a:cubicBezTo>
                    <a:lnTo>
                      <a:pt x="129" y="41"/>
                    </a:lnTo>
                    <a:cubicBezTo>
                      <a:pt x="130" y="41"/>
                      <a:pt x="130" y="41"/>
                      <a:pt x="130" y="41"/>
                    </a:cubicBezTo>
                    <a:cubicBezTo>
                      <a:pt x="132" y="41"/>
                      <a:pt x="134" y="41"/>
                      <a:pt x="134" y="41"/>
                    </a:cubicBezTo>
                    <a:cubicBezTo>
                      <a:pt x="134" y="42"/>
                      <a:pt x="134" y="43"/>
                      <a:pt x="133" y="43"/>
                    </a:cubicBezTo>
                    <a:cubicBezTo>
                      <a:pt x="132" y="43"/>
                      <a:pt x="131" y="44"/>
                      <a:pt x="130" y="44"/>
                    </a:cubicBezTo>
                    <a:cubicBezTo>
                      <a:pt x="130" y="45"/>
                      <a:pt x="129" y="45"/>
                      <a:pt x="128" y="45"/>
                    </a:cubicBezTo>
                    <a:lnTo>
                      <a:pt x="127" y="45"/>
                    </a:lnTo>
                    <a:lnTo>
                      <a:pt x="126" y="45"/>
                    </a:lnTo>
                    <a:cubicBezTo>
                      <a:pt x="126" y="44"/>
                      <a:pt x="124" y="44"/>
                      <a:pt x="124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3" y="44"/>
                      <a:pt x="123" y="45"/>
                      <a:pt x="124" y="45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6" y="45"/>
                      <a:pt x="126" y="46"/>
                      <a:pt x="125" y="46"/>
                    </a:cubicBezTo>
                    <a:cubicBezTo>
                      <a:pt x="125" y="46"/>
                      <a:pt x="124" y="47"/>
                      <a:pt x="123" y="47"/>
                    </a:cubicBezTo>
                    <a:lnTo>
                      <a:pt x="122" y="47"/>
                    </a:lnTo>
                    <a:lnTo>
                      <a:pt x="121" y="46"/>
                    </a:lnTo>
                    <a:cubicBezTo>
                      <a:pt x="120" y="46"/>
                      <a:pt x="120" y="46"/>
                      <a:pt x="120" y="47"/>
                    </a:cubicBezTo>
                    <a:lnTo>
                      <a:pt x="119" y="48"/>
                    </a:lnTo>
                    <a:lnTo>
                      <a:pt x="118" y="48"/>
                    </a:lnTo>
                    <a:cubicBezTo>
                      <a:pt x="117" y="48"/>
                      <a:pt x="116" y="48"/>
                      <a:pt x="116" y="48"/>
                    </a:cubicBezTo>
                    <a:cubicBezTo>
                      <a:pt x="116" y="47"/>
                      <a:pt x="115" y="47"/>
                      <a:pt x="115" y="47"/>
                    </a:cubicBezTo>
                    <a:lnTo>
                      <a:pt x="114" y="47"/>
                    </a:lnTo>
                    <a:cubicBezTo>
                      <a:pt x="114" y="48"/>
                      <a:pt x="114" y="48"/>
                      <a:pt x="114" y="48"/>
                    </a:cubicBezTo>
                    <a:lnTo>
                      <a:pt x="115" y="49"/>
                    </a:lnTo>
                    <a:lnTo>
                      <a:pt x="116" y="49"/>
                    </a:lnTo>
                    <a:lnTo>
                      <a:pt x="116" y="50"/>
                    </a:lnTo>
                    <a:cubicBezTo>
                      <a:pt x="115" y="50"/>
                      <a:pt x="115" y="50"/>
                      <a:pt x="114" y="50"/>
                    </a:cubicBezTo>
                    <a:cubicBezTo>
                      <a:pt x="114" y="50"/>
                      <a:pt x="113" y="50"/>
                      <a:pt x="112" y="50"/>
                    </a:cubicBezTo>
                    <a:cubicBezTo>
                      <a:pt x="112" y="49"/>
                      <a:pt x="111" y="49"/>
                      <a:pt x="111" y="49"/>
                    </a:cubicBezTo>
                    <a:cubicBezTo>
                      <a:pt x="110" y="49"/>
                      <a:pt x="110" y="50"/>
                      <a:pt x="110" y="50"/>
                    </a:cubicBezTo>
                    <a:cubicBezTo>
                      <a:pt x="109" y="51"/>
                      <a:pt x="108" y="51"/>
                      <a:pt x="107" y="51"/>
                    </a:cubicBezTo>
                    <a:lnTo>
                      <a:pt x="106" y="51"/>
                    </a:lnTo>
                    <a:lnTo>
                      <a:pt x="106" y="50"/>
                    </a:lnTo>
                    <a:lnTo>
                      <a:pt x="105" y="50"/>
                    </a:lnTo>
                    <a:cubicBezTo>
                      <a:pt x="103" y="49"/>
                      <a:pt x="102" y="49"/>
                      <a:pt x="101" y="49"/>
                    </a:cubicBezTo>
                    <a:cubicBezTo>
                      <a:pt x="100" y="49"/>
                      <a:pt x="100" y="48"/>
                      <a:pt x="99" y="48"/>
                    </a:cubicBezTo>
                    <a:cubicBezTo>
                      <a:pt x="99" y="48"/>
                      <a:pt x="98" y="48"/>
                      <a:pt x="98" y="49"/>
                    </a:cubicBezTo>
                    <a:cubicBezTo>
                      <a:pt x="97" y="49"/>
                      <a:pt x="96" y="50"/>
                      <a:pt x="96" y="50"/>
                    </a:cubicBezTo>
                    <a:cubicBezTo>
                      <a:pt x="96" y="51"/>
                      <a:pt x="96" y="51"/>
                      <a:pt x="96" y="51"/>
                    </a:cubicBezTo>
                    <a:cubicBezTo>
                      <a:pt x="97" y="51"/>
                      <a:pt x="97" y="52"/>
                      <a:pt x="96" y="52"/>
                    </a:cubicBezTo>
                    <a:cubicBezTo>
                      <a:pt x="96" y="53"/>
                      <a:pt x="95" y="53"/>
                      <a:pt x="94" y="53"/>
                    </a:cubicBezTo>
                    <a:lnTo>
                      <a:pt x="93" y="53"/>
                    </a:lnTo>
                    <a:lnTo>
                      <a:pt x="92" y="53"/>
                    </a:lnTo>
                    <a:lnTo>
                      <a:pt x="91" y="53"/>
                    </a:lnTo>
                    <a:cubicBezTo>
                      <a:pt x="90" y="54"/>
                      <a:pt x="90" y="54"/>
                      <a:pt x="89" y="54"/>
                    </a:cubicBezTo>
                    <a:cubicBezTo>
                      <a:pt x="88" y="54"/>
                      <a:pt x="88" y="54"/>
                      <a:pt x="88" y="54"/>
                    </a:cubicBezTo>
                    <a:lnTo>
                      <a:pt x="87" y="54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4" y="55"/>
                    </a:lnTo>
                    <a:cubicBezTo>
                      <a:pt x="83" y="55"/>
                      <a:pt x="83" y="54"/>
                      <a:pt x="83" y="54"/>
                    </a:cubicBezTo>
                    <a:cubicBezTo>
                      <a:pt x="83" y="54"/>
                      <a:pt x="83" y="53"/>
                      <a:pt x="84" y="53"/>
                    </a:cubicBezTo>
                    <a:lnTo>
                      <a:pt x="85" y="53"/>
                    </a:lnTo>
                    <a:cubicBezTo>
                      <a:pt x="86" y="53"/>
                      <a:pt x="87" y="53"/>
                      <a:pt x="87" y="53"/>
                    </a:cubicBezTo>
                    <a:cubicBezTo>
                      <a:pt x="86" y="53"/>
                      <a:pt x="85" y="53"/>
                      <a:pt x="85" y="53"/>
                    </a:cubicBezTo>
                    <a:lnTo>
                      <a:pt x="84" y="53"/>
                    </a:lnTo>
                    <a:cubicBezTo>
                      <a:pt x="83" y="53"/>
                      <a:pt x="82" y="53"/>
                      <a:pt x="81" y="53"/>
                    </a:cubicBezTo>
                    <a:lnTo>
                      <a:pt x="80" y="53"/>
                    </a:lnTo>
                    <a:cubicBezTo>
                      <a:pt x="79" y="53"/>
                      <a:pt x="79" y="53"/>
                      <a:pt x="79" y="53"/>
                    </a:cubicBezTo>
                    <a:lnTo>
                      <a:pt x="78" y="53"/>
                    </a:lnTo>
                    <a:lnTo>
                      <a:pt x="77" y="53"/>
                    </a:lnTo>
                    <a:lnTo>
                      <a:pt x="76" y="53"/>
                    </a:lnTo>
                    <a:cubicBezTo>
                      <a:pt x="75" y="53"/>
                      <a:pt x="74" y="52"/>
                      <a:pt x="74" y="52"/>
                    </a:cubicBezTo>
                    <a:cubicBezTo>
                      <a:pt x="73" y="51"/>
                      <a:pt x="73" y="51"/>
                      <a:pt x="74" y="50"/>
                    </a:cubicBezTo>
                    <a:lnTo>
                      <a:pt x="74" y="49"/>
                    </a:ln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50"/>
                      <a:pt x="73" y="50"/>
                      <a:pt x="72" y="50"/>
                    </a:cubicBezTo>
                    <a:cubicBezTo>
                      <a:pt x="72" y="50"/>
                      <a:pt x="71" y="50"/>
                      <a:pt x="71" y="51"/>
                    </a:cubicBezTo>
                    <a:cubicBezTo>
                      <a:pt x="71" y="51"/>
                      <a:pt x="71" y="52"/>
                      <a:pt x="70" y="52"/>
                    </a:cubicBezTo>
                    <a:cubicBezTo>
                      <a:pt x="70" y="52"/>
                      <a:pt x="69" y="52"/>
                      <a:pt x="68" y="52"/>
                    </a:cubicBezTo>
                    <a:cubicBezTo>
                      <a:pt x="68" y="52"/>
                      <a:pt x="67" y="52"/>
                      <a:pt x="66" y="52"/>
                    </a:cubicBezTo>
                    <a:cubicBezTo>
                      <a:pt x="66" y="52"/>
                      <a:pt x="65" y="52"/>
                      <a:pt x="64" y="52"/>
                    </a:cubicBezTo>
                    <a:lnTo>
                      <a:pt x="63" y="52"/>
                    </a:lnTo>
                    <a:lnTo>
                      <a:pt x="64" y="53"/>
                    </a:lnTo>
                    <a:cubicBezTo>
                      <a:pt x="65" y="53"/>
                      <a:pt x="66" y="53"/>
                      <a:pt x="66" y="53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7" y="54"/>
                      <a:pt x="67" y="54"/>
                      <a:pt x="68" y="54"/>
                    </a:cubicBezTo>
                    <a:lnTo>
                      <a:pt x="69" y="54"/>
                    </a:lnTo>
                    <a:lnTo>
                      <a:pt x="70" y="54"/>
                    </a:lnTo>
                    <a:cubicBezTo>
                      <a:pt x="71" y="54"/>
                      <a:pt x="72" y="54"/>
                      <a:pt x="72" y="54"/>
                    </a:cubicBezTo>
                    <a:cubicBezTo>
                      <a:pt x="73" y="54"/>
                      <a:pt x="74" y="54"/>
                      <a:pt x="74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8" y="54"/>
                      <a:pt x="78" y="55"/>
                      <a:pt x="78" y="55"/>
                    </a:cubicBezTo>
                    <a:lnTo>
                      <a:pt x="77" y="56"/>
                    </a:lnTo>
                    <a:cubicBezTo>
                      <a:pt x="76" y="56"/>
                      <a:pt x="76" y="56"/>
                      <a:pt x="76" y="56"/>
                    </a:cubicBezTo>
                    <a:cubicBezTo>
                      <a:pt x="75" y="56"/>
                      <a:pt x="75" y="57"/>
                      <a:pt x="75" y="57"/>
                    </a:cubicBezTo>
                    <a:cubicBezTo>
                      <a:pt x="74" y="57"/>
                      <a:pt x="74" y="57"/>
                      <a:pt x="75" y="58"/>
                    </a:cubicBezTo>
                    <a:lnTo>
                      <a:pt x="76" y="58"/>
                    </a:lnTo>
                    <a:cubicBezTo>
                      <a:pt x="76" y="58"/>
                      <a:pt x="77" y="58"/>
                      <a:pt x="77" y="57"/>
                    </a:cubicBezTo>
                    <a:lnTo>
                      <a:pt x="78" y="57"/>
                    </a:lnTo>
                    <a:cubicBezTo>
                      <a:pt x="78" y="57"/>
                      <a:pt x="79" y="57"/>
                      <a:pt x="80" y="57"/>
                    </a:cubicBezTo>
                    <a:lnTo>
                      <a:pt x="81" y="57"/>
                    </a:lnTo>
                    <a:lnTo>
                      <a:pt x="80" y="58"/>
                    </a:lnTo>
                    <a:cubicBezTo>
                      <a:pt x="80" y="58"/>
                      <a:pt x="79" y="59"/>
                      <a:pt x="78" y="59"/>
                    </a:cubicBezTo>
                    <a:lnTo>
                      <a:pt x="77" y="60"/>
                    </a:lnTo>
                    <a:lnTo>
                      <a:pt x="76" y="60"/>
                    </a:lnTo>
                    <a:cubicBezTo>
                      <a:pt x="76" y="61"/>
                      <a:pt x="75" y="61"/>
                      <a:pt x="74" y="62"/>
                    </a:cubicBezTo>
                    <a:cubicBezTo>
                      <a:pt x="73" y="62"/>
                      <a:pt x="73" y="61"/>
                      <a:pt x="73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1" y="61"/>
                      <a:pt x="71" y="61"/>
                      <a:pt x="70" y="61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9" y="62"/>
                      <a:pt x="69" y="62"/>
                      <a:pt x="68" y="62"/>
                    </a:cubicBezTo>
                    <a:cubicBezTo>
                      <a:pt x="68" y="62"/>
                      <a:pt x="67" y="62"/>
                      <a:pt x="67" y="61"/>
                    </a:cubicBezTo>
                    <a:lnTo>
                      <a:pt x="67" y="60"/>
                    </a:lnTo>
                    <a:lnTo>
                      <a:pt x="66" y="60"/>
                    </a:lnTo>
                    <a:cubicBezTo>
                      <a:pt x="66" y="60"/>
                      <a:pt x="66" y="61"/>
                      <a:pt x="65" y="61"/>
                    </a:cubicBezTo>
                    <a:cubicBezTo>
                      <a:pt x="64" y="62"/>
                      <a:pt x="64" y="62"/>
                      <a:pt x="63" y="62"/>
                    </a:cubicBezTo>
                    <a:lnTo>
                      <a:pt x="62" y="62"/>
                    </a:lnTo>
                    <a:cubicBezTo>
                      <a:pt x="61" y="62"/>
                      <a:pt x="60" y="62"/>
                      <a:pt x="59" y="62"/>
                    </a:cubicBezTo>
                    <a:lnTo>
                      <a:pt x="58" y="62"/>
                    </a:lnTo>
                    <a:cubicBezTo>
                      <a:pt x="57" y="62"/>
                      <a:pt x="57" y="62"/>
                      <a:pt x="56" y="62"/>
                    </a:cubicBezTo>
                    <a:cubicBezTo>
                      <a:pt x="55" y="62"/>
                      <a:pt x="54" y="62"/>
                      <a:pt x="53" y="62"/>
                    </a:cubicBezTo>
                    <a:lnTo>
                      <a:pt x="52" y="62"/>
                    </a:lnTo>
                    <a:cubicBezTo>
                      <a:pt x="52" y="63"/>
                      <a:pt x="51" y="63"/>
                      <a:pt x="50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0" name="Shape 3370"/>
              <p:cNvSpPr/>
              <p:nvPr/>
            </p:nvSpPr>
            <p:spPr>
              <a:xfrm>
                <a:off x="9286344" y="8227264"/>
                <a:ext cx="204010" cy="87935"/>
              </a:xfrm>
              <a:custGeom>
                <a:avLst/>
                <a:gdLst/>
                <a:ahLst/>
                <a:cxnLst/>
                <a:rect l="0" t="0" r="0" b="0"/>
                <a:pathLst>
                  <a:path w="59" h="26" extrusionOk="0">
                    <a:moveTo>
                      <a:pt x="3" y="26"/>
                    </a:moveTo>
                    <a:cubicBezTo>
                      <a:pt x="3" y="26"/>
                      <a:pt x="2" y="26"/>
                      <a:pt x="2" y="25"/>
                    </a:cubicBezTo>
                    <a:lnTo>
                      <a:pt x="1" y="24"/>
                    </a:ln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1" y="23"/>
                      <a:pt x="1" y="23"/>
                    </a:cubicBezTo>
                    <a:lnTo>
                      <a:pt x="2" y="23"/>
                    </a:lnTo>
                    <a:cubicBezTo>
                      <a:pt x="2" y="23"/>
                      <a:pt x="2" y="22"/>
                      <a:pt x="3" y="22"/>
                    </a:cubicBezTo>
                    <a:cubicBezTo>
                      <a:pt x="3" y="22"/>
                      <a:pt x="4" y="22"/>
                      <a:pt x="4" y="21"/>
                    </a:cubicBezTo>
                    <a:lnTo>
                      <a:pt x="5" y="21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20"/>
                    </a:lnTo>
                    <a:cubicBezTo>
                      <a:pt x="3" y="20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5"/>
                      <a:pt x="4" y="15"/>
                    </a:cubicBezTo>
                    <a:lnTo>
                      <a:pt x="3" y="15"/>
                    </a:lnTo>
                    <a:lnTo>
                      <a:pt x="2" y="15"/>
                    </a:lnTo>
                    <a:cubicBezTo>
                      <a:pt x="1" y="15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2"/>
                    </a:cubicBezTo>
                    <a:cubicBezTo>
                      <a:pt x="1" y="11"/>
                      <a:pt x="1" y="10"/>
                      <a:pt x="2" y="9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11" y="11"/>
                    </a:lnTo>
                    <a:cubicBezTo>
                      <a:pt x="12" y="11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7" y="12"/>
                      <a:pt x="17" y="12"/>
                    </a:cubicBezTo>
                    <a:lnTo>
                      <a:pt x="18" y="12"/>
                    </a:ln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2"/>
                      <a:pt x="20" y="12"/>
                    </a:cubicBezTo>
                    <a:lnTo>
                      <a:pt x="20" y="11"/>
                    </a:lnTo>
                    <a:cubicBezTo>
                      <a:pt x="21" y="10"/>
                      <a:pt x="21" y="10"/>
                      <a:pt x="22" y="10"/>
                    </a:cubicBezTo>
                    <a:cubicBezTo>
                      <a:pt x="22" y="9"/>
                      <a:pt x="23" y="9"/>
                      <a:pt x="23" y="9"/>
                    </a:cubicBezTo>
                    <a:cubicBezTo>
                      <a:pt x="23" y="9"/>
                      <a:pt x="24" y="9"/>
                      <a:pt x="24" y="10"/>
                    </a:cubicBezTo>
                    <a:lnTo>
                      <a:pt x="25" y="10"/>
                    </a:lnTo>
                    <a:cubicBezTo>
                      <a:pt x="26" y="10"/>
                      <a:pt x="26" y="9"/>
                      <a:pt x="26" y="9"/>
                    </a:cubicBezTo>
                    <a:cubicBezTo>
                      <a:pt x="26" y="9"/>
                      <a:pt x="25" y="8"/>
                      <a:pt x="26" y="8"/>
                    </a:cubicBezTo>
                    <a:cubicBezTo>
                      <a:pt x="26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lnTo>
                      <a:pt x="31" y="8"/>
                    </a:lnTo>
                    <a:cubicBezTo>
                      <a:pt x="31" y="8"/>
                      <a:pt x="31" y="7"/>
                      <a:pt x="31" y="6"/>
                    </a:cubicBezTo>
                    <a:lnTo>
                      <a:pt x="30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6"/>
                    </a:lnTo>
                    <a:cubicBezTo>
                      <a:pt x="26" y="5"/>
                      <a:pt x="25" y="5"/>
                      <a:pt x="26" y="4"/>
                    </a:cubicBezTo>
                    <a:lnTo>
                      <a:pt x="27" y="4"/>
                    </a:lnTo>
                    <a:cubicBezTo>
                      <a:pt x="28" y="4"/>
                      <a:pt x="28" y="4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30" y="4"/>
                    </a:lnTo>
                    <a:cubicBezTo>
                      <a:pt x="30" y="3"/>
                      <a:pt x="30" y="2"/>
                      <a:pt x="31" y="2"/>
                    </a:cubicBezTo>
                    <a:cubicBezTo>
                      <a:pt x="32" y="1"/>
                      <a:pt x="33" y="1"/>
                      <a:pt x="35" y="0"/>
                    </a:cubicBez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cubicBezTo>
                      <a:pt x="39" y="1"/>
                      <a:pt x="40" y="1"/>
                      <a:pt x="41" y="1"/>
                    </a:cubicBezTo>
                    <a:lnTo>
                      <a:pt x="42" y="1"/>
                    </a:lnTo>
                    <a:cubicBezTo>
                      <a:pt x="43" y="1"/>
                      <a:pt x="44" y="1"/>
                      <a:pt x="44" y="1"/>
                    </a:cubicBezTo>
                    <a:cubicBezTo>
                      <a:pt x="45" y="2"/>
                      <a:pt x="45" y="2"/>
                      <a:pt x="46" y="2"/>
                    </a:cubicBezTo>
                    <a:lnTo>
                      <a:pt x="47" y="2"/>
                    </a:lnTo>
                    <a:cubicBezTo>
                      <a:pt x="48" y="2"/>
                      <a:pt x="48" y="2"/>
                      <a:pt x="49" y="2"/>
                    </a:cubicBezTo>
                    <a:lnTo>
                      <a:pt x="50" y="2"/>
                    </a:lnTo>
                    <a:lnTo>
                      <a:pt x="51" y="2"/>
                    </a:lnTo>
                    <a:cubicBezTo>
                      <a:pt x="52" y="2"/>
                      <a:pt x="52" y="2"/>
                      <a:pt x="53" y="2"/>
                    </a:cubicBezTo>
                    <a:cubicBezTo>
                      <a:pt x="54" y="3"/>
                      <a:pt x="54" y="3"/>
                      <a:pt x="55" y="3"/>
                    </a:cubicBez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cubicBezTo>
                      <a:pt x="59" y="3"/>
                      <a:pt x="59" y="4"/>
                      <a:pt x="59" y="4"/>
                    </a:cubicBezTo>
                    <a:cubicBezTo>
                      <a:pt x="59" y="4"/>
                      <a:pt x="59" y="5"/>
                      <a:pt x="58" y="5"/>
                    </a:cubicBezTo>
                    <a:cubicBezTo>
                      <a:pt x="58" y="6"/>
                      <a:pt x="57" y="6"/>
                      <a:pt x="56" y="6"/>
                    </a:cubicBezTo>
                    <a:cubicBezTo>
                      <a:pt x="55" y="6"/>
                      <a:pt x="55" y="6"/>
                      <a:pt x="54" y="6"/>
                    </a:cubicBezTo>
                    <a:lnTo>
                      <a:pt x="53" y="6"/>
                    </a:lnTo>
                    <a:cubicBezTo>
                      <a:pt x="52" y="6"/>
                      <a:pt x="52" y="6"/>
                      <a:pt x="51" y="6"/>
                    </a:cubicBezTo>
                    <a:cubicBezTo>
                      <a:pt x="51" y="7"/>
                      <a:pt x="50" y="8"/>
                      <a:pt x="50" y="8"/>
                    </a:cubicBezTo>
                    <a:cubicBezTo>
                      <a:pt x="49" y="8"/>
                      <a:pt x="48" y="8"/>
                      <a:pt x="47" y="8"/>
                    </a:cubicBezTo>
                    <a:cubicBezTo>
                      <a:pt x="46" y="9"/>
                      <a:pt x="45" y="9"/>
                      <a:pt x="44" y="9"/>
                    </a:cubicBezTo>
                    <a:lnTo>
                      <a:pt x="43" y="9"/>
                    </a:lnTo>
                    <a:lnTo>
                      <a:pt x="42" y="9"/>
                    </a:lnTo>
                    <a:cubicBezTo>
                      <a:pt x="40" y="9"/>
                      <a:pt x="39" y="10"/>
                      <a:pt x="37" y="10"/>
                    </a:cubicBezTo>
                    <a:lnTo>
                      <a:pt x="36" y="11"/>
                    </a:lnTo>
                    <a:cubicBezTo>
                      <a:pt x="37" y="11"/>
                      <a:pt x="37" y="11"/>
                      <a:pt x="38" y="11"/>
                    </a:cubicBezTo>
                    <a:cubicBezTo>
                      <a:pt x="39" y="11"/>
                      <a:pt x="40" y="11"/>
                      <a:pt x="40" y="11"/>
                    </a:cubicBez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1"/>
                    </a:ln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2" y="13"/>
                      <a:pt x="41" y="13"/>
                    </a:cubicBezTo>
                    <a:cubicBezTo>
                      <a:pt x="40" y="13"/>
                      <a:pt x="40" y="13"/>
                      <a:pt x="39" y="13"/>
                    </a:cubicBezTo>
                    <a:cubicBezTo>
                      <a:pt x="39" y="13"/>
                      <a:pt x="37" y="13"/>
                      <a:pt x="37" y="14"/>
                    </a:cubicBezTo>
                    <a:cubicBezTo>
                      <a:pt x="37" y="14"/>
                      <a:pt x="38" y="14"/>
                      <a:pt x="39" y="14"/>
                    </a:cubicBezTo>
                    <a:lnTo>
                      <a:pt x="40" y="14"/>
                    </a:lnTo>
                    <a:lnTo>
                      <a:pt x="41" y="14"/>
                    </a:lnTo>
                    <a:lnTo>
                      <a:pt x="42" y="14"/>
                    </a:lnTo>
                    <a:cubicBezTo>
                      <a:pt x="42" y="15"/>
                      <a:pt x="42" y="15"/>
                      <a:pt x="42" y="15"/>
                    </a:cubicBezTo>
                    <a:lnTo>
                      <a:pt x="41" y="15"/>
                    </a:lnTo>
                    <a:lnTo>
                      <a:pt x="41" y="16"/>
                    </a:lnTo>
                    <a:cubicBezTo>
                      <a:pt x="40" y="16"/>
                      <a:pt x="40" y="16"/>
                      <a:pt x="40" y="16"/>
                    </a:cubicBezTo>
                    <a:lnTo>
                      <a:pt x="40" y="17"/>
                    </a:lnTo>
                    <a:cubicBezTo>
                      <a:pt x="39" y="17"/>
                      <a:pt x="39" y="17"/>
                      <a:pt x="39" y="17"/>
                    </a:cubicBezTo>
                    <a:cubicBezTo>
                      <a:pt x="38" y="18"/>
                      <a:pt x="37" y="18"/>
                      <a:pt x="36" y="18"/>
                    </a:cubicBezTo>
                    <a:lnTo>
                      <a:pt x="35" y="18"/>
                    </a:lnTo>
                    <a:cubicBezTo>
                      <a:pt x="33" y="18"/>
                      <a:pt x="33" y="18"/>
                      <a:pt x="33" y="19"/>
                    </a:cubicBezTo>
                    <a:lnTo>
                      <a:pt x="32" y="20"/>
                    </a:lnTo>
                    <a:cubicBezTo>
                      <a:pt x="31" y="20"/>
                      <a:pt x="30" y="20"/>
                      <a:pt x="30" y="20"/>
                    </a:cubicBezTo>
                    <a:cubicBezTo>
                      <a:pt x="29" y="20"/>
                      <a:pt x="29" y="20"/>
                      <a:pt x="28" y="20"/>
                    </a:cubicBezTo>
                    <a:lnTo>
                      <a:pt x="27" y="20"/>
                    </a:lnTo>
                    <a:cubicBezTo>
                      <a:pt x="28" y="20"/>
                      <a:pt x="28" y="20"/>
                      <a:pt x="28" y="21"/>
                    </a:cubicBezTo>
                    <a:lnTo>
                      <a:pt x="29" y="21"/>
                    </a:lnTo>
                    <a:lnTo>
                      <a:pt x="28" y="21"/>
                    </a:ln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2"/>
                      <a:pt x="23" y="22"/>
                    </a:cubicBezTo>
                    <a:lnTo>
                      <a:pt x="22" y="23"/>
                    </a:lnTo>
                    <a:lnTo>
                      <a:pt x="21" y="23"/>
                    </a:lnTo>
                    <a:cubicBezTo>
                      <a:pt x="20" y="23"/>
                      <a:pt x="20" y="23"/>
                      <a:pt x="19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15" y="23"/>
                    </a:lnTo>
                    <a:lnTo>
                      <a:pt x="14" y="23"/>
                    </a:lnTo>
                    <a:cubicBezTo>
                      <a:pt x="13" y="23"/>
                      <a:pt x="13" y="22"/>
                      <a:pt x="13" y="22"/>
                    </a:cubicBezTo>
                    <a:lnTo>
                      <a:pt x="14" y="22"/>
                    </a:ln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lnTo>
                      <a:pt x="13" y="21"/>
                    </a:lnTo>
                    <a:lnTo>
                      <a:pt x="13" y="22"/>
                    </a:lnTo>
                    <a:cubicBezTo>
                      <a:pt x="12" y="22"/>
                      <a:pt x="12" y="22"/>
                      <a:pt x="11" y="23"/>
                    </a:cubicBezTo>
                    <a:cubicBezTo>
                      <a:pt x="10" y="23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lnTo>
                      <a:pt x="7" y="24"/>
                    </a:lnTo>
                    <a:cubicBezTo>
                      <a:pt x="6" y="24"/>
                      <a:pt x="6" y="25"/>
                      <a:pt x="5" y="25"/>
                    </a:cubicBezTo>
                    <a:cubicBezTo>
                      <a:pt x="5" y="26"/>
                      <a:pt x="4" y="26"/>
                      <a:pt x="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1" name="Shape 3371"/>
              <p:cNvSpPr/>
              <p:nvPr/>
            </p:nvSpPr>
            <p:spPr>
              <a:xfrm>
                <a:off x="9159717" y="8097120"/>
                <a:ext cx="316567" cy="73866"/>
              </a:xfrm>
              <a:custGeom>
                <a:avLst/>
                <a:gdLst/>
                <a:ahLst/>
                <a:cxnLst/>
                <a:rect l="0" t="0" r="0" b="0"/>
                <a:pathLst>
                  <a:path w="91" h="22" extrusionOk="0">
                    <a:moveTo>
                      <a:pt x="56" y="22"/>
                    </a:moveTo>
                    <a:lnTo>
                      <a:pt x="55" y="22"/>
                    </a:ln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1"/>
                      <a:pt x="54" y="21"/>
                      <a:pt x="54" y="21"/>
                    </a:cubicBezTo>
                    <a:lnTo>
                      <a:pt x="54" y="20"/>
                    </a:lnTo>
                    <a:lnTo>
                      <a:pt x="53" y="21"/>
                    </a:lnTo>
                    <a:cubicBezTo>
                      <a:pt x="52" y="21"/>
                      <a:pt x="51" y="21"/>
                      <a:pt x="50" y="21"/>
                    </a:cubicBezTo>
                    <a:cubicBezTo>
                      <a:pt x="50" y="21"/>
                      <a:pt x="49" y="21"/>
                      <a:pt x="48" y="21"/>
                    </a:cubicBezTo>
                    <a:lnTo>
                      <a:pt x="47" y="21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1"/>
                    </a:lnTo>
                    <a:cubicBezTo>
                      <a:pt x="43" y="21"/>
                      <a:pt x="43" y="21"/>
                      <a:pt x="42" y="21"/>
                    </a:cubicBezTo>
                    <a:lnTo>
                      <a:pt x="41" y="21"/>
                    </a:lnTo>
                    <a:lnTo>
                      <a:pt x="40" y="21"/>
                    </a:lnTo>
                    <a:cubicBezTo>
                      <a:pt x="39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4" y="21"/>
                    </a:lnTo>
                    <a:cubicBezTo>
                      <a:pt x="33" y="21"/>
                      <a:pt x="33" y="21"/>
                      <a:pt x="33" y="21"/>
                    </a:cubicBezTo>
                    <a:lnTo>
                      <a:pt x="32" y="21"/>
                    </a:lnTo>
                    <a:cubicBezTo>
                      <a:pt x="31" y="21"/>
                      <a:pt x="31" y="21"/>
                      <a:pt x="30" y="21"/>
                    </a:cubicBezTo>
                    <a:lnTo>
                      <a:pt x="29" y="21"/>
                    </a:lnTo>
                    <a:cubicBezTo>
                      <a:pt x="29" y="21"/>
                      <a:pt x="28" y="21"/>
                      <a:pt x="28" y="2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26" y="22"/>
                    </a:ln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2" y="22"/>
                      <a:pt x="21" y="22"/>
                      <a:pt x="20" y="22"/>
                    </a:cubicBezTo>
                    <a:lnTo>
                      <a:pt x="19" y="22"/>
                    </a:lnTo>
                    <a:cubicBezTo>
                      <a:pt x="18" y="22"/>
                      <a:pt x="18" y="22"/>
                      <a:pt x="17" y="22"/>
                    </a:cubicBezTo>
                    <a:cubicBezTo>
                      <a:pt x="15" y="22"/>
                      <a:pt x="14" y="22"/>
                      <a:pt x="13" y="22"/>
                    </a:cubicBezTo>
                    <a:lnTo>
                      <a:pt x="12" y="22"/>
                    </a:lnTo>
                    <a:lnTo>
                      <a:pt x="11" y="22"/>
                    </a:lnTo>
                    <a:cubicBezTo>
                      <a:pt x="9" y="22"/>
                      <a:pt x="7" y="21"/>
                      <a:pt x="7" y="20"/>
                    </a:cubicBezTo>
                    <a:cubicBezTo>
                      <a:pt x="6" y="19"/>
                      <a:pt x="7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5" y="16"/>
                    </a:lnTo>
                    <a:cubicBezTo>
                      <a:pt x="16" y="16"/>
                      <a:pt x="17" y="16"/>
                      <a:pt x="18" y="16"/>
                    </a:cubicBezTo>
                    <a:lnTo>
                      <a:pt x="19" y="16"/>
                    </a:lnTo>
                    <a:lnTo>
                      <a:pt x="20" y="16"/>
                    </a:lnTo>
                    <a:cubicBezTo>
                      <a:pt x="20" y="16"/>
                      <a:pt x="21" y="16"/>
                      <a:pt x="22" y="16"/>
                    </a:cubicBezTo>
                    <a:lnTo>
                      <a:pt x="23" y="16"/>
                    </a:lnTo>
                    <a:cubicBezTo>
                      <a:pt x="24" y="16"/>
                      <a:pt x="25" y="16"/>
                      <a:pt x="25" y="16"/>
                    </a:cubicBezTo>
                    <a:cubicBezTo>
                      <a:pt x="26" y="16"/>
                      <a:pt x="27" y="17"/>
                      <a:pt x="28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1" y="16"/>
                    </a:lnTo>
                    <a:cubicBezTo>
                      <a:pt x="32" y="16"/>
                      <a:pt x="32" y="16"/>
                      <a:pt x="33" y="16"/>
                    </a:cubicBezTo>
                    <a:cubicBezTo>
                      <a:pt x="34" y="16"/>
                      <a:pt x="34" y="16"/>
                      <a:pt x="35" y="16"/>
                    </a:cubicBezTo>
                    <a:lnTo>
                      <a:pt x="36" y="16"/>
                    </a:lnTo>
                    <a:lnTo>
                      <a:pt x="37" y="16"/>
                    </a:lnTo>
                    <a:cubicBezTo>
                      <a:pt x="38" y="16"/>
                      <a:pt x="38" y="16"/>
                      <a:pt x="39" y="15"/>
                    </a:cubicBezTo>
                    <a:lnTo>
                      <a:pt x="38" y="15"/>
                    </a:lnTo>
                    <a:cubicBezTo>
                      <a:pt x="37" y="16"/>
                      <a:pt x="37" y="16"/>
                      <a:pt x="36" y="16"/>
                    </a:cubicBezTo>
                    <a:cubicBezTo>
                      <a:pt x="35" y="16"/>
                      <a:pt x="34" y="15"/>
                      <a:pt x="33" y="15"/>
                    </a:cubicBezTo>
                    <a:cubicBezTo>
                      <a:pt x="32" y="15"/>
                      <a:pt x="32" y="15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4"/>
                      <a:pt x="25" y="14"/>
                    </a:cubicBezTo>
                    <a:lnTo>
                      <a:pt x="24" y="14"/>
                    </a:lnTo>
                    <a:lnTo>
                      <a:pt x="25" y="13"/>
                    </a:lnTo>
                    <a:cubicBezTo>
                      <a:pt x="25" y="12"/>
                      <a:pt x="26" y="12"/>
                      <a:pt x="27" y="12"/>
                    </a:cubicBezTo>
                    <a:cubicBezTo>
                      <a:pt x="28" y="12"/>
                      <a:pt x="28" y="11"/>
                      <a:pt x="28" y="11"/>
                    </a:cubicBezTo>
                    <a:lnTo>
                      <a:pt x="29" y="11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cubicBezTo>
                      <a:pt x="27" y="10"/>
                      <a:pt x="26" y="11"/>
                      <a:pt x="25" y="11"/>
                    </a:cubicBezTo>
                    <a:lnTo>
                      <a:pt x="24" y="11"/>
                    </a:lnTo>
                    <a:cubicBezTo>
                      <a:pt x="23" y="12"/>
                      <a:pt x="21" y="12"/>
                      <a:pt x="19" y="12"/>
                    </a:cubicBezTo>
                    <a:lnTo>
                      <a:pt x="18" y="12"/>
                    </a:lnTo>
                    <a:cubicBezTo>
                      <a:pt x="16" y="13"/>
                      <a:pt x="15" y="13"/>
                      <a:pt x="14" y="13"/>
                    </a:cubicBezTo>
                    <a:lnTo>
                      <a:pt x="13" y="14"/>
                    </a:lnTo>
                    <a:cubicBezTo>
                      <a:pt x="12" y="14"/>
                      <a:pt x="12" y="14"/>
                      <a:pt x="11" y="14"/>
                    </a:cubicBezTo>
                    <a:lnTo>
                      <a:pt x="10" y="14"/>
                    </a:lnTo>
                    <a:cubicBezTo>
                      <a:pt x="10" y="13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9" y="11"/>
                    </a:cubicBezTo>
                    <a:lnTo>
                      <a:pt x="8" y="12"/>
                    </a:lnTo>
                    <a:cubicBezTo>
                      <a:pt x="7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3" y="11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2" y="8"/>
                      <a:pt x="3" y="8"/>
                    </a:cubicBezTo>
                    <a:cubicBezTo>
                      <a:pt x="4" y="8"/>
                      <a:pt x="6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lnTo>
                      <a:pt x="11" y="8"/>
                    </a:lnTo>
                    <a:cubicBezTo>
                      <a:pt x="13" y="8"/>
                      <a:pt x="14" y="8"/>
                      <a:pt x="16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8"/>
                      <a:pt x="20" y="8"/>
                      <a:pt x="19" y="8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5" y="7"/>
                      <a:pt x="14" y="7"/>
                      <a:pt x="14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4" y="5"/>
                      <a:pt x="15" y="5"/>
                      <a:pt x="16" y="5"/>
                    </a:cubicBezTo>
                    <a:cubicBezTo>
                      <a:pt x="17" y="5"/>
                      <a:pt x="18" y="5"/>
                      <a:pt x="18" y="5"/>
                    </a:cubicBezTo>
                    <a:cubicBezTo>
                      <a:pt x="19" y="5"/>
                      <a:pt x="20" y="5"/>
                      <a:pt x="20" y="5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24" y="5"/>
                      <a:pt x="25" y="5"/>
                      <a:pt x="27" y="5"/>
                    </a:cubicBezTo>
                    <a:cubicBezTo>
                      <a:pt x="28" y="5"/>
                      <a:pt x="30" y="6"/>
                      <a:pt x="31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5"/>
                      <a:pt x="30" y="5"/>
                      <a:pt x="30" y="5"/>
                    </a:cubicBezTo>
                    <a:cubicBezTo>
                      <a:pt x="28" y="4"/>
                      <a:pt x="27" y="4"/>
                      <a:pt x="26" y="4"/>
                    </a:cubicBezTo>
                    <a:cubicBezTo>
                      <a:pt x="25" y="4"/>
                      <a:pt x="24" y="4"/>
                      <a:pt x="24" y="3"/>
                    </a:cubicBezTo>
                    <a:cubicBezTo>
                      <a:pt x="24" y="2"/>
                      <a:pt x="27" y="1"/>
                      <a:pt x="29" y="1"/>
                    </a:cubicBezTo>
                    <a:cubicBezTo>
                      <a:pt x="30" y="1"/>
                      <a:pt x="31" y="2"/>
                      <a:pt x="32" y="2"/>
                    </a:cubicBezTo>
                    <a:cubicBezTo>
                      <a:pt x="33" y="3"/>
                      <a:pt x="34" y="3"/>
                      <a:pt x="35" y="4"/>
                    </a:cubicBezTo>
                    <a:cubicBezTo>
                      <a:pt x="36" y="4"/>
                      <a:pt x="36" y="4"/>
                      <a:pt x="37" y="4"/>
                    </a:cubicBezTo>
                    <a:cubicBezTo>
                      <a:pt x="38" y="4"/>
                      <a:pt x="38" y="4"/>
                      <a:pt x="38" y="3"/>
                    </a:cubicBezTo>
                    <a:lnTo>
                      <a:pt x="37" y="3"/>
                    </a:lnTo>
                    <a:cubicBezTo>
                      <a:pt x="37" y="2"/>
                      <a:pt x="37" y="2"/>
                      <a:pt x="37" y="1"/>
                    </a:cubicBezTo>
                    <a:cubicBezTo>
                      <a:pt x="38" y="1"/>
                      <a:pt x="39" y="0"/>
                      <a:pt x="40" y="0"/>
                    </a:cubicBezTo>
                    <a:cubicBezTo>
                      <a:pt x="41" y="0"/>
                      <a:pt x="42" y="0"/>
                      <a:pt x="44" y="0"/>
                    </a:cubicBezTo>
                    <a:cubicBezTo>
                      <a:pt x="45" y="0"/>
                      <a:pt x="46" y="0"/>
                      <a:pt x="47" y="0"/>
                    </a:cubicBezTo>
                    <a:cubicBezTo>
                      <a:pt x="48" y="0"/>
                      <a:pt x="49" y="1"/>
                      <a:pt x="49" y="1"/>
                    </a:cubicBezTo>
                    <a:lnTo>
                      <a:pt x="49" y="2"/>
                    </a:lnTo>
                    <a:cubicBezTo>
                      <a:pt x="48" y="2"/>
                      <a:pt x="48" y="2"/>
                      <a:pt x="47" y="2"/>
                    </a:cubicBezTo>
                    <a:cubicBezTo>
                      <a:pt x="47" y="2"/>
                      <a:pt x="46" y="2"/>
                      <a:pt x="46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8" y="3"/>
                      <a:pt x="49" y="3"/>
                    </a:cubicBezTo>
                    <a:cubicBezTo>
                      <a:pt x="49" y="3"/>
                      <a:pt x="49" y="2"/>
                      <a:pt x="50" y="2"/>
                    </a:cubicBezTo>
                    <a:cubicBezTo>
                      <a:pt x="51" y="2"/>
                      <a:pt x="51" y="3"/>
                      <a:pt x="51" y="4"/>
                    </a:cubicBezTo>
                    <a:cubicBezTo>
                      <a:pt x="51" y="5"/>
                      <a:pt x="51" y="5"/>
                      <a:pt x="51" y="6"/>
                    </a:cubicBezTo>
                    <a:cubicBezTo>
                      <a:pt x="50" y="6"/>
                      <a:pt x="50" y="6"/>
                      <a:pt x="50" y="7"/>
                    </a:cubicBezTo>
                    <a:lnTo>
                      <a:pt x="50" y="8"/>
                    </a:lnTo>
                    <a:cubicBezTo>
                      <a:pt x="49" y="8"/>
                      <a:pt x="49" y="9"/>
                      <a:pt x="48" y="9"/>
                    </a:cubicBezTo>
                    <a:cubicBezTo>
                      <a:pt x="47" y="9"/>
                      <a:pt x="47" y="9"/>
                      <a:pt x="47" y="9"/>
                    </a:cubicBezTo>
                    <a:lnTo>
                      <a:pt x="46" y="9"/>
                    </a:lnTo>
                    <a:lnTo>
                      <a:pt x="47" y="10"/>
                    </a:lnTo>
                    <a:cubicBezTo>
                      <a:pt x="47" y="11"/>
                      <a:pt x="47" y="11"/>
                      <a:pt x="46" y="11"/>
                    </a:cubicBezTo>
                    <a:cubicBezTo>
                      <a:pt x="46" y="12"/>
                      <a:pt x="46" y="12"/>
                      <a:pt x="46" y="12"/>
                    </a:cubicBezTo>
                    <a:lnTo>
                      <a:pt x="47" y="12"/>
                    </a:lnTo>
                    <a:cubicBezTo>
                      <a:pt x="49" y="12"/>
                      <a:pt x="50" y="13"/>
                      <a:pt x="50" y="14"/>
                    </a:cubicBezTo>
                    <a:lnTo>
                      <a:pt x="51" y="14"/>
                    </a:lnTo>
                    <a:cubicBezTo>
                      <a:pt x="51" y="14"/>
                      <a:pt x="52" y="14"/>
                      <a:pt x="53" y="14"/>
                    </a:cubicBezTo>
                    <a:lnTo>
                      <a:pt x="54" y="14"/>
                    </a:lnTo>
                    <a:cubicBezTo>
                      <a:pt x="55" y="14"/>
                      <a:pt x="56" y="15"/>
                      <a:pt x="57" y="15"/>
                    </a:cubicBezTo>
                    <a:lnTo>
                      <a:pt x="58" y="16"/>
                    </a:lnTo>
                    <a:cubicBezTo>
                      <a:pt x="58" y="16"/>
                      <a:pt x="59" y="16"/>
                      <a:pt x="60" y="16"/>
                    </a:cubicBezTo>
                    <a:lnTo>
                      <a:pt x="61" y="16"/>
                    </a:lnTo>
                    <a:lnTo>
                      <a:pt x="61" y="15"/>
                    </a:lnTo>
                    <a:cubicBezTo>
                      <a:pt x="62" y="15"/>
                      <a:pt x="62" y="15"/>
                      <a:pt x="62" y="15"/>
                    </a:cubicBezTo>
                    <a:lnTo>
                      <a:pt x="63" y="15"/>
                    </a:lnTo>
                    <a:cubicBezTo>
                      <a:pt x="63" y="15"/>
                      <a:pt x="63" y="14"/>
                      <a:pt x="64" y="14"/>
                    </a:cubicBezTo>
                    <a:lnTo>
                      <a:pt x="63" y="13"/>
                    </a:lnTo>
                    <a:cubicBezTo>
                      <a:pt x="62" y="12"/>
                      <a:pt x="61" y="12"/>
                      <a:pt x="59" y="12"/>
                    </a:cubicBezTo>
                    <a:lnTo>
                      <a:pt x="58" y="12"/>
                    </a:ln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0"/>
                      <a:pt x="60" y="10"/>
                      <a:pt x="61" y="10"/>
                    </a:cubicBezTo>
                    <a:cubicBezTo>
                      <a:pt x="62" y="10"/>
                      <a:pt x="63" y="10"/>
                      <a:pt x="63" y="10"/>
                    </a:cubicBezTo>
                    <a:cubicBezTo>
                      <a:pt x="64" y="10"/>
                      <a:pt x="65" y="11"/>
                      <a:pt x="66" y="11"/>
                    </a:cubicBezTo>
                    <a:lnTo>
                      <a:pt x="67" y="11"/>
                    </a:lnTo>
                    <a:cubicBezTo>
                      <a:pt x="68" y="10"/>
                      <a:pt x="69" y="10"/>
                      <a:pt x="69" y="10"/>
                    </a:cubicBezTo>
                    <a:cubicBezTo>
                      <a:pt x="70" y="9"/>
                      <a:pt x="69" y="8"/>
                      <a:pt x="69" y="8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0" y="5"/>
                      <a:pt x="71" y="5"/>
                      <a:pt x="72" y="5"/>
                    </a:cubicBezTo>
                    <a:lnTo>
                      <a:pt x="73" y="5"/>
                    </a:lnTo>
                    <a:cubicBezTo>
                      <a:pt x="75" y="6"/>
                      <a:pt x="76" y="6"/>
                      <a:pt x="77" y="6"/>
                    </a:cubicBezTo>
                    <a:cubicBezTo>
                      <a:pt x="78" y="6"/>
                      <a:pt x="79" y="6"/>
                      <a:pt x="80" y="5"/>
                    </a:cubicBezTo>
                    <a:cubicBezTo>
                      <a:pt x="81" y="5"/>
                      <a:pt x="82" y="5"/>
                      <a:pt x="82" y="4"/>
                    </a:cubicBezTo>
                    <a:cubicBezTo>
                      <a:pt x="83" y="4"/>
                      <a:pt x="84" y="4"/>
                      <a:pt x="85" y="4"/>
                    </a:cubicBezTo>
                    <a:cubicBezTo>
                      <a:pt x="85" y="3"/>
                      <a:pt x="87" y="3"/>
                      <a:pt x="88" y="3"/>
                    </a:cubicBezTo>
                    <a:cubicBezTo>
                      <a:pt x="89" y="3"/>
                      <a:pt x="90" y="3"/>
                      <a:pt x="91" y="4"/>
                    </a:cubicBezTo>
                    <a:cubicBezTo>
                      <a:pt x="90" y="5"/>
                      <a:pt x="89" y="6"/>
                      <a:pt x="88" y="6"/>
                    </a:cubicBezTo>
                    <a:lnTo>
                      <a:pt x="88" y="7"/>
                    </a:lnTo>
                    <a:cubicBezTo>
                      <a:pt x="87" y="7"/>
                      <a:pt x="86" y="8"/>
                      <a:pt x="85" y="8"/>
                    </a:cubicBezTo>
                    <a:cubicBezTo>
                      <a:pt x="84" y="8"/>
                      <a:pt x="84" y="9"/>
                      <a:pt x="84" y="9"/>
                    </a:cubicBezTo>
                    <a:cubicBezTo>
                      <a:pt x="83" y="9"/>
                      <a:pt x="82" y="10"/>
                      <a:pt x="82" y="10"/>
                    </a:cubicBezTo>
                    <a:cubicBezTo>
                      <a:pt x="81" y="11"/>
                      <a:pt x="79" y="11"/>
                      <a:pt x="78" y="11"/>
                    </a:cubicBezTo>
                    <a:cubicBezTo>
                      <a:pt x="75" y="11"/>
                      <a:pt x="75" y="12"/>
                      <a:pt x="75" y="12"/>
                    </a:cubicBezTo>
                    <a:lnTo>
                      <a:pt x="76" y="12"/>
                    </a:lnTo>
                    <a:cubicBezTo>
                      <a:pt x="77" y="12"/>
                      <a:pt x="78" y="12"/>
                      <a:pt x="78" y="12"/>
                    </a:cubicBez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4"/>
                    </a:lnTo>
                    <a:lnTo>
                      <a:pt x="79" y="14"/>
                    </a:lnTo>
                    <a:cubicBezTo>
                      <a:pt x="79" y="14"/>
                      <a:pt x="78" y="15"/>
                      <a:pt x="79" y="15"/>
                    </a:cubicBezTo>
                    <a:cubicBezTo>
                      <a:pt x="80" y="15"/>
                      <a:pt x="81" y="14"/>
                      <a:pt x="82" y="14"/>
                    </a:cubicBezTo>
                    <a:lnTo>
                      <a:pt x="82" y="13"/>
                    </a:lnTo>
                    <a:cubicBezTo>
                      <a:pt x="83" y="12"/>
                      <a:pt x="84" y="12"/>
                      <a:pt x="85" y="12"/>
                    </a:cubicBezTo>
                    <a:cubicBezTo>
                      <a:pt x="86" y="12"/>
                      <a:pt x="86" y="12"/>
                      <a:pt x="87" y="12"/>
                    </a:cubicBezTo>
                    <a:cubicBezTo>
                      <a:pt x="88" y="12"/>
                      <a:pt x="90" y="12"/>
                      <a:pt x="90" y="12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6"/>
                      <a:pt x="86" y="17"/>
                      <a:pt x="84" y="17"/>
                    </a:cubicBezTo>
                    <a:cubicBezTo>
                      <a:pt x="83" y="17"/>
                      <a:pt x="82" y="17"/>
                      <a:pt x="81" y="17"/>
                    </a:cubicBezTo>
                    <a:cubicBezTo>
                      <a:pt x="81" y="17"/>
                      <a:pt x="80" y="17"/>
                      <a:pt x="79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7" y="18"/>
                      <a:pt x="76" y="18"/>
                      <a:pt x="76" y="19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2" y="20"/>
                      <a:pt x="72" y="21"/>
                      <a:pt x="72" y="21"/>
                    </a:cubicBez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1"/>
                      <a:pt x="67" y="22"/>
                      <a:pt x="67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5" y="22"/>
                      <a:pt x="64" y="22"/>
                      <a:pt x="64" y="22"/>
                    </a:cubicBezTo>
                    <a:cubicBezTo>
                      <a:pt x="63" y="22"/>
                      <a:pt x="63" y="21"/>
                      <a:pt x="63" y="21"/>
                    </a:cubicBezTo>
                    <a:cubicBezTo>
                      <a:pt x="62" y="21"/>
                      <a:pt x="62" y="21"/>
                      <a:pt x="62" y="22"/>
                    </a:cubicBezTo>
                    <a:lnTo>
                      <a:pt x="61" y="22"/>
                    </a:lnTo>
                    <a:cubicBezTo>
                      <a:pt x="60" y="22"/>
                      <a:pt x="60" y="22"/>
                      <a:pt x="59" y="22"/>
                    </a:cubicBezTo>
                    <a:cubicBezTo>
                      <a:pt x="58" y="22"/>
                      <a:pt x="58" y="22"/>
                      <a:pt x="57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2" name="Shape 3372"/>
              <p:cNvSpPr/>
              <p:nvPr/>
            </p:nvSpPr>
            <p:spPr>
              <a:xfrm>
                <a:off x="9135095" y="8624732"/>
                <a:ext cx="87935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26" h="9" extrusionOk="0">
                    <a:moveTo>
                      <a:pt x="0" y="8"/>
                    </a:move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4"/>
                      <a:pt x="6" y="3"/>
                      <a:pt x="7" y="3"/>
                    </a:cubicBezTo>
                    <a:lnTo>
                      <a:pt x="8" y="3"/>
                    </a:ln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1" y="2"/>
                      <a:pt x="11" y="1"/>
                    </a:cubicBezTo>
                    <a:lnTo>
                      <a:pt x="12" y="1"/>
                    </a:lnTo>
                    <a:cubicBezTo>
                      <a:pt x="12" y="0"/>
                      <a:pt x="13" y="0"/>
                      <a:pt x="14" y="0"/>
                    </a:cubicBez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cubicBezTo>
                      <a:pt x="18" y="1"/>
                      <a:pt x="19" y="1"/>
                      <a:pt x="19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5" y="0"/>
                    </a:cubicBezTo>
                    <a:lnTo>
                      <a:pt x="26" y="1"/>
                    </a:lnTo>
                    <a:cubicBezTo>
                      <a:pt x="26" y="1"/>
                      <a:pt x="25" y="2"/>
                      <a:pt x="25" y="3"/>
                    </a:cubicBezTo>
                    <a:cubicBezTo>
                      <a:pt x="23" y="4"/>
                      <a:pt x="20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cubicBezTo>
                      <a:pt x="14" y="6"/>
                      <a:pt x="13" y="6"/>
                      <a:pt x="11" y="6"/>
                    </a:cubicBezTo>
                    <a:lnTo>
                      <a:pt x="11" y="7"/>
                    </a:lnTo>
                    <a:cubicBezTo>
                      <a:pt x="10" y="7"/>
                      <a:pt x="10" y="7"/>
                      <a:pt x="9" y="7"/>
                    </a:cubicBezTo>
                    <a:lnTo>
                      <a:pt x="8" y="7"/>
                    </a:lnTo>
                    <a:cubicBezTo>
                      <a:pt x="7" y="7"/>
                      <a:pt x="7" y="7"/>
                      <a:pt x="7" y="7"/>
                    </a:cubicBez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cubicBezTo>
                      <a:pt x="3" y="7"/>
                      <a:pt x="2" y="7"/>
                      <a:pt x="2" y="8"/>
                    </a:cubicBezTo>
                    <a:lnTo>
                      <a:pt x="1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3" name="Shape 3373"/>
              <p:cNvSpPr/>
              <p:nvPr/>
            </p:nvSpPr>
            <p:spPr>
              <a:xfrm>
                <a:off x="9110473" y="8058428"/>
                <a:ext cx="263806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76" h="12" extrusionOk="0">
                    <a:moveTo>
                      <a:pt x="23" y="12"/>
                    </a:moveTo>
                    <a:cubicBezTo>
                      <a:pt x="22" y="12"/>
                      <a:pt x="22" y="12"/>
                      <a:pt x="23" y="11"/>
                    </a:cubicBezTo>
                    <a:lnTo>
                      <a:pt x="24" y="10"/>
                    </a:lnTo>
                    <a:cubicBezTo>
                      <a:pt x="24" y="10"/>
                      <a:pt x="26" y="9"/>
                      <a:pt x="25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2" y="9"/>
                      <a:pt x="22" y="10"/>
                      <a:pt x="21" y="10"/>
                    </a:cubicBezTo>
                    <a:lnTo>
                      <a:pt x="21" y="11"/>
                    </a:lnTo>
                    <a:cubicBezTo>
                      <a:pt x="21" y="11"/>
                      <a:pt x="21" y="12"/>
                      <a:pt x="20" y="12"/>
                    </a:cubicBezTo>
                    <a:cubicBezTo>
                      <a:pt x="19" y="12"/>
                      <a:pt x="18" y="12"/>
                      <a:pt x="17" y="12"/>
                    </a:cubicBezTo>
                    <a:lnTo>
                      <a:pt x="16" y="12"/>
                    </a:lnTo>
                    <a:cubicBezTo>
                      <a:pt x="15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2" y="10"/>
                      <a:pt x="11" y="11"/>
                    </a:cubicBezTo>
                    <a:lnTo>
                      <a:pt x="10" y="11"/>
                    </a:lnTo>
                    <a:cubicBezTo>
                      <a:pt x="9" y="11"/>
                      <a:pt x="8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lnTo>
                      <a:pt x="6" y="9"/>
                    </a:lnTo>
                    <a:cubicBezTo>
                      <a:pt x="6" y="9"/>
                      <a:pt x="5" y="9"/>
                      <a:pt x="4" y="9"/>
                    </a:cubicBezTo>
                    <a:cubicBezTo>
                      <a:pt x="3" y="9"/>
                      <a:pt x="2" y="8"/>
                      <a:pt x="2" y="8"/>
                    </a:cubicBez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cubicBezTo>
                      <a:pt x="5" y="7"/>
                      <a:pt x="5" y="7"/>
                      <a:pt x="5" y="7"/>
                    </a:cubicBezTo>
                    <a:lnTo>
                      <a:pt x="5" y="6"/>
                    </a:lnTo>
                    <a:lnTo>
                      <a:pt x="4" y="6"/>
                    </a:lnTo>
                    <a:cubicBezTo>
                      <a:pt x="4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5" y="5"/>
                      <a:pt x="8" y="5"/>
                      <a:pt x="12" y="5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7" y="5"/>
                      <a:pt x="21" y="5"/>
                      <a:pt x="25" y="4"/>
                    </a:cubicBezTo>
                    <a:cubicBezTo>
                      <a:pt x="27" y="4"/>
                      <a:pt x="30" y="4"/>
                      <a:pt x="32" y="3"/>
                    </a:cubicBezTo>
                    <a:cubicBezTo>
                      <a:pt x="33" y="3"/>
                      <a:pt x="34" y="3"/>
                      <a:pt x="35" y="2"/>
                    </a:cubicBezTo>
                    <a:cubicBezTo>
                      <a:pt x="38" y="1"/>
                      <a:pt x="41" y="1"/>
                      <a:pt x="43" y="1"/>
                    </a:cubicBezTo>
                    <a:cubicBezTo>
                      <a:pt x="44" y="1"/>
                      <a:pt x="44" y="1"/>
                      <a:pt x="45" y="1"/>
                    </a:cubicBezTo>
                    <a:cubicBezTo>
                      <a:pt x="45" y="1"/>
                      <a:pt x="46" y="1"/>
                      <a:pt x="47" y="1"/>
                    </a:cubicBezTo>
                    <a:cubicBezTo>
                      <a:pt x="48" y="1"/>
                      <a:pt x="49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3" y="1"/>
                      <a:pt x="54" y="1"/>
                      <a:pt x="54" y="1"/>
                    </a:cubicBezTo>
                    <a:cubicBezTo>
                      <a:pt x="56" y="1"/>
                      <a:pt x="57" y="1"/>
                      <a:pt x="58" y="1"/>
                    </a:cubicBezTo>
                    <a:cubicBezTo>
                      <a:pt x="59" y="0"/>
                      <a:pt x="61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7" y="1"/>
                      <a:pt x="68" y="2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9" y="3"/>
                      <a:pt x="69" y="3"/>
                      <a:pt x="70" y="3"/>
                    </a:cubicBezTo>
                    <a:lnTo>
                      <a:pt x="71" y="3"/>
                    </a:lnTo>
                    <a:cubicBezTo>
                      <a:pt x="72" y="1"/>
                      <a:pt x="73" y="1"/>
                      <a:pt x="74" y="1"/>
                    </a:cubicBezTo>
                    <a:cubicBezTo>
                      <a:pt x="74" y="1"/>
                      <a:pt x="75" y="1"/>
                      <a:pt x="75" y="2"/>
                    </a:cubicBezTo>
                    <a:cubicBezTo>
                      <a:pt x="76" y="3"/>
                      <a:pt x="76" y="4"/>
                      <a:pt x="75" y="5"/>
                    </a:cubicBezTo>
                    <a:cubicBezTo>
                      <a:pt x="74" y="6"/>
                      <a:pt x="72" y="6"/>
                      <a:pt x="71" y="6"/>
                    </a:cubicBezTo>
                    <a:lnTo>
                      <a:pt x="70" y="6"/>
                    </a:lnTo>
                    <a:cubicBezTo>
                      <a:pt x="69" y="6"/>
                      <a:pt x="68" y="6"/>
                      <a:pt x="67" y="6"/>
                    </a:cubicBezTo>
                    <a:cubicBezTo>
                      <a:pt x="66" y="6"/>
                      <a:pt x="65" y="7"/>
                      <a:pt x="65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8"/>
                      <a:pt x="62" y="8"/>
                      <a:pt x="61" y="8"/>
                    </a:cubicBezTo>
                    <a:cubicBezTo>
                      <a:pt x="60" y="9"/>
                      <a:pt x="59" y="9"/>
                      <a:pt x="58" y="10"/>
                    </a:cubicBezTo>
                    <a:cubicBezTo>
                      <a:pt x="56" y="10"/>
                      <a:pt x="55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8" y="10"/>
                      <a:pt x="48" y="10"/>
                      <a:pt x="47" y="10"/>
                    </a:cubicBezTo>
                    <a:cubicBezTo>
                      <a:pt x="47" y="10"/>
                      <a:pt x="46" y="10"/>
                      <a:pt x="45" y="10"/>
                    </a:cubicBezTo>
                    <a:cubicBezTo>
                      <a:pt x="44" y="11"/>
                      <a:pt x="43" y="11"/>
                      <a:pt x="42" y="11"/>
                    </a:cubicBezTo>
                    <a:cubicBezTo>
                      <a:pt x="42" y="11"/>
                      <a:pt x="41" y="12"/>
                      <a:pt x="40" y="12"/>
                    </a:cubicBezTo>
                    <a:cubicBezTo>
                      <a:pt x="39" y="12"/>
                      <a:pt x="39" y="12"/>
                      <a:pt x="39" y="11"/>
                    </a:cubicBezTo>
                    <a:lnTo>
                      <a:pt x="39" y="10"/>
                    </a:lnTo>
                    <a:cubicBezTo>
                      <a:pt x="39" y="9"/>
                      <a:pt x="42" y="8"/>
                      <a:pt x="43" y="8"/>
                    </a:cubicBezTo>
                    <a:lnTo>
                      <a:pt x="44" y="8"/>
                    </a:lnTo>
                    <a:lnTo>
                      <a:pt x="46" y="7"/>
                    </a:lnTo>
                    <a:lnTo>
                      <a:pt x="45" y="7"/>
                    </a:lnTo>
                    <a:cubicBezTo>
                      <a:pt x="44" y="7"/>
                      <a:pt x="42" y="7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38" y="9"/>
                    </a:cubicBezTo>
                    <a:lnTo>
                      <a:pt x="37" y="9"/>
                    </a:lnTo>
                    <a:cubicBezTo>
                      <a:pt x="35" y="9"/>
                      <a:pt x="33" y="9"/>
                      <a:pt x="32" y="9"/>
                    </a:cubicBezTo>
                    <a:cubicBezTo>
                      <a:pt x="32" y="10"/>
                      <a:pt x="30" y="10"/>
                      <a:pt x="30" y="10"/>
                    </a:cubicBezTo>
                    <a:cubicBezTo>
                      <a:pt x="29" y="10"/>
                      <a:pt x="28" y="10"/>
                      <a:pt x="27" y="11"/>
                    </a:cubicBezTo>
                    <a:lnTo>
                      <a:pt x="26" y="11"/>
                    </a:lnTo>
                    <a:cubicBezTo>
                      <a:pt x="26" y="12"/>
                      <a:pt x="25" y="12"/>
                      <a:pt x="24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4" name="Shape 3374"/>
              <p:cNvSpPr/>
              <p:nvPr/>
            </p:nvSpPr>
            <p:spPr>
              <a:xfrm>
                <a:off x="7168850" y="8213195"/>
                <a:ext cx="2444605" cy="1090399"/>
              </a:xfrm>
              <a:custGeom>
                <a:avLst/>
                <a:gdLst/>
                <a:ahLst/>
                <a:cxnLst/>
                <a:rect l="0" t="0" r="0" b="0"/>
                <a:pathLst>
                  <a:path w="696" h="311" extrusionOk="0">
                    <a:moveTo>
                      <a:pt x="696" y="159"/>
                    </a:moveTo>
                    <a:lnTo>
                      <a:pt x="695" y="159"/>
                    </a:lnTo>
                    <a:cubicBezTo>
                      <a:pt x="694" y="159"/>
                      <a:pt x="694" y="160"/>
                      <a:pt x="693" y="160"/>
                    </a:cubicBezTo>
                    <a:lnTo>
                      <a:pt x="693" y="161"/>
                    </a:lnTo>
                    <a:cubicBezTo>
                      <a:pt x="693" y="162"/>
                      <a:pt x="693" y="162"/>
                      <a:pt x="693" y="162"/>
                    </a:cubicBezTo>
                    <a:cubicBezTo>
                      <a:pt x="694" y="162"/>
                      <a:pt x="694" y="162"/>
                      <a:pt x="694" y="163"/>
                    </a:cubicBezTo>
                    <a:cubicBezTo>
                      <a:pt x="694" y="163"/>
                      <a:pt x="693" y="163"/>
                      <a:pt x="693" y="164"/>
                    </a:cubicBezTo>
                    <a:cubicBezTo>
                      <a:pt x="692" y="164"/>
                      <a:pt x="692" y="165"/>
                      <a:pt x="692" y="165"/>
                    </a:cubicBezTo>
                    <a:lnTo>
                      <a:pt x="693" y="166"/>
                    </a:lnTo>
                    <a:lnTo>
                      <a:pt x="693" y="167"/>
                    </a:lnTo>
                    <a:lnTo>
                      <a:pt x="691" y="168"/>
                    </a:lnTo>
                    <a:lnTo>
                      <a:pt x="690" y="168"/>
                    </a:lnTo>
                    <a:lnTo>
                      <a:pt x="689" y="168"/>
                    </a:lnTo>
                    <a:cubicBezTo>
                      <a:pt x="690" y="168"/>
                      <a:pt x="690" y="168"/>
                      <a:pt x="690" y="168"/>
                    </a:cubicBezTo>
                    <a:cubicBezTo>
                      <a:pt x="691" y="168"/>
                      <a:pt x="691" y="169"/>
                      <a:pt x="692" y="169"/>
                    </a:cubicBezTo>
                    <a:lnTo>
                      <a:pt x="692" y="170"/>
                    </a:lnTo>
                    <a:lnTo>
                      <a:pt x="692" y="171"/>
                    </a:lnTo>
                    <a:cubicBezTo>
                      <a:pt x="692" y="171"/>
                      <a:pt x="692" y="172"/>
                      <a:pt x="691" y="172"/>
                    </a:cubicBezTo>
                    <a:lnTo>
                      <a:pt x="690" y="172"/>
                    </a:lnTo>
                    <a:cubicBezTo>
                      <a:pt x="689" y="172"/>
                      <a:pt x="689" y="172"/>
                      <a:pt x="689" y="172"/>
                    </a:cubicBezTo>
                    <a:cubicBezTo>
                      <a:pt x="688" y="173"/>
                      <a:pt x="687" y="173"/>
                      <a:pt x="687" y="173"/>
                    </a:cubicBezTo>
                    <a:cubicBezTo>
                      <a:pt x="686" y="173"/>
                      <a:pt x="686" y="173"/>
                      <a:pt x="686" y="173"/>
                    </a:cubicBezTo>
                    <a:lnTo>
                      <a:pt x="685" y="173"/>
                    </a:lnTo>
                    <a:cubicBezTo>
                      <a:pt x="684" y="173"/>
                      <a:pt x="683" y="173"/>
                      <a:pt x="683" y="173"/>
                    </a:cubicBezTo>
                    <a:cubicBezTo>
                      <a:pt x="682" y="173"/>
                      <a:pt x="681" y="173"/>
                      <a:pt x="681" y="173"/>
                    </a:cubicBezTo>
                    <a:cubicBezTo>
                      <a:pt x="680" y="173"/>
                      <a:pt x="680" y="173"/>
                      <a:pt x="679" y="174"/>
                    </a:cubicBezTo>
                    <a:lnTo>
                      <a:pt x="680" y="174"/>
                    </a:lnTo>
                    <a:cubicBezTo>
                      <a:pt x="681" y="174"/>
                      <a:pt x="681" y="174"/>
                      <a:pt x="682" y="174"/>
                    </a:cubicBezTo>
                    <a:lnTo>
                      <a:pt x="682" y="173"/>
                    </a:lnTo>
                    <a:cubicBezTo>
                      <a:pt x="683" y="173"/>
                      <a:pt x="683" y="173"/>
                      <a:pt x="683" y="173"/>
                    </a:cubicBezTo>
                    <a:cubicBezTo>
                      <a:pt x="684" y="173"/>
                      <a:pt x="684" y="173"/>
                      <a:pt x="685" y="173"/>
                    </a:cubicBezTo>
                    <a:cubicBezTo>
                      <a:pt x="685" y="174"/>
                      <a:pt x="685" y="174"/>
                      <a:pt x="685" y="174"/>
                    </a:cubicBezTo>
                    <a:cubicBezTo>
                      <a:pt x="686" y="174"/>
                      <a:pt x="686" y="174"/>
                      <a:pt x="686" y="174"/>
                    </a:cubicBezTo>
                    <a:cubicBezTo>
                      <a:pt x="687" y="174"/>
                      <a:pt x="687" y="174"/>
                      <a:pt x="688" y="174"/>
                    </a:cubicBezTo>
                    <a:cubicBezTo>
                      <a:pt x="689" y="174"/>
                      <a:pt x="690" y="174"/>
                      <a:pt x="690" y="174"/>
                    </a:cubicBezTo>
                    <a:lnTo>
                      <a:pt x="691" y="174"/>
                    </a:lnTo>
                    <a:cubicBezTo>
                      <a:pt x="691" y="174"/>
                      <a:pt x="690" y="174"/>
                      <a:pt x="690" y="175"/>
                    </a:cubicBezTo>
                    <a:lnTo>
                      <a:pt x="689" y="175"/>
                    </a:lnTo>
                    <a:cubicBezTo>
                      <a:pt x="689" y="175"/>
                      <a:pt x="688" y="175"/>
                      <a:pt x="688" y="176"/>
                    </a:cubicBezTo>
                    <a:lnTo>
                      <a:pt x="687" y="176"/>
                    </a:lnTo>
                    <a:lnTo>
                      <a:pt x="686" y="176"/>
                    </a:lnTo>
                    <a:lnTo>
                      <a:pt x="685" y="176"/>
                    </a:lnTo>
                    <a:lnTo>
                      <a:pt x="684" y="176"/>
                    </a:lnTo>
                    <a:cubicBezTo>
                      <a:pt x="683" y="176"/>
                      <a:pt x="682" y="177"/>
                      <a:pt x="682" y="177"/>
                    </a:cubicBezTo>
                    <a:cubicBezTo>
                      <a:pt x="682" y="178"/>
                      <a:pt x="681" y="178"/>
                      <a:pt x="681" y="178"/>
                    </a:cubicBezTo>
                    <a:cubicBezTo>
                      <a:pt x="682" y="178"/>
                      <a:pt x="682" y="178"/>
                      <a:pt x="682" y="178"/>
                    </a:cubicBezTo>
                    <a:lnTo>
                      <a:pt x="683" y="178"/>
                    </a:lnTo>
                    <a:cubicBezTo>
                      <a:pt x="683" y="178"/>
                      <a:pt x="684" y="178"/>
                      <a:pt x="685" y="178"/>
                    </a:cubicBezTo>
                    <a:lnTo>
                      <a:pt x="686" y="178"/>
                    </a:lnTo>
                    <a:cubicBezTo>
                      <a:pt x="687" y="177"/>
                      <a:pt x="687" y="177"/>
                      <a:pt x="687" y="177"/>
                    </a:cubicBezTo>
                    <a:cubicBezTo>
                      <a:pt x="688" y="177"/>
                      <a:pt x="688" y="177"/>
                      <a:pt x="689" y="177"/>
                    </a:cubicBezTo>
                    <a:cubicBezTo>
                      <a:pt x="689" y="178"/>
                      <a:pt x="690" y="178"/>
                      <a:pt x="689" y="179"/>
                    </a:cubicBezTo>
                    <a:cubicBezTo>
                      <a:pt x="689" y="179"/>
                      <a:pt x="689" y="180"/>
                      <a:pt x="688" y="180"/>
                    </a:cubicBezTo>
                    <a:cubicBezTo>
                      <a:pt x="687" y="181"/>
                      <a:pt x="686" y="181"/>
                      <a:pt x="686" y="181"/>
                    </a:cubicBezTo>
                    <a:lnTo>
                      <a:pt x="685" y="181"/>
                    </a:lnTo>
                    <a:lnTo>
                      <a:pt x="684" y="181"/>
                    </a:lnTo>
                    <a:lnTo>
                      <a:pt x="683" y="181"/>
                    </a:lnTo>
                    <a:lnTo>
                      <a:pt x="682" y="181"/>
                    </a:lnTo>
                    <a:cubicBezTo>
                      <a:pt x="682" y="182"/>
                      <a:pt x="682" y="183"/>
                      <a:pt x="682" y="183"/>
                    </a:cubicBezTo>
                    <a:lnTo>
                      <a:pt x="683" y="183"/>
                    </a:lnTo>
                    <a:cubicBezTo>
                      <a:pt x="684" y="183"/>
                      <a:pt x="684" y="184"/>
                      <a:pt x="684" y="184"/>
                    </a:cubicBezTo>
                    <a:cubicBezTo>
                      <a:pt x="684" y="185"/>
                      <a:pt x="685" y="185"/>
                      <a:pt x="685" y="185"/>
                    </a:cubicBezTo>
                    <a:cubicBezTo>
                      <a:pt x="686" y="185"/>
                      <a:pt x="686" y="185"/>
                      <a:pt x="686" y="186"/>
                    </a:cubicBezTo>
                    <a:cubicBezTo>
                      <a:pt x="686" y="187"/>
                      <a:pt x="685" y="187"/>
                      <a:pt x="684" y="188"/>
                    </a:cubicBezTo>
                    <a:cubicBezTo>
                      <a:pt x="683" y="188"/>
                      <a:pt x="682" y="188"/>
                      <a:pt x="682" y="188"/>
                    </a:cubicBezTo>
                    <a:lnTo>
                      <a:pt x="681" y="188"/>
                    </a:lnTo>
                    <a:cubicBezTo>
                      <a:pt x="680" y="188"/>
                      <a:pt x="679" y="189"/>
                      <a:pt x="678" y="189"/>
                    </a:cubicBezTo>
                    <a:cubicBezTo>
                      <a:pt x="678" y="190"/>
                      <a:pt x="677" y="190"/>
                      <a:pt x="677" y="190"/>
                    </a:cubicBezTo>
                    <a:cubicBezTo>
                      <a:pt x="677" y="191"/>
                      <a:pt x="677" y="191"/>
                      <a:pt x="677" y="191"/>
                    </a:cubicBezTo>
                    <a:cubicBezTo>
                      <a:pt x="677" y="192"/>
                      <a:pt x="676" y="192"/>
                      <a:pt x="675" y="192"/>
                    </a:cubicBezTo>
                    <a:lnTo>
                      <a:pt x="674" y="192"/>
                    </a:lnTo>
                    <a:cubicBezTo>
                      <a:pt x="673" y="192"/>
                      <a:pt x="673" y="192"/>
                      <a:pt x="673" y="192"/>
                    </a:cubicBezTo>
                    <a:lnTo>
                      <a:pt x="673" y="193"/>
                    </a:lnTo>
                    <a:lnTo>
                      <a:pt x="672" y="193"/>
                    </a:lnTo>
                    <a:lnTo>
                      <a:pt x="672" y="194"/>
                    </a:lnTo>
                    <a:cubicBezTo>
                      <a:pt x="671" y="194"/>
                      <a:pt x="672" y="194"/>
                      <a:pt x="673" y="195"/>
                    </a:cubicBezTo>
                    <a:cubicBezTo>
                      <a:pt x="674" y="195"/>
                      <a:pt x="674" y="195"/>
                      <a:pt x="674" y="196"/>
                    </a:cubicBezTo>
                    <a:lnTo>
                      <a:pt x="674" y="197"/>
                    </a:lnTo>
                    <a:lnTo>
                      <a:pt x="675" y="197"/>
                    </a:lnTo>
                    <a:lnTo>
                      <a:pt x="675" y="198"/>
                    </a:lnTo>
                    <a:cubicBezTo>
                      <a:pt x="675" y="199"/>
                      <a:pt x="676" y="199"/>
                      <a:pt x="677" y="199"/>
                    </a:cubicBezTo>
                    <a:cubicBezTo>
                      <a:pt x="678" y="199"/>
                      <a:pt x="678" y="199"/>
                      <a:pt x="678" y="199"/>
                    </a:cubicBezTo>
                    <a:cubicBezTo>
                      <a:pt x="679" y="199"/>
                      <a:pt x="680" y="199"/>
                      <a:pt x="680" y="199"/>
                    </a:cubicBezTo>
                    <a:lnTo>
                      <a:pt x="680" y="200"/>
                    </a:lnTo>
                    <a:cubicBezTo>
                      <a:pt x="679" y="200"/>
                      <a:pt x="679" y="200"/>
                      <a:pt x="679" y="200"/>
                    </a:cubicBezTo>
                    <a:lnTo>
                      <a:pt x="678" y="201"/>
                    </a:lnTo>
                    <a:cubicBezTo>
                      <a:pt x="678" y="202"/>
                      <a:pt x="677" y="202"/>
                      <a:pt x="677" y="202"/>
                    </a:cubicBezTo>
                    <a:cubicBezTo>
                      <a:pt x="676" y="202"/>
                      <a:pt x="676" y="202"/>
                      <a:pt x="676" y="202"/>
                    </a:cubicBezTo>
                    <a:cubicBezTo>
                      <a:pt x="675" y="202"/>
                      <a:pt x="675" y="203"/>
                      <a:pt x="674" y="203"/>
                    </a:cubicBezTo>
                    <a:lnTo>
                      <a:pt x="674" y="204"/>
                    </a:lnTo>
                    <a:cubicBezTo>
                      <a:pt x="673" y="204"/>
                      <a:pt x="673" y="204"/>
                      <a:pt x="673" y="204"/>
                    </a:cubicBezTo>
                    <a:cubicBezTo>
                      <a:pt x="672" y="205"/>
                      <a:pt x="672" y="205"/>
                      <a:pt x="672" y="205"/>
                    </a:cubicBezTo>
                    <a:lnTo>
                      <a:pt x="673" y="205"/>
                    </a:lnTo>
                    <a:cubicBezTo>
                      <a:pt x="674" y="205"/>
                      <a:pt x="674" y="205"/>
                      <a:pt x="675" y="204"/>
                    </a:cubicBezTo>
                    <a:lnTo>
                      <a:pt x="676" y="204"/>
                    </a:lnTo>
                    <a:cubicBezTo>
                      <a:pt x="677" y="204"/>
                      <a:pt x="677" y="204"/>
                      <a:pt x="678" y="204"/>
                    </a:cubicBezTo>
                    <a:cubicBezTo>
                      <a:pt x="678" y="205"/>
                      <a:pt x="679" y="205"/>
                      <a:pt x="679" y="205"/>
                    </a:cubicBezTo>
                    <a:cubicBezTo>
                      <a:pt x="680" y="205"/>
                      <a:pt x="680" y="204"/>
                      <a:pt x="680" y="204"/>
                    </a:cubicBezTo>
                    <a:cubicBezTo>
                      <a:pt x="681" y="204"/>
                      <a:pt x="681" y="204"/>
                      <a:pt x="681" y="204"/>
                    </a:cubicBezTo>
                    <a:lnTo>
                      <a:pt x="682" y="204"/>
                    </a:lnTo>
                    <a:cubicBezTo>
                      <a:pt x="683" y="204"/>
                      <a:pt x="683" y="204"/>
                      <a:pt x="683" y="205"/>
                    </a:cubicBezTo>
                    <a:lnTo>
                      <a:pt x="684" y="205"/>
                    </a:lnTo>
                    <a:cubicBezTo>
                      <a:pt x="685" y="206"/>
                      <a:pt x="684" y="206"/>
                      <a:pt x="683" y="206"/>
                    </a:cubicBezTo>
                    <a:lnTo>
                      <a:pt x="682" y="206"/>
                    </a:lnTo>
                    <a:cubicBezTo>
                      <a:pt x="681" y="206"/>
                      <a:pt x="681" y="206"/>
                      <a:pt x="681" y="207"/>
                    </a:cubicBezTo>
                    <a:cubicBezTo>
                      <a:pt x="680" y="207"/>
                      <a:pt x="680" y="207"/>
                      <a:pt x="680" y="207"/>
                    </a:cubicBezTo>
                    <a:lnTo>
                      <a:pt x="681" y="207"/>
                    </a:lnTo>
                    <a:lnTo>
                      <a:pt x="682" y="207"/>
                    </a:lnTo>
                    <a:cubicBezTo>
                      <a:pt x="683" y="207"/>
                      <a:pt x="683" y="207"/>
                      <a:pt x="683" y="206"/>
                    </a:cubicBezTo>
                    <a:cubicBezTo>
                      <a:pt x="684" y="206"/>
                      <a:pt x="685" y="206"/>
                      <a:pt x="685" y="206"/>
                    </a:cubicBezTo>
                    <a:cubicBezTo>
                      <a:pt x="686" y="206"/>
                      <a:pt x="686" y="206"/>
                      <a:pt x="687" y="206"/>
                    </a:cubicBezTo>
                    <a:cubicBezTo>
                      <a:pt x="687" y="205"/>
                      <a:pt x="687" y="205"/>
                      <a:pt x="687" y="205"/>
                    </a:cubicBezTo>
                    <a:cubicBezTo>
                      <a:pt x="688" y="205"/>
                      <a:pt x="688" y="206"/>
                      <a:pt x="688" y="206"/>
                    </a:cubicBezTo>
                    <a:cubicBezTo>
                      <a:pt x="689" y="206"/>
                      <a:pt x="689" y="206"/>
                      <a:pt x="688" y="206"/>
                    </a:cubicBezTo>
                    <a:cubicBezTo>
                      <a:pt x="688" y="206"/>
                      <a:pt x="687" y="207"/>
                      <a:pt x="688" y="207"/>
                    </a:cubicBezTo>
                    <a:cubicBezTo>
                      <a:pt x="689" y="208"/>
                      <a:pt x="689" y="209"/>
                      <a:pt x="690" y="209"/>
                    </a:cubicBezTo>
                    <a:lnTo>
                      <a:pt x="691" y="209"/>
                    </a:lnTo>
                    <a:cubicBezTo>
                      <a:pt x="692" y="209"/>
                      <a:pt x="692" y="209"/>
                      <a:pt x="692" y="209"/>
                    </a:cubicBezTo>
                    <a:cubicBezTo>
                      <a:pt x="693" y="209"/>
                      <a:pt x="693" y="209"/>
                      <a:pt x="693" y="209"/>
                    </a:cubicBezTo>
                    <a:lnTo>
                      <a:pt x="694" y="209"/>
                    </a:lnTo>
                    <a:cubicBezTo>
                      <a:pt x="695" y="209"/>
                      <a:pt x="695" y="209"/>
                      <a:pt x="695" y="209"/>
                    </a:cubicBezTo>
                    <a:cubicBezTo>
                      <a:pt x="695" y="210"/>
                      <a:pt x="695" y="210"/>
                      <a:pt x="695" y="210"/>
                    </a:cubicBezTo>
                    <a:lnTo>
                      <a:pt x="694" y="210"/>
                    </a:lnTo>
                    <a:lnTo>
                      <a:pt x="694" y="211"/>
                    </a:lnTo>
                    <a:cubicBezTo>
                      <a:pt x="695" y="211"/>
                      <a:pt x="695" y="211"/>
                      <a:pt x="695" y="211"/>
                    </a:cubicBezTo>
                    <a:cubicBezTo>
                      <a:pt x="695" y="212"/>
                      <a:pt x="696" y="212"/>
                      <a:pt x="696" y="212"/>
                    </a:cubicBezTo>
                    <a:cubicBezTo>
                      <a:pt x="696" y="213"/>
                      <a:pt x="696" y="213"/>
                      <a:pt x="695" y="213"/>
                    </a:cubicBezTo>
                    <a:cubicBezTo>
                      <a:pt x="694" y="213"/>
                      <a:pt x="693" y="213"/>
                      <a:pt x="693" y="213"/>
                    </a:cubicBezTo>
                    <a:lnTo>
                      <a:pt x="692" y="213"/>
                    </a:lnTo>
                    <a:cubicBezTo>
                      <a:pt x="691" y="213"/>
                      <a:pt x="691" y="213"/>
                      <a:pt x="691" y="213"/>
                    </a:cubicBezTo>
                    <a:cubicBezTo>
                      <a:pt x="690" y="213"/>
                      <a:pt x="690" y="213"/>
                      <a:pt x="690" y="213"/>
                    </a:cubicBezTo>
                    <a:cubicBezTo>
                      <a:pt x="689" y="213"/>
                      <a:pt x="689" y="213"/>
                      <a:pt x="688" y="213"/>
                    </a:cubicBezTo>
                    <a:cubicBezTo>
                      <a:pt x="687" y="213"/>
                      <a:pt x="687" y="213"/>
                      <a:pt x="686" y="213"/>
                    </a:cubicBezTo>
                    <a:lnTo>
                      <a:pt x="685" y="213"/>
                    </a:lnTo>
                    <a:lnTo>
                      <a:pt x="685" y="214"/>
                    </a:lnTo>
                    <a:cubicBezTo>
                      <a:pt x="685" y="214"/>
                      <a:pt x="684" y="214"/>
                      <a:pt x="683" y="214"/>
                    </a:cubicBezTo>
                    <a:cubicBezTo>
                      <a:pt x="682" y="214"/>
                      <a:pt x="682" y="214"/>
                      <a:pt x="681" y="214"/>
                    </a:cubicBezTo>
                    <a:cubicBezTo>
                      <a:pt x="680" y="214"/>
                      <a:pt x="680" y="214"/>
                      <a:pt x="680" y="214"/>
                    </a:cubicBezTo>
                    <a:cubicBezTo>
                      <a:pt x="679" y="214"/>
                      <a:pt x="679" y="214"/>
                      <a:pt x="678" y="214"/>
                    </a:cubicBezTo>
                    <a:lnTo>
                      <a:pt x="677" y="214"/>
                    </a:lnTo>
                    <a:cubicBezTo>
                      <a:pt x="676" y="214"/>
                      <a:pt x="676" y="214"/>
                      <a:pt x="676" y="214"/>
                    </a:cubicBezTo>
                    <a:cubicBezTo>
                      <a:pt x="675" y="214"/>
                      <a:pt x="674" y="214"/>
                      <a:pt x="674" y="215"/>
                    </a:cubicBezTo>
                    <a:lnTo>
                      <a:pt x="675" y="215"/>
                    </a:lnTo>
                    <a:cubicBezTo>
                      <a:pt x="676" y="215"/>
                      <a:pt x="676" y="215"/>
                      <a:pt x="676" y="215"/>
                    </a:cubicBezTo>
                    <a:cubicBezTo>
                      <a:pt x="677" y="215"/>
                      <a:pt x="677" y="215"/>
                      <a:pt x="677" y="215"/>
                    </a:cubicBezTo>
                    <a:lnTo>
                      <a:pt x="677" y="216"/>
                    </a:lnTo>
                    <a:cubicBezTo>
                      <a:pt x="676" y="216"/>
                      <a:pt x="676" y="216"/>
                      <a:pt x="676" y="216"/>
                    </a:cubicBezTo>
                    <a:lnTo>
                      <a:pt x="675" y="217"/>
                    </a:lnTo>
                    <a:cubicBezTo>
                      <a:pt x="673" y="217"/>
                      <a:pt x="671" y="217"/>
                      <a:pt x="670" y="217"/>
                    </a:cubicBezTo>
                    <a:lnTo>
                      <a:pt x="669" y="217"/>
                    </a:lnTo>
                    <a:lnTo>
                      <a:pt x="668" y="217"/>
                    </a:lnTo>
                    <a:lnTo>
                      <a:pt x="667" y="217"/>
                    </a:lnTo>
                    <a:cubicBezTo>
                      <a:pt x="666" y="217"/>
                      <a:pt x="665" y="217"/>
                      <a:pt x="665" y="217"/>
                    </a:cubicBezTo>
                    <a:lnTo>
                      <a:pt x="664" y="218"/>
                    </a:lnTo>
                    <a:lnTo>
                      <a:pt x="663" y="218"/>
                    </a:lnTo>
                    <a:cubicBezTo>
                      <a:pt x="663" y="219"/>
                      <a:pt x="662" y="219"/>
                      <a:pt x="661" y="219"/>
                    </a:cubicBezTo>
                    <a:lnTo>
                      <a:pt x="660" y="219"/>
                    </a:lnTo>
                    <a:cubicBezTo>
                      <a:pt x="659" y="219"/>
                      <a:pt x="659" y="218"/>
                      <a:pt x="659" y="218"/>
                    </a:cubicBezTo>
                    <a:lnTo>
                      <a:pt x="658" y="218"/>
                    </a:lnTo>
                    <a:cubicBezTo>
                      <a:pt x="657" y="217"/>
                      <a:pt x="657" y="217"/>
                      <a:pt x="656" y="217"/>
                    </a:cubicBezTo>
                    <a:lnTo>
                      <a:pt x="657" y="218"/>
                    </a:lnTo>
                    <a:cubicBezTo>
                      <a:pt x="658" y="218"/>
                      <a:pt x="659" y="219"/>
                      <a:pt x="659" y="219"/>
                    </a:cubicBezTo>
                    <a:lnTo>
                      <a:pt x="659" y="220"/>
                    </a:lnTo>
                    <a:cubicBezTo>
                      <a:pt x="659" y="221"/>
                      <a:pt x="660" y="221"/>
                      <a:pt x="660" y="221"/>
                    </a:cubicBezTo>
                    <a:cubicBezTo>
                      <a:pt x="661" y="221"/>
                      <a:pt x="661" y="220"/>
                      <a:pt x="662" y="220"/>
                    </a:cubicBezTo>
                    <a:lnTo>
                      <a:pt x="663" y="220"/>
                    </a:lnTo>
                    <a:cubicBezTo>
                      <a:pt x="663" y="220"/>
                      <a:pt x="664" y="219"/>
                      <a:pt x="665" y="219"/>
                    </a:cubicBezTo>
                    <a:cubicBezTo>
                      <a:pt x="665" y="219"/>
                      <a:pt x="666" y="219"/>
                      <a:pt x="667" y="219"/>
                    </a:cubicBezTo>
                    <a:lnTo>
                      <a:pt x="668" y="219"/>
                    </a:lnTo>
                    <a:cubicBezTo>
                      <a:pt x="669" y="218"/>
                      <a:pt x="670" y="218"/>
                      <a:pt x="672" y="218"/>
                    </a:cubicBezTo>
                    <a:cubicBezTo>
                      <a:pt x="674" y="218"/>
                      <a:pt x="675" y="218"/>
                      <a:pt x="676" y="217"/>
                    </a:cubicBezTo>
                    <a:cubicBezTo>
                      <a:pt x="677" y="217"/>
                      <a:pt x="677" y="217"/>
                      <a:pt x="677" y="217"/>
                    </a:cubicBezTo>
                    <a:cubicBezTo>
                      <a:pt x="677" y="217"/>
                      <a:pt x="678" y="217"/>
                      <a:pt x="678" y="216"/>
                    </a:cubicBezTo>
                    <a:cubicBezTo>
                      <a:pt x="679" y="216"/>
                      <a:pt x="680" y="216"/>
                      <a:pt x="680" y="216"/>
                    </a:cubicBezTo>
                    <a:cubicBezTo>
                      <a:pt x="681" y="216"/>
                      <a:pt x="681" y="216"/>
                      <a:pt x="681" y="216"/>
                    </a:cubicBezTo>
                    <a:cubicBezTo>
                      <a:pt x="682" y="216"/>
                      <a:pt x="682" y="216"/>
                      <a:pt x="682" y="216"/>
                    </a:cubicBezTo>
                    <a:cubicBezTo>
                      <a:pt x="683" y="216"/>
                      <a:pt x="683" y="216"/>
                      <a:pt x="684" y="216"/>
                    </a:cubicBezTo>
                    <a:cubicBezTo>
                      <a:pt x="685" y="216"/>
                      <a:pt x="685" y="216"/>
                      <a:pt x="685" y="216"/>
                    </a:cubicBezTo>
                    <a:cubicBezTo>
                      <a:pt x="686" y="216"/>
                      <a:pt x="686" y="216"/>
                      <a:pt x="686" y="216"/>
                    </a:cubicBezTo>
                    <a:cubicBezTo>
                      <a:pt x="686" y="216"/>
                      <a:pt x="685" y="215"/>
                      <a:pt x="686" y="215"/>
                    </a:cubicBezTo>
                    <a:cubicBezTo>
                      <a:pt x="687" y="215"/>
                      <a:pt x="687" y="215"/>
                      <a:pt x="687" y="215"/>
                    </a:cubicBezTo>
                    <a:cubicBezTo>
                      <a:pt x="689" y="215"/>
                      <a:pt x="691" y="216"/>
                      <a:pt x="691" y="217"/>
                    </a:cubicBezTo>
                    <a:cubicBezTo>
                      <a:pt x="691" y="218"/>
                      <a:pt x="691" y="219"/>
                      <a:pt x="689" y="219"/>
                    </a:cubicBezTo>
                    <a:cubicBezTo>
                      <a:pt x="689" y="220"/>
                      <a:pt x="687" y="220"/>
                      <a:pt x="687" y="220"/>
                    </a:cubicBezTo>
                    <a:lnTo>
                      <a:pt x="686" y="220"/>
                    </a:lnTo>
                    <a:cubicBezTo>
                      <a:pt x="685" y="221"/>
                      <a:pt x="686" y="221"/>
                      <a:pt x="686" y="221"/>
                    </a:cubicBezTo>
                    <a:cubicBezTo>
                      <a:pt x="686" y="221"/>
                      <a:pt x="687" y="221"/>
                      <a:pt x="688" y="221"/>
                    </a:cubicBezTo>
                    <a:cubicBezTo>
                      <a:pt x="689" y="221"/>
                      <a:pt x="690" y="221"/>
                      <a:pt x="690" y="221"/>
                    </a:cubicBezTo>
                    <a:cubicBezTo>
                      <a:pt x="691" y="221"/>
                      <a:pt x="691" y="220"/>
                      <a:pt x="692" y="220"/>
                    </a:cubicBezTo>
                    <a:lnTo>
                      <a:pt x="693" y="220"/>
                    </a:lnTo>
                    <a:cubicBezTo>
                      <a:pt x="694" y="220"/>
                      <a:pt x="696" y="221"/>
                      <a:pt x="696" y="222"/>
                    </a:cubicBezTo>
                    <a:lnTo>
                      <a:pt x="696" y="223"/>
                    </a:lnTo>
                    <a:cubicBezTo>
                      <a:pt x="696" y="223"/>
                      <a:pt x="696" y="224"/>
                      <a:pt x="695" y="224"/>
                    </a:cubicBezTo>
                    <a:lnTo>
                      <a:pt x="695" y="225"/>
                    </a:lnTo>
                    <a:cubicBezTo>
                      <a:pt x="695" y="226"/>
                      <a:pt x="695" y="226"/>
                      <a:pt x="695" y="226"/>
                    </a:cubicBezTo>
                    <a:cubicBezTo>
                      <a:pt x="695" y="226"/>
                      <a:pt x="696" y="227"/>
                      <a:pt x="695" y="227"/>
                    </a:cubicBezTo>
                    <a:lnTo>
                      <a:pt x="694" y="227"/>
                    </a:lnTo>
                    <a:lnTo>
                      <a:pt x="694" y="228"/>
                    </a:lnTo>
                    <a:cubicBezTo>
                      <a:pt x="694" y="229"/>
                      <a:pt x="694" y="229"/>
                      <a:pt x="694" y="229"/>
                    </a:cubicBezTo>
                    <a:cubicBezTo>
                      <a:pt x="694" y="229"/>
                      <a:pt x="694" y="231"/>
                      <a:pt x="693" y="231"/>
                    </a:cubicBezTo>
                    <a:lnTo>
                      <a:pt x="692" y="231"/>
                    </a:lnTo>
                    <a:cubicBezTo>
                      <a:pt x="691" y="231"/>
                      <a:pt x="691" y="231"/>
                      <a:pt x="691" y="231"/>
                    </a:cubicBezTo>
                    <a:cubicBezTo>
                      <a:pt x="691" y="231"/>
                      <a:pt x="690" y="231"/>
                      <a:pt x="690" y="232"/>
                    </a:cubicBezTo>
                    <a:cubicBezTo>
                      <a:pt x="689" y="232"/>
                      <a:pt x="689" y="232"/>
                      <a:pt x="689" y="233"/>
                    </a:cubicBezTo>
                    <a:cubicBezTo>
                      <a:pt x="690" y="233"/>
                      <a:pt x="690" y="233"/>
                      <a:pt x="689" y="234"/>
                    </a:cubicBezTo>
                    <a:cubicBezTo>
                      <a:pt x="689" y="235"/>
                      <a:pt x="688" y="235"/>
                      <a:pt x="687" y="235"/>
                    </a:cubicBezTo>
                    <a:lnTo>
                      <a:pt x="686" y="235"/>
                    </a:lnTo>
                    <a:lnTo>
                      <a:pt x="685" y="236"/>
                    </a:lnTo>
                    <a:cubicBezTo>
                      <a:pt x="685" y="236"/>
                      <a:pt x="684" y="236"/>
                      <a:pt x="683" y="236"/>
                    </a:cubicBezTo>
                    <a:cubicBezTo>
                      <a:pt x="682" y="236"/>
                      <a:pt x="682" y="236"/>
                      <a:pt x="682" y="236"/>
                    </a:cubicBezTo>
                    <a:cubicBezTo>
                      <a:pt x="682" y="237"/>
                      <a:pt x="681" y="237"/>
                      <a:pt x="681" y="237"/>
                    </a:cubicBezTo>
                    <a:cubicBezTo>
                      <a:pt x="680" y="237"/>
                      <a:pt x="680" y="237"/>
                      <a:pt x="680" y="237"/>
                    </a:cubicBezTo>
                    <a:lnTo>
                      <a:pt x="679" y="237"/>
                    </a:lnTo>
                    <a:lnTo>
                      <a:pt x="678" y="237"/>
                    </a:lnTo>
                    <a:cubicBezTo>
                      <a:pt x="678" y="237"/>
                      <a:pt x="678" y="238"/>
                      <a:pt x="677" y="238"/>
                    </a:cubicBezTo>
                    <a:lnTo>
                      <a:pt x="676" y="238"/>
                    </a:lnTo>
                    <a:cubicBezTo>
                      <a:pt x="675" y="239"/>
                      <a:pt x="674" y="240"/>
                      <a:pt x="673" y="240"/>
                    </a:cubicBezTo>
                    <a:cubicBezTo>
                      <a:pt x="673" y="240"/>
                      <a:pt x="672" y="240"/>
                      <a:pt x="671" y="240"/>
                    </a:cubicBezTo>
                    <a:cubicBezTo>
                      <a:pt x="671" y="240"/>
                      <a:pt x="670" y="240"/>
                      <a:pt x="669" y="240"/>
                    </a:cubicBezTo>
                    <a:cubicBezTo>
                      <a:pt x="668" y="240"/>
                      <a:pt x="668" y="240"/>
                      <a:pt x="667" y="240"/>
                    </a:cubicBezTo>
                    <a:cubicBezTo>
                      <a:pt x="665" y="240"/>
                      <a:pt x="665" y="240"/>
                      <a:pt x="665" y="240"/>
                    </a:cubicBezTo>
                    <a:lnTo>
                      <a:pt x="664" y="240"/>
                    </a:lnTo>
                    <a:lnTo>
                      <a:pt x="663" y="240"/>
                    </a:lnTo>
                    <a:cubicBezTo>
                      <a:pt x="662" y="240"/>
                      <a:pt x="662" y="240"/>
                      <a:pt x="662" y="240"/>
                    </a:cubicBezTo>
                    <a:cubicBezTo>
                      <a:pt x="661" y="241"/>
                      <a:pt x="661" y="241"/>
                      <a:pt x="660" y="241"/>
                    </a:cubicBezTo>
                    <a:cubicBezTo>
                      <a:pt x="659" y="241"/>
                      <a:pt x="659" y="241"/>
                      <a:pt x="659" y="241"/>
                    </a:cubicBezTo>
                    <a:lnTo>
                      <a:pt x="658" y="241"/>
                    </a:lnTo>
                    <a:cubicBezTo>
                      <a:pt x="657" y="241"/>
                      <a:pt x="656" y="241"/>
                      <a:pt x="656" y="241"/>
                    </a:cubicBezTo>
                    <a:cubicBezTo>
                      <a:pt x="655" y="241"/>
                      <a:pt x="655" y="241"/>
                      <a:pt x="655" y="241"/>
                    </a:cubicBezTo>
                    <a:cubicBezTo>
                      <a:pt x="654" y="241"/>
                      <a:pt x="654" y="241"/>
                      <a:pt x="654" y="242"/>
                    </a:cubicBezTo>
                    <a:cubicBezTo>
                      <a:pt x="653" y="242"/>
                      <a:pt x="652" y="242"/>
                      <a:pt x="652" y="242"/>
                    </a:cubicBezTo>
                    <a:cubicBezTo>
                      <a:pt x="651" y="242"/>
                      <a:pt x="649" y="243"/>
                      <a:pt x="648" y="243"/>
                    </a:cubicBezTo>
                    <a:cubicBezTo>
                      <a:pt x="648" y="243"/>
                      <a:pt x="647" y="243"/>
                      <a:pt x="647" y="244"/>
                    </a:cubicBezTo>
                    <a:cubicBezTo>
                      <a:pt x="646" y="244"/>
                      <a:pt x="646" y="244"/>
                      <a:pt x="646" y="244"/>
                    </a:cubicBezTo>
                    <a:cubicBezTo>
                      <a:pt x="645" y="244"/>
                      <a:pt x="645" y="245"/>
                      <a:pt x="644" y="245"/>
                    </a:cubicBezTo>
                    <a:lnTo>
                      <a:pt x="643" y="245"/>
                    </a:lnTo>
                    <a:cubicBezTo>
                      <a:pt x="642" y="246"/>
                      <a:pt x="641" y="246"/>
                      <a:pt x="641" y="246"/>
                    </a:cubicBezTo>
                    <a:cubicBezTo>
                      <a:pt x="639" y="246"/>
                      <a:pt x="638" y="246"/>
                      <a:pt x="638" y="247"/>
                    </a:cubicBezTo>
                    <a:lnTo>
                      <a:pt x="637" y="247"/>
                    </a:lnTo>
                    <a:cubicBezTo>
                      <a:pt x="637" y="247"/>
                      <a:pt x="636" y="247"/>
                      <a:pt x="635" y="247"/>
                    </a:cubicBezTo>
                    <a:cubicBezTo>
                      <a:pt x="635" y="248"/>
                      <a:pt x="635" y="248"/>
                      <a:pt x="635" y="248"/>
                    </a:cubicBezTo>
                    <a:cubicBezTo>
                      <a:pt x="634" y="248"/>
                      <a:pt x="633" y="248"/>
                      <a:pt x="633" y="248"/>
                    </a:cubicBezTo>
                    <a:lnTo>
                      <a:pt x="632" y="248"/>
                    </a:lnTo>
                    <a:cubicBezTo>
                      <a:pt x="632" y="249"/>
                      <a:pt x="632" y="249"/>
                      <a:pt x="631" y="249"/>
                    </a:cubicBezTo>
                    <a:cubicBezTo>
                      <a:pt x="630" y="249"/>
                      <a:pt x="630" y="249"/>
                      <a:pt x="630" y="249"/>
                    </a:cubicBezTo>
                    <a:cubicBezTo>
                      <a:pt x="629" y="249"/>
                      <a:pt x="629" y="249"/>
                      <a:pt x="628" y="249"/>
                    </a:cubicBezTo>
                    <a:lnTo>
                      <a:pt x="628" y="248"/>
                    </a:lnTo>
                    <a:cubicBezTo>
                      <a:pt x="627" y="248"/>
                      <a:pt x="627" y="248"/>
                      <a:pt x="626" y="248"/>
                    </a:cubicBezTo>
                    <a:lnTo>
                      <a:pt x="625" y="248"/>
                    </a:lnTo>
                    <a:lnTo>
                      <a:pt x="624" y="248"/>
                    </a:lnTo>
                    <a:lnTo>
                      <a:pt x="623" y="248"/>
                    </a:lnTo>
                    <a:lnTo>
                      <a:pt x="622" y="248"/>
                    </a:lnTo>
                    <a:cubicBezTo>
                      <a:pt x="622" y="248"/>
                      <a:pt x="621" y="248"/>
                      <a:pt x="620" y="248"/>
                    </a:cubicBezTo>
                    <a:lnTo>
                      <a:pt x="619" y="248"/>
                    </a:lnTo>
                    <a:lnTo>
                      <a:pt x="618" y="248"/>
                    </a:lnTo>
                    <a:lnTo>
                      <a:pt x="617" y="248"/>
                    </a:lnTo>
                    <a:cubicBezTo>
                      <a:pt x="616" y="248"/>
                      <a:pt x="616" y="249"/>
                      <a:pt x="615" y="249"/>
                    </a:cubicBezTo>
                    <a:cubicBezTo>
                      <a:pt x="614" y="249"/>
                      <a:pt x="613" y="248"/>
                      <a:pt x="612" y="248"/>
                    </a:cubicBezTo>
                    <a:cubicBezTo>
                      <a:pt x="611" y="248"/>
                      <a:pt x="611" y="248"/>
                      <a:pt x="611" y="248"/>
                    </a:cubicBezTo>
                    <a:cubicBezTo>
                      <a:pt x="610" y="248"/>
                      <a:pt x="610" y="247"/>
                      <a:pt x="609" y="247"/>
                    </a:cubicBezTo>
                    <a:cubicBezTo>
                      <a:pt x="608" y="247"/>
                      <a:pt x="607" y="247"/>
                      <a:pt x="607" y="247"/>
                    </a:cubicBezTo>
                    <a:lnTo>
                      <a:pt x="606" y="247"/>
                    </a:lnTo>
                    <a:lnTo>
                      <a:pt x="605" y="247"/>
                    </a:lnTo>
                    <a:lnTo>
                      <a:pt x="604" y="247"/>
                    </a:lnTo>
                    <a:cubicBezTo>
                      <a:pt x="603" y="247"/>
                      <a:pt x="603" y="247"/>
                      <a:pt x="602" y="247"/>
                    </a:cubicBezTo>
                    <a:cubicBezTo>
                      <a:pt x="601" y="247"/>
                      <a:pt x="601" y="247"/>
                      <a:pt x="601" y="247"/>
                    </a:cubicBezTo>
                    <a:lnTo>
                      <a:pt x="600" y="247"/>
                    </a:lnTo>
                    <a:lnTo>
                      <a:pt x="599" y="247"/>
                    </a:lnTo>
                    <a:cubicBezTo>
                      <a:pt x="598" y="247"/>
                      <a:pt x="598" y="247"/>
                      <a:pt x="598" y="247"/>
                    </a:cubicBezTo>
                    <a:lnTo>
                      <a:pt x="597" y="246"/>
                    </a:lnTo>
                    <a:lnTo>
                      <a:pt x="596" y="246"/>
                    </a:lnTo>
                    <a:cubicBezTo>
                      <a:pt x="595" y="246"/>
                      <a:pt x="595" y="246"/>
                      <a:pt x="595" y="246"/>
                    </a:cubicBezTo>
                    <a:cubicBezTo>
                      <a:pt x="594" y="246"/>
                      <a:pt x="594" y="246"/>
                      <a:pt x="594" y="246"/>
                    </a:cubicBezTo>
                    <a:cubicBezTo>
                      <a:pt x="593" y="246"/>
                      <a:pt x="593" y="246"/>
                      <a:pt x="593" y="246"/>
                    </a:cubicBezTo>
                    <a:lnTo>
                      <a:pt x="592" y="246"/>
                    </a:lnTo>
                    <a:cubicBezTo>
                      <a:pt x="591" y="246"/>
                      <a:pt x="591" y="246"/>
                      <a:pt x="591" y="246"/>
                    </a:cubicBezTo>
                    <a:lnTo>
                      <a:pt x="590" y="246"/>
                    </a:lnTo>
                    <a:lnTo>
                      <a:pt x="589" y="246"/>
                    </a:lnTo>
                    <a:lnTo>
                      <a:pt x="588" y="246"/>
                    </a:lnTo>
                    <a:cubicBezTo>
                      <a:pt x="588" y="246"/>
                      <a:pt x="586" y="246"/>
                      <a:pt x="586" y="245"/>
                    </a:cubicBezTo>
                    <a:cubicBezTo>
                      <a:pt x="585" y="245"/>
                      <a:pt x="585" y="245"/>
                      <a:pt x="584" y="245"/>
                    </a:cubicBezTo>
                    <a:cubicBezTo>
                      <a:pt x="583" y="245"/>
                      <a:pt x="583" y="245"/>
                      <a:pt x="582" y="245"/>
                    </a:cubicBezTo>
                    <a:lnTo>
                      <a:pt x="581" y="245"/>
                    </a:lnTo>
                    <a:lnTo>
                      <a:pt x="580" y="245"/>
                    </a:lnTo>
                    <a:lnTo>
                      <a:pt x="579" y="245"/>
                    </a:lnTo>
                    <a:lnTo>
                      <a:pt x="578" y="245"/>
                    </a:lnTo>
                    <a:lnTo>
                      <a:pt x="577" y="245"/>
                    </a:lnTo>
                    <a:cubicBezTo>
                      <a:pt x="576" y="245"/>
                      <a:pt x="576" y="245"/>
                      <a:pt x="576" y="245"/>
                    </a:cubicBezTo>
                    <a:cubicBezTo>
                      <a:pt x="575" y="245"/>
                      <a:pt x="575" y="245"/>
                      <a:pt x="575" y="246"/>
                    </a:cubicBezTo>
                    <a:cubicBezTo>
                      <a:pt x="574" y="246"/>
                      <a:pt x="574" y="246"/>
                      <a:pt x="574" y="246"/>
                    </a:cubicBezTo>
                    <a:cubicBezTo>
                      <a:pt x="573" y="247"/>
                      <a:pt x="573" y="247"/>
                      <a:pt x="573" y="247"/>
                    </a:cubicBezTo>
                    <a:cubicBezTo>
                      <a:pt x="572" y="247"/>
                      <a:pt x="572" y="247"/>
                      <a:pt x="572" y="246"/>
                    </a:cubicBezTo>
                    <a:cubicBezTo>
                      <a:pt x="571" y="246"/>
                      <a:pt x="571" y="246"/>
                      <a:pt x="571" y="246"/>
                    </a:cubicBezTo>
                    <a:lnTo>
                      <a:pt x="570" y="245"/>
                    </a:lnTo>
                    <a:lnTo>
                      <a:pt x="569" y="245"/>
                    </a:lnTo>
                    <a:cubicBezTo>
                      <a:pt x="568" y="245"/>
                      <a:pt x="568" y="246"/>
                      <a:pt x="568" y="246"/>
                    </a:cubicBezTo>
                    <a:cubicBezTo>
                      <a:pt x="567" y="246"/>
                      <a:pt x="567" y="246"/>
                      <a:pt x="566" y="246"/>
                    </a:cubicBezTo>
                    <a:cubicBezTo>
                      <a:pt x="565" y="246"/>
                      <a:pt x="565" y="246"/>
                      <a:pt x="565" y="246"/>
                    </a:cubicBezTo>
                    <a:cubicBezTo>
                      <a:pt x="564" y="246"/>
                      <a:pt x="564" y="246"/>
                      <a:pt x="564" y="246"/>
                    </a:cubicBezTo>
                    <a:cubicBezTo>
                      <a:pt x="563" y="246"/>
                      <a:pt x="563" y="247"/>
                      <a:pt x="563" y="247"/>
                    </a:cubicBezTo>
                    <a:lnTo>
                      <a:pt x="562" y="247"/>
                    </a:lnTo>
                    <a:cubicBezTo>
                      <a:pt x="562" y="248"/>
                      <a:pt x="561" y="248"/>
                      <a:pt x="560" y="248"/>
                    </a:cubicBezTo>
                    <a:cubicBezTo>
                      <a:pt x="559" y="248"/>
                      <a:pt x="559" y="248"/>
                      <a:pt x="558" y="249"/>
                    </a:cubicBezTo>
                    <a:cubicBezTo>
                      <a:pt x="557" y="249"/>
                      <a:pt x="557" y="249"/>
                      <a:pt x="557" y="250"/>
                    </a:cubicBezTo>
                    <a:cubicBezTo>
                      <a:pt x="556" y="250"/>
                      <a:pt x="556" y="250"/>
                      <a:pt x="555" y="250"/>
                    </a:cubicBezTo>
                    <a:cubicBezTo>
                      <a:pt x="555" y="251"/>
                      <a:pt x="554" y="251"/>
                      <a:pt x="553" y="251"/>
                    </a:cubicBezTo>
                    <a:lnTo>
                      <a:pt x="552" y="251"/>
                    </a:lnTo>
                    <a:lnTo>
                      <a:pt x="551" y="251"/>
                    </a:lnTo>
                    <a:lnTo>
                      <a:pt x="550" y="252"/>
                    </a:lnTo>
                    <a:lnTo>
                      <a:pt x="549" y="252"/>
                    </a:lnTo>
                    <a:cubicBezTo>
                      <a:pt x="549" y="252"/>
                      <a:pt x="548" y="252"/>
                      <a:pt x="548" y="253"/>
                    </a:cubicBezTo>
                    <a:lnTo>
                      <a:pt x="547" y="253"/>
                    </a:lnTo>
                    <a:lnTo>
                      <a:pt x="546" y="253"/>
                    </a:lnTo>
                    <a:lnTo>
                      <a:pt x="545" y="253"/>
                    </a:lnTo>
                    <a:lnTo>
                      <a:pt x="544" y="253"/>
                    </a:lnTo>
                    <a:cubicBezTo>
                      <a:pt x="543" y="253"/>
                      <a:pt x="543" y="253"/>
                      <a:pt x="542" y="253"/>
                    </a:cubicBezTo>
                    <a:lnTo>
                      <a:pt x="541" y="253"/>
                    </a:lnTo>
                    <a:lnTo>
                      <a:pt x="540" y="253"/>
                    </a:lnTo>
                    <a:lnTo>
                      <a:pt x="539" y="253"/>
                    </a:lnTo>
                    <a:cubicBezTo>
                      <a:pt x="538" y="254"/>
                      <a:pt x="537" y="254"/>
                      <a:pt x="537" y="254"/>
                    </a:cubicBezTo>
                    <a:cubicBezTo>
                      <a:pt x="536" y="255"/>
                      <a:pt x="535" y="255"/>
                      <a:pt x="534" y="255"/>
                    </a:cubicBezTo>
                    <a:lnTo>
                      <a:pt x="533" y="255"/>
                    </a:lnTo>
                    <a:cubicBezTo>
                      <a:pt x="533" y="255"/>
                      <a:pt x="533" y="256"/>
                      <a:pt x="532" y="256"/>
                    </a:cubicBezTo>
                    <a:cubicBezTo>
                      <a:pt x="532" y="256"/>
                      <a:pt x="531" y="256"/>
                      <a:pt x="531" y="257"/>
                    </a:cubicBezTo>
                    <a:cubicBezTo>
                      <a:pt x="530" y="257"/>
                      <a:pt x="530" y="257"/>
                      <a:pt x="529" y="257"/>
                    </a:cubicBezTo>
                    <a:lnTo>
                      <a:pt x="529" y="258"/>
                    </a:lnTo>
                    <a:cubicBezTo>
                      <a:pt x="529" y="258"/>
                      <a:pt x="528" y="258"/>
                      <a:pt x="527" y="258"/>
                    </a:cubicBezTo>
                    <a:lnTo>
                      <a:pt x="526" y="258"/>
                    </a:lnTo>
                    <a:lnTo>
                      <a:pt x="525" y="258"/>
                    </a:lnTo>
                    <a:lnTo>
                      <a:pt x="525" y="259"/>
                    </a:lnTo>
                    <a:lnTo>
                      <a:pt x="524" y="259"/>
                    </a:lnTo>
                    <a:lnTo>
                      <a:pt x="523" y="259"/>
                    </a:lnTo>
                    <a:lnTo>
                      <a:pt x="523" y="260"/>
                    </a:lnTo>
                    <a:lnTo>
                      <a:pt x="522" y="260"/>
                    </a:lnTo>
                    <a:lnTo>
                      <a:pt x="521" y="260"/>
                    </a:lnTo>
                    <a:lnTo>
                      <a:pt x="521" y="261"/>
                    </a:lnTo>
                    <a:cubicBezTo>
                      <a:pt x="520" y="261"/>
                      <a:pt x="520" y="261"/>
                      <a:pt x="520" y="261"/>
                    </a:cubicBezTo>
                    <a:lnTo>
                      <a:pt x="519" y="261"/>
                    </a:lnTo>
                    <a:lnTo>
                      <a:pt x="518" y="261"/>
                    </a:lnTo>
                    <a:lnTo>
                      <a:pt x="517" y="261"/>
                    </a:lnTo>
                    <a:cubicBezTo>
                      <a:pt x="516" y="261"/>
                      <a:pt x="516" y="261"/>
                      <a:pt x="516" y="261"/>
                    </a:cubicBezTo>
                    <a:lnTo>
                      <a:pt x="516" y="262"/>
                    </a:lnTo>
                    <a:lnTo>
                      <a:pt x="516" y="263"/>
                    </a:lnTo>
                    <a:cubicBezTo>
                      <a:pt x="515" y="263"/>
                      <a:pt x="515" y="263"/>
                      <a:pt x="514" y="263"/>
                    </a:cubicBezTo>
                    <a:lnTo>
                      <a:pt x="513" y="263"/>
                    </a:lnTo>
                    <a:lnTo>
                      <a:pt x="512" y="264"/>
                    </a:lnTo>
                    <a:cubicBezTo>
                      <a:pt x="511" y="264"/>
                      <a:pt x="511" y="264"/>
                      <a:pt x="510" y="264"/>
                    </a:cubicBezTo>
                    <a:cubicBezTo>
                      <a:pt x="510" y="265"/>
                      <a:pt x="510" y="265"/>
                      <a:pt x="510" y="265"/>
                    </a:cubicBezTo>
                    <a:cubicBezTo>
                      <a:pt x="509" y="265"/>
                      <a:pt x="508" y="265"/>
                      <a:pt x="508" y="265"/>
                    </a:cubicBezTo>
                    <a:cubicBezTo>
                      <a:pt x="507" y="265"/>
                      <a:pt x="507" y="266"/>
                      <a:pt x="507" y="266"/>
                    </a:cubicBezTo>
                    <a:lnTo>
                      <a:pt x="506" y="266"/>
                    </a:lnTo>
                    <a:cubicBezTo>
                      <a:pt x="505" y="266"/>
                      <a:pt x="505" y="266"/>
                      <a:pt x="504" y="267"/>
                    </a:cubicBezTo>
                    <a:cubicBezTo>
                      <a:pt x="503" y="267"/>
                      <a:pt x="502" y="267"/>
                      <a:pt x="501" y="268"/>
                    </a:cubicBezTo>
                    <a:cubicBezTo>
                      <a:pt x="501" y="268"/>
                      <a:pt x="500" y="268"/>
                      <a:pt x="499" y="269"/>
                    </a:cubicBezTo>
                    <a:cubicBezTo>
                      <a:pt x="497" y="269"/>
                      <a:pt x="496" y="270"/>
                      <a:pt x="494" y="271"/>
                    </a:cubicBezTo>
                    <a:lnTo>
                      <a:pt x="493" y="271"/>
                    </a:lnTo>
                    <a:lnTo>
                      <a:pt x="493" y="272"/>
                    </a:lnTo>
                    <a:cubicBezTo>
                      <a:pt x="493" y="272"/>
                      <a:pt x="493" y="271"/>
                      <a:pt x="494" y="271"/>
                    </a:cubicBezTo>
                    <a:cubicBezTo>
                      <a:pt x="495" y="271"/>
                      <a:pt x="496" y="271"/>
                      <a:pt x="497" y="271"/>
                    </a:cubicBezTo>
                    <a:cubicBezTo>
                      <a:pt x="498" y="270"/>
                      <a:pt x="500" y="270"/>
                      <a:pt x="501" y="270"/>
                    </a:cubicBezTo>
                    <a:cubicBezTo>
                      <a:pt x="504" y="269"/>
                      <a:pt x="507" y="268"/>
                      <a:pt x="510" y="267"/>
                    </a:cubicBezTo>
                    <a:cubicBezTo>
                      <a:pt x="515" y="265"/>
                      <a:pt x="518" y="264"/>
                      <a:pt x="521" y="263"/>
                    </a:cubicBezTo>
                    <a:cubicBezTo>
                      <a:pt x="522" y="263"/>
                      <a:pt x="524" y="262"/>
                      <a:pt x="525" y="262"/>
                    </a:cubicBezTo>
                    <a:cubicBezTo>
                      <a:pt x="527" y="261"/>
                      <a:pt x="528" y="261"/>
                      <a:pt x="530" y="261"/>
                    </a:cubicBezTo>
                    <a:cubicBezTo>
                      <a:pt x="530" y="260"/>
                      <a:pt x="531" y="260"/>
                      <a:pt x="531" y="260"/>
                    </a:cubicBezTo>
                    <a:cubicBezTo>
                      <a:pt x="533" y="259"/>
                      <a:pt x="535" y="259"/>
                      <a:pt x="537" y="258"/>
                    </a:cubicBezTo>
                    <a:lnTo>
                      <a:pt x="538" y="258"/>
                    </a:lnTo>
                    <a:lnTo>
                      <a:pt x="539" y="258"/>
                    </a:lnTo>
                    <a:cubicBezTo>
                      <a:pt x="540" y="258"/>
                      <a:pt x="541" y="258"/>
                      <a:pt x="541" y="257"/>
                    </a:cubicBezTo>
                    <a:cubicBezTo>
                      <a:pt x="542" y="257"/>
                      <a:pt x="542" y="257"/>
                      <a:pt x="543" y="257"/>
                    </a:cubicBezTo>
                    <a:cubicBezTo>
                      <a:pt x="545" y="256"/>
                      <a:pt x="547" y="256"/>
                      <a:pt x="550" y="255"/>
                    </a:cubicBezTo>
                    <a:lnTo>
                      <a:pt x="551" y="255"/>
                    </a:lnTo>
                    <a:cubicBezTo>
                      <a:pt x="552" y="255"/>
                      <a:pt x="553" y="255"/>
                      <a:pt x="554" y="255"/>
                    </a:cubicBezTo>
                    <a:cubicBezTo>
                      <a:pt x="555" y="255"/>
                      <a:pt x="556" y="255"/>
                      <a:pt x="557" y="254"/>
                    </a:cubicBezTo>
                    <a:cubicBezTo>
                      <a:pt x="560" y="254"/>
                      <a:pt x="563" y="254"/>
                      <a:pt x="566" y="254"/>
                    </a:cubicBezTo>
                    <a:cubicBezTo>
                      <a:pt x="569" y="254"/>
                      <a:pt x="571" y="254"/>
                      <a:pt x="573" y="254"/>
                    </a:cubicBezTo>
                    <a:cubicBezTo>
                      <a:pt x="574" y="254"/>
                      <a:pt x="574" y="254"/>
                      <a:pt x="575" y="255"/>
                    </a:cubicBezTo>
                    <a:cubicBezTo>
                      <a:pt x="576" y="255"/>
                      <a:pt x="576" y="255"/>
                      <a:pt x="577" y="256"/>
                    </a:cubicBezTo>
                    <a:cubicBezTo>
                      <a:pt x="577" y="257"/>
                      <a:pt x="578" y="257"/>
                      <a:pt x="578" y="258"/>
                    </a:cubicBezTo>
                    <a:lnTo>
                      <a:pt x="578" y="259"/>
                    </a:lnTo>
                    <a:lnTo>
                      <a:pt x="577" y="259"/>
                    </a:lnTo>
                    <a:lnTo>
                      <a:pt x="576" y="259"/>
                    </a:lnTo>
                    <a:lnTo>
                      <a:pt x="575" y="259"/>
                    </a:lnTo>
                    <a:lnTo>
                      <a:pt x="575" y="260"/>
                    </a:lnTo>
                    <a:lnTo>
                      <a:pt x="574" y="261"/>
                    </a:lnTo>
                    <a:cubicBezTo>
                      <a:pt x="574" y="261"/>
                      <a:pt x="573" y="262"/>
                      <a:pt x="572" y="262"/>
                    </a:cubicBezTo>
                    <a:cubicBezTo>
                      <a:pt x="572" y="262"/>
                      <a:pt x="571" y="262"/>
                      <a:pt x="570" y="262"/>
                    </a:cubicBezTo>
                    <a:cubicBezTo>
                      <a:pt x="569" y="262"/>
                      <a:pt x="569" y="262"/>
                      <a:pt x="569" y="263"/>
                    </a:cubicBezTo>
                    <a:lnTo>
                      <a:pt x="568" y="263"/>
                    </a:lnTo>
                    <a:lnTo>
                      <a:pt x="567" y="263"/>
                    </a:lnTo>
                    <a:lnTo>
                      <a:pt x="566" y="264"/>
                    </a:lnTo>
                    <a:cubicBezTo>
                      <a:pt x="565" y="264"/>
                      <a:pt x="564" y="264"/>
                      <a:pt x="564" y="264"/>
                    </a:cubicBezTo>
                    <a:lnTo>
                      <a:pt x="564" y="265"/>
                    </a:lnTo>
                    <a:cubicBezTo>
                      <a:pt x="563" y="265"/>
                      <a:pt x="562" y="265"/>
                      <a:pt x="562" y="265"/>
                    </a:cubicBezTo>
                    <a:cubicBezTo>
                      <a:pt x="561" y="265"/>
                      <a:pt x="561" y="265"/>
                      <a:pt x="561" y="265"/>
                    </a:cubicBezTo>
                    <a:cubicBezTo>
                      <a:pt x="560" y="265"/>
                      <a:pt x="560" y="265"/>
                      <a:pt x="559" y="265"/>
                    </a:cubicBezTo>
                    <a:cubicBezTo>
                      <a:pt x="558" y="265"/>
                      <a:pt x="558" y="265"/>
                      <a:pt x="557" y="264"/>
                    </a:cubicBezTo>
                    <a:cubicBezTo>
                      <a:pt x="556" y="264"/>
                      <a:pt x="556" y="264"/>
                      <a:pt x="556" y="264"/>
                    </a:cubicBezTo>
                    <a:cubicBezTo>
                      <a:pt x="555" y="264"/>
                      <a:pt x="555" y="264"/>
                      <a:pt x="554" y="264"/>
                    </a:cubicBezTo>
                    <a:lnTo>
                      <a:pt x="553" y="264"/>
                    </a:lnTo>
                    <a:lnTo>
                      <a:pt x="552" y="264"/>
                    </a:lnTo>
                    <a:lnTo>
                      <a:pt x="551" y="264"/>
                    </a:lnTo>
                    <a:lnTo>
                      <a:pt x="550" y="264"/>
                    </a:lnTo>
                    <a:cubicBezTo>
                      <a:pt x="549" y="264"/>
                      <a:pt x="549" y="264"/>
                      <a:pt x="549" y="264"/>
                    </a:cubicBezTo>
                    <a:lnTo>
                      <a:pt x="548" y="264"/>
                    </a:lnTo>
                    <a:lnTo>
                      <a:pt x="547" y="264"/>
                    </a:lnTo>
                    <a:lnTo>
                      <a:pt x="548" y="264"/>
                    </a:lnTo>
                    <a:cubicBezTo>
                      <a:pt x="549" y="264"/>
                      <a:pt x="549" y="264"/>
                      <a:pt x="549" y="264"/>
                    </a:cubicBezTo>
                    <a:cubicBezTo>
                      <a:pt x="550" y="264"/>
                      <a:pt x="550" y="264"/>
                      <a:pt x="551" y="264"/>
                    </a:cubicBezTo>
                    <a:cubicBezTo>
                      <a:pt x="551" y="265"/>
                      <a:pt x="552" y="265"/>
                      <a:pt x="552" y="265"/>
                    </a:cubicBezTo>
                    <a:cubicBezTo>
                      <a:pt x="553" y="265"/>
                      <a:pt x="553" y="266"/>
                      <a:pt x="553" y="266"/>
                    </a:cubicBezTo>
                    <a:cubicBezTo>
                      <a:pt x="553" y="267"/>
                      <a:pt x="554" y="267"/>
                      <a:pt x="554" y="267"/>
                    </a:cubicBezTo>
                    <a:lnTo>
                      <a:pt x="555" y="267"/>
                    </a:lnTo>
                    <a:lnTo>
                      <a:pt x="556" y="267"/>
                    </a:lnTo>
                    <a:lnTo>
                      <a:pt x="557" y="266"/>
                    </a:lnTo>
                    <a:cubicBezTo>
                      <a:pt x="557" y="266"/>
                      <a:pt x="558" y="266"/>
                      <a:pt x="559" y="266"/>
                    </a:cubicBezTo>
                    <a:lnTo>
                      <a:pt x="560" y="266"/>
                    </a:lnTo>
                    <a:lnTo>
                      <a:pt x="561" y="266"/>
                    </a:lnTo>
                    <a:cubicBezTo>
                      <a:pt x="562" y="266"/>
                      <a:pt x="562" y="266"/>
                      <a:pt x="562" y="267"/>
                    </a:cubicBezTo>
                    <a:cubicBezTo>
                      <a:pt x="563" y="267"/>
                      <a:pt x="563" y="267"/>
                      <a:pt x="562" y="268"/>
                    </a:cubicBezTo>
                    <a:lnTo>
                      <a:pt x="561" y="268"/>
                    </a:lnTo>
                    <a:lnTo>
                      <a:pt x="560" y="268"/>
                    </a:lnTo>
                    <a:lnTo>
                      <a:pt x="560" y="269"/>
                    </a:lnTo>
                    <a:cubicBezTo>
                      <a:pt x="559" y="270"/>
                      <a:pt x="559" y="270"/>
                      <a:pt x="559" y="270"/>
                    </a:cubicBezTo>
                    <a:lnTo>
                      <a:pt x="558" y="271"/>
                    </a:lnTo>
                    <a:lnTo>
                      <a:pt x="557" y="272"/>
                    </a:lnTo>
                    <a:lnTo>
                      <a:pt x="556" y="272"/>
                    </a:lnTo>
                    <a:cubicBezTo>
                      <a:pt x="555" y="272"/>
                      <a:pt x="555" y="272"/>
                      <a:pt x="555" y="272"/>
                    </a:cubicBezTo>
                    <a:lnTo>
                      <a:pt x="554" y="272"/>
                    </a:lnTo>
                    <a:cubicBezTo>
                      <a:pt x="553" y="272"/>
                      <a:pt x="553" y="273"/>
                      <a:pt x="553" y="273"/>
                    </a:cubicBezTo>
                    <a:cubicBezTo>
                      <a:pt x="554" y="273"/>
                      <a:pt x="554" y="273"/>
                      <a:pt x="554" y="273"/>
                    </a:cubicBezTo>
                    <a:cubicBezTo>
                      <a:pt x="555" y="273"/>
                      <a:pt x="555" y="273"/>
                      <a:pt x="555" y="273"/>
                    </a:cubicBezTo>
                    <a:lnTo>
                      <a:pt x="555" y="274"/>
                    </a:lnTo>
                    <a:lnTo>
                      <a:pt x="554" y="274"/>
                    </a:lnTo>
                    <a:cubicBezTo>
                      <a:pt x="554" y="275"/>
                      <a:pt x="554" y="275"/>
                      <a:pt x="554" y="275"/>
                    </a:cubicBezTo>
                    <a:lnTo>
                      <a:pt x="553" y="275"/>
                    </a:lnTo>
                    <a:lnTo>
                      <a:pt x="553" y="276"/>
                    </a:lnTo>
                    <a:lnTo>
                      <a:pt x="553" y="277"/>
                    </a:lnTo>
                    <a:lnTo>
                      <a:pt x="553" y="278"/>
                    </a:lnTo>
                    <a:cubicBezTo>
                      <a:pt x="553" y="278"/>
                      <a:pt x="553" y="279"/>
                      <a:pt x="552" y="279"/>
                    </a:cubicBezTo>
                    <a:lnTo>
                      <a:pt x="551" y="279"/>
                    </a:lnTo>
                    <a:cubicBezTo>
                      <a:pt x="551" y="280"/>
                      <a:pt x="552" y="280"/>
                      <a:pt x="552" y="280"/>
                    </a:cubicBezTo>
                    <a:lnTo>
                      <a:pt x="553" y="280"/>
                    </a:lnTo>
                    <a:lnTo>
                      <a:pt x="554" y="281"/>
                    </a:lnTo>
                    <a:lnTo>
                      <a:pt x="555" y="281"/>
                    </a:lnTo>
                    <a:lnTo>
                      <a:pt x="556" y="281"/>
                    </a:lnTo>
                    <a:cubicBezTo>
                      <a:pt x="556" y="281"/>
                      <a:pt x="557" y="281"/>
                      <a:pt x="557" y="282"/>
                    </a:cubicBezTo>
                    <a:lnTo>
                      <a:pt x="557" y="283"/>
                    </a:lnTo>
                    <a:lnTo>
                      <a:pt x="556" y="283"/>
                    </a:lnTo>
                    <a:cubicBezTo>
                      <a:pt x="555" y="284"/>
                      <a:pt x="556" y="284"/>
                      <a:pt x="557" y="284"/>
                    </a:cubicBezTo>
                    <a:cubicBezTo>
                      <a:pt x="558" y="284"/>
                      <a:pt x="558" y="284"/>
                      <a:pt x="558" y="285"/>
                    </a:cubicBezTo>
                    <a:cubicBezTo>
                      <a:pt x="559" y="285"/>
                      <a:pt x="559" y="285"/>
                      <a:pt x="559" y="285"/>
                    </a:cubicBezTo>
                    <a:cubicBezTo>
                      <a:pt x="560" y="285"/>
                      <a:pt x="560" y="286"/>
                      <a:pt x="560" y="286"/>
                    </a:cubicBezTo>
                    <a:lnTo>
                      <a:pt x="561" y="286"/>
                    </a:lnTo>
                    <a:cubicBezTo>
                      <a:pt x="562" y="286"/>
                      <a:pt x="562" y="286"/>
                      <a:pt x="562" y="286"/>
                    </a:cubicBezTo>
                    <a:cubicBezTo>
                      <a:pt x="563" y="286"/>
                      <a:pt x="564" y="286"/>
                      <a:pt x="564" y="286"/>
                    </a:cubicBezTo>
                    <a:cubicBezTo>
                      <a:pt x="564" y="287"/>
                      <a:pt x="565" y="287"/>
                      <a:pt x="566" y="287"/>
                    </a:cubicBezTo>
                    <a:cubicBezTo>
                      <a:pt x="567" y="287"/>
                      <a:pt x="568" y="287"/>
                      <a:pt x="569" y="286"/>
                    </a:cubicBezTo>
                    <a:cubicBezTo>
                      <a:pt x="570" y="286"/>
                      <a:pt x="570" y="286"/>
                      <a:pt x="571" y="286"/>
                    </a:cubicBezTo>
                    <a:lnTo>
                      <a:pt x="572" y="286"/>
                    </a:lnTo>
                    <a:lnTo>
                      <a:pt x="572" y="285"/>
                    </a:lnTo>
                    <a:cubicBezTo>
                      <a:pt x="573" y="285"/>
                      <a:pt x="573" y="285"/>
                      <a:pt x="573" y="285"/>
                    </a:cubicBezTo>
                    <a:cubicBezTo>
                      <a:pt x="574" y="285"/>
                      <a:pt x="574" y="285"/>
                      <a:pt x="574" y="286"/>
                    </a:cubicBezTo>
                    <a:lnTo>
                      <a:pt x="575" y="286"/>
                    </a:lnTo>
                    <a:cubicBezTo>
                      <a:pt x="574" y="286"/>
                      <a:pt x="574" y="287"/>
                      <a:pt x="574" y="287"/>
                    </a:cubicBezTo>
                    <a:cubicBezTo>
                      <a:pt x="573" y="287"/>
                      <a:pt x="573" y="287"/>
                      <a:pt x="573" y="287"/>
                    </a:cubicBezTo>
                    <a:lnTo>
                      <a:pt x="573" y="288"/>
                    </a:lnTo>
                    <a:cubicBezTo>
                      <a:pt x="574" y="288"/>
                      <a:pt x="574" y="288"/>
                      <a:pt x="574" y="288"/>
                    </a:cubicBezTo>
                    <a:cubicBezTo>
                      <a:pt x="575" y="288"/>
                      <a:pt x="575" y="288"/>
                      <a:pt x="575" y="288"/>
                    </a:cubicBezTo>
                    <a:lnTo>
                      <a:pt x="576" y="288"/>
                    </a:lnTo>
                    <a:cubicBezTo>
                      <a:pt x="577" y="288"/>
                      <a:pt x="577" y="289"/>
                      <a:pt x="576" y="289"/>
                    </a:cubicBezTo>
                    <a:cubicBezTo>
                      <a:pt x="576" y="290"/>
                      <a:pt x="576" y="290"/>
                      <a:pt x="576" y="290"/>
                    </a:cubicBezTo>
                    <a:lnTo>
                      <a:pt x="577" y="291"/>
                    </a:lnTo>
                    <a:cubicBezTo>
                      <a:pt x="578" y="291"/>
                      <a:pt x="578" y="291"/>
                      <a:pt x="578" y="291"/>
                    </a:cubicBezTo>
                    <a:cubicBezTo>
                      <a:pt x="578" y="291"/>
                      <a:pt x="578" y="292"/>
                      <a:pt x="577" y="292"/>
                    </a:cubicBezTo>
                    <a:cubicBezTo>
                      <a:pt x="576" y="292"/>
                      <a:pt x="576" y="292"/>
                      <a:pt x="576" y="292"/>
                    </a:cubicBezTo>
                    <a:lnTo>
                      <a:pt x="575" y="292"/>
                    </a:lnTo>
                    <a:lnTo>
                      <a:pt x="574" y="292"/>
                    </a:lnTo>
                    <a:cubicBezTo>
                      <a:pt x="573" y="292"/>
                      <a:pt x="573" y="292"/>
                      <a:pt x="573" y="293"/>
                    </a:cubicBezTo>
                    <a:lnTo>
                      <a:pt x="572" y="293"/>
                    </a:lnTo>
                    <a:lnTo>
                      <a:pt x="571" y="293"/>
                    </a:lnTo>
                    <a:lnTo>
                      <a:pt x="570" y="293"/>
                    </a:lnTo>
                    <a:lnTo>
                      <a:pt x="569" y="293"/>
                    </a:lnTo>
                    <a:lnTo>
                      <a:pt x="568" y="293"/>
                    </a:lnTo>
                    <a:lnTo>
                      <a:pt x="567" y="293"/>
                    </a:lnTo>
                    <a:cubicBezTo>
                      <a:pt x="566" y="294"/>
                      <a:pt x="566" y="294"/>
                      <a:pt x="566" y="294"/>
                    </a:cubicBezTo>
                    <a:lnTo>
                      <a:pt x="565" y="294"/>
                    </a:lnTo>
                    <a:cubicBezTo>
                      <a:pt x="564" y="294"/>
                      <a:pt x="564" y="294"/>
                      <a:pt x="564" y="294"/>
                    </a:cubicBezTo>
                    <a:lnTo>
                      <a:pt x="563" y="295"/>
                    </a:lnTo>
                    <a:cubicBezTo>
                      <a:pt x="563" y="295"/>
                      <a:pt x="563" y="294"/>
                      <a:pt x="562" y="294"/>
                    </a:cubicBezTo>
                    <a:lnTo>
                      <a:pt x="561" y="294"/>
                    </a:lnTo>
                    <a:lnTo>
                      <a:pt x="560" y="294"/>
                    </a:lnTo>
                    <a:lnTo>
                      <a:pt x="559" y="294"/>
                    </a:lnTo>
                    <a:cubicBezTo>
                      <a:pt x="558" y="294"/>
                      <a:pt x="558" y="294"/>
                      <a:pt x="558" y="295"/>
                    </a:cubicBezTo>
                    <a:cubicBezTo>
                      <a:pt x="557" y="295"/>
                      <a:pt x="557" y="295"/>
                      <a:pt x="557" y="295"/>
                    </a:cubicBezTo>
                    <a:cubicBezTo>
                      <a:pt x="556" y="295"/>
                      <a:pt x="556" y="295"/>
                      <a:pt x="556" y="295"/>
                    </a:cubicBezTo>
                    <a:cubicBezTo>
                      <a:pt x="556" y="296"/>
                      <a:pt x="556" y="296"/>
                      <a:pt x="555" y="296"/>
                    </a:cubicBezTo>
                    <a:lnTo>
                      <a:pt x="554" y="296"/>
                    </a:lnTo>
                    <a:lnTo>
                      <a:pt x="554" y="295"/>
                    </a:lnTo>
                    <a:cubicBezTo>
                      <a:pt x="553" y="295"/>
                      <a:pt x="553" y="295"/>
                      <a:pt x="553" y="295"/>
                    </a:cubicBezTo>
                    <a:lnTo>
                      <a:pt x="552" y="295"/>
                    </a:lnTo>
                    <a:cubicBezTo>
                      <a:pt x="552" y="296"/>
                      <a:pt x="552" y="296"/>
                      <a:pt x="552" y="296"/>
                    </a:cubicBezTo>
                    <a:lnTo>
                      <a:pt x="551" y="296"/>
                    </a:lnTo>
                    <a:lnTo>
                      <a:pt x="550" y="296"/>
                    </a:lnTo>
                    <a:cubicBezTo>
                      <a:pt x="549" y="296"/>
                      <a:pt x="548" y="296"/>
                      <a:pt x="548" y="296"/>
                    </a:cubicBezTo>
                    <a:cubicBezTo>
                      <a:pt x="547" y="296"/>
                      <a:pt x="547" y="297"/>
                      <a:pt x="547" y="297"/>
                    </a:cubicBezTo>
                    <a:cubicBezTo>
                      <a:pt x="546" y="297"/>
                      <a:pt x="546" y="297"/>
                      <a:pt x="546" y="297"/>
                    </a:cubicBezTo>
                    <a:cubicBezTo>
                      <a:pt x="545" y="297"/>
                      <a:pt x="545" y="297"/>
                      <a:pt x="545" y="297"/>
                    </a:cubicBezTo>
                    <a:cubicBezTo>
                      <a:pt x="544" y="297"/>
                      <a:pt x="544" y="297"/>
                      <a:pt x="544" y="297"/>
                    </a:cubicBezTo>
                    <a:lnTo>
                      <a:pt x="544" y="296"/>
                    </a:lnTo>
                    <a:lnTo>
                      <a:pt x="543" y="296"/>
                    </a:lnTo>
                    <a:cubicBezTo>
                      <a:pt x="543" y="296"/>
                      <a:pt x="543" y="297"/>
                      <a:pt x="542" y="297"/>
                    </a:cubicBezTo>
                    <a:cubicBezTo>
                      <a:pt x="541" y="297"/>
                      <a:pt x="541" y="297"/>
                      <a:pt x="541" y="297"/>
                    </a:cubicBezTo>
                    <a:lnTo>
                      <a:pt x="540" y="297"/>
                    </a:lnTo>
                    <a:lnTo>
                      <a:pt x="539" y="297"/>
                    </a:lnTo>
                    <a:cubicBezTo>
                      <a:pt x="538" y="297"/>
                      <a:pt x="538" y="298"/>
                      <a:pt x="538" y="298"/>
                    </a:cubicBezTo>
                    <a:lnTo>
                      <a:pt x="537" y="299"/>
                    </a:lnTo>
                    <a:lnTo>
                      <a:pt x="536" y="300"/>
                    </a:lnTo>
                    <a:cubicBezTo>
                      <a:pt x="536" y="300"/>
                      <a:pt x="535" y="300"/>
                      <a:pt x="534" y="300"/>
                    </a:cubicBezTo>
                    <a:cubicBezTo>
                      <a:pt x="533" y="300"/>
                      <a:pt x="532" y="300"/>
                      <a:pt x="531" y="300"/>
                    </a:cubicBezTo>
                    <a:cubicBezTo>
                      <a:pt x="531" y="300"/>
                      <a:pt x="531" y="301"/>
                      <a:pt x="530" y="301"/>
                    </a:cubicBezTo>
                    <a:lnTo>
                      <a:pt x="529" y="301"/>
                    </a:lnTo>
                    <a:cubicBezTo>
                      <a:pt x="529" y="302"/>
                      <a:pt x="528" y="302"/>
                      <a:pt x="527" y="302"/>
                    </a:cubicBezTo>
                    <a:cubicBezTo>
                      <a:pt x="526" y="302"/>
                      <a:pt x="526" y="303"/>
                      <a:pt x="526" y="303"/>
                    </a:cubicBezTo>
                    <a:lnTo>
                      <a:pt x="525" y="303"/>
                    </a:lnTo>
                    <a:lnTo>
                      <a:pt x="524" y="303"/>
                    </a:lnTo>
                    <a:lnTo>
                      <a:pt x="523" y="303"/>
                    </a:lnTo>
                    <a:lnTo>
                      <a:pt x="523" y="304"/>
                    </a:lnTo>
                    <a:cubicBezTo>
                      <a:pt x="523" y="304"/>
                      <a:pt x="522" y="304"/>
                      <a:pt x="522" y="305"/>
                    </a:cubicBezTo>
                    <a:lnTo>
                      <a:pt x="521" y="305"/>
                    </a:lnTo>
                    <a:cubicBezTo>
                      <a:pt x="520" y="305"/>
                      <a:pt x="519" y="305"/>
                      <a:pt x="519" y="304"/>
                    </a:cubicBezTo>
                    <a:cubicBezTo>
                      <a:pt x="519" y="303"/>
                      <a:pt x="518" y="303"/>
                      <a:pt x="518" y="303"/>
                    </a:cubicBezTo>
                    <a:cubicBezTo>
                      <a:pt x="517" y="303"/>
                      <a:pt x="517" y="303"/>
                      <a:pt x="517" y="302"/>
                    </a:cubicBezTo>
                    <a:lnTo>
                      <a:pt x="516" y="302"/>
                    </a:lnTo>
                    <a:cubicBezTo>
                      <a:pt x="515" y="302"/>
                      <a:pt x="514" y="302"/>
                      <a:pt x="514" y="301"/>
                    </a:cubicBezTo>
                    <a:cubicBezTo>
                      <a:pt x="514" y="300"/>
                      <a:pt x="515" y="300"/>
                      <a:pt x="516" y="299"/>
                    </a:cubicBezTo>
                    <a:cubicBezTo>
                      <a:pt x="517" y="299"/>
                      <a:pt x="517" y="299"/>
                      <a:pt x="517" y="299"/>
                    </a:cubicBezTo>
                    <a:cubicBezTo>
                      <a:pt x="518" y="299"/>
                      <a:pt x="519" y="298"/>
                      <a:pt x="519" y="297"/>
                    </a:cubicBezTo>
                    <a:cubicBezTo>
                      <a:pt x="520" y="297"/>
                      <a:pt x="521" y="296"/>
                      <a:pt x="522" y="295"/>
                    </a:cubicBezTo>
                    <a:cubicBezTo>
                      <a:pt x="522" y="295"/>
                      <a:pt x="523" y="295"/>
                      <a:pt x="524" y="294"/>
                    </a:cubicBezTo>
                    <a:lnTo>
                      <a:pt x="525" y="294"/>
                    </a:lnTo>
                    <a:lnTo>
                      <a:pt x="526" y="294"/>
                    </a:lnTo>
                    <a:lnTo>
                      <a:pt x="527" y="294"/>
                    </a:lnTo>
                    <a:lnTo>
                      <a:pt x="528" y="294"/>
                    </a:lnTo>
                    <a:lnTo>
                      <a:pt x="529" y="293"/>
                    </a:lnTo>
                    <a:lnTo>
                      <a:pt x="530" y="292"/>
                    </a:lnTo>
                    <a:cubicBezTo>
                      <a:pt x="531" y="292"/>
                      <a:pt x="531" y="292"/>
                      <a:pt x="532" y="292"/>
                    </a:cubicBezTo>
                    <a:cubicBezTo>
                      <a:pt x="534" y="292"/>
                      <a:pt x="536" y="291"/>
                      <a:pt x="537" y="291"/>
                    </a:cubicBezTo>
                    <a:cubicBezTo>
                      <a:pt x="538" y="291"/>
                      <a:pt x="538" y="291"/>
                      <a:pt x="539" y="290"/>
                    </a:cubicBezTo>
                    <a:cubicBezTo>
                      <a:pt x="540" y="290"/>
                      <a:pt x="541" y="290"/>
                      <a:pt x="541" y="290"/>
                    </a:cubicBezTo>
                    <a:cubicBezTo>
                      <a:pt x="542" y="290"/>
                      <a:pt x="542" y="289"/>
                      <a:pt x="542" y="289"/>
                    </a:cubicBezTo>
                    <a:cubicBezTo>
                      <a:pt x="543" y="289"/>
                      <a:pt x="543" y="290"/>
                      <a:pt x="543" y="290"/>
                    </a:cubicBezTo>
                    <a:lnTo>
                      <a:pt x="544" y="291"/>
                    </a:lnTo>
                    <a:lnTo>
                      <a:pt x="544" y="292"/>
                    </a:lnTo>
                    <a:lnTo>
                      <a:pt x="545" y="292"/>
                    </a:lnTo>
                    <a:cubicBezTo>
                      <a:pt x="546" y="292"/>
                      <a:pt x="546" y="292"/>
                      <a:pt x="546" y="291"/>
                    </a:cubicBezTo>
                    <a:lnTo>
                      <a:pt x="547" y="291"/>
                    </a:lnTo>
                    <a:cubicBezTo>
                      <a:pt x="548" y="290"/>
                      <a:pt x="550" y="290"/>
                      <a:pt x="551" y="290"/>
                    </a:cubicBezTo>
                    <a:lnTo>
                      <a:pt x="552" y="290"/>
                    </a:lnTo>
                    <a:cubicBezTo>
                      <a:pt x="553" y="290"/>
                      <a:pt x="553" y="290"/>
                      <a:pt x="554" y="290"/>
                    </a:cubicBezTo>
                    <a:lnTo>
                      <a:pt x="555" y="290"/>
                    </a:lnTo>
                    <a:lnTo>
                      <a:pt x="554" y="290"/>
                    </a:lnTo>
                    <a:cubicBezTo>
                      <a:pt x="554" y="290"/>
                      <a:pt x="553" y="290"/>
                      <a:pt x="553" y="289"/>
                    </a:cubicBezTo>
                    <a:cubicBezTo>
                      <a:pt x="552" y="289"/>
                      <a:pt x="552" y="289"/>
                      <a:pt x="552" y="289"/>
                    </a:cubicBezTo>
                    <a:cubicBezTo>
                      <a:pt x="551" y="289"/>
                      <a:pt x="551" y="289"/>
                      <a:pt x="551" y="289"/>
                    </a:cubicBezTo>
                    <a:cubicBezTo>
                      <a:pt x="550" y="289"/>
                      <a:pt x="550" y="289"/>
                      <a:pt x="550" y="289"/>
                    </a:cubicBezTo>
                    <a:cubicBezTo>
                      <a:pt x="549" y="289"/>
                      <a:pt x="549" y="289"/>
                      <a:pt x="549" y="289"/>
                    </a:cubicBezTo>
                    <a:lnTo>
                      <a:pt x="548" y="289"/>
                    </a:lnTo>
                    <a:cubicBezTo>
                      <a:pt x="547" y="289"/>
                      <a:pt x="547" y="289"/>
                      <a:pt x="547" y="289"/>
                    </a:cubicBezTo>
                    <a:cubicBezTo>
                      <a:pt x="546" y="289"/>
                      <a:pt x="546" y="289"/>
                      <a:pt x="546" y="289"/>
                    </a:cubicBezTo>
                    <a:cubicBezTo>
                      <a:pt x="545" y="289"/>
                      <a:pt x="545" y="289"/>
                      <a:pt x="544" y="289"/>
                    </a:cubicBezTo>
                    <a:lnTo>
                      <a:pt x="543" y="288"/>
                    </a:lnTo>
                    <a:lnTo>
                      <a:pt x="544" y="287"/>
                    </a:lnTo>
                    <a:lnTo>
                      <a:pt x="545" y="287"/>
                    </a:lnTo>
                    <a:lnTo>
                      <a:pt x="546" y="287"/>
                    </a:lnTo>
                    <a:lnTo>
                      <a:pt x="547" y="287"/>
                    </a:lnTo>
                    <a:cubicBezTo>
                      <a:pt x="548" y="287"/>
                      <a:pt x="548" y="286"/>
                      <a:pt x="549" y="286"/>
                    </a:cubicBezTo>
                    <a:cubicBezTo>
                      <a:pt x="549" y="286"/>
                      <a:pt x="549" y="285"/>
                      <a:pt x="548" y="285"/>
                    </a:cubicBezTo>
                    <a:cubicBezTo>
                      <a:pt x="548" y="285"/>
                      <a:pt x="548" y="284"/>
                      <a:pt x="547" y="284"/>
                    </a:cubicBezTo>
                    <a:cubicBezTo>
                      <a:pt x="546" y="284"/>
                      <a:pt x="546" y="285"/>
                      <a:pt x="546" y="285"/>
                    </a:cubicBezTo>
                    <a:lnTo>
                      <a:pt x="545" y="285"/>
                    </a:lnTo>
                    <a:cubicBezTo>
                      <a:pt x="545" y="286"/>
                      <a:pt x="545" y="286"/>
                      <a:pt x="544" y="286"/>
                    </a:cubicBezTo>
                    <a:cubicBezTo>
                      <a:pt x="544" y="287"/>
                      <a:pt x="543" y="287"/>
                      <a:pt x="542" y="287"/>
                    </a:cubicBezTo>
                    <a:lnTo>
                      <a:pt x="541" y="287"/>
                    </a:lnTo>
                    <a:lnTo>
                      <a:pt x="540" y="287"/>
                    </a:lnTo>
                    <a:lnTo>
                      <a:pt x="539" y="287"/>
                    </a:lnTo>
                    <a:cubicBezTo>
                      <a:pt x="538" y="287"/>
                      <a:pt x="538" y="287"/>
                      <a:pt x="537" y="287"/>
                    </a:cubicBezTo>
                    <a:cubicBezTo>
                      <a:pt x="536" y="287"/>
                      <a:pt x="535" y="288"/>
                      <a:pt x="533" y="288"/>
                    </a:cubicBezTo>
                    <a:cubicBezTo>
                      <a:pt x="532" y="288"/>
                      <a:pt x="532" y="288"/>
                      <a:pt x="531" y="289"/>
                    </a:cubicBezTo>
                    <a:cubicBezTo>
                      <a:pt x="531" y="289"/>
                      <a:pt x="530" y="289"/>
                      <a:pt x="529" y="289"/>
                    </a:cubicBezTo>
                    <a:cubicBezTo>
                      <a:pt x="528" y="289"/>
                      <a:pt x="528" y="288"/>
                      <a:pt x="527" y="288"/>
                    </a:cubicBezTo>
                    <a:lnTo>
                      <a:pt x="526" y="287"/>
                    </a:lnTo>
                    <a:cubicBezTo>
                      <a:pt x="526" y="287"/>
                      <a:pt x="526" y="288"/>
                      <a:pt x="525" y="288"/>
                    </a:cubicBezTo>
                    <a:cubicBezTo>
                      <a:pt x="525" y="289"/>
                      <a:pt x="525" y="289"/>
                      <a:pt x="525" y="289"/>
                    </a:cubicBezTo>
                    <a:lnTo>
                      <a:pt x="524" y="290"/>
                    </a:lnTo>
                    <a:lnTo>
                      <a:pt x="523" y="290"/>
                    </a:lnTo>
                    <a:lnTo>
                      <a:pt x="522" y="290"/>
                    </a:lnTo>
                    <a:lnTo>
                      <a:pt x="521" y="290"/>
                    </a:lnTo>
                    <a:lnTo>
                      <a:pt x="520" y="290"/>
                    </a:lnTo>
                    <a:cubicBezTo>
                      <a:pt x="519" y="290"/>
                      <a:pt x="519" y="290"/>
                      <a:pt x="519" y="290"/>
                    </a:cubicBezTo>
                    <a:cubicBezTo>
                      <a:pt x="518" y="290"/>
                      <a:pt x="518" y="289"/>
                      <a:pt x="518" y="289"/>
                    </a:cubicBezTo>
                    <a:lnTo>
                      <a:pt x="517" y="289"/>
                    </a:lnTo>
                    <a:lnTo>
                      <a:pt x="516" y="289"/>
                    </a:lnTo>
                    <a:lnTo>
                      <a:pt x="516" y="288"/>
                    </a:lnTo>
                    <a:cubicBezTo>
                      <a:pt x="516" y="288"/>
                      <a:pt x="516" y="287"/>
                      <a:pt x="516" y="286"/>
                    </a:cubicBezTo>
                    <a:cubicBezTo>
                      <a:pt x="516" y="286"/>
                      <a:pt x="516" y="285"/>
                      <a:pt x="515" y="285"/>
                    </a:cubicBezTo>
                    <a:cubicBezTo>
                      <a:pt x="515" y="284"/>
                      <a:pt x="515" y="284"/>
                      <a:pt x="515" y="284"/>
                    </a:cubicBezTo>
                    <a:cubicBezTo>
                      <a:pt x="515" y="283"/>
                      <a:pt x="516" y="282"/>
                      <a:pt x="517" y="281"/>
                    </a:cubicBezTo>
                    <a:cubicBezTo>
                      <a:pt x="518" y="280"/>
                      <a:pt x="518" y="280"/>
                      <a:pt x="519" y="279"/>
                    </a:cubicBezTo>
                    <a:cubicBezTo>
                      <a:pt x="519" y="278"/>
                      <a:pt x="520" y="277"/>
                      <a:pt x="521" y="276"/>
                    </a:cubicBezTo>
                    <a:cubicBezTo>
                      <a:pt x="522" y="276"/>
                      <a:pt x="522" y="276"/>
                      <a:pt x="522" y="276"/>
                    </a:cubicBezTo>
                    <a:cubicBezTo>
                      <a:pt x="522" y="275"/>
                      <a:pt x="522" y="275"/>
                      <a:pt x="523" y="275"/>
                    </a:cubicBezTo>
                    <a:cubicBezTo>
                      <a:pt x="523" y="274"/>
                      <a:pt x="523" y="274"/>
                      <a:pt x="523" y="274"/>
                    </a:cubicBezTo>
                    <a:cubicBezTo>
                      <a:pt x="524" y="274"/>
                      <a:pt x="524" y="274"/>
                      <a:pt x="524" y="274"/>
                    </a:cubicBezTo>
                    <a:cubicBezTo>
                      <a:pt x="524" y="273"/>
                      <a:pt x="524" y="273"/>
                      <a:pt x="524" y="273"/>
                    </a:cubicBezTo>
                    <a:lnTo>
                      <a:pt x="525" y="273"/>
                    </a:lnTo>
                    <a:lnTo>
                      <a:pt x="525" y="272"/>
                    </a:lnTo>
                    <a:lnTo>
                      <a:pt x="525" y="271"/>
                    </a:lnTo>
                    <a:cubicBezTo>
                      <a:pt x="524" y="271"/>
                      <a:pt x="524" y="271"/>
                      <a:pt x="524" y="271"/>
                    </a:cubicBezTo>
                    <a:lnTo>
                      <a:pt x="524" y="270"/>
                    </a:lnTo>
                    <a:cubicBezTo>
                      <a:pt x="524" y="270"/>
                      <a:pt x="524" y="269"/>
                      <a:pt x="523" y="269"/>
                    </a:cubicBezTo>
                    <a:cubicBezTo>
                      <a:pt x="522" y="269"/>
                      <a:pt x="521" y="269"/>
                      <a:pt x="521" y="269"/>
                    </a:cubicBezTo>
                    <a:lnTo>
                      <a:pt x="521" y="270"/>
                    </a:lnTo>
                    <a:cubicBezTo>
                      <a:pt x="520" y="270"/>
                      <a:pt x="520" y="270"/>
                      <a:pt x="520" y="270"/>
                    </a:cubicBezTo>
                    <a:lnTo>
                      <a:pt x="519" y="270"/>
                    </a:lnTo>
                    <a:cubicBezTo>
                      <a:pt x="518" y="270"/>
                      <a:pt x="518" y="270"/>
                      <a:pt x="518" y="270"/>
                    </a:cubicBezTo>
                    <a:lnTo>
                      <a:pt x="517" y="270"/>
                    </a:lnTo>
                    <a:cubicBezTo>
                      <a:pt x="517" y="269"/>
                      <a:pt x="517" y="269"/>
                      <a:pt x="516" y="268"/>
                    </a:cubicBezTo>
                    <a:cubicBezTo>
                      <a:pt x="515" y="268"/>
                      <a:pt x="515" y="268"/>
                      <a:pt x="515" y="268"/>
                    </a:cubicBezTo>
                    <a:cubicBezTo>
                      <a:pt x="514" y="268"/>
                      <a:pt x="512" y="269"/>
                      <a:pt x="511" y="269"/>
                    </a:cubicBezTo>
                    <a:lnTo>
                      <a:pt x="510" y="270"/>
                    </a:lnTo>
                    <a:cubicBezTo>
                      <a:pt x="509" y="270"/>
                      <a:pt x="508" y="270"/>
                      <a:pt x="508" y="271"/>
                    </a:cubicBezTo>
                    <a:lnTo>
                      <a:pt x="507" y="271"/>
                    </a:lnTo>
                    <a:cubicBezTo>
                      <a:pt x="506" y="271"/>
                      <a:pt x="506" y="271"/>
                      <a:pt x="506" y="271"/>
                    </a:cubicBezTo>
                    <a:cubicBezTo>
                      <a:pt x="505" y="272"/>
                      <a:pt x="505" y="272"/>
                      <a:pt x="504" y="272"/>
                    </a:cubicBezTo>
                    <a:lnTo>
                      <a:pt x="503" y="272"/>
                    </a:lnTo>
                    <a:lnTo>
                      <a:pt x="502" y="272"/>
                    </a:lnTo>
                    <a:lnTo>
                      <a:pt x="502" y="273"/>
                    </a:lnTo>
                    <a:lnTo>
                      <a:pt x="501" y="273"/>
                    </a:lnTo>
                    <a:cubicBezTo>
                      <a:pt x="500" y="273"/>
                      <a:pt x="499" y="273"/>
                      <a:pt x="499" y="273"/>
                    </a:cubicBezTo>
                    <a:cubicBezTo>
                      <a:pt x="498" y="273"/>
                      <a:pt x="498" y="274"/>
                      <a:pt x="497" y="274"/>
                    </a:cubicBezTo>
                    <a:cubicBezTo>
                      <a:pt x="496" y="274"/>
                      <a:pt x="496" y="274"/>
                      <a:pt x="496" y="274"/>
                    </a:cubicBezTo>
                    <a:lnTo>
                      <a:pt x="496" y="275"/>
                    </a:lnTo>
                    <a:cubicBezTo>
                      <a:pt x="495" y="275"/>
                      <a:pt x="495" y="275"/>
                      <a:pt x="495" y="275"/>
                    </a:cubicBezTo>
                    <a:cubicBezTo>
                      <a:pt x="494" y="275"/>
                      <a:pt x="494" y="276"/>
                      <a:pt x="494" y="277"/>
                    </a:cubicBezTo>
                    <a:cubicBezTo>
                      <a:pt x="495" y="277"/>
                      <a:pt x="495" y="277"/>
                      <a:pt x="495" y="278"/>
                    </a:cubicBezTo>
                    <a:lnTo>
                      <a:pt x="494" y="279"/>
                    </a:lnTo>
                    <a:lnTo>
                      <a:pt x="493" y="279"/>
                    </a:lnTo>
                    <a:cubicBezTo>
                      <a:pt x="493" y="280"/>
                      <a:pt x="493" y="280"/>
                      <a:pt x="492" y="280"/>
                    </a:cubicBezTo>
                    <a:cubicBezTo>
                      <a:pt x="492" y="280"/>
                      <a:pt x="491" y="280"/>
                      <a:pt x="490" y="280"/>
                    </a:cubicBezTo>
                    <a:lnTo>
                      <a:pt x="490" y="281"/>
                    </a:lnTo>
                    <a:lnTo>
                      <a:pt x="489" y="281"/>
                    </a:lnTo>
                    <a:lnTo>
                      <a:pt x="488" y="282"/>
                    </a:lnTo>
                    <a:cubicBezTo>
                      <a:pt x="488" y="282"/>
                      <a:pt x="487" y="282"/>
                      <a:pt x="486" y="283"/>
                    </a:cubicBezTo>
                    <a:lnTo>
                      <a:pt x="485" y="283"/>
                    </a:lnTo>
                    <a:cubicBezTo>
                      <a:pt x="484" y="283"/>
                      <a:pt x="484" y="284"/>
                      <a:pt x="483" y="284"/>
                    </a:cubicBezTo>
                    <a:lnTo>
                      <a:pt x="482" y="285"/>
                    </a:lnTo>
                    <a:lnTo>
                      <a:pt x="481" y="285"/>
                    </a:lnTo>
                    <a:lnTo>
                      <a:pt x="481" y="286"/>
                    </a:lnTo>
                    <a:cubicBezTo>
                      <a:pt x="480" y="286"/>
                      <a:pt x="480" y="286"/>
                      <a:pt x="480" y="286"/>
                    </a:cubicBezTo>
                    <a:lnTo>
                      <a:pt x="479" y="286"/>
                    </a:lnTo>
                    <a:lnTo>
                      <a:pt x="478" y="286"/>
                    </a:lnTo>
                    <a:lnTo>
                      <a:pt x="477" y="286"/>
                    </a:lnTo>
                    <a:lnTo>
                      <a:pt x="476" y="286"/>
                    </a:lnTo>
                    <a:lnTo>
                      <a:pt x="475" y="285"/>
                    </a:lnTo>
                    <a:lnTo>
                      <a:pt x="474" y="285"/>
                    </a:lnTo>
                    <a:cubicBezTo>
                      <a:pt x="474" y="286"/>
                      <a:pt x="474" y="286"/>
                      <a:pt x="473" y="286"/>
                    </a:cubicBezTo>
                    <a:cubicBezTo>
                      <a:pt x="472" y="286"/>
                      <a:pt x="472" y="286"/>
                      <a:pt x="472" y="286"/>
                    </a:cubicBezTo>
                    <a:lnTo>
                      <a:pt x="472" y="287"/>
                    </a:lnTo>
                    <a:lnTo>
                      <a:pt x="471" y="287"/>
                    </a:lnTo>
                    <a:lnTo>
                      <a:pt x="470" y="287"/>
                    </a:lnTo>
                    <a:cubicBezTo>
                      <a:pt x="469" y="287"/>
                      <a:pt x="469" y="287"/>
                      <a:pt x="468" y="287"/>
                    </a:cubicBezTo>
                    <a:lnTo>
                      <a:pt x="467" y="287"/>
                    </a:lnTo>
                    <a:cubicBezTo>
                      <a:pt x="466" y="287"/>
                      <a:pt x="466" y="287"/>
                      <a:pt x="466" y="287"/>
                    </a:cubicBezTo>
                    <a:lnTo>
                      <a:pt x="465" y="287"/>
                    </a:lnTo>
                    <a:cubicBezTo>
                      <a:pt x="464" y="287"/>
                      <a:pt x="464" y="287"/>
                      <a:pt x="463" y="287"/>
                    </a:cubicBezTo>
                    <a:cubicBezTo>
                      <a:pt x="463" y="287"/>
                      <a:pt x="461" y="287"/>
                      <a:pt x="459" y="287"/>
                    </a:cubicBezTo>
                    <a:cubicBezTo>
                      <a:pt x="458" y="287"/>
                      <a:pt x="458" y="287"/>
                      <a:pt x="457" y="287"/>
                    </a:cubicBezTo>
                    <a:cubicBezTo>
                      <a:pt x="457" y="286"/>
                      <a:pt x="456" y="286"/>
                      <a:pt x="456" y="286"/>
                    </a:cubicBezTo>
                    <a:lnTo>
                      <a:pt x="455" y="286"/>
                    </a:lnTo>
                    <a:lnTo>
                      <a:pt x="454" y="286"/>
                    </a:lnTo>
                    <a:cubicBezTo>
                      <a:pt x="454" y="286"/>
                      <a:pt x="453" y="286"/>
                      <a:pt x="452" y="286"/>
                    </a:cubicBezTo>
                    <a:lnTo>
                      <a:pt x="451" y="286"/>
                    </a:lnTo>
                    <a:lnTo>
                      <a:pt x="450" y="286"/>
                    </a:lnTo>
                    <a:lnTo>
                      <a:pt x="449" y="286"/>
                    </a:lnTo>
                    <a:lnTo>
                      <a:pt x="448" y="286"/>
                    </a:lnTo>
                    <a:cubicBezTo>
                      <a:pt x="447" y="286"/>
                      <a:pt x="447" y="285"/>
                      <a:pt x="447" y="285"/>
                    </a:cubicBezTo>
                    <a:cubicBezTo>
                      <a:pt x="446" y="285"/>
                      <a:pt x="446" y="285"/>
                      <a:pt x="446" y="285"/>
                    </a:cubicBezTo>
                    <a:lnTo>
                      <a:pt x="445" y="285"/>
                    </a:lnTo>
                    <a:lnTo>
                      <a:pt x="444" y="285"/>
                    </a:lnTo>
                    <a:cubicBezTo>
                      <a:pt x="443" y="285"/>
                      <a:pt x="443" y="285"/>
                      <a:pt x="443" y="285"/>
                    </a:cubicBezTo>
                    <a:cubicBezTo>
                      <a:pt x="442" y="285"/>
                      <a:pt x="442" y="285"/>
                      <a:pt x="442" y="285"/>
                    </a:cubicBezTo>
                    <a:cubicBezTo>
                      <a:pt x="441" y="285"/>
                      <a:pt x="441" y="285"/>
                      <a:pt x="440" y="285"/>
                    </a:cubicBezTo>
                    <a:lnTo>
                      <a:pt x="439" y="285"/>
                    </a:lnTo>
                    <a:lnTo>
                      <a:pt x="438" y="285"/>
                    </a:lnTo>
                    <a:lnTo>
                      <a:pt x="437" y="285"/>
                    </a:lnTo>
                    <a:lnTo>
                      <a:pt x="436" y="285"/>
                    </a:lnTo>
                    <a:lnTo>
                      <a:pt x="436" y="286"/>
                    </a:lnTo>
                    <a:lnTo>
                      <a:pt x="435" y="286"/>
                    </a:lnTo>
                    <a:lnTo>
                      <a:pt x="434" y="286"/>
                    </a:lnTo>
                    <a:lnTo>
                      <a:pt x="433" y="286"/>
                    </a:lnTo>
                    <a:cubicBezTo>
                      <a:pt x="433" y="286"/>
                      <a:pt x="432" y="286"/>
                      <a:pt x="432" y="287"/>
                    </a:cubicBezTo>
                    <a:lnTo>
                      <a:pt x="431" y="287"/>
                    </a:lnTo>
                    <a:lnTo>
                      <a:pt x="430" y="287"/>
                    </a:lnTo>
                    <a:lnTo>
                      <a:pt x="429" y="287"/>
                    </a:lnTo>
                    <a:cubicBezTo>
                      <a:pt x="429" y="288"/>
                      <a:pt x="428" y="288"/>
                      <a:pt x="428" y="288"/>
                    </a:cubicBezTo>
                    <a:cubicBezTo>
                      <a:pt x="427" y="288"/>
                      <a:pt x="427" y="288"/>
                      <a:pt x="427" y="288"/>
                    </a:cubicBezTo>
                    <a:cubicBezTo>
                      <a:pt x="426" y="288"/>
                      <a:pt x="426" y="289"/>
                      <a:pt x="425" y="289"/>
                    </a:cubicBezTo>
                    <a:cubicBezTo>
                      <a:pt x="424" y="289"/>
                      <a:pt x="424" y="289"/>
                      <a:pt x="424" y="289"/>
                    </a:cubicBezTo>
                    <a:lnTo>
                      <a:pt x="423" y="289"/>
                    </a:lnTo>
                    <a:lnTo>
                      <a:pt x="423" y="290"/>
                    </a:lnTo>
                    <a:cubicBezTo>
                      <a:pt x="422" y="290"/>
                      <a:pt x="422" y="290"/>
                      <a:pt x="422" y="290"/>
                    </a:cubicBezTo>
                    <a:cubicBezTo>
                      <a:pt x="421" y="290"/>
                      <a:pt x="421" y="290"/>
                      <a:pt x="421" y="290"/>
                    </a:cubicBezTo>
                    <a:lnTo>
                      <a:pt x="420" y="290"/>
                    </a:lnTo>
                    <a:cubicBezTo>
                      <a:pt x="420" y="291"/>
                      <a:pt x="420" y="291"/>
                      <a:pt x="420" y="291"/>
                    </a:cubicBezTo>
                    <a:lnTo>
                      <a:pt x="419" y="291"/>
                    </a:lnTo>
                    <a:cubicBezTo>
                      <a:pt x="419" y="291"/>
                      <a:pt x="418" y="291"/>
                      <a:pt x="417" y="291"/>
                    </a:cubicBezTo>
                    <a:cubicBezTo>
                      <a:pt x="416" y="291"/>
                      <a:pt x="416" y="291"/>
                      <a:pt x="416" y="292"/>
                    </a:cubicBezTo>
                    <a:cubicBezTo>
                      <a:pt x="415" y="292"/>
                      <a:pt x="415" y="292"/>
                      <a:pt x="415" y="292"/>
                    </a:cubicBezTo>
                    <a:lnTo>
                      <a:pt x="414" y="292"/>
                    </a:lnTo>
                    <a:cubicBezTo>
                      <a:pt x="414" y="292"/>
                      <a:pt x="413" y="292"/>
                      <a:pt x="413" y="293"/>
                    </a:cubicBezTo>
                    <a:cubicBezTo>
                      <a:pt x="412" y="293"/>
                      <a:pt x="411" y="293"/>
                      <a:pt x="411" y="293"/>
                    </a:cubicBezTo>
                    <a:cubicBezTo>
                      <a:pt x="410" y="294"/>
                      <a:pt x="410" y="294"/>
                      <a:pt x="410" y="294"/>
                    </a:cubicBezTo>
                    <a:lnTo>
                      <a:pt x="409" y="294"/>
                    </a:lnTo>
                    <a:lnTo>
                      <a:pt x="408" y="295"/>
                    </a:lnTo>
                    <a:cubicBezTo>
                      <a:pt x="407" y="295"/>
                      <a:pt x="407" y="295"/>
                      <a:pt x="407" y="295"/>
                    </a:cubicBezTo>
                    <a:lnTo>
                      <a:pt x="406" y="295"/>
                    </a:lnTo>
                    <a:cubicBezTo>
                      <a:pt x="405" y="296"/>
                      <a:pt x="405" y="296"/>
                      <a:pt x="405" y="296"/>
                    </a:cubicBezTo>
                    <a:lnTo>
                      <a:pt x="404" y="296"/>
                    </a:lnTo>
                    <a:lnTo>
                      <a:pt x="403" y="296"/>
                    </a:lnTo>
                    <a:cubicBezTo>
                      <a:pt x="403" y="296"/>
                      <a:pt x="402" y="296"/>
                      <a:pt x="401" y="296"/>
                    </a:cubicBezTo>
                    <a:lnTo>
                      <a:pt x="400" y="296"/>
                    </a:lnTo>
                    <a:cubicBezTo>
                      <a:pt x="399" y="296"/>
                      <a:pt x="399" y="296"/>
                      <a:pt x="399" y="296"/>
                    </a:cubicBezTo>
                    <a:cubicBezTo>
                      <a:pt x="398" y="296"/>
                      <a:pt x="398" y="296"/>
                      <a:pt x="397" y="296"/>
                    </a:cubicBezTo>
                    <a:lnTo>
                      <a:pt x="396" y="296"/>
                    </a:lnTo>
                    <a:lnTo>
                      <a:pt x="395" y="296"/>
                    </a:lnTo>
                    <a:lnTo>
                      <a:pt x="394" y="296"/>
                    </a:lnTo>
                    <a:cubicBezTo>
                      <a:pt x="393" y="296"/>
                      <a:pt x="392" y="296"/>
                      <a:pt x="391" y="295"/>
                    </a:cubicBezTo>
                    <a:cubicBezTo>
                      <a:pt x="389" y="295"/>
                      <a:pt x="389" y="295"/>
                      <a:pt x="387" y="295"/>
                    </a:cubicBezTo>
                    <a:lnTo>
                      <a:pt x="386" y="295"/>
                    </a:lnTo>
                    <a:cubicBezTo>
                      <a:pt x="385" y="295"/>
                      <a:pt x="385" y="295"/>
                      <a:pt x="385" y="295"/>
                    </a:cubicBezTo>
                    <a:lnTo>
                      <a:pt x="384" y="295"/>
                    </a:lnTo>
                    <a:lnTo>
                      <a:pt x="383" y="295"/>
                    </a:lnTo>
                    <a:lnTo>
                      <a:pt x="382" y="295"/>
                    </a:lnTo>
                    <a:cubicBezTo>
                      <a:pt x="381" y="296"/>
                      <a:pt x="380" y="296"/>
                      <a:pt x="380" y="296"/>
                    </a:cubicBezTo>
                    <a:lnTo>
                      <a:pt x="379" y="296"/>
                    </a:lnTo>
                    <a:cubicBezTo>
                      <a:pt x="379" y="297"/>
                      <a:pt x="379" y="297"/>
                      <a:pt x="379" y="297"/>
                    </a:cubicBezTo>
                    <a:lnTo>
                      <a:pt x="379" y="298"/>
                    </a:lnTo>
                    <a:cubicBezTo>
                      <a:pt x="378" y="298"/>
                      <a:pt x="378" y="299"/>
                      <a:pt x="377" y="299"/>
                    </a:cubicBezTo>
                    <a:lnTo>
                      <a:pt x="377" y="300"/>
                    </a:lnTo>
                    <a:lnTo>
                      <a:pt x="377" y="301"/>
                    </a:lnTo>
                    <a:cubicBezTo>
                      <a:pt x="376" y="302"/>
                      <a:pt x="376" y="302"/>
                      <a:pt x="376" y="302"/>
                    </a:cubicBezTo>
                    <a:cubicBezTo>
                      <a:pt x="375" y="302"/>
                      <a:pt x="375" y="302"/>
                      <a:pt x="375" y="302"/>
                    </a:cubicBezTo>
                    <a:lnTo>
                      <a:pt x="374" y="302"/>
                    </a:lnTo>
                    <a:cubicBezTo>
                      <a:pt x="373" y="303"/>
                      <a:pt x="373" y="303"/>
                      <a:pt x="373" y="303"/>
                    </a:cubicBezTo>
                    <a:cubicBezTo>
                      <a:pt x="372" y="303"/>
                      <a:pt x="372" y="303"/>
                      <a:pt x="372" y="303"/>
                    </a:cubicBezTo>
                    <a:cubicBezTo>
                      <a:pt x="370" y="303"/>
                      <a:pt x="369" y="303"/>
                      <a:pt x="368" y="303"/>
                    </a:cubicBezTo>
                    <a:lnTo>
                      <a:pt x="367" y="303"/>
                    </a:lnTo>
                    <a:cubicBezTo>
                      <a:pt x="367" y="304"/>
                      <a:pt x="367" y="304"/>
                      <a:pt x="366" y="304"/>
                    </a:cubicBezTo>
                    <a:lnTo>
                      <a:pt x="365" y="304"/>
                    </a:lnTo>
                    <a:cubicBezTo>
                      <a:pt x="364" y="304"/>
                      <a:pt x="363" y="305"/>
                      <a:pt x="363" y="305"/>
                    </a:cubicBezTo>
                    <a:lnTo>
                      <a:pt x="362" y="305"/>
                    </a:lnTo>
                    <a:lnTo>
                      <a:pt x="361" y="305"/>
                    </a:lnTo>
                    <a:lnTo>
                      <a:pt x="359" y="306"/>
                    </a:lnTo>
                    <a:cubicBezTo>
                      <a:pt x="358" y="306"/>
                      <a:pt x="358" y="306"/>
                      <a:pt x="358" y="306"/>
                    </a:cubicBezTo>
                    <a:cubicBezTo>
                      <a:pt x="357" y="306"/>
                      <a:pt x="357" y="306"/>
                      <a:pt x="357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5" y="306"/>
                      <a:pt x="355" y="306"/>
                      <a:pt x="355" y="306"/>
                    </a:cubicBezTo>
                    <a:lnTo>
                      <a:pt x="354" y="306"/>
                    </a:lnTo>
                    <a:lnTo>
                      <a:pt x="353" y="306"/>
                    </a:lnTo>
                    <a:lnTo>
                      <a:pt x="352" y="306"/>
                    </a:lnTo>
                    <a:lnTo>
                      <a:pt x="351" y="306"/>
                    </a:lnTo>
                    <a:lnTo>
                      <a:pt x="350" y="307"/>
                    </a:lnTo>
                    <a:lnTo>
                      <a:pt x="349" y="307"/>
                    </a:lnTo>
                    <a:lnTo>
                      <a:pt x="348" y="307"/>
                    </a:lnTo>
                    <a:lnTo>
                      <a:pt x="347" y="307"/>
                    </a:lnTo>
                    <a:lnTo>
                      <a:pt x="346" y="307"/>
                    </a:lnTo>
                    <a:cubicBezTo>
                      <a:pt x="345" y="307"/>
                      <a:pt x="345" y="308"/>
                      <a:pt x="344" y="308"/>
                    </a:cubicBezTo>
                    <a:lnTo>
                      <a:pt x="343" y="308"/>
                    </a:lnTo>
                    <a:cubicBezTo>
                      <a:pt x="343" y="309"/>
                      <a:pt x="343" y="309"/>
                      <a:pt x="343" y="309"/>
                    </a:cubicBezTo>
                    <a:cubicBezTo>
                      <a:pt x="342" y="309"/>
                      <a:pt x="342" y="309"/>
                      <a:pt x="341" y="309"/>
                    </a:cubicBezTo>
                    <a:cubicBezTo>
                      <a:pt x="340" y="309"/>
                      <a:pt x="340" y="309"/>
                      <a:pt x="340" y="309"/>
                    </a:cubicBezTo>
                    <a:cubicBezTo>
                      <a:pt x="339" y="309"/>
                      <a:pt x="339" y="309"/>
                      <a:pt x="339" y="309"/>
                    </a:cubicBezTo>
                    <a:lnTo>
                      <a:pt x="339" y="310"/>
                    </a:lnTo>
                    <a:lnTo>
                      <a:pt x="338" y="310"/>
                    </a:lnTo>
                    <a:cubicBezTo>
                      <a:pt x="337" y="310"/>
                      <a:pt x="337" y="310"/>
                      <a:pt x="336" y="310"/>
                    </a:cubicBezTo>
                    <a:cubicBezTo>
                      <a:pt x="335" y="310"/>
                      <a:pt x="335" y="310"/>
                      <a:pt x="335" y="310"/>
                    </a:cubicBezTo>
                    <a:cubicBezTo>
                      <a:pt x="334" y="310"/>
                      <a:pt x="334" y="310"/>
                      <a:pt x="334" y="310"/>
                    </a:cubicBezTo>
                    <a:cubicBezTo>
                      <a:pt x="334" y="311"/>
                      <a:pt x="333" y="311"/>
                      <a:pt x="333" y="311"/>
                    </a:cubicBezTo>
                    <a:cubicBezTo>
                      <a:pt x="332" y="311"/>
                      <a:pt x="332" y="311"/>
                      <a:pt x="332" y="311"/>
                    </a:cubicBezTo>
                    <a:cubicBezTo>
                      <a:pt x="331" y="311"/>
                      <a:pt x="331" y="311"/>
                      <a:pt x="331" y="311"/>
                    </a:cubicBezTo>
                    <a:cubicBezTo>
                      <a:pt x="330" y="311"/>
                      <a:pt x="330" y="311"/>
                      <a:pt x="330" y="311"/>
                    </a:cubicBezTo>
                    <a:cubicBezTo>
                      <a:pt x="330" y="311"/>
                      <a:pt x="329" y="311"/>
                      <a:pt x="329" y="310"/>
                    </a:cubicBezTo>
                    <a:lnTo>
                      <a:pt x="328" y="310"/>
                    </a:lnTo>
                    <a:lnTo>
                      <a:pt x="328" y="309"/>
                    </a:lnTo>
                    <a:lnTo>
                      <a:pt x="328" y="308"/>
                    </a:lnTo>
                    <a:cubicBezTo>
                      <a:pt x="328" y="307"/>
                      <a:pt x="328" y="307"/>
                      <a:pt x="328" y="307"/>
                    </a:cubicBezTo>
                    <a:cubicBezTo>
                      <a:pt x="328" y="306"/>
                      <a:pt x="328" y="306"/>
                      <a:pt x="328" y="306"/>
                    </a:cubicBezTo>
                    <a:lnTo>
                      <a:pt x="328" y="305"/>
                    </a:lnTo>
                    <a:cubicBezTo>
                      <a:pt x="329" y="305"/>
                      <a:pt x="329" y="305"/>
                      <a:pt x="329" y="305"/>
                    </a:cubicBezTo>
                    <a:cubicBezTo>
                      <a:pt x="330" y="305"/>
                      <a:pt x="330" y="305"/>
                      <a:pt x="330" y="305"/>
                    </a:cubicBezTo>
                    <a:lnTo>
                      <a:pt x="331" y="305"/>
                    </a:lnTo>
                    <a:lnTo>
                      <a:pt x="331" y="304"/>
                    </a:lnTo>
                    <a:cubicBezTo>
                      <a:pt x="332" y="303"/>
                      <a:pt x="332" y="303"/>
                      <a:pt x="332" y="303"/>
                    </a:cubicBezTo>
                    <a:lnTo>
                      <a:pt x="333" y="303"/>
                    </a:lnTo>
                    <a:cubicBezTo>
                      <a:pt x="333" y="302"/>
                      <a:pt x="333" y="302"/>
                      <a:pt x="333" y="302"/>
                    </a:cubicBezTo>
                    <a:cubicBezTo>
                      <a:pt x="334" y="302"/>
                      <a:pt x="334" y="302"/>
                      <a:pt x="334" y="302"/>
                    </a:cubicBezTo>
                    <a:lnTo>
                      <a:pt x="335" y="302"/>
                    </a:lnTo>
                    <a:lnTo>
                      <a:pt x="336" y="302"/>
                    </a:lnTo>
                    <a:lnTo>
                      <a:pt x="336" y="303"/>
                    </a:lnTo>
                    <a:lnTo>
                      <a:pt x="337" y="303"/>
                    </a:lnTo>
                    <a:cubicBezTo>
                      <a:pt x="338" y="303"/>
                      <a:pt x="338" y="303"/>
                      <a:pt x="339" y="303"/>
                    </a:cubicBezTo>
                    <a:cubicBezTo>
                      <a:pt x="340" y="303"/>
                      <a:pt x="340" y="302"/>
                      <a:pt x="341" y="302"/>
                    </a:cubicBezTo>
                    <a:cubicBezTo>
                      <a:pt x="341" y="302"/>
                      <a:pt x="342" y="302"/>
                      <a:pt x="342" y="301"/>
                    </a:cubicBezTo>
                    <a:cubicBezTo>
                      <a:pt x="343" y="301"/>
                      <a:pt x="343" y="301"/>
                      <a:pt x="343" y="300"/>
                    </a:cubicBezTo>
                    <a:cubicBezTo>
                      <a:pt x="343" y="300"/>
                      <a:pt x="343" y="299"/>
                      <a:pt x="344" y="299"/>
                    </a:cubicBezTo>
                    <a:lnTo>
                      <a:pt x="345" y="299"/>
                    </a:lnTo>
                    <a:cubicBezTo>
                      <a:pt x="345" y="298"/>
                      <a:pt x="345" y="298"/>
                      <a:pt x="345" y="298"/>
                    </a:cubicBezTo>
                    <a:cubicBezTo>
                      <a:pt x="346" y="298"/>
                      <a:pt x="346" y="297"/>
                      <a:pt x="346" y="297"/>
                    </a:cubicBezTo>
                    <a:lnTo>
                      <a:pt x="347" y="297"/>
                    </a:lnTo>
                    <a:lnTo>
                      <a:pt x="347" y="296"/>
                    </a:lnTo>
                    <a:cubicBezTo>
                      <a:pt x="348" y="296"/>
                      <a:pt x="349" y="296"/>
                      <a:pt x="351" y="295"/>
                    </a:cubicBezTo>
                    <a:cubicBezTo>
                      <a:pt x="354" y="295"/>
                      <a:pt x="356" y="294"/>
                      <a:pt x="356" y="292"/>
                    </a:cubicBezTo>
                    <a:cubicBezTo>
                      <a:pt x="356" y="291"/>
                      <a:pt x="356" y="291"/>
                      <a:pt x="356" y="291"/>
                    </a:cubicBezTo>
                    <a:cubicBezTo>
                      <a:pt x="357" y="290"/>
                      <a:pt x="357" y="290"/>
                      <a:pt x="358" y="289"/>
                    </a:cubicBezTo>
                    <a:lnTo>
                      <a:pt x="359" y="289"/>
                    </a:lnTo>
                    <a:cubicBezTo>
                      <a:pt x="359" y="289"/>
                      <a:pt x="361" y="289"/>
                      <a:pt x="361" y="288"/>
                    </a:cubicBezTo>
                    <a:lnTo>
                      <a:pt x="361" y="287"/>
                    </a:lnTo>
                    <a:cubicBezTo>
                      <a:pt x="361" y="287"/>
                      <a:pt x="362" y="287"/>
                      <a:pt x="362" y="286"/>
                    </a:cubicBezTo>
                    <a:cubicBezTo>
                      <a:pt x="363" y="286"/>
                      <a:pt x="364" y="285"/>
                      <a:pt x="366" y="285"/>
                    </a:cubicBezTo>
                    <a:cubicBezTo>
                      <a:pt x="367" y="285"/>
                      <a:pt x="367" y="285"/>
                      <a:pt x="368" y="285"/>
                    </a:cubicBezTo>
                    <a:lnTo>
                      <a:pt x="368" y="286"/>
                    </a:lnTo>
                    <a:lnTo>
                      <a:pt x="369" y="285"/>
                    </a:lnTo>
                    <a:cubicBezTo>
                      <a:pt x="370" y="285"/>
                      <a:pt x="370" y="285"/>
                      <a:pt x="370" y="284"/>
                    </a:cubicBezTo>
                    <a:lnTo>
                      <a:pt x="371" y="283"/>
                    </a:lnTo>
                    <a:cubicBezTo>
                      <a:pt x="372" y="283"/>
                      <a:pt x="373" y="282"/>
                      <a:pt x="372" y="281"/>
                    </a:cubicBezTo>
                    <a:cubicBezTo>
                      <a:pt x="371" y="281"/>
                      <a:pt x="371" y="281"/>
                      <a:pt x="371" y="281"/>
                    </a:cubicBezTo>
                    <a:cubicBezTo>
                      <a:pt x="370" y="281"/>
                      <a:pt x="370" y="280"/>
                      <a:pt x="370" y="280"/>
                    </a:cubicBezTo>
                    <a:lnTo>
                      <a:pt x="370" y="279"/>
                    </a:lnTo>
                    <a:lnTo>
                      <a:pt x="369" y="279"/>
                    </a:lnTo>
                    <a:cubicBezTo>
                      <a:pt x="369" y="279"/>
                      <a:pt x="368" y="278"/>
                      <a:pt x="369" y="277"/>
                    </a:cubicBezTo>
                    <a:lnTo>
                      <a:pt x="370" y="277"/>
                    </a:lnTo>
                    <a:lnTo>
                      <a:pt x="371" y="277"/>
                    </a:lnTo>
                    <a:cubicBezTo>
                      <a:pt x="372" y="277"/>
                      <a:pt x="372" y="277"/>
                      <a:pt x="373" y="277"/>
                    </a:cubicBezTo>
                    <a:cubicBezTo>
                      <a:pt x="374" y="277"/>
                      <a:pt x="374" y="278"/>
                      <a:pt x="375" y="279"/>
                    </a:cubicBezTo>
                    <a:lnTo>
                      <a:pt x="375" y="280"/>
                    </a:lnTo>
                    <a:cubicBezTo>
                      <a:pt x="374" y="280"/>
                      <a:pt x="375" y="280"/>
                      <a:pt x="376" y="281"/>
                    </a:cubicBezTo>
                    <a:cubicBezTo>
                      <a:pt x="377" y="281"/>
                      <a:pt x="376" y="281"/>
                      <a:pt x="376" y="282"/>
                    </a:cubicBezTo>
                    <a:lnTo>
                      <a:pt x="375" y="282"/>
                    </a:lnTo>
                    <a:cubicBezTo>
                      <a:pt x="375" y="283"/>
                      <a:pt x="374" y="283"/>
                      <a:pt x="374" y="283"/>
                    </a:cubicBezTo>
                    <a:lnTo>
                      <a:pt x="375" y="283"/>
                    </a:lnTo>
                    <a:cubicBezTo>
                      <a:pt x="375" y="283"/>
                      <a:pt x="376" y="283"/>
                      <a:pt x="376" y="284"/>
                    </a:cubicBezTo>
                    <a:cubicBezTo>
                      <a:pt x="377" y="284"/>
                      <a:pt x="378" y="284"/>
                      <a:pt x="378" y="285"/>
                    </a:cubicBezTo>
                    <a:cubicBezTo>
                      <a:pt x="379" y="286"/>
                      <a:pt x="379" y="286"/>
                      <a:pt x="380" y="286"/>
                    </a:cubicBezTo>
                    <a:cubicBezTo>
                      <a:pt x="380" y="286"/>
                      <a:pt x="381" y="286"/>
                      <a:pt x="382" y="286"/>
                    </a:cubicBezTo>
                    <a:lnTo>
                      <a:pt x="382" y="285"/>
                    </a:lnTo>
                    <a:cubicBezTo>
                      <a:pt x="382" y="284"/>
                      <a:pt x="383" y="284"/>
                      <a:pt x="383" y="284"/>
                    </a:cubicBezTo>
                    <a:cubicBezTo>
                      <a:pt x="384" y="284"/>
                      <a:pt x="384" y="284"/>
                      <a:pt x="385" y="284"/>
                    </a:cubicBezTo>
                    <a:lnTo>
                      <a:pt x="386" y="284"/>
                    </a:lnTo>
                    <a:cubicBezTo>
                      <a:pt x="387" y="284"/>
                      <a:pt x="387" y="284"/>
                      <a:pt x="387" y="284"/>
                    </a:cubicBezTo>
                    <a:cubicBezTo>
                      <a:pt x="387" y="284"/>
                      <a:pt x="387" y="283"/>
                      <a:pt x="387" y="282"/>
                    </a:cubicBezTo>
                    <a:lnTo>
                      <a:pt x="386" y="282"/>
                    </a:lnTo>
                    <a:cubicBezTo>
                      <a:pt x="385" y="282"/>
                      <a:pt x="385" y="282"/>
                      <a:pt x="385" y="282"/>
                    </a:cubicBezTo>
                    <a:cubicBezTo>
                      <a:pt x="384" y="282"/>
                      <a:pt x="384" y="281"/>
                      <a:pt x="384" y="281"/>
                    </a:cubicBezTo>
                    <a:lnTo>
                      <a:pt x="385" y="281"/>
                    </a:lnTo>
                    <a:lnTo>
                      <a:pt x="386" y="281"/>
                    </a:lnTo>
                    <a:lnTo>
                      <a:pt x="387" y="281"/>
                    </a:lnTo>
                    <a:cubicBezTo>
                      <a:pt x="387" y="280"/>
                      <a:pt x="387" y="280"/>
                      <a:pt x="387" y="280"/>
                    </a:cubicBezTo>
                    <a:lnTo>
                      <a:pt x="387" y="279"/>
                    </a:lnTo>
                    <a:cubicBezTo>
                      <a:pt x="388" y="278"/>
                      <a:pt x="388" y="277"/>
                      <a:pt x="387" y="277"/>
                    </a:cubicBezTo>
                    <a:cubicBezTo>
                      <a:pt x="386" y="277"/>
                      <a:pt x="386" y="277"/>
                      <a:pt x="385" y="277"/>
                    </a:cubicBezTo>
                    <a:cubicBezTo>
                      <a:pt x="385" y="276"/>
                      <a:pt x="385" y="276"/>
                      <a:pt x="386" y="276"/>
                    </a:cubicBezTo>
                    <a:cubicBezTo>
                      <a:pt x="387" y="275"/>
                      <a:pt x="387" y="274"/>
                      <a:pt x="387" y="274"/>
                    </a:cubicBezTo>
                    <a:cubicBezTo>
                      <a:pt x="387" y="273"/>
                      <a:pt x="387" y="273"/>
                      <a:pt x="387" y="273"/>
                    </a:cubicBezTo>
                    <a:cubicBezTo>
                      <a:pt x="387" y="273"/>
                      <a:pt x="388" y="272"/>
                      <a:pt x="387" y="272"/>
                    </a:cubicBezTo>
                    <a:cubicBezTo>
                      <a:pt x="387" y="272"/>
                      <a:pt x="386" y="272"/>
                      <a:pt x="385" y="272"/>
                    </a:cubicBezTo>
                    <a:cubicBezTo>
                      <a:pt x="384" y="272"/>
                      <a:pt x="384" y="272"/>
                      <a:pt x="383" y="272"/>
                    </a:cubicBezTo>
                    <a:lnTo>
                      <a:pt x="382" y="272"/>
                    </a:lnTo>
                    <a:cubicBezTo>
                      <a:pt x="381" y="272"/>
                      <a:pt x="380" y="272"/>
                      <a:pt x="380" y="271"/>
                    </a:cubicBezTo>
                    <a:cubicBezTo>
                      <a:pt x="379" y="271"/>
                      <a:pt x="379" y="271"/>
                      <a:pt x="379" y="271"/>
                    </a:cubicBezTo>
                    <a:lnTo>
                      <a:pt x="379" y="270"/>
                    </a:lnTo>
                    <a:cubicBezTo>
                      <a:pt x="378" y="270"/>
                      <a:pt x="378" y="270"/>
                      <a:pt x="378" y="270"/>
                    </a:cubicBezTo>
                    <a:lnTo>
                      <a:pt x="377" y="270"/>
                    </a:lnTo>
                    <a:cubicBezTo>
                      <a:pt x="376" y="270"/>
                      <a:pt x="375" y="270"/>
                      <a:pt x="374" y="270"/>
                    </a:cubicBezTo>
                    <a:cubicBezTo>
                      <a:pt x="373" y="270"/>
                      <a:pt x="373" y="270"/>
                      <a:pt x="372" y="270"/>
                    </a:cubicBezTo>
                    <a:cubicBezTo>
                      <a:pt x="372" y="270"/>
                      <a:pt x="371" y="269"/>
                      <a:pt x="370" y="269"/>
                    </a:cubicBezTo>
                    <a:cubicBezTo>
                      <a:pt x="370" y="269"/>
                      <a:pt x="369" y="269"/>
                      <a:pt x="368" y="269"/>
                    </a:cubicBezTo>
                    <a:lnTo>
                      <a:pt x="368" y="270"/>
                    </a:lnTo>
                    <a:cubicBezTo>
                      <a:pt x="367" y="270"/>
                      <a:pt x="366" y="269"/>
                      <a:pt x="366" y="269"/>
                    </a:cubicBezTo>
                    <a:cubicBezTo>
                      <a:pt x="365" y="269"/>
                      <a:pt x="365" y="269"/>
                      <a:pt x="364" y="268"/>
                    </a:cubicBezTo>
                    <a:cubicBezTo>
                      <a:pt x="363" y="268"/>
                      <a:pt x="363" y="268"/>
                      <a:pt x="363" y="268"/>
                    </a:cubicBezTo>
                    <a:cubicBezTo>
                      <a:pt x="362" y="267"/>
                      <a:pt x="362" y="267"/>
                      <a:pt x="362" y="267"/>
                    </a:cubicBezTo>
                    <a:cubicBezTo>
                      <a:pt x="361" y="267"/>
                      <a:pt x="361" y="267"/>
                      <a:pt x="361" y="267"/>
                    </a:cubicBezTo>
                    <a:cubicBezTo>
                      <a:pt x="361" y="266"/>
                      <a:pt x="360" y="266"/>
                      <a:pt x="360" y="265"/>
                    </a:cubicBezTo>
                    <a:cubicBezTo>
                      <a:pt x="359" y="265"/>
                      <a:pt x="360" y="265"/>
                      <a:pt x="361" y="264"/>
                    </a:cubicBezTo>
                    <a:lnTo>
                      <a:pt x="361" y="263"/>
                    </a:lnTo>
                    <a:lnTo>
                      <a:pt x="361" y="262"/>
                    </a:lnTo>
                    <a:cubicBezTo>
                      <a:pt x="361" y="261"/>
                      <a:pt x="361" y="260"/>
                      <a:pt x="361" y="259"/>
                    </a:cubicBezTo>
                    <a:cubicBezTo>
                      <a:pt x="361" y="259"/>
                      <a:pt x="361" y="258"/>
                      <a:pt x="362" y="258"/>
                    </a:cubicBezTo>
                    <a:lnTo>
                      <a:pt x="362" y="257"/>
                    </a:lnTo>
                    <a:cubicBezTo>
                      <a:pt x="362" y="257"/>
                      <a:pt x="362" y="256"/>
                      <a:pt x="363" y="256"/>
                    </a:cubicBezTo>
                    <a:cubicBezTo>
                      <a:pt x="363" y="255"/>
                      <a:pt x="363" y="255"/>
                      <a:pt x="364" y="254"/>
                    </a:cubicBezTo>
                    <a:cubicBezTo>
                      <a:pt x="364" y="254"/>
                      <a:pt x="365" y="254"/>
                      <a:pt x="365" y="253"/>
                    </a:cubicBezTo>
                    <a:cubicBezTo>
                      <a:pt x="366" y="253"/>
                      <a:pt x="366" y="253"/>
                      <a:pt x="367" y="253"/>
                    </a:cubicBezTo>
                    <a:cubicBezTo>
                      <a:pt x="367" y="253"/>
                      <a:pt x="367" y="252"/>
                      <a:pt x="367" y="251"/>
                    </a:cubicBezTo>
                    <a:cubicBezTo>
                      <a:pt x="368" y="251"/>
                      <a:pt x="368" y="250"/>
                      <a:pt x="368" y="250"/>
                    </a:cubicBezTo>
                    <a:cubicBezTo>
                      <a:pt x="367" y="250"/>
                      <a:pt x="367" y="250"/>
                      <a:pt x="366" y="250"/>
                    </a:cubicBezTo>
                    <a:cubicBezTo>
                      <a:pt x="365" y="250"/>
                      <a:pt x="364" y="250"/>
                      <a:pt x="363" y="250"/>
                    </a:cubicBezTo>
                    <a:cubicBezTo>
                      <a:pt x="362" y="250"/>
                      <a:pt x="361" y="250"/>
                      <a:pt x="361" y="250"/>
                    </a:cubicBezTo>
                    <a:cubicBezTo>
                      <a:pt x="359" y="250"/>
                      <a:pt x="358" y="250"/>
                      <a:pt x="358" y="250"/>
                    </a:cubicBezTo>
                    <a:cubicBezTo>
                      <a:pt x="358" y="249"/>
                      <a:pt x="358" y="248"/>
                      <a:pt x="359" y="248"/>
                    </a:cubicBezTo>
                    <a:cubicBezTo>
                      <a:pt x="359" y="247"/>
                      <a:pt x="359" y="247"/>
                      <a:pt x="360" y="247"/>
                    </a:cubicBezTo>
                    <a:lnTo>
                      <a:pt x="360" y="246"/>
                    </a:lnTo>
                    <a:lnTo>
                      <a:pt x="360" y="245"/>
                    </a:lnTo>
                    <a:cubicBezTo>
                      <a:pt x="360" y="245"/>
                      <a:pt x="361" y="245"/>
                      <a:pt x="361" y="244"/>
                    </a:cubicBezTo>
                    <a:cubicBezTo>
                      <a:pt x="361" y="244"/>
                      <a:pt x="359" y="244"/>
                      <a:pt x="358" y="243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56" y="243"/>
                      <a:pt x="355" y="242"/>
                      <a:pt x="354" y="242"/>
                    </a:cubicBezTo>
                    <a:cubicBezTo>
                      <a:pt x="353" y="242"/>
                      <a:pt x="353" y="242"/>
                      <a:pt x="353" y="242"/>
                    </a:cubicBezTo>
                    <a:cubicBezTo>
                      <a:pt x="352" y="241"/>
                      <a:pt x="350" y="240"/>
                      <a:pt x="349" y="240"/>
                    </a:cubicBezTo>
                    <a:cubicBezTo>
                      <a:pt x="348" y="240"/>
                      <a:pt x="348" y="240"/>
                      <a:pt x="348" y="240"/>
                    </a:cubicBezTo>
                    <a:cubicBezTo>
                      <a:pt x="347" y="240"/>
                      <a:pt x="346" y="240"/>
                      <a:pt x="345" y="241"/>
                    </a:cubicBezTo>
                    <a:lnTo>
                      <a:pt x="345" y="242"/>
                    </a:lnTo>
                    <a:cubicBezTo>
                      <a:pt x="344" y="242"/>
                      <a:pt x="344" y="243"/>
                      <a:pt x="343" y="243"/>
                    </a:cubicBezTo>
                    <a:cubicBezTo>
                      <a:pt x="341" y="243"/>
                      <a:pt x="341" y="243"/>
                      <a:pt x="341" y="243"/>
                    </a:cubicBezTo>
                    <a:cubicBezTo>
                      <a:pt x="340" y="243"/>
                      <a:pt x="341" y="243"/>
                      <a:pt x="341" y="242"/>
                    </a:cubicBezTo>
                    <a:cubicBezTo>
                      <a:pt x="342" y="242"/>
                      <a:pt x="342" y="242"/>
                      <a:pt x="342" y="241"/>
                    </a:cubicBezTo>
                    <a:lnTo>
                      <a:pt x="341" y="241"/>
                    </a:lnTo>
                    <a:lnTo>
                      <a:pt x="341" y="242"/>
                    </a:lnTo>
                    <a:cubicBezTo>
                      <a:pt x="340" y="242"/>
                      <a:pt x="338" y="243"/>
                      <a:pt x="337" y="243"/>
                    </a:cubicBezTo>
                    <a:cubicBezTo>
                      <a:pt x="337" y="243"/>
                      <a:pt x="336" y="243"/>
                      <a:pt x="336" y="244"/>
                    </a:cubicBezTo>
                    <a:lnTo>
                      <a:pt x="335" y="244"/>
                    </a:lnTo>
                    <a:lnTo>
                      <a:pt x="335" y="245"/>
                    </a:lnTo>
                    <a:cubicBezTo>
                      <a:pt x="334" y="245"/>
                      <a:pt x="334" y="245"/>
                      <a:pt x="334" y="245"/>
                    </a:cubicBezTo>
                    <a:cubicBezTo>
                      <a:pt x="333" y="245"/>
                      <a:pt x="333" y="244"/>
                      <a:pt x="333" y="244"/>
                    </a:cubicBezTo>
                    <a:lnTo>
                      <a:pt x="332" y="244"/>
                    </a:lnTo>
                    <a:lnTo>
                      <a:pt x="331" y="244"/>
                    </a:lnTo>
                    <a:lnTo>
                      <a:pt x="330" y="244"/>
                    </a:lnTo>
                    <a:cubicBezTo>
                      <a:pt x="330" y="244"/>
                      <a:pt x="329" y="244"/>
                      <a:pt x="329" y="245"/>
                    </a:cubicBezTo>
                    <a:cubicBezTo>
                      <a:pt x="328" y="245"/>
                      <a:pt x="328" y="245"/>
                      <a:pt x="328" y="245"/>
                    </a:cubicBezTo>
                    <a:cubicBezTo>
                      <a:pt x="327" y="245"/>
                      <a:pt x="326" y="246"/>
                      <a:pt x="326" y="246"/>
                    </a:cubicBezTo>
                    <a:lnTo>
                      <a:pt x="325" y="246"/>
                    </a:lnTo>
                    <a:cubicBezTo>
                      <a:pt x="325" y="247"/>
                      <a:pt x="325" y="247"/>
                      <a:pt x="325" y="247"/>
                    </a:cubicBezTo>
                    <a:lnTo>
                      <a:pt x="324" y="247"/>
                    </a:lnTo>
                    <a:cubicBezTo>
                      <a:pt x="323" y="247"/>
                      <a:pt x="322" y="247"/>
                      <a:pt x="321" y="246"/>
                    </a:cubicBezTo>
                    <a:lnTo>
                      <a:pt x="320" y="246"/>
                    </a:lnTo>
                    <a:lnTo>
                      <a:pt x="319" y="246"/>
                    </a:lnTo>
                    <a:lnTo>
                      <a:pt x="318" y="245"/>
                    </a:lnTo>
                    <a:cubicBezTo>
                      <a:pt x="317" y="245"/>
                      <a:pt x="317" y="245"/>
                      <a:pt x="316" y="245"/>
                    </a:cubicBezTo>
                    <a:cubicBezTo>
                      <a:pt x="315" y="245"/>
                      <a:pt x="315" y="245"/>
                      <a:pt x="314" y="245"/>
                    </a:cubicBezTo>
                    <a:cubicBezTo>
                      <a:pt x="313" y="245"/>
                      <a:pt x="313" y="245"/>
                      <a:pt x="311" y="245"/>
                    </a:cubicBezTo>
                    <a:cubicBezTo>
                      <a:pt x="310" y="245"/>
                      <a:pt x="310" y="245"/>
                      <a:pt x="309" y="245"/>
                    </a:cubicBezTo>
                    <a:lnTo>
                      <a:pt x="308" y="245"/>
                    </a:lnTo>
                    <a:cubicBezTo>
                      <a:pt x="307" y="245"/>
                      <a:pt x="307" y="245"/>
                      <a:pt x="307" y="245"/>
                    </a:cubicBezTo>
                    <a:cubicBezTo>
                      <a:pt x="306" y="245"/>
                      <a:pt x="306" y="245"/>
                      <a:pt x="306" y="245"/>
                    </a:cubicBezTo>
                    <a:cubicBezTo>
                      <a:pt x="305" y="245"/>
                      <a:pt x="305" y="245"/>
                      <a:pt x="305" y="244"/>
                    </a:cubicBezTo>
                    <a:cubicBezTo>
                      <a:pt x="304" y="244"/>
                      <a:pt x="304" y="243"/>
                      <a:pt x="304" y="243"/>
                    </a:cubicBezTo>
                    <a:cubicBezTo>
                      <a:pt x="304" y="242"/>
                      <a:pt x="304" y="242"/>
                      <a:pt x="303" y="241"/>
                    </a:cubicBezTo>
                    <a:cubicBezTo>
                      <a:pt x="302" y="241"/>
                      <a:pt x="301" y="241"/>
                      <a:pt x="300" y="241"/>
                    </a:cubicBezTo>
                    <a:cubicBezTo>
                      <a:pt x="300" y="241"/>
                      <a:pt x="299" y="241"/>
                      <a:pt x="298" y="240"/>
                    </a:cubicBezTo>
                    <a:lnTo>
                      <a:pt x="297" y="240"/>
                    </a:lnTo>
                    <a:cubicBezTo>
                      <a:pt x="296" y="239"/>
                      <a:pt x="296" y="239"/>
                      <a:pt x="295" y="239"/>
                    </a:cubicBezTo>
                    <a:cubicBezTo>
                      <a:pt x="294" y="239"/>
                      <a:pt x="294" y="239"/>
                      <a:pt x="294" y="239"/>
                    </a:cubicBezTo>
                    <a:lnTo>
                      <a:pt x="293" y="239"/>
                    </a:lnTo>
                    <a:lnTo>
                      <a:pt x="292" y="239"/>
                    </a:lnTo>
                    <a:lnTo>
                      <a:pt x="291" y="239"/>
                    </a:lnTo>
                    <a:lnTo>
                      <a:pt x="291" y="240"/>
                    </a:lnTo>
                    <a:cubicBezTo>
                      <a:pt x="289" y="240"/>
                      <a:pt x="288" y="239"/>
                      <a:pt x="288" y="239"/>
                    </a:cubicBezTo>
                    <a:cubicBezTo>
                      <a:pt x="288" y="238"/>
                      <a:pt x="288" y="238"/>
                      <a:pt x="288" y="238"/>
                    </a:cubicBezTo>
                    <a:lnTo>
                      <a:pt x="287" y="238"/>
                    </a:lnTo>
                    <a:cubicBezTo>
                      <a:pt x="287" y="237"/>
                      <a:pt x="287" y="237"/>
                      <a:pt x="287" y="237"/>
                    </a:cubicBezTo>
                    <a:cubicBezTo>
                      <a:pt x="287" y="237"/>
                      <a:pt x="287" y="236"/>
                      <a:pt x="286" y="236"/>
                    </a:cubicBezTo>
                    <a:cubicBezTo>
                      <a:pt x="285" y="236"/>
                      <a:pt x="285" y="236"/>
                      <a:pt x="285" y="236"/>
                    </a:cubicBezTo>
                    <a:lnTo>
                      <a:pt x="285" y="235"/>
                    </a:lnTo>
                    <a:cubicBezTo>
                      <a:pt x="284" y="235"/>
                      <a:pt x="284" y="235"/>
                      <a:pt x="283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lnTo>
                      <a:pt x="280" y="235"/>
                    </a:lnTo>
                    <a:cubicBezTo>
                      <a:pt x="280" y="234"/>
                      <a:pt x="280" y="234"/>
                      <a:pt x="280" y="233"/>
                    </a:cubicBezTo>
                    <a:lnTo>
                      <a:pt x="17" y="209"/>
                    </a:lnTo>
                    <a:cubicBezTo>
                      <a:pt x="17" y="208"/>
                      <a:pt x="17" y="208"/>
                      <a:pt x="17" y="208"/>
                    </a:cubicBezTo>
                    <a:cubicBezTo>
                      <a:pt x="18" y="208"/>
                      <a:pt x="18" y="207"/>
                      <a:pt x="18" y="207"/>
                    </a:cubicBezTo>
                    <a:lnTo>
                      <a:pt x="18" y="206"/>
                    </a:lnTo>
                    <a:lnTo>
                      <a:pt x="18" y="205"/>
                    </a:lnTo>
                    <a:lnTo>
                      <a:pt x="18" y="204"/>
                    </a:lnTo>
                    <a:cubicBezTo>
                      <a:pt x="19" y="204"/>
                      <a:pt x="20" y="203"/>
                      <a:pt x="20" y="203"/>
                    </a:cubicBezTo>
                    <a:lnTo>
                      <a:pt x="21" y="203"/>
                    </a:lnTo>
                    <a:cubicBezTo>
                      <a:pt x="21" y="202"/>
                      <a:pt x="21" y="202"/>
                      <a:pt x="22" y="202"/>
                    </a:cubicBezTo>
                    <a:cubicBezTo>
                      <a:pt x="23" y="201"/>
                      <a:pt x="22" y="200"/>
                      <a:pt x="22" y="200"/>
                    </a:cubicBezTo>
                    <a:cubicBezTo>
                      <a:pt x="22" y="201"/>
                      <a:pt x="21" y="201"/>
                      <a:pt x="21" y="201"/>
                    </a:cubicBezTo>
                    <a:cubicBezTo>
                      <a:pt x="20" y="201"/>
                      <a:pt x="20" y="201"/>
                      <a:pt x="20" y="201"/>
                    </a:cubicBezTo>
                    <a:cubicBezTo>
                      <a:pt x="20" y="201"/>
                      <a:pt x="19" y="202"/>
                      <a:pt x="18" y="202"/>
                    </a:cubicBezTo>
                    <a:cubicBezTo>
                      <a:pt x="17" y="202"/>
                      <a:pt x="17" y="201"/>
                      <a:pt x="17" y="201"/>
                    </a:cubicBezTo>
                    <a:cubicBezTo>
                      <a:pt x="17" y="200"/>
                      <a:pt x="17" y="200"/>
                      <a:pt x="17" y="200"/>
                    </a:cubicBezTo>
                    <a:lnTo>
                      <a:pt x="18" y="200"/>
                    </a:lnTo>
                    <a:cubicBezTo>
                      <a:pt x="20" y="200"/>
                      <a:pt x="20" y="199"/>
                      <a:pt x="20" y="199"/>
                    </a:cubicBezTo>
                    <a:lnTo>
                      <a:pt x="19" y="199"/>
                    </a:lnTo>
                    <a:cubicBezTo>
                      <a:pt x="18" y="199"/>
                      <a:pt x="18" y="199"/>
                      <a:pt x="18" y="199"/>
                    </a:cubicBezTo>
                    <a:cubicBezTo>
                      <a:pt x="19" y="198"/>
                      <a:pt x="19" y="198"/>
                      <a:pt x="20" y="198"/>
                    </a:cubicBezTo>
                    <a:lnTo>
                      <a:pt x="21" y="198"/>
                    </a:lnTo>
                    <a:cubicBezTo>
                      <a:pt x="21" y="198"/>
                      <a:pt x="21" y="197"/>
                      <a:pt x="22" y="197"/>
                    </a:cubicBezTo>
                    <a:lnTo>
                      <a:pt x="23" y="197"/>
                    </a:lnTo>
                    <a:lnTo>
                      <a:pt x="24" y="197"/>
                    </a:lnTo>
                    <a:cubicBezTo>
                      <a:pt x="24" y="196"/>
                      <a:pt x="24" y="196"/>
                      <a:pt x="24" y="195"/>
                    </a:cubicBezTo>
                    <a:cubicBezTo>
                      <a:pt x="23" y="195"/>
                      <a:pt x="23" y="195"/>
                      <a:pt x="23" y="196"/>
                    </a:cubicBezTo>
                    <a:lnTo>
                      <a:pt x="22" y="196"/>
                    </a:lnTo>
                    <a:cubicBezTo>
                      <a:pt x="22" y="197"/>
                      <a:pt x="21" y="197"/>
                      <a:pt x="20" y="197"/>
                    </a:cubicBezTo>
                    <a:lnTo>
                      <a:pt x="19" y="197"/>
                    </a:lnTo>
                    <a:lnTo>
                      <a:pt x="18" y="197"/>
                    </a:lnTo>
                    <a:lnTo>
                      <a:pt x="17" y="197"/>
                    </a:lnTo>
                    <a:cubicBezTo>
                      <a:pt x="17" y="198"/>
                      <a:pt x="17" y="198"/>
                      <a:pt x="17" y="198"/>
                    </a:cubicBezTo>
                    <a:lnTo>
                      <a:pt x="16" y="198"/>
                    </a:lnTo>
                    <a:lnTo>
                      <a:pt x="15" y="198"/>
                    </a:lnTo>
                    <a:cubicBezTo>
                      <a:pt x="15" y="197"/>
                      <a:pt x="15" y="197"/>
                      <a:pt x="15" y="197"/>
                    </a:cubicBezTo>
                    <a:lnTo>
                      <a:pt x="15" y="196"/>
                    </a:lnTo>
                    <a:lnTo>
                      <a:pt x="15" y="195"/>
                    </a:lnTo>
                    <a:cubicBezTo>
                      <a:pt x="15" y="195"/>
                      <a:pt x="16" y="195"/>
                      <a:pt x="17" y="194"/>
                    </a:cubicBezTo>
                    <a:lnTo>
                      <a:pt x="18" y="194"/>
                    </a:lnTo>
                    <a:cubicBezTo>
                      <a:pt x="19" y="194"/>
                      <a:pt x="20" y="194"/>
                      <a:pt x="20" y="193"/>
                    </a:cubicBezTo>
                    <a:lnTo>
                      <a:pt x="21" y="193"/>
                    </a:lnTo>
                    <a:lnTo>
                      <a:pt x="22" y="193"/>
                    </a:lnTo>
                    <a:lnTo>
                      <a:pt x="22" y="192"/>
                    </a:lnTo>
                    <a:cubicBezTo>
                      <a:pt x="21" y="192"/>
                      <a:pt x="21" y="192"/>
                      <a:pt x="21" y="192"/>
                    </a:cubicBezTo>
                    <a:lnTo>
                      <a:pt x="20" y="192"/>
                    </a:lnTo>
                    <a:lnTo>
                      <a:pt x="18" y="192"/>
                    </a:lnTo>
                    <a:lnTo>
                      <a:pt x="19" y="191"/>
                    </a:lnTo>
                    <a:lnTo>
                      <a:pt x="20" y="191"/>
                    </a:lnTo>
                    <a:lnTo>
                      <a:pt x="21" y="191"/>
                    </a:lnTo>
                    <a:lnTo>
                      <a:pt x="22" y="191"/>
                    </a:lnTo>
                    <a:lnTo>
                      <a:pt x="22" y="190"/>
                    </a:lnTo>
                    <a:lnTo>
                      <a:pt x="23" y="190"/>
                    </a:lnTo>
                    <a:cubicBezTo>
                      <a:pt x="23" y="190"/>
                      <a:pt x="24" y="190"/>
                      <a:pt x="24" y="189"/>
                    </a:cubicBezTo>
                    <a:lnTo>
                      <a:pt x="25" y="188"/>
                    </a:lnTo>
                    <a:cubicBezTo>
                      <a:pt x="24" y="188"/>
                      <a:pt x="23" y="189"/>
                      <a:pt x="22" y="189"/>
                    </a:cubicBezTo>
                    <a:cubicBezTo>
                      <a:pt x="22" y="190"/>
                      <a:pt x="21" y="190"/>
                      <a:pt x="20" y="191"/>
                    </a:cubicBezTo>
                    <a:cubicBezTo>
                      <a:pt x="19" y="191"/>
                      <a:pt x="18" y="191"/>
                      <a:pt x="17" y="191"/>
                    </a:cubicBezTo>
                    <a:cubicBezTo>
                      <a:pt x="17" y="191"/>
                      <a:pt x="16" y="191"/>
                      <a:pt x="16" y="190"/>
                    </a:cubicBezTo>
                    <a:lnTo>
                      <a:pt x="15" y="190"/>
                    </a:lnTo>
                    <a:cubicBezTo>
                      <a:pt x="14" y="190"/>
                      <a:pt x="13" y="190"/>
                      <a:pt x="13" y="190"/>
                    </a:cubicBezTo>
                    <a:cubicBezTo>
                      <a:pt x="12" y="190"/>
                      <a:pt x="11" y="190"/>
                      <a:pt x="11" y="189"/>
                    </a:cubicBezTo>
                    <a:cubicBezTo>
                      <a:pt x="10" y="189"/>
                      <a:pt x="10" y="189"/>
                      <a:pt x="10" y="189"/>
                    </a:cubicBezTo>
                    <a:lnTo>
                      <a:pt x="12" y="189"/>
                    </a:lnTo>
                    <a:cubicBezTo>
                      <a:pt x="13" y="189"/>
                      <a:pt x="13" y="189"/>
                      <a:pt x="14" y="189"/>
                    </a:cubicBezTo>
                    <a:cubicBezTo>
                      <a:pt x="15" y="189"/>
                      <a:pt x="15" y="189"/>
                      <a:pt x="15" y="189"/>
                    </a:cubicBezTo>
                    <a:lnTo>
                      <a:pt x="16" y="189"/>
                    </a:lnTo>
                    <a:lnTo>
                      <a:pt x="17" y="188"/>
                    </a:lnTo>
                    <a:cubicBezTo>
                      <a:pt x="18" y="188"/>
                      <a:pt x="18" y="188"/>
                      <a:pt x="18" y="188"/>
                    </a:cubicBezTo>
                    <a:cubicBezTo>
                      <a:pt x="19" y="188"/>
                      <a:pt x="20" y="188"/>
                      <a:pt x="20" y="188"/>
                    </a:cubicBezTo>
                    <a:cubicBezTo>
                      <a:pt x="21" y="187"/>
                      <a:pt x="22" y="187"/>
                      <a:pt x="22" y="185"/>
                    </a:cubicBezTo>
                    <a:cubicBezTo>
                      <a:pt x="21" y="185"/>
                      <a:pt x="21" y="185"/>
                      <a:pt x="21" y="185"/>
                    </a:cubicBezTo>
                    <a:cubicBezTo>
                      <a:pt x="20" y="185"/>
                      <a:pt x="20" y="186"/>
                      <a:pt x="19" y="186"/>
                    </a:cubicBezTo>
                    <a:cubicBezTo>
                      <a:pt x="19" y="187"/>
                      <a:pt x="18" y="187"/>
                      <a:pt x="18" y="187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6" y="188"/>
                      <a:pt x="16" y="188"/>
                      <a:pt x="14" y="188"/>
                    </a:cubicBezTo>
                    <a:lnTo>
                      <a:pt x="13" y="188"/>
                    </a:lnTo>
                    <a:lnTo>
                      <a:pt x="12" y="188"/>
                    </a:lnTo>
                    <a:lnTo>
                      <a:pt x="12" y="187"/>
                    </a:lnTo>
                    <a:cubicBezTo>
                      <a:pt x="11" y="187"/>
                      <a:pt x="11" y="187"/>
                      <a:pt x="11" y="187"/>
                    </a:cubicBezTo>
                    <a:lnTo>
                      <a:pt x="10" y="187"/>
                    </a:lnTo>
                    <a:cubicBezTo>
                      <a:pt x="10" y="186"/>
                      <a:pt x="9" y="186"/>
                      <a:pt x="9" y="186"/>
                    </a:cubicBezTo>
                    <a:cubicBezTo>
                      <a:pt x="9" y="185"/>
                      <a:pt x="8" y="185"/>
                      <a:pt x="8" y="185"/>
                    </a:cubicBezTo>
                    <a:cubicBezTo>
                      <a:pt x="7" y="185"/>
                      <a:pt x="7" y="185"/>
                      <a:pt x="7" y="185"/>
                    </a:cubicBezTo>
                    <a:cubicBezTo>
                      <a:pt x="6" y="185"/>
                      <a:pt x="6" y="186"/>
                      <a:pt x="6" y="186"/>
                    </a:cubicBezTo>
                    <a:lnTo>
                      <a:pt x="5" y="186"/>
                    </a:lnTo>
                    <a:lnTo>
                      <a:pt x="4" y="185"/>
                    </a:lnTo>
                    <a:cubicBezTo>
                      <a:pt x="3" y="185"/>
                      <a:pt x="3" y="185"/>
                      <a:pt x="3" y="185"/>
                    </a:cubicBezTo>
                    <a:lnTo>
                      <a:pt x="2" y="185"/>
                    </a:lnTo>
                    <a:cubicBezTo>
                      <a:pt x="2" y="185"/>
                      <a:pt x="1" y="185"/>
                      <a:pt x="1" y="184"/>
                    </a:cubicBezTo>
                    <a:cubicBezTo>
                      <a:pt x="0" y="184"/>
                      <a:pt x="0" y="184"/>
                      <a:pt x="0" y="184"/>
                    </a:cubicBezTo>
                    <a:lnTo>
                      <a:pt x="0" y="183"/>
                    </a:lnTo>
                    <a:lnTo>
                      <a:pt x="1" y="183"/>
                    </a:lnTo>
                    <a:lnTo>
                      <a:pt x="2" y="183"/>
                    </a:lnTo>
                    <a:cubicBezTo>
                      <a:pt x="2" y="183"/>
                      <a:pt x="3" y="183"/>
                      <a:pt x="3" y="184"/>
                    </a:cubicBezTo>
                    <a:lnTo>
                      <a:pt x="4" y="184"/>
                    </a:lnTo>
                    <a:lnTo>
                      <a:pt x="5" y="184"/>
                    </a:lnTo>
                    <a:cubicBezTo>
                      <a:pt x="6" y="184"/>
                      <a:pt x="6" y="184"/>
                      <a:pt x="6" y="184"/>
                    </a:cubicBezTo>
                    <a:lnTo>
                      <a:pt x="5" y="184"/>
                    </a:lnTo>
                    <a:cubicBezTo>
                      <a:pt x="4" y="183"/>
                      <a:pt x="3" y="183"/>
                      <a:pt x="3" y="182"/>
                    </a:cubicBezTo>
                    <a:cubicBezTo>
                      <a:pt x="3" y="181"/>
                      <a:pt x="5" y="181"/>
                      <a:pt x="6" y="181"/>
                    </a:cubicBezTo>
                    <a:cubicBezTo>
                      <a:pt x="7" y="181"/>
                      <a:pt x="8" y="181"/>
                      <a:pt x="9" y="181"/>
                    </a:cubicBezTo>
                    <a:cubicBezTo>
                      <a:pt x="10" y="181"/>
                      <a:pt x="11" y="181"/>
                      <a:pt x="12" y="181"/>
                    </a:cubicBezTo>
                    <a:cubicBezTo>
                      <a:pt x="13" y="180"/>
                      <a:pt x="15" y="180"/>
                      <a:pt x="15" y="180"/>
                    </a:cubicBezTo>
                    <a:cubicBezTo>
                      <a:pt x="14" y="180"/>
                      <a:pt x="14" y="179"/>
                      <a:pt x="13" y="179"/>
                    </a:cubicBezTo>
                    <a:cubicBezTo>
                      <a:pt x="13" y="179"/>
                      <a:pt x="12" y="180"/>
                      <a:pt x="11" y="180"/>
                    </a:cubicBezTo>
                    <a:lnTo>
                      <a:pt x="10" y="180"/>
                    </a:lnTo>
                    <a:cubicBezTo>
                      <a:pt x="9" y="180"/>
                      <a:pt x="9" y="180"/>
                      <a:pt x="8" y="180"/>
                    </a:cubicBezTo>
                    <a:lnTo>
                      <a:pt x="7" y="180"/>
                    </a:lnTo>
                    <a:lnTo>
                      <a:pt x="6" y="180"/>
                    </a:lnTo>
                    <a:cubicBezTo>
                      <a:pt x="6" y="179"/>
                      <a:pt x="8" y="179"/>
                      <a:pt x="10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3" y="179"/>
                      <a:pt x="13" y="179"/>
                      <a:pt x="14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6" y="179"/>
                      <a:pt x="17" y="179"/>
                      <a:pt x="17" y="179"/>
                    </a:cubicBezTo>
                    <a:cubicBezTo>
                      <a:pt x="18" y="179"/>
                      <a:pt x="18" y="179"/>
                      <a:pt x="19" y="179"/>
                    </a:cubicBezTo>
                    <a:cubicBezTo>
                      <a:pt x="20" y="179"/>
                      <a:pt x="21" y="179"/>
                      <a:pt x="22" y="178"/>
                    </a:cubicBezTo>
                    <a:cubicBezTo>
                      <a:pt x="21" y="178"/>
                      <a:pt x="21" y="178"/>
                      <a:pt x="21" y="178"/>
                    </a:cubicBezTo>
                    <a:lnTo>
                      <a:pt x="20" y="178"/>
                    </a:lnTo>
                    <a:cubicBezTo>
                      <a:pt x="20" y="179"/>
                      <a:pt x="19" y="179"/>
                      <a:pt x="18" y="179"/>
                    </a:cubicBezTo>
                    <a:cubicBezTo>
                      <a:pt x="18" y="179"/>
                      <a:pt x="17" y="179"/>
                      <a:pt x="17" y="178"/>
                    </a:cubicBezTo>
                    <a:lnTo>
                      <a:pt x="16" y="178"/>
                    </a:lnTo>
                    <a:cubicBezTo>
                      <a:pt x="16" y="178"/>
                      <a:pt x="15" y="178"/>
                      <a:pt x="14" y="178"/>
                    </a:cubicBezTo>
                    <a:lnTo>
                      <a:pt x="13" y="178"/>
                    </a:lnTo>
                    <a:cubicBezTo>
                      <a:pt x="13" y="178"/>
                      <a:pt x="12" y="178"/>
                      <a:pt x="11" y="178"/>
                    </a:cubicBezTo>
                    <a:cubicBezTo>
                      <a:pt x="10" y="178"/>
                      <a:pt x="10" y="178"/>
                      <a:pt x="10" y="178"/>
                    </a:cubicBezTo>
                    <a:lnTo>
                      <a:pt x="9" y="179"/>
                    </a:lnTo>
                    <a:lnTo>
                      <a:pt x="9" y="178"/>
                    </a:lnTo>
                    <a:lnTo>
                      <a:pt x="10" y="177"/>
                    </a:lnTo>
                    <a:cubicBezTo>
                      <a:pt x="11" y="176"/>
                      <a:pt x="11" y="176"/>
                      <a:pt x="11" y="176"/>
                    </a:cubicBezTo>
                    <a:cubicBezTo>
                      <a:pt x="12" y="176"/>
                      <a:pt x="12" y="176"/>
                      <a:pt x="12" y="176"/>
                    </a:cubicBezTo>
                    <a:cubicBezTo>
                      <a:pt x="12" y="176"/>
                      <a:pt x="12" y="175"/>
                      <a:pt x="13" y="175"/>
                    </a:cubicBezTo>
                    <a:lnTo>
                      <a:pt x="15" y="175"/>
                    </a:lnTo>
                    <a:cubicBezTo>
                      <a:pt x="16" y="175"/>
                      <a:pt x="16" y="175"/>
                      <a:pt x="16" y="175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9" y="174"/>
                      <a:pt x="20" y="174"/>
                      <a:pt x="21" y="174"/>
                    </a:cubicBezTo>
                    <a:cubicBezTo>
                      <a:pt x="22" y="174"/>
                      <a:pt x="22" y="174"/>
                      <a:pt x="22" y="174"/>
                    </a:cubicBezTo>
                    <a:cubicBezTo>
                      <a:pt x="22" y="174"/>
                      <a:pt x="23" y="174"/>
                      <a:pt x="23" y="173"/>
                    </a:cubicBezTo>
                    <a:cubicBezTo>
                      <a:pt x="24" y="173"/>
                      <a:pt x="24" y="173"/>
                      <a:pt x="25" y="173"/>
                    </a:cubicBezTo>
                    <a:cubicBezTo>
                      <a:pt x="26" y="173"/>
                      <a:pt x="26" y="172"/>
                      <a:pt x="26" y="172"/>
                    </a:cubicBezTo>
                    <a:cubicBezTo>
                      <a:pt x="27" y="172"/>
                      <a:pt x="27" y="172"/>
                      <a:pt x="27" y="172"/>
                    </a:cubicBezTo>
                    <a:lnTo>
                      <a:pt x="27" y="173"/>
                    </a:lnTo>
                    <a:cubicBezTo>
                      <a:pt x="28" y="173"/>
                      <a:pt x="27" y="174"/>
                      <a:pt x="27" y="174"/>
                    </a:cubicBezTo>
                    <a:cubicBezTo>
                      <a:pt x="26" y="174"/>
                      <a:pt x="26" y="175"/>
                      <a:pt x="26" y="175"/>
                    </a:cubicBezTo>
                    <a:lnTo>
                      <a:pt x="27" y="175"/>
                    </a:lnTo>
                    <a:lnTo>
                      <a:pt x="28" y="174"/>
                    </a:lnTo>
                    <a:lnTo>
                      <a:pt x="29" y="174"/>
                    </a:lnTo>
                    <a:lnTo>
                      <a:pt x="29" y="173"/>
                    </a:lnTo>
                    <a:lnTo>
                      <a:pt x="29" y="172"/>
                    </a:lnTo>
                    <a:cubicBezTo>
                      <a:pt x="29" y="171"/>
                      <a:pt x="29" y="171"/>
                      <a:pt x="29" y="170"/>
                    </a:cubicBezTo>
                    <a:cubicBezTo>
                      <a:pt x="30" y="170"/>
                      <a:pt x="30" y="170"/>
                      <a:pt x="30" y="170"/>
                    </a:cubicBezTo>
                    <a:cubicBezTo>
                      <a:pt x="31" y="170"/>
                      <a:pt x="31" y="169"/>
                      <a:pt x="31" y="169"/>
                    </a:cubicBezTo>
                    <a:lnTo>
                      <a:pt x="32" y="169"/>
                    </a:lnTo>
                    <a:lnTo>
                      <a:pt x="32" y="168"/>
                    </a:lnTo>
                    <a:lnTo>
                      <a:pt x="32" y="167"/>
                    </a:lnTo>
                    <a:cubicBezTo>
                      <a:pt x="32" y="167"/>
                      <a:pt x="31" y="167"/>
                      <a:pt x="31" y="168"/>
                    </a:cubicBezTo>
                    <a:cubicBezTo>
                      <a:pt x="30" y="168"/>
                      <a:pt x="30" y="169"/>
                      <a:pt x="30" y="169"/>
                    </a:cubicBezTo>
                    <a:cubicBezTo>
                      <a:pt x="30" y="169"/>
                      <a:pt x="29" y="170"/>
                      <a:pt x="28" y="170"/>
                    </a:cubicBezTo>
                    <a:lnTo>
                      <a:pt x="27" y="170"/>
                    </a:lnTo>
                    <a:lnTo>
                      <a:pt x="26" y="170"/>
                    </a:lnTo>
                    <a:cubicBezTo>
                      <a:pt x="25" y="171"/>
                      <a:pt x="25" y="171"/>
                      <a:pt x="25" y="171"/>
                    </a:cubicBezTo>
                    <a:cubicBezTo>
                      <a:pt x="24" y="171"/>
                      <a:pt x="24" y="171"/>
                      <a:pt x="23" y="171"/>
                    </a:cubicBezTo>
                    <a:lnTo>
                      <a:pt x="22" y="171"/>
                    </a:lnTo>
                    <a:cubicBezTo>
                      <a:pt x="21" y="171"/>
                      <a:pt x="21" y="171"/>
                      <a:pt x="20" y="171"/>
                    </a:cubicBezTo>
                    <a:lnTo>
                      <a:pt x="19" y="171"/>
                    </a:lnTo>
                    <a:cubicBezTo>
                      <a:pt x="18" y="171"/>
                      <a:pt x="18" y="171"/>
                      <a:pt x="18" y="171"/>
                    </a:cubicBezTo>
                    <a:cubicBezTo>
                      <a:pt x="18" y="170"/>
                      <a:pt x="19" y="170"/>
                      <a:pt x="20" y="170"/>
                    </a:cubicBezTo>
                    <a:lnTo>
                      <a:pt x="20" y="169"/>
                    </a:lnTo>
                    <a:lnTo>
                      <a:pt x="21" y="169"/>
                    </a:lnTo>
                    <a:lnTo>
                      <a:pt x="20" y="169"/>
                    </a:lnTo>
                    <a:cubicBezTo>
                      <a:pt x="20" y="169"/>
                      <a:pt x="19" y="169"/>
                      <a:pt x="18" y="169"/>
                    </a:cubicBezTo>
                    <a:lnTo>
                      <a:pt x="18" y="170"/>
                    </a:lnTo>
                    <a:cubicBezTo>
                      <a:pt x="17" y="170"/>
                      <a:pt x="17" y="170"/>
                      <a:pt x="17" y="170"/>
                    </a:cubicBezTo>
                    <a:cubicBezTo>
                      <a:pt x="16" y="169"/>
                      <a:pt x="17" y="169"/>
                      <a:pt x="17" y="169"/>
                    </a:cubicBezTo>
                    <a:cubicBezTo>
                      <a:pt x="17" y="168"/>
                      <a:pt x="18" y="168"/>
                      <a:pt x="20" y="168"/>
                    </a:cubicBezTo>
                    <a:lnTo>
                      <a:pt x="21" y="168"/>
                    </a:lnTo>
                    <a:cubicBezTo>
                      <a:pt x="22" y="168"/>
                      <a:pt x="22" y="168"/>
                      <a:pt x="22" y="168"/>
                    </a:cubicBezTo>
                    <a:cubicBezTo>
                      <a:pt x="23" y="168"/>
                      <a:pt x="23" y="168"/>
                      <a:pt x="23" y="168"/>
                    </a:cubicBezTo>
                    <a:cubicBezTo>
                      <a:pt x="24" y="168"/>
                      <a:pt x="24" y="168"/>
                      <a:pt x="25" y="168"/>
                    </a:cubicBezTo>
                    <a:cubicBezTo>
                      <a:pt x="26" y="168"/>
                      <a:pt x="26" y="168"/>
                      <a:pt x="26" y="167"/>
                    </a:cubicBezTo>
                    <a:cubicBezTo>
                      <a:pt x="27" y="167"/>
                      <a:pt x="26" y="167"/>
                      <a:pt x="26" y="167"/>
                    </a:cubicBezTo>
                    <a:cubicBezTo>
                      <a:pt x="26" y="166"/>
                      <a:pt x="26" y="166"/>
                      <a:pt x="26" y="166"/>
                    </a:cubicBezTo>
                    <a:lnTo>
                      <a:pt x="25" y="166"/>
                    </a:lnTo>
                    <a:lnTo>
                      <a:pt x="24" y="166"/>
                    </a:lnTo>
                    <a:lnTo>
                      <a:pt x="24" y="165"/>
                    </a:lnTo>
                    <a:lnTo>
                      <a:pt x="25" y="165"/>
                    </a:lnTo>
                    <a:cubicBezTo>
                      <a:pt x="26" y="164"/>
                      <a:pt x="26" y="164"/>
                      <a:pt x="27" y="163"/>
                    </a:cubicBezTo>
                    <a:lnTo>
                      <a:pt x="27" y="162"/>
                    </a:lnTo>
                    <a:cubicBezTo>
                      <a:pt x="28" y="162"/>
                      <a:pt x="28" y="162"/>
                      <a:pt x="28" y="162"/>
                    </a:cubicBezTo>
                    <a:cubicBezTo>
                      <a:pt x="28" y="162"/>
                      <a:pt x="29" y="162"/>
                      <a:pt x="29" y="161"/>
                    </a:cubicBezTo>
                    <a:lnTo>
                      <a:pt x="30" y="161"/>
                    </a:lnTo>
                    <a:cubicBezTo>
                      <a:pt x="30" y="160"/>
                      <a:pt x="30" y="160"/>
                      <a:pt x="30" y="159"/>
                    </a:cubicBezTo>
                    <a:cubicBezTo>
                      <a:pt x="31" y="159"/>
                      <a:pt x="31" y="158"/>
                      <a:pt x="32" y="158"/>
                    </a:cubicBezTo>
                    <a:lnTo>
                      <a:pt x="33" y="158"/>
                    </a:lnTo>
                    <a:cubicBezTo>
                      <a:pt x="34" y="158"/>
                      <a:pt x="34" y="158"/>
                      <a:pt x="34" y="159"/>
                    </a:cubicBezTo>
                    <a:lnTo>
                      <a:pt x="35" y="160"/>
                    </a:lnTo>
                    <a:lnTo>
                      <a:pt x="36" y="160"/>
                    </a:lnTo>
                    <a:cubicBezTo>
                      <a:pt x="37" y="161"/>
                      <a:pt x="37" y="161"/>
                      <a:pt x="37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8" y="162"/>
                      <a:pt x="38" y="161"/>
                      <a:pt x="38" y="161"/>
                    </a:cubicBezTo>
                    <a:lnTo>
                      <a:pt x="38" y="160"/>
                    </a:lnTo>
                    <a:lnTo>
                      <a:pt x="38" y="159"/>
                    </a:lnTo>
                    <a:lnTo>
                      <a:pt x="37" y="159"/>
                    </a:lnTo>
                    <a:cubicBezTo>
                      <a:pt x="37" y="159"/>
                      <a:pt x="35" y="159"/>
                      <a:pt x="35" y="158"/>
                    </a:cubicBezTo>
                    <a:cubicBezTo>
                      <a:pt x="34" y="158"/>
                      <a:pt x="35" y="158"/>
                      <a:pt x="35" y="157"/>
                    </a:cubicBezTo>
                    <a:cubicBezTo>
                      <a:pt x="36" y="157"/>
                      <a:pt x="37" y="157"/>
                      <a:pt x="38" y="157"/>
                    </a:cubicBezTo>
                    <a:lnTo>
                      <a:pt x="39" y="156"/>
                    </a:lnTo>
                    <a:lnTo>
                      <a:pt x="40" y="156"/>
                    </a:lnTo>
                    <a:cubicBezTo>
                      <a:pt x="41" y="156"/>
                      <a:pt x="41" y="156"/>
                      <a:pt x="41" y="156"/>
                    </a:cubicBezTo>
                    <a:lnTo>
                      <a:pt x="40" y="155"/>
                    </a:lnTo>
                    <a:lnTo>
                      <a:pt x="39" y="155"/>
                    </a:lnTo>
                    <a:lnTo>
                      <a:pt x="38" y="156"/>
                    </a:lnTo>
                    <a:cubicBezTo>
                      <a:pt x="37" y="156"/>
                      <a:pt x="37" y="156"/>
                      <a:pt x="37" y="156"/>
                    </a:cubicBezTo>
                    <a:cubicBezTo>
                      <a:pt x="37" y="156"/>
                      <a:pt x="36" y="156"/>
                      <a:pt x="35" y="156"/>
                    </a:cubicBezTo>
                    <a:cubicBezTo>
                      <a:pt x="34" y="156"/>
                      <a:pt x="34" y="156"/>
                      <a:pt x="34" y="156"/>
                    </a:cubicBezTo>
                    <a:cubicBezTo>
                      <a:pt x="33" y="156"/>
                      <a:pt x="33" y="156"/>
                      <a:pt x="32" y="156"/>
                    </a:cubicBezTo>
                    <a:lnTo>
                      <a:pt x="31" y="157"/>
                    </a:lnTo>
                    <a:lnTo>
                      <a:pt x="30" y="157"/>
                    </a:lnTo>
                    <a:lnTo>
                      <a:pt x="30" y="158"/>
                    </a:lnTo>
                    <a:lnTo>
                      <a:pt x="29" y="158"/>
                    </a:lnTo>
                    <a:lnTo>
                      <a:pt x="28" y="158"/>
                    </a:ln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7"/>
                      <a:pt x="28" y="157"/>
                      <a:pt x="28" y="157"/>
                    </a:cubicBezTo>
                    <a:cubicBezTo>
                      <a:pt x="28" y="156"/>
                      <a:pt x="28" y="156"/>
                      <a:pt x="28" y="155"/>
                    </a:cubicBezTo>
                    <a:cubicBezTo>
                      <a:pt x="28" y="154"/>
                      <a:pt x="29" y="154"/>
                      <a:pt x="29" y="153"/>
                    </a:cubicBezTo>
                    <a:cubicBezTo>
                      <a:pt x="29" y="153"/>
                      <a:pt x="30" y="153"/>
                      <a:pt x="30" y="152"/>
                    </a:cubicBezTo>
                    <a:cubicBezTo>
                      <a:pt x="31" y="152"/>
                      <a:pt x="31" y="152"/>
                      <a:pt x="32" y="152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3" y="151"/>
                      <a:pt x="34" y="150"/>
                      <a:pt x="34" y="150"/>
                    </a:cubicBezTo>
                    <a:cubicBezTo>
                      <a:pt x="33" y="150"/>
                      <a:pt x="33" y="150"/>
                      <a:pt x="33" y="149"/>
                    </a:cubicBezTo>
                    <a:cubicBezTo>
                      <a:pt x="32" y="148"/>
                      <a:pt x="33" y="148"/>
                      <a:pt x="33" y="148"/>
                    </a:cubicBezTo>
                    <a:cubicBezTo>
                      <a:pt x="34" y="148"/>
                      <a:pt x="34" y="147"/>
                      <a:pt x="35" y="147"/>
                    </a:cubicBezTo>
                    <a:cubicBezTo>
                      <a:pt x="35" y="147"/>
                      <a:pt x="36" y="147"/>
                      <a:pt x="37" y="147"/>
                    </a:cubicBezTo>
                    <a:cubicBezTo>
                      <a:pt x="38" y="147"/>
                      <a:pt x="37" y="147"/>
                      <a:pt x="37" y="148"/>
                    </a:cubicBezTo>
                    <a:lnTo>
                      <a:pt x="37" y="149"/>
                    </a:lnTo>
                    <a:lnTo>
                      <a:pt x="37" y="148"/>
                    </a:lnTo>
                    <a:cubicBezTo>
                      <a:pt x="38" y="148"/>
                      <a:pt x="38" y="148"/>
                      <a:pt x="38" y="148"/>
                    </a:cubicBezTo>
                    <a:lnTo>
                      <a:pt x="38" y="147"/>
                    </a:lnTo>
                    <a:cubicBezTo>
                      <a:pt x="38" y="147"/>
                      <a:pt x="38" y="146"/>
                      <a:pt x="40" y="146"/>
                    </a:cubicBezTo>
                    <a:lnTo>
                      <a:pt x="41" y="146"/>
                    </a:lnTo>
                    <a:cubicBezTo>
                      <a:pt x="41" y="146"/>
                      <a:pt x="42" y="146"/>
                      <a:pt x="42" y="147"/>
                    </a:cubicBezTo>
                    <a:lnTo>
                      <a:pt x="43" y="147"/>
                    </a:lnTo>
                    <a:cubicBezTo>
                      <a:pt x="43" y="146"/>
                      <a:pt x="43" y="146"/>
                      <a:pt x="43" y="146"/>
                    </a:cubicBezTo>
                    <a:cubicBezTo>
                      <a:pt x="43" y="146"/>
                      <a:pt x="43" y="145"/>
                      <a:pt x="44" y="145"/>
                    </a:cubicBezTo>
                    <a:lnTo>
                      <a:pt x="46" y="145"/>
                    </a:lnTo>
                    <a:lnTo>
                      <a:pt x="47" y="145"/>
                    </a:lnTo>
                    <a:cubicBezTo>
                      <a:pt x="48" y="144"/>
                      <a:pt x="48" y="144"/>
                      <a:pt x="49" y="144"/>
                    </a:cubicBezTo>
                    <a:cubicBezTo>
                      <a:pt x="50" y="144"/>
                      <a:pt x="51" y="144"/>
                      <a:pt x="51" y="144"/>
                    </a:cubicBezTo>
                    <a:lnTo>
                      <a:pt x="51" y="143"/>
                    </a:lnTo>
                    <a:lnTo>
                      <a:pt x="50" y="143"/>
                    </a:lnTo>
                    <a:lnTo>
                      <a:pt x="49" y="143"/>
                    </a:lnTo>
                    <a:lnTo>
                      <a:pt x="50" y="142"/>
                    </a:lnTo>
                    <a:cubicBezTo>
                      <a:pt x="51" y="142"/>
                      <a:pt x="51" y="142"/>
                      <a:pt x="52" y="142"/>
                    </a:cubicBezTo>
                    <a:cubicBezTo>
                      <a:pt x="52" y="141"/>
                      <a:pt x="53" y="141"/>
                      <a:pt x="53" y="141"/>
                    </a:cubicBezTo>
                    <a:lnTo>
                      <a:pt x="52" y="141"/>
                    </a:lnTo>
                    <a:lnTo>
                      <a:pt x="65" y="135"/>
                    </a:lnTo>
                    <a:cubicBezTo>
                      <a:pt x="65" y="135"/>
                      <a:pt x="65" y="128"/>
                      <a:pt x="64" y="128"/>
                    </a:cubicBezTo>
                    <a:cubicBezTo>
                      <a:pt x="62" y="127"/>
                      <a:pt x="62" y="125"/>
                      <a:pt x="63" y="125"/>
                    </a:cubicBezTo>
                    <a:cubicBezTo>
                      <a:pt x="63" y="124"/>
                      <a:pt x="63" y="124"/>
                      <a:pt x="62" y="124"/>
                    </a:cubicBezTo>
                    <a:cubicBezTo>
                      <a:pt x="62" y="123"/>
                      <a:pt x="61" y="123"/>
                      <a:pt x="61" y="123"/>
                    </a:cubicBezTo>
                    <a:lnTo>
                      <a:pt x="62" y="123"/>
                    </a:lnTo>
                    <a:cubicBezTo>
                      <a:pt x="63" y="123"/>
                      <a:pt x="63" y="123"/>
                      <a:pt x="63" y="123"/>
                    </a:cubicBezTo>
                    <a:cubicBezTo>
                      <a:pt x="64" y="123"/>
                      <a:pt x="64" y="123"/>
                      <a:pt x="64" y="122"/>
                    </a:cubicBezTo>
                    <a:lnTo>
                      <a:pt x="65" y="122"/>
                    </a:ln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9" y="121"/>
                      <a:pt x="71" y="119"/>
                    </a:cubicBezTo>
                    <a:cubicBezTo>
                      <a:pt x="72" y="118"/>
                      <a:pt x="73" y="117"/>
                      <a:pt x="74" y="116"/>
                    </a:cubicBezTo>
                    <a:cubicBezTo>
                      <a:pt x="75" y="114"/>
                      <a:pt x="76" y="113"/>
                      <a:pt x="77" y="113"/>
                    </a:cubicBezTo>
                    <a:cubicBezTo>
                      <a:pt x="77" y="113"/>
                      <a:pt x="83" y="107"/>
                      <a:pt x="83" y="106"/>
                    </a:cubicBezTo>
                    <a:cubicBezTo>
                      <a:pt x="83" y="105"/>
                      <a:pt x="83" y="102"/>
                      <a:pt x="84" y="101"/>
                    </a:cubicBezTo>
                    <a:cubicBezTo>
                      <a:pt x="85" y="101"/>
                      <a:pt x="85" y="101"/>
                      <a:pt x="85" y="100"/>
                    </a:cubicBezTo>
                    <a:cubicBezTo>
                      <a:pt x="85" y="100"/>
                      <a:pt x="84" y="99"/>
                      <a:pt x="85" y="99"/>
                    </a:cubicBezTo>
                    <a:cubicBezTo>
                      <a:pt x="87" y="98"/>
                      <a:pt x="91" y="96"/>
                      <a:pt x="91" y="94"/>
                    </a:cubicBezTo>
                    <a:cubicBezTo>
                      <a:pt x="91" y="92"/>
                      <a:pt x="88" y="92"/>
                      <a:pt x="86" y="92"/>
                    </a:cubicBezTo>
                    <a:cubicBezTo>
                      <a:pt x="85" y="92"/>
                      <a:pt x="80" y="93"/>
                      <a:pt x="76" y="95"/>
                    </a:cubicBezTo>
                    <a:cubicBezTo>
                      <a:pt x="74" y="96"/>
                      <a:pt x="68" y="98"/>
                      <a:pt x="60" y="98"/>
                    </a:cubicBezTo>
                    <a:lnTo>
                      <a:pt x="59" y="98"/>
                    </a:lnTo>
                    <a:cubicBezTo>
                      <a:pt x="60" y="96"/>
                      <a:pt x="64" y="89"/>
                      <a:pt x="66" y="88"/>
                    </a:cubicBezTo>
                    <a:cubicBezTo>
                      <a:pt x="66" y="87"/>
                      <a:pt x="66" y="86"/>
                      <a:pt x="66" y="86"/>
                    </a:cubicBezTo>
                    <a:lnTo>
                      <a:pt x="67" y="85"/>
                    </a:lnTo>
                    <a:cubicBezTo>
                      <a:pt x="68" y="84"/>
                      <a:pt x="69" y="84"/>
                      <a:pt x="70" y="84"/>
                    </a:cubicBezTo>
                    <a:cubicBezTo>
                      <a:pt x="71" y="84"/>
                      <a:pt x="72" y="84"/>
                      <a:pt x="72" y="83"/>
                    </a:cubicBezTo>
                    <a:lnTo>
                      <a:pt x="71" y="83"/>
                    </a:lnTo>
                    <a:cubicBezTo>
                      <a:pt x="70" y="82"/>
                      <a:pt x="69" y="82"/>
                      <a:pt x="69" y="81"/>
                    </a:cubicBezTo>
                    <a:cubicBezTo>
                      <a:pt x="69" y="80"/>
                      <a:pt x="70" y="79"/>
                      <a:pt x="71" y="78"/>
                    </a:cubicBezTo>
                    <a:cubicBezTo>
                      <a:pt x="71" y="78"/>
                      <a:pt x="72" y="78"/>
                      <a:pt x="75" y="76"/>
                    </a:cubicBezTo>
                    <a:cubicBezTo>
                      <a:pt x="157" y="42"/>
                      <a:pt x="227" y="15"/>
                      <a:pt x="273" y="1"/>
                    </a:cubicBezTo>
                    <a:lnTo>
                      <a:pt x="273" y="0"/>
                    </a:lnTo>
                    <a:lnTo>
                      <a:pt x="274" y="0"/>
                    </a:lnTo>
                    <a:cubicBezTo>
                      <a:pt x="275" y="0"/>
                      <a:pt x="275" y="0"/>
                      <a:pt x="275" y="0"/>
                    </a:cubicBezTo>
                    <a:cubicBezTo>
                      <a:pt x="276" y="0"/>
                      <a:pt x="277" y="0"/>
                      <a:pt x="277" y="1"/>
                    </a:cubicBezTo>
                    <a:cubicBezTo>
                      <a:pt x="278" y="2"/>
                      <a:pt x="278" y="3"/>
                      <a:pt x="278" y="3"/>
                    </a:cubicBezTo>
                    <a:lnTo>
                      <a:pt x="278" y="4"/>
                    </a:lnTo>
                    <a:lnTo>
                      <a:pt x="278" y="5"/>
                    </a:lnTo>
                    <a:lnTo>
                      <a:pt x="279" y="5"/>
                    </a:lnTo>
                    <a:lnTo>
                      <a:pt x="280" y="5"/>
                    </a:lnTo>
                    <a:lnTo>
                      <a:pt x="281" y="5"/>
                    </a:lnTo>
                    <a:lnTo>
                      <a:pt x="281" y="6"/>
                    </a:lnTo>
                    <a:cubicBezTo>
                      <a:pt x="280" y="6"/>
                      <a:pt x="280" y="8"/>
                      <a:pt x="281" y="8"/>
                    </a:cubicBezTo>
                    <a:cubicBezTo>
                      <a:pt x="281" y="8"/>
                      <a:pt x="281" y="9"/>
                      <a:pt x="282" y="9"/>
                    </a:cubicBezTo>
                    <a:cubicBezTo>
                      <a:pt x="283" y="10"/>
                      <a:pt x="283" y="10"/>
                      <a:pt x="284" y="10"/>
                    </a:cubicBezTo>
                    <a:cubicBezTo>
                      <a:pt x="285" y="10"/>
                      <a:pt x="285" y="10"/>
                      <a:pt x="286" y="10"/>
                    </a:cubicBezTo>
                    <a:lnTo>
                      <a:pt x="287" y="10"/>
                    </a:lnTo>
                    <a:cubicBezTo>
                      <a:pt x="287" y="11"/>
                      <a:pt x="287" y="11"/>
                      <a:pt x="288" y="11"/>
                    </a:cubicBezTo>
                    <a:cubicBezTo>
                      <a:pt x="289" y="12"/>
                      <a:pt x="288" y="12"/>
                      <a:pt x="288" y="13"/>
                    </a:cubicBezTo>
                    <a:lnTo>
                      <a:pt x="288" y="14"/>
                    </a:lnTo>
                    <a:cubicBezTo>
                      <a:pt x="289" y="14"/>
                      <a:pt x="289" y="14"/>
                      <a:pt x="289" y="14"/>
                    </a:cubicBezTo>
                    <a:cubicBezTo>
                      <a:pt x="289" y="13"/>
                      <a:pt x="289" y="13"/>
                      <a:pt x="289" y="13"/>
                    </a:cubicBezTo>
                    <a:lnTo>
                      <a:pt x="290" y="12"/>
                    </a:lnTo>
                    <a:cubicBezTo>
                      <a:pt x="291" y="12"/>
                      <a:pt x="291" y="12"/>
                      <a:pt x="292" y="12"/>
                    </a:cubicBezTo>
                    <a:lnTo>
                      <a:pt x="293" y="12"/>
                    </a:lnTo>
                    <a:cubicBezTo>
                      <a:pt x="293" y="12"/>
                      <a:pt x="293" y="11"/>
                      <a:pt x="293" y="10"/>
                    </a:cubicBezTo>
                    <a:cubicBezTo>
                      <a:pt x="293" y="10"/>
                      <a:pt x="293" y="9"/>
                      <a:pt x="294" y="9"/>
                    </a:cubicBezTo>
                    <a:cubicBezTo>
                      <a:pt x="294" y="9"/>
                      <a:pt x="295" y="9"/>
                      <a:pt x="296" y="9"/>
                    </a:cubicBezTo>
                    <a:cubicBezTo>
                      <a:pt x="297" y="9"/>
                      <a:pt x="297" y="9"/>
                      <a:pt x="297" y="9"/>
                    </a:cubicBezTo>
                    <a:cubicBezTo>
                      <a:pt x="298" y="9"/>
                      <a:pt x="298" y="9"/>
                      <a:pt x="299" y="9"/>
                    </a:cubicBezTo>
                    <a:cubicBezTo>
                      <a:pt x="300" y="9"/>
                      <a:pt x="300" y="9"/>
                      <a:pt x="300" y="8"/>
                    </a:cubicBezTo>
                    <a:cubicBezTo>
                      <a:pt x="301" y="8"/>
                      <a:pt x="301" y="8"/>
                      <a:pt x="301" y="8"/>
                    </a:cubicBezTo>
                    <a:lnTo>
                      <a:pt x="302" y="8"/>
                    </a:lnTo>
                    <a:lnTo>
                      <a:pt x="303" y="8"/>
                    </a:lnTo>
                    <a:lnTo>
                      <a:pt x="304" y="8"/>
                    </a:lnTo>
                    <a:cubicBezTo>
                      <a:pt x="305" y="8"/>
                      <a:pt x="305" y="8"/>
                      <a:pt x="306" y="8"/>
                    </a:cubicBezTo>
                    <a:lnTo>
                      <a:pt x="307" y="8"/>
                    </a:lnTo>
                    <a:lnTo>
                      <a:pt x="308" y="8"/>
                    </a:lnTo>
                    <a:lnTo>
                      <a:pt x="309" y="8"/>
                    </a:lnTo>
                    <a:cubicBezTo>
                      <a:pt x="309" y="7"/>
                      <a:pt x="310" y="7"/>
                      <a:pt x="310" y="7"/>
                    </a:cubicBezTo>
                    <a:lnTo>
                      <a:pt x="311" y="7"/>
                    </a:lnTo>
                    <a:lnTo>
                      <a:pt x="312" y="6"/>
                    </a:lnTo>
                    <a:cubicBezTo>
                      <a:pt x="313" y="6"/>
                      <a:pt x="313" y="6"/>
                      <a:pt x="313" y="6"/>
                    </a:cubicBezTo>
                    <a:cubicBezTo>
                      <a:pt x="314" y="6"/>
                      <a:pt x="314" y="6"/>
                      <a:pt x="314" y="6"/>
                    </a:cubicBezTo>
                    <a:cubicBezTo>
                      <a:pt x="315" y="6"/>
                      <a:pt x="315" y="6"/>
                      <a:pt x="315" y="6"/>
                    </a:cubicBezTo>
                    <a:cubicBezTo>
                      <a:pt x="316" y="7"/>
                      <a:pt x="315" y="7"/>
                      <a:pt x="315" y="8"/>
                    </a:cubicBezTo>
                    <a:lnTo>
                      <a:pt x="314" y="8"/>
                    </a:lnTo>
                    <a:lnTo>
                      <a:pt x="314" y="9"/>
                    </a:lnTo>
                    <a:cubicBezTo>
                      <a:pt x="314" y="9"/>
                      <a:pt x="314" y="10"/>
                      <a:pt x="313" y="10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5" y="10"/>
                      <a:pt x="315" y="10"/>
                      <a:pt x="315" y="10"/>
                    </a:cubicBezTo>
                    <a:lnTo>
                      <a:pt x="318" y="10"/>
                    </a:lnTo>
                    <a:cubicBezTo>
                      <a:pt x="319" y="10"/>
                      <a:pt x="319" y="10"/>
                      <a:pt x="319" y="10"/>
                    </a:cubicBezTo>
                    <a:cubicBezTo>
                      <a:pt x="320" y="10"/>
                      <a:pt x="320" y="10"/>
                      <a:pt x="321" y="10"/>
                    </a:cubicBezTo>
                    <a:lnTo>
                      <a:pt x="322" y="9"/>
                    </a:lnTo>
                    <a:lnTo>
                      <a:pt x="323" y="9"/>
                    </a:lnTo>
                    <a:cubicBezTo>
                      <a:pt x="324" y="8"/>
                      <a:pt x="324" y="8"/>
                      <a:pt x="325" y="8"/>
                    </a:cubicBezTo>
                    <a:cubicBezTo>
                      <a:pt x="326" y="8"/>
                      <a:pt x="326" y="8"/>
                      <a:pt x="326" y="8"/>
                    </a:cubicBezTo>
                    <a:cubicBezTo>
                      <a:pt x="327" y="8"/>
                      <a:pt x="328" y="9"/>
                      <a:pt x="328" y="9"/>
                    </a:cubicBezTo>
                    <a:lnTo>
                      <a:pt x="329" y="9"/>
                    </a:lnTo>
                    <a:cubicBezTo>
                      <a:pt x="329" y="10"/>
                      <a:pt x="330" y="10"/>
                      <a:pt x="330" y="10"/>
                    </a:cubicBezTo>
                    <a:cubicBezTo>
                      <a:pt x="331" y="10"/>
                      <a:pt x="331" y="10"/>
                      <a:pt x="332" y="10"/>
                    </a:cubicBezTo>
                    <a:cubicBezTo>
                      <a:pt x="332" y="9"/>
                      <a:pt x="332" y="9"/>
                      <a:pt x="332" y="9"/>
                    </a:cubicBezTo>
                    <a:lnTo>
                      <a:pt x="331" y="9"/>
                    </a:lnTo>
                    <a:cubicBezTo>
                      <a:pt x="330" y="9"/>
                      <a:pt x="329" y="9"/>
                      <a:pt x="329" y="8"/>
                    </a:cubicBezTo>
                    <a:lnTo>
                      <a:pt x="329" y="7"/>
                    </a:lnTo>
                    <a:cubicBezTo>
                      <a:pt x="330" y="7"/>
                      <a:pt x="330" y="7"/>
                      <a:pt x="330" y="7"/>
                    </a:cubicBezTo>
                    <a:cubicBezTo>
                      <a:pt x="330" y="7"/>
                      <a:pt x="331" y="7"/>
                      <a:pt x="331" y="8"/>
                    </a:cubicBezTo>
                    <a:lnTo>
                      <a:pt x="332" y="8"/>
                    </a:lnTo>
                    <a:cubicBezTo>
                      <a:pt x="333" y="8"/>
                      <a:pt x="333" y="8"/>
                      <a:pt x="333" y="8"/>
                    </a:cubicBezTo>
                    <a:cubicBezTo>
                      <a:pt x="334" y="8"/>
                      <a:pt x="334" y="8"/>
                      <a:pt x="334" y="8"/>
                    </a:cubicBezTo>
                    <a:lnTo>
                      <a:pt x="335" y="8"/>
                    </a:lnTo>
                    <a:cubicBezTo>
                      <a:pt x="336" y="8"/>
                      <a:pt x="336" y="8"/>
                      <a:pt x="337" y="8"/>
                    </a:cubicBezTo>
                    <a:cubicBezTo>
                      <a:pt x="338" y="8"/>
                      <a:pt x="338" y="9"/>
                      <a:pt x="338" y="9"/>
                    </a:cubicBezTo>
                    <a:lnTo>
                      <a:pt x="339" y="8"/>
                    </a:lnTo>
                    <a:lnTo>
                      <a:pt x="340" y="8"/>
                    </a:lnTo>
                    <a:cubicBezTo>
                      <a:pt x="341" y="8"/>
                      <a:pt x="341" y="8"/>
                      <a:pt x="341" y="8"/>
                    </a:cubicBezTo>
                    <a:cubicBezTo>
                      <a:pt x="341" y="8"/>
                      <a:pt x="342" y="8"/>
                      <a:pt x="343" y="8"/>
                    </a:cubicBezTo>
                    <a:cubicBezTo>
                      <a:pt x="343" y="7"/>
                      <a:pt x="344" y="7"/>
                      <a:pt x="345" y="7"/>
                    </a:cubicBezTo>
                    <a:lnTo>
                      <a:pt x="346" y="7"/>
                    </a:lnTo>
                    <a:cubicBezTo>
                      <a:pt x="347" y="7"/>
                      <a:pt x="347" y="7"/>
                      <a:pt x="348" y="7"/>
                    </a:cubicBezTo>
                    <a:cubicBezTo>
                      <a:pt x="349" y="7"/>
                      <a:pt x="349" y="7"/>
                      <a:pt x="350" y="7"/>
                    </a:cubicBezTo>
                    <a:lnTo>
                      <a:pt x="351" y="6"/>
                    </a:lnTo>
                    <a:cubicBezTo>
                      <a:pt x="351" y="6"/>
                      <a:pt x="352" y="6"/>
                      <a:pt x="353" y="6"/>
                    </a:cubicBezTo>
                    <a:cubicBezTo>
                      <a:pt x="354" y="6"/>
                      <a:pt x="355" y="6"/>
                      <a:pt x="355" y="7"/>
                    </a:cubicBezTo>
                    <a:lnTo>
                      <a:pt x="356" y="7"/>
                    </a:lnTo>
                    <a:cubicBezTo>
                      <a:pt x="356" y="7"/>
                      <a:pt x="357" y="7"/>
                      <a:pt x="358" y="7"/>
                    </a:cubicBezTo>
                    <a:lnTo>
                      <a:pt x="359" y="7"/>
                    </a:lnTo>
                    <a:cubicBezTo>
                      <a:pt x="360" y="7"/>
                      <a:pt x="361" y="7"/>
                      <a:pt x="361" y="7"/>
                    </a:cubicBezTo>
                    <a:cubicBezTo>
                      <a:pt x="362" y="7"/>
                      <a:pt x="362" y="7"/>
                      <a:pt x="362" y="8"/>
                    </a:cubicBezTo>
                    <a:lnTo>
                      <a:pt x="361" y="9"/>
                    </a:lnTo>
                    <a:cubicBezTo>
                      <a:pt x="361" y="10"/>
                      <a:pt x="359" y="10"/>
                      <a:pt x="358" y="10"/>
                    </a:cubicBezTo>
                    <a:lnTo>
                      <a:pt x="357" y="10"/>
                    </a:lnTo>
                    <a:lnTo>
                      <a:pt x="356" y="10"/>
                    </a:lnTo>
                    <a:cubicBezTo>
                      <a:pt x="355" y="10"/>
                      <a:pt x="355" y="10"/>
                      <a:pt x="355" y="10"/>
                    </a:cubicBezTo>
                    <a:lnTo>
                      <a:pt x="354" y="10"/>
                    </a:lnTo>
                    <a:cubicBezTo>
                      <a:pt x="353" y="10"/>
                      <a:pt x="353" y="10"/>
                      <a:pt x="352" y="10"/>
                    </a:cubicBezTo>
                    <a:cubicBezTo>
                      <a:pt x="352" y="10"/>
                      <a:pt x="351" y="10"/>
                      <a:pt x="350" y="10"/>
                    </a:cubicBezTo>
                    <a:cubicBezTo>
                      <a:pt x="349" y="10"/>
                      <a:pt x="348" y="10"/>
                      <a:pt x="348" y="10"/>
                    </a:cubicBezTo>
                    <a:cubicBezTo>
                      <a:pt x="347" y="10"/>
                      <a:pt x="347" y="10"/>
                      <a:pt x="347" y="10"/>
                    </a:cubicBezTo>
                    <a:cubicBezTo>
                      <a:pt x="346" y="10"/>
                      <a:pt x="345" y="10"/>
                      <a:pt x="344" y="10"/>
                    </a:cubicBezTo>
                    <a:cubicBezTo>
                      <a:pt x="343" y="11"/>
                      <a:pt x="342" y="11"/>
                      <a:pt x="341" y="11"/>
                    </a:cubicBezTo>
                    <a:cubicBezTo>
                      <a:pt x="340" y="11"/>
                      <a:pt x="339" y="11"/>
                      <a:pt x="338" y="11"/>
                    </a:cubicBezTo>
                    <a:lnTo>
                      <a:pt x="337" y="10"/>
                    </a:lnTo>
                    <a:cubicBezTo>
                      <a:pt x="337" y="10"/>
                      <a:pt x="336" y="10"/>
                      <a:pt x="335" y="10"/>
                    </a:cubicBezTo>
                    <a:cubicBezTo>
                      <a:pt x="334" y="10"/>
                      <a:pt x="333" y="10"/>
                      <a:pt x="332" y="11"/>
                    </a:cubicBezTo>
                    <a:cubicBezTo>
                      <a:pt x="332" y="11"/>
                      <a:pt x="331" y="11"/>
                      <a:pt x="330" y="11"/>
                    </a:cubicBezTo>
                    <a:lnTo>
                      <a:pt x="329" y="11"/>
                    </a:lnTo>
                    <a:cubicBezTo>
                      <a:pt x="329" y="11"/>
                      <a:pt x="328" y="11"/>
                      <a:pt x="327" y="11"/>
                    </a:cubicBezTo>
                    <a:lnTo>
                      <a:pt x="326" y="11"/>
                    </a:lnTo>
                    <a:cubicBezTo>
                      <a:pt x="325" y="11"/>
                      <a:pt x="325" y="11"/>
                      <a:pt x="325" y="11"/>
                    </a:cubicBezTo>
                    <a:cubicBezTo>
                      <a:pt x="324" y="11"/>
                      <a:pt x="324" y="11"/>
                      <a:pt x="323" y="12"/>
                    </a:cubicBezTo>
                    <a:cubicBezTo>
                      <a:pt x="322" y="12"/>
                      <a:pt x="321" y="12"/>
                      <a:pt x="320" y="12"/>
                    </a:cubicBezTo>
                    <a:cubicBezTo>
                      <a:pt x="319" y="12"/>
                      <a:pt x="318" y="12"/>
                      <a:pt x="317" y="12"/>
                    </a:cubicBezTo>
                    <a:cubicBezTo>
                      <a:pt x="316" y="12"/>
                      <a:pt x="315" y="12"/>
                      <a:pt x="314" y="12"/>
                    </a:cubicBezTo>
                    <a:cubicBezTo>
                      <a:pt x="314" y="13"/>
                      <a:pt x="314" y="13"/>
                      <a:pt x="314" y="13"/>
                    </a:cubicBezTo>
                    <a:lnTo>
                      <a:pt x="313" y="13"/>
                    </a:lnTo>
                    <a:cubicBezTo>
                      <a:pt x="312" y="13"/>
                      <a:pt x="311" y="13"/>
                      <a:pt x="311" y="13"/>
                    </a:cubicBezTo>
                    <a:cubicBezTo>
                      <a:pt x="309" y="13"/>
                      <a:pt x="307" y="13"/>
                      <a:pt x="306" y="14"/>
                    </a:cubicBezTo>
                    <a:cubicBezTo>
                      <a:pt x="305" y="14"/>
                      <a:pt x="305" y="15"/>
                      <a:pt x="305" y="15"/>
                    </a:cubicBezTo>
                    <a:cubicBezTo>
                      <a:pt x="306" y="15"/>
                      <a:pt x="306" y="15"/>
                      <a:pt x="306" y="15"/>
                    </a:cubicBezTo>
                    <a:cubicBezTo>
                      <a:pt x="306" y="14"/>
                      <a:pt x="306" y="14"/>
                      <a:pt x="306" y="14"/>
                    </a:cubicBezTo>
                    <a:cubicBezTo>
                      <a:pt x="307" y="14"/>
                      <a:pt x="307" y="14"/>
                      <a:pt x="308" y="14"/>
                    </a:cubicBezTo>
                    <a:lnTo>
                      <a:pt x="309" y="14"/>
                    </a:lnTo>
                    <a:cubicBezTo>
                      <a:pt x="309" y="15"/>
                      <a:pt x="310" y="15"/>
                      <a:pt x="311" y="15"/>
                    </a:cubicBezTo>
                    <a:cubicBezTo>
                      <a:pt x="312" y="15"/>
                      <a:pt x="313" y="16"/>
                      <a:pt x="314" y="16"/>
                    </a:cubicBezTo>
                    <a:cubicBezTo>
                      <a:pt x="314" y="15"/>
                      <a:pt x="313" y="15"/>
                      <a:pt x="313" y="15"/>
                    </a:cubicBezTo>
                    <a:lnTo>
                      <a:pt x="313" y="14"/>
                    </a:lnTo>
                    <a:lnTo>
                      <a:pt x="314" y="14"/>
                    </a:lnTo>
                    <a:lnTo>
                      <a:pt x="315" y="14"/>
                    </a:lnTo>
                    <a:cubicBezTo>
                      <a:pt x="315" y="13"/>
                      <a:pt x="317" y="13"/>
                      <a:pt x="317" y="13"/>
                    </a:cubicBezTo>
                    <a:cubicBezTo>
                      <a:pt x="318" y="13"/>
                      <a:pt x="318" y="13"/>
                      <a:pt x="319" y="13"/>
                    </a:cubicBezTo>
                    <a:lnTo>
                      <a:pt x="320" y="13"/>
                    </a:lnTo>
                    <a:lnTo>
                      <a:pt x="321" y="13"/>
                    </a:lnTo>
                    <a:lnTo>
                      <a:pt x="322" y="13"/>
                    </a:lnTo>
                    <a:lnTo>
                      <a:pt x="323" y="13"/>
                    </a:lnTo>
                    <a:lnTo>
                      <a:pt x="324" y="13"/>
                    </a:lnTo>
                    <a:lnTo>
                      <a:pt x="325" y="12"/>
                    </a:lnTo>
                    <a:cubicBezTo>
                      <a:pt x="326" y="12"/>
                      <a:pt x="326" y="12"/>
                      <a:pt x="326" y="12"/>
                    </a:cubicBezTo>
                    <a:lnTo>
                      <a:pt x="327" y="12"/>
                    </a:lnTo>
                    <a:cubicBezTo>
                      <a:pt x="328" y="12"/>
                      <a:pt x="328" y="12"/>
                      <a:pt x="328" y="12"/>
                    </a:cubicBezTo>
                    <a:lnTo>
                      <a:pt x="329" y="12"/>
                    </a:lnTo>
                    <a:lnTo>
                      <a:pt x="330" y="12"/>
                    </a:lnTo>
                    <a:lnTo>
                      <a:pt x="330" y="13"/>
                    </a:lnTo>
                    <a:lnTo>
                      <a:pt x="331" y="13"/>
                    </a:lnTo>
                    <a:cubicBezTo>
                      <a:pt x="332" y="13"/>
                      <a:pt x="332" y="13"/>
                      <a:pt x="332" y="13"/>
                    </a:cubicBezTo>
                    <a:lnTo>
                      <a:pt x="332" y="12"/>
                    </a:lnTo>
                    <a:cubicBezTo>
                      <a:pt x="333" y="12"/>
                      <a:pt x="333" y="12"/>
                      <a:pt x="333" y="12"/>
                    </a:cubicBezTo>
                    <a:cubicBezTo>
                      <a:pt x="334" y="12"/>
                      <a:pt x="334" y="12"/>
                      <a:pt x="335" y="12"/>
                    </a:cubicBezTo>
                    <a:lnTo>
                      <a:pt x="336" y="12"/>
                    </a:lnTo>
                    <a:lnTo>
                      <a:pt x="336" y="13"/>
                    </a:lnTo>
                    <a:cubicBezTo>
                      <a:pt x="337" y="13"/>
                      <a:pt x="337" y="13"/>
                      <a:pt x="338" y="13"/>
                    </a:cubicBezTo>
                    <a:cubicBezTo>
                      <a:pt x="338" y="13"/>
                      <a:pt x="339" y="13"/>
                      <a:pt x="339" y="12"/>
                    </a:cubicBezTo>
                    <a:cubicBezTo>
                      <a:pt x="340" y="12"/>
                      <a:pt x="340" y="12"/>
                      <a:pt x="341" y="12"/>
                    </a:cubicBezTo>
                    <a:lnTo>
                      <a:pt x="343" y="12"/>
                    </a:lnTo>
                    <a:cubicBezTo>
                      <a:pt x="344" y="12"/>
                      <a:pt x="345" y="11"/>
                      <a:pt x="346" y="11"/>
                    </a:cubicBezTo>
                    <a:lnTo>
                      <a:pt x="347" y="11"/>
                    </a:lnTo>
                    <a:lnTo>
                      <a:pt x="348" y="11"/>
                    </a:lnTo>
                    <a:cubicBezTo>
                      <a:pt x="349" y="11"/>
                      <a:pt x="349" y="11"/>
                      <a:pt x="350" y="11"/>
                    </a:cubicBezTo>
                    <a:lnTo>
                      <a:pt x="351" y="12"/>
                    </a:lnTo>
                    <a:cubicBezTo>
                      <a:pt x="352" y="12"/>
                      <a:pt x="352" y="11"/>
                      <a:pt x="353" y="11"/>
                    </a:cubicBezTo>
                    <a:cubicBezTo>
                      <a:pt x="354" y="11"/>
                      <a:pt x="354" y="11"/>
                      <a:pt x="355" y="11"/>
                    </a:cubicBezTo>
                    <a:cubicBezTo>
                      <a:pt x="355" y="11"/>
                      <a:pt x="356" y="11"/>
                      <a:pt x="356" y="10"/>
                    </a:cubicBezTo>
                    <a:cubicBezTo>
                      <a:pt x="357" y="10"/>
                      <a:pt x="358" y="10"/>
                      <a:pt x="360" y="10"/>
                    </a:cubicBezTo>
                    <a:cubicBezTo>
                      <a:pt x="361" y="10"/>
                      <a:pt x="362" y="10"/>
                      <a:pt x="362" y="10"/>
                    </a:cubicBezTo>
                    <a:lnTo>
                      <a:pt x="362" y="11"/>
                    </a:lnTo>
                    <a:cubicBezTo>
                      <a:pt x="362" y="11"/>
                      <a:pt x="361" y="11"/>
                      <a:pt x="361" y="12"/>
                    </a:cubicBezTo>
                    <a:cubicBezTo>
                      <a:pt x="360" y="12"/>
                      <a:pt x="359" y="12"/>
                      <a:pt x="358" y="12"/>
                    </a:cubicBezTo>
                    <a:lnTo>
                      <a:pt x="358" y="13"/>
                    </a:lnTo>
                    <a:lnTo>
                      <a:pt x="359" y="13"/>
                    </a:lnTo>
                    <a:cubicBezTo>
                      <a:pt x="359" y="12"/>
                      <a:pt x="359" y="12"/>
                      <a:pt x="359" y="12"/>
                    </a:cubicBezTo>
                    <a:lnTo>
                      <a:pt x="360" y="12"/>
                    </a:lnTo>
                    <a:cubicBezTo>
                      <a:pt x="361" y="12"/>
                      <a:pt x="361" y="12"/>
                      <a:pt x="362" y="12"/>
                    </a:cubicBez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1"/>
                    </a:lnTo>
                    <a:cubicBezTo>
                      <a:pt x="365" y="10"/>
                      <a:pt x="365" y="10"/>
                      <a:pt x="365" y="10"/>
                    </a:cubicBezTo>
                    <a:cubicBezTo>
                      <a:pt x="366" y="10"/>
                      <a:pt x="366" y="10"/>
                      <a:pt x="367" y="10"/>
                    </a:cubicBezTo>
                    <a:cubicBezTo>
                      <a:pt x="368" y="9"/>
                      <a:pt x="368" y="9"/>
                      <a:pt x="369" y="9"/>
                    </a:cubicBezTo>
                    <a:cubicBezTo>
                      <a:pt x="370" y="9"/>
                      <a:pt x="370" y="9"/>
                      <a:pt x="370" y="9"/>
                    </a:cubicBezTo>
                    <a:cubicBezTo>
                      <a:pt x="370" y="9"/>
                      <a:pt x="371" y="9"/>
                      <a:pt x="372" y="9"/>
                    </a:cubicBezTo>
                    <a:lnTo>
                      <a:pt x="373" y="9"/>
                    </a:lnTo>
                    <a:lnTo>
                      <a:pt x="374" y="9"/>
                    </a:lnTo>
                    <a:lnTo>
                      <a:pt x="374" y="8"/>
                    </a:lnTo>
                    <a:cubicBezTo>
                      <a:pt x="375" y="8"/>
                      <a:pt x="375" y="8"/>
                      <a:pt x="375" y="8"/>
                    </a:cubicBezTo>
                    <a:cubicBezTo>
                      <a:pt x="376" y="8"/>
                      <a:pt x="376" y="8"/>
                      <a:pt x="376" y="8"/>
                    </a:cubicBezTo>
                    <a:lnTo>
                      <a:pt x="377" y="8"/>
                    </a:lnTo>
                    <a:cubicBezTo>
                      <a:pt x="377" y="8"/>
                      <a:pt x="378" y="8"/>
                      <a:pt x="378" y="7"/>
                    </a:cubicBezTo>
                    <a:lnTo>
                      <a:pt x="379" y="7"/>
                    </a:lnTo>
                    <a:cubicBezTo>
                      <a:pt x="379" y="7"/>
                      <a:pt x="379" y="6"/>
                      <a:pt x="380" y="6"/>
                    </a:cubicBezTo>
                    <a:cubicBezTo>
                      <a:pt x="381" y="7"/>
                      <a:pt x="381" y="7"/>
                      <a:pt x="381" y="8"/>
                    </a:cubicBezTo>
                    <a:lnTo>
                      <a:pt x="381" y="9"/>
                    </a:lnTo>
                    <a:cubicBezTo>
                      <a:pt x="380" y="9"/>
                      <a:pt x="380" y="10"/>
                      <a:pt x="380" y="10"/>
                    </a:cubicBezTo>
                    <a:cubicBezTo>
                      <a:pt x="380" y="11"/>
                      <a:pt x="379" y="12"/>
                      <a:pt x="378" y="12"/>
                    </a:cubicBezTo>
                    <a:cubicBezTo>
                      <a:pt x="377" y="12"/>
                      <a:pt x="377" y="13"/>
                      <a:pt x="377" y="13"/>
                    </a:cubicBezTo>
                    <a:lnTo>
                      <a:pt x="377" y="14"/>
                    </a:lnTo>
                    <a:cubicBezTo>
                      <a:pt x="377" y="15"/>
                      <a:pt x="376" y="15"/>
                      <a:pt x="376" y="15"/>
                    </a:cubicBezTo>
                    <a:cubicBezTo>
                      <a:pt x="375" y="16"/>
                      <a:pt x="375" y="17"/>
                      <a:pt x="375" y="17"/>
                    </a:cubicBezTo>
                    <a:cubicBezTo>
                      <a:pt x="374" y="17"/>
                      <a:pt x="374" y="17"/>
                      <a:pt x="374" y="18"/>
                    </a:cubicBezTo>
                    <a:lnTo>
                      <a:pt x="375" y="18"/>
                    </a:lnTo>
                    <a:cubicBezTo>
                      <a:pt x="376" y="18"/>
                      <a:pt x="376" y="17"/>
                      <a:pt x="376" y="17"/>
                    </a:cubicBezTo>
                    <a:cubicBezTo>
                      <a:pt x="377" y="17"/>
                      <a:pt x="377" y="17"/>
                      <a:pt x="377" y="18"/>
                    </a:cubicBezTo>
                    <a:lnTo>
                      <a:pt x="378" y="18"/>
                    </a:lnTo>
                    <a:lnTo>
                      <a:pt x="378" y="17"/>
                    </a:lnTo>
                    <a:lnTo>
                      <a:pt x="379" y="16"/>
                    </a:lnTo>
                    <a:lnTo>
                      <a:pt x="380" y="16"/>
                    </a:lnTo>
                    <a:cubicBezTo>
                      <a:pt x="381" y="16"/>
                      <a:pt x="381" y="16"/>
                      <a:pt x="381" y="16"/>
                    </a:cubicBezTo>
                    <a:cubicBezTo>
                      <a:pt x="382" y="16"/>
                      <a:pt x="382" y="16"/>
                      <a:pt x="383" y="17"/>
                    </a:cubicBezTo>
                    <a:lnTo>
                      <a:pt x="384" y="17"/>
                    </a:lnTo>
                    <a:lnTo>
                      <a:pt x="385" y="17"/>
                    </a:lnTo>
                    <a:lnTo>
                      <a:pt x="385" y="16"/>
                    </a:lnTo>
                    <a:lnTo>
                      <a:pt x="385" y="15"/>
                    </a:lnTo>
                    <a:lnTo>
                      <a:pt x="386" y="15"/>
                    </a:lnTo>
                    <a:lnTo>
                      <a:pt x="387" y="15"/>
                    </a:lnTo>
                    <a:lnTo>
                      <a:pt x="388" y="15"/>
                    </a:lnTo>
                    <a:cubicBezTo>
                      <a:pt x="389" y="15"/>
                      <a:pt x="389" y="15"/>
                      <a:pt x="389" y="15"/>
                    </a:cubicBezTo>
                    <a:cubicBezTo>
                      <a:pt x="390" y="15"/>
                      <a:pt x="391" y="15"/>
                      <a:pt x="392" y="15"/>
                    </a:cubicBezTo>
                    <a:cubicBezTo>
                      <a:pt x="392" y="14"/>
                      <a:pt x="393" y="14"/>
                      <a:pt x="394" y="14"/>
                    </a:cubicBezTo>
                    <a:lnTo>
                      <a:pt x="395" y="14"/>
                    </a:lnTo>
                    <a:cubicBezTo>
                      <a:pt x="396" y="13"/>
                      <a:pt x="396" y="13"/>
                      <a:pt x="396" y="13"/>
                    </a:cubicBezTo>
                    <a:cubicBezTo>
                      <a:pt x="396" y="13"/>
                      <a:pt x="397" y="13"/>
                      <a:pt x="398" y="13"/>
                    </a:cubicBezTo>
                    <a:lnTo>
                      <a:pt x="399" y="13"/>
                    </a:lnTo>
                    <a:lnTo>
                      <a:pt x="399" y="14"/>
                    </a:lnTo>
                    <a:cubicBezTo>
                      <a:pt x="399" y="14"/>
                      <a:pt x="398" y="14"/>
                      <a:pt x="397" y="15"/>
                    </a:cubicBezTo>
                    <a:cubicBezTo>
                      <a:pt x="397" y="15"/>
                      <a:pt x="396" y="15"/>
                      <a:pt x="395" y="15"/>
                    </a:cubicBezTo>
                    <a:cubicBezTo>
                      <a:pt x="394" y="15"/>
                      <a:pt x="394" y="15"/>
                      <a:pt x="393" y="15"/>
                    </a:cubicBezTo>
                    <a:cubicBezTo>
                      <a:pt x="392" y="15"/>
                      <a:pt x="391" y="15"/>
                      <a:pt x="391" y="16"/>
                    </a:cubicBezTo>
                    <a:cubicBezTo>
                      <a:pt x="390" y="16"/>
                      <a:pt x="389" y="16"/>
                      <a:pt x="389" y="16"/>
                    </a:cubicBezTo>
                    <a:cubicBezTo>
                      <a:pt x="390" y="16"/>
                      <a:pt x="390" y="16"/>
                      <a:pt x="391" y="16"/>
                    </a:cubicBezTo>
                    <a:cubicBezTo>
                      <a:pt x="391" y="17"/>
                      <a:pt x="391" y="17"/>
                      <a:pt x="392" y="17"/>
                    </a:cubicBezTo>
                    <a:cubicBezTo>
                      <a:pt x="392" y="17"/>
                      <a:pt x="391" y="17"/>
                      <a:pt x="391" y="18"/>
                    </a:cubicBezTo>
                    <a:cubicBezTo>
                      <a:pt x="390" y="18"/>
                      <a:pt x="389" y="18"/>
                      <a:pt x="389" y="18"/>
                    </a:cubicBezTo>
                    <a:lnTo>
                      <a:pt x="388" y="18"/>
                    </a:lnTo>
                    <a:cubicBezTo>
                      <a:pt x="387" y="19"/>
                      <a:pt x="386" y="19"/>
                      <a:pt x="386" y="19"/>
                    </a:cubicBezTo>
                    <a:cubicBezTo>
                      <a:pt x="385" y="19"/>
                      <a:pt x="385" y="19"/>
                      <a:pt x="385" y="20"/>
                    </a:cubicBezTo>
                    <a:cubicBezTo>
                      <a:pt x="386" y="20"/>
                      <a:pt x="387" y="20"/>
                      <a:pt x="387" y="20"/>
                    </a:cubicBezTo>
                    <a:cubicBezTo>
                      <a:pt x="387" y="21"/>
                      <a:pt x="388" y="21"/>
                      <a:pt x="388" y="21"/>
                    </a:cubicBezTo>
                    <a:lnTo>
                      <a:pt x="389" y="21"/>
                    </a:lnTo>
                    <a:cubicBezTo>
                      <a:pt x="389" y="21"/>
                      <a:pt x="390" y="21"/>
                      <a:pt x="391" y="20"/>
                    </a:cubicBezTo>
                    <a:cubicBezTo>
                      <a:pt x="392" y="20"/>
                      <a:pt x="392" y="20"/>
                      <a:pt x="393" y="20"/>
                    </a:cubicBezTo>
                    <a:cubicBezTo>
                      <a:pt x="394" y="20"/>
                      <a:pt x="394" y="20"/>
                      <a:pt x="394" y="19"/>
                    </a:cubicBezTo>
                    <a:cubicBezTo>
                      <a:pt x="395" y="19"/>
                      <a:pt x="395" y="19"/>
                      <a:pt x="396" y="19"/>
                    </a:cubicBezTo>
                    <a:cubicBezTo>
                      <a:pt x="397" y="18"/>
                      <a:pt x="397" y="18"/>
                      <a:pt x="397" y="18"/>
                    </a:cubicBezTo>
                    <a:cubicBezTo>
                      <a:pt x="398" y="18"/>
                      <a:pt x="399" y="18"/>
                      <a:pt x="399" y="18"/>
                    </a:cubicBezTo>
                    <a:cubicBezTo>
                      <a:pt x="400" y="18"/>
                      <a:pt x="401" y="18"/>
                      <a:pt x="401" y="18"/>
                    </a:cubicBezTo>
                    <a:cubicBezTo>
                      <a:pt x="402" y="18"/>
                      <a:pt x="402" y="18"/>
                      <a:pt x="402" y="18"/>
                    </a:cubicBezTo>
                    <a:lnTo>
                      <a:pt x="403" y="18"/>
                    </a:lnTo>
                    <a:cubicBezTo>
                      <a:pt x="403" y="19"/>
                      <a:pt x="404" y="19"/>
                      <a:pt x="404" y="19"/>
                    </a:cubicBezTo>
                    <a:cubicBezTo>
                      <a:pt x="405" y="19"/>
                      <a:pt x="406" y="19"/>
                      <a:pt x="406" y="19"/>
                    </a:cubicBezTo>
                    <a:cubicBezTo>
                      <a:pt x="407" y="19"/>
                      <a:pt x="407" y="19"/>
                      <a:pt x="408" y="19"/>
                    </a:cubicBezTo>
                    <a:cubicBezTo>
                      <a:pt x="409" y="19"/>
                      <a:pt x="409" y="19"/>
                      <a:pt x="409" y="19"/>
                    </a:cubicBezTo>
                    <a:cubicBezTo>
                      <a:pt x="410" y="19"/>
                      <a:pt x="410" y="19"/>
                      <a:pt x="411" y="20"/>
                    </a:cubicBezTo>
                    <a:cubicBezTo>
                      <a:pt x="411" y="20"/>
                      <a:pt x="412" y="20"/>
                      <a:pt x="413" y="21"/>
                    </a:cubicBezTo>
                    <a:lnTo>
                      <a:pt x="414" y="22"/>
                    </a:lnTo>
                    <a:lnTo>
                      <a:pt x="414" y="23"/>
                    </a:lnTo>
                    <a:cubicBezTo>
                      <a:pt x="415" y="24"/>
                      <a:pt x="416" y="25"/>
                      <a:pt x="416" y="25"/>
                    </a:cubicBezTo>
                    <a:cubicBezTo>
                      <a:pt x="417" y="26"/>
                      <a:pt x="418" y="26"/>
                      <a:pt x="419" y="26"/>
                    </a:cubicBezTo>
                    <a:lnTo>
                      <a:pt x="420" y="27"/>
                    </a:lnTo>
                    <a:cubicBezTo>
                      <a:pt x="421" y="27"/>
                      <a:pt x="422" y="28"/>
                      <a:pt x="423" y="29"/>
                    </a:cubicBezTo>
                    <a:lnTo>
                      <a:pt x="423" y="30"/>
                    </a:lnTo>
                    <a:cubicBezTo>
                      <a:pt x="424" y="30"/>
                      <a:pt x="425" y="31"/>
                      <a:pt x="426" y="31"/>
                    </a:cubicBezTo>
                    <a:lnTo>
                      <a:pt x="427" y="32"/>
                    </a:lnTo>
                    <a:cubicBezTo>
                      <a:pt x="428" y="33"/>
                      <a:pt x="429" y="33"/>
                      <a:pt x="429" y="33"/>
                    </a:cubicBezTo>
                    <a:lnTo>
                      <a:pt x="429" y="32"/>
                    </a:lnTo>
                    <a:cubicBezTo>
                      <a:pt x="429" y="31"/>
                      <a:pt x="428" y="31"/>
                      <a:pt x="429" y="30"/>
                    </a:cubicBezTo>
                    <a:lnTo>
                      <a:pt x="430" y="30"/>
                    </a:lnTo>
                    <a:lnTo>
                      <a:pt x="431" y="31"/>
                    </a:lnTo>
                    <a:cubicBezTo>
                      <a:pt x="432" y="31"/>
                      <a:pt x="433" y="31"/>
                      <a:pt x="434" y="32"/>
                    </a:cubicBezTo>
                    <a:cubicBezTo>
                      <a:pt x="436" y="32"/>
                      <a:pt x="436" y="33"/>
                      <a:pt x="437" y="34"/>
                    </a:cubicBezTo>
                    <a:cubicBezTo>
                      <a:pt x="438" y="34"/>
                      <a:pt x="438" y="35"/>
                      <a:pt x="438" y="35"/>
                    </a:cubicBezTo>
                    <a:cubicBezTo>
                      <a:pt x="439" y="36"/>
                      <a:pt x="438" y="36"/>
                      <a:pt x="438" y="37"/>
                    </a:cubicBezTo>
                    <a:lnTo>
                      <a:pt x="437" y="37"/>
                    </a:lnTo>
                    <a:lnTo>
                      <a:pt x="437" y="38"/>
                    </a:lnTo>
                    <a:lnTo>
                      <a:pt x="437" y="39"/>
                    </a:lnTo>
                    <a:lnTo>
                      <a:pt x="437" y="40"/>
                    </a:lnTo>
                    <a:cubicBezTo>
                      <a:pt x="437" y="40"/>
                      <a:pt x="437" y="41"/>
                      <a:pt x="436" y="41"/>
                    </a:cubicBezTo>
                    <a:cubicBezTo>
                      <a:pt x="436" y="41"/>
                      <a:pt x="435" y="42"/>
                      <a:pt x="434" y="42"/>
                    </a:cubicBezTo>
                    <a:cubicBezTo>
                      <a:pt x="433" y="41"/>
                      <a:pt x="432" y="41"/>
                      <a:pt x="432" y="41"/>
                    </a:cubicBezTo>
                    <a:lnTo>
                      <a:pt x="431" y="41"/>
                    </a:lnTo>
                    <a:cubicBezTo>
                      <a:pt x="430" y="41"/>
                      <a:pt x="430" y="40"/>
                      <a:pt x="430" y="40"/>
                    </a:cubicBezTo>
                    <a:lnTo>
                      <a:pt x="429" y="40"/>
                    </a:lnTo>
                    <a:cubicBezTo>
                      <a:pt x="428" y="40"/>
                      <a:pt x="428" y="40"/>
                      <a:pt x="428" y="40"/>
                    </a:cubicBezTo>
                    <a:cubicBezTo>
                      <a:pt x="427" y="40"/>
                      <a:pt x="427" y="40"/>
                      <a:pt x="427" y="40"/>
                    </a:cubicBezTo>
                    <a:lnTo>
                      <a:pt x="427" y="41"/>
                    </a:lnTo>
                    <a:lnTo>
                      <a:pt x="426" y="41"/>
                    </a:lnTo>
                    <a:cubicBezTo>
                      <a:pt x="425" y="41"/>
                      <a:pt x="425" y="41"/>
                      <a:pt x="425" y="41"/>
                    </a:cubicBezTo>
                    <a:cubicBezTo>
                      <a:pt x="425" y="40"/>
                      <a:pt x="424" y="40"/>
                      <a:pt x="424" y="40"/>
                    </a:cubicBezTo>
                    <a:lnTo>
                      <a:pt x="423" y="40"/>
                    </a:lnTo>
                    <a:lnTo>
                      <a:pt x="422" y="40"/>
                    </a:lnTo>
                    <a:lnTo>
                      <a:pt x="421" y="40"/>
                    </a:lnTo>
                    <a:lnTo>
                      <a:pt x="420" y="40"/>
                    </a:lnTo>
                    <a:cubicBezTo>
                      <a:pt x="420" y="41"/>
                      <a:pt x="420" y="41"/>
                      <a:pt x="420" y="41"/>
                    </a:cubicBezTo>
                    <a:cubicBezTo>
                      <a:pt x="419" y="41"/>
                      <a:pt x="419" y="42"/>
                      <a:pt x="418" y="42"/>
                    </a:cubicBezTo>
                    <a:cubicBezTo>
                      <a:pt x="417" y="42"/>
                      <a:pt x="417" y="42"/>
                      <a:pt x="416" y="42"/>
                    </a:cubicBezTo>
                    <a:lnTo>
                      <a:pt x="415" y="42"/>
                    </a:lnTo>
                    <a:lnTo>
                      <a:pt x="416" y="43"/>
                    </a:lnTo>
                    <a:cubicBezTo>
                      <a:pt x="417" y="43"/>
                      <a:pt x="418" y="44"/>
                      <a:pt x="418" y="44"/>
                    </a:cubicBezTo>
                    <a:cubicBezTo>
                      <a:pt x="419" y="44"/>
                      <a:pt x="420" y="44"/>
                      <a:pt x="420" y="44"/>
                    </a:cubicBezTo>
                    <a:lnTo>
                      <a:pt x="420" y="45"/>
                    </a:lnTo>
                    <a:lnTo>
                      <a:pt x="421" y="45"/>
                    </a:lnTo>
                    <a:lnTo>
                      <a:pt x="421" y="46"/>
                    </a:lnTo>
                    <a:cubicBezTo>
                      <a:pt x="422" y="46"/>
                      <a:pt x="422" y="46"/>
                      <a:pt x="423" y="46"/>
                    </a:cubicBezTo>
                    <a:cubicBezTo>
                      <a:pt x="424" y="47"/>
                      <a:pt x="424" y="47"/>
                      <a:pt x="425" y="47"/>
                    </a:cubicBezTo>
                    <a:cubicBezTo>
                      <a:pt x="426" y="47"/>
                      <a:pt x="426" y="47"/>
                      <a:pt x="427" y="47"/>
                    </a:cubicBezTo>
                    <a:lnTo>
                      <a:pt x="428" y="47"/>
                    </a:lnTo>
                    <a:cubicBezTo>
                      <a:pt x="429" y="47"/>
                      <a:pt x="429" y="47"/>
                      <a:pt x="430" y="47"/>
                    </a:cubicBezTo>
                    <a:cubicBezTo>
                      <a:pt x="430" y="47"/>
                      <a:pt x="431" y="47"/>
                      <a:pt x="432" y="47"/>
                    </a:cubicBezTo>
                    <a:cubicBezTo>
                      <a:pt x="433" y="47"/>
                      <a:pt x="433" y="47"/>
                      <a:pt x="434" y="47"/>
                    </a:cubicBezTo>
                    <a:cubicBezTo>
                      <a:pt x="435" y="48"/>
                      <a:pt x="435" y="48"/>
                      <a:pt x="435" y="48"/>
                    </a:cubicBezTo>
                    <a:cubicBezTo>
                      <a:pt x="436" y="48"/>
                      <a:pt x="436" y="48"/>
                      <a:pt x="436" y="48"/>
                    </a:cubicBezTo>
                    <a:lnTo>
                      <a:pt x="437" y="48"/>
                    </a:lnTo>
                    <a:cubicBezTo>
                      <a:pt x="438" y="47"/>
                      <a:pt x="438" y="47"/>
                      <a:pt x="440" y="47"/>
                    </a:cubicBezTo>
                    <a:cubicBezTo>
                      <a:pt x="440" y="47"/>
                      <a:pt x="441" y="47"/>
                      <a:pt x="441" y="48"/>
                    </a:cubicBezTo>
                    <a:lnTo>
                      <a:pt x="442" y="48"/>
                    </a:lnTo>
                    <a:lnTo>
                      <a:pt x="443" y="48"/>
                    </a:lnTo>
                    <a:lnTo>
                      <a:pt x="444" y="47"/>
                    </a:lnTo>
                    <a:cubicBezTo>
                      <a:pt x="445" y="47"/>
                      <a:pt x="446" y="48"/>
                      <a:pt x="446" y="48"/>
                    </a:cubicBezTo>
                    <a:cubicBezTo>
                      <a:pt x="447" y="48"/>
                      <a:pt x="447" y="48"/>
                      <a:pt x="448" y="48"/>
                    </a:cubicBezTo>
                    <a:lnTo>
                      <a:pt x="449" y="48"/>
                    </a:lnTo>
                    <a:lnTo>
                      <a:pt x="450" y="48"/>
                    </a:lnTo>
                    <a:cubicBezTo>
                      <a:pt x="451" y="47"/>
                      <a:pt x="451" y="47"/>
                      <a:pt x="452" y="47"/>
                    </a:cubicBezTo>
                    <a:cubicBezTo>
                      <a:pt x="453" y="47"/>
                      <a:pt x="454" y="47"/>
                      <a:pt x="455" y="48"/>
                    </a:cubicBezTo>
                    <a:cubicBezTo>
                      <a:pt x="456" y="48"/>
                      <a:pt x="456" y="48"/>
                      <a:pt x="456" y="48"/>
                    </a:cubicBezTo>
                    <a:lnTo>
                      <a:pt x="456" y="49"/>
                    </a:lnTo>
                    <a:cubicBezTo>
                      <a:pt x="457" y="49"/>
                      <a:pt x="457" y="49"/>
                      <a:pt x="457" y="49"/>
                    </a:cubicBezTo>
                    <a:lnTo>
                      <a:pt x="457" y="50"/>
                    </a:lnTo>
                    <a:cubicBezTo>
                      <a:pt x="456" y="50"/>
                      <a:pt x="456" y="50"/>
                      <a:pt x="457" y="50"/>
                    </a:cubicBezTo>
                    <a:lnTo>
                      <a:pt x="457" y="51"/>
                    </a:lnTo>
                    <a:lnTo>
                      <a:pt x="458" y="51"/>
                    </a:lnTo>
                    <a:lnTo>
                      <a:pt x="458" y="52"/>
                    </a:lnTo>
                    <a:lnTo>
                      <a:pt x="457" y="52"/>
                    </a:lnTo>
                    <a:lnTo>
                      <a:pt x="456" y="53"/>
                    </a:ln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54"/>
                      <a:pt x="454" y="54"/>
                      <a:pt x="454" y="54"/>
                    </a:cubicBezTo>
                    <a:cubicBezTo>
                      <a:pt x="455" y="54"/>
                      <a:pt x="455" y="54"/>
                      <a:pt x="455" y="54"/>
                    </a:cubicBezTo>
                    <a:cubicBezTo>
                      <a:pt x="456" y="54"/>
                      <a:pt x="456" y="54"/>
                      <a:pt x="456" y="53"/>
                    </a:cubicBezTo>
                    <a:lnTo>
                      <a:pt x="457" y="53"/>
                    </a:lnTo>
                    <a:lnTo>
                      <a:pt x="458" y="53"/>
                    </a:lnTo>
                    <a:lnTo>
                      <a:pt x="458" y="54"/>
                    </a:lnTo>
                    <a:lnTo>
                      <a:pt x="457" y="54"/>
                    </a:lnTo>
                    <a:lnTo>
                      <a:pt x="458" y="54"/>
                    </a:lnTo>
                    <a:cubicBezTo>
                      <a:pt x="459" y="54"/>
                      <a:pt x="459" y="54"/>
                      <a:pt x="459" y="55"/>
                    </a:cubicBezTo>
                    <a:lnTo>
                      <a:pt x="459" y="56"/>
                    </a:lnTo>
                    <a:lnTo>
                      <a:pt x="458" y="56"/>
                    </a:lnTo>
                    <a:lnTo>
                      <a:pt x="457" y="56"/>
                    </a:lnTo>
                    <a:cubicBezTo>
                      <a:pt x="457" y="57"/>
                      <a:pt x="457" y="57"/>
                      <a:pt x="457" y="57"/>
                    </a:cubicBezTo>
                    <a:lnTo>
                      <a:pt x="456" y="57"/>
                    </a:lnTo>
                    <a:cubicBezTo>
                      <a:pt x="456" y="57"/>
                      <a:pt x="455" y="58"/>
                      <a:pt x="453" y="58"/>
                    </a:cubicBezTo>
                    <a:cubicBezTo>
                      <a:pt x="452" y="58"/>
                      <a:pt x="451" y="58"/>
                      <a:pt x="450" y="58"/>
                    </a:cubicBezTo>
                    <a:lnTo>
                      <a:pt x="449" y="58"/>
                    </a:lnTo>
                    <a:cubicBezTo>
                      <a:pt x="449" y="60"/>
                      <a:pt x="448" y="60"/>
                      <a:pt x="447" y="61"/>
                    </a:cubicBezTo>
                    <a:cubicBezTo>
                      <a:pt x="446" y="61"/>
                      <a:pt x="446" y="62"/>
                      <a:pt x="446" y="62"/>
                    </a:cubicBezTo>
                    <a:lnTo>
                      <a:pt x="447" y="62"/>
                    </a:lnTo>
                    <a:lnTo>
                      <a:pt x="448" y="62"/>
                    </a:lnTo>
                    <a:cubicBezTo>
                      <a:pt x="449" y="62"/>
                      <a:pt x="449" y="61"/>
                      <a:pt x="449" y="61"/>
                    </a:cubicBezTo>
                    <a:cubicBezTo>
                      <a:pt x="450" y="61"/>
                      <a:pt x="450" y="61"/>
                      <a:pt x="450" y="60"/>
                    </a:cubicBezTo>
                    <a:cubicBezTo>
                      <a:pt x="451" y="60"/>
                      <a:pt x="451" y="60"/>
                      <a:pt x="452" y="60"/>
                    </a:cubicBezTo>
                    <a:lnTo>
                      <a:pt x="453" y="60"/>
                    </a:lnTo>
                    <a:cubicBezTo>
                      <a:pt x="454" y="60"/>
                      <a:pt x="454" y="60"/>
                      <a:pt x="454" y="60"/>
                    </a:cubicBezTo>
                    <a:cubicBezTo>
                      <a:pt x="455" y="61"/>
                      <a:pt x="455" y="61"/>
                      <a:pt x="456" y="61"/>
                    </a:cubicBezTo>
                    <a:cubicBezTo>
                      <a:pt x="457" y="61"/>
                      <a:pt x="458" y="61"/>
                      <a:pt x="458" y="60"/>
                    </a:cubicBezTo>
                    <a:cubicBezTo>
                      <a:pt x="460" y="60"/>
                      <a:pt x="460" y="59"/>
                      <a:pt x="460" y="58"/>
                    </a:cubicBezTo>
                    <a:cubicBezTo>
                      <a:pt x="461" y="57"/>
                      <a:pt x="462" y="57"/>
                      <a:pt x="463" y="56"/>
                    </a:cubicBezTo>
                    <a:cubicBezTo>
                      <a:pt x="464" y="56"/>
                      <a:pt x="464" y="56"/>
                      <a:pt x="464" y="55"/>
                    </a:cubicBezTo>
                    <a:cubicBezTo>
                      <a:pt x="464" y="54"/>
                      <a:pt x="464" y="54"/>
                      <a:pt x="465" y="54"/>
                    </a:cubicBezTo>
                    <a:cubicBezTo>
                      <a:pt x="465" y="53"/>
                      <a:pt x="465" y="53"/>
                      <a:pt x="466" y="52"/>
                    </a:cubicBezTo>
                    <a:lnTo>
                      <a:pt x="467" y="51"/>
                    </a:lnTo>
                    <a:cubicBezTo>
                      <a:pt x="467" y="51"/>
                      <a:pt x="468" y="51"/>
                      <a:pt x="469" y="51"/>
                    </a:cubicBezTo>
                    <a:lnTo>
                      <a:pt x="470" y="51"/>
                    </a:lnTo>
                    <a:cubicBezTo>
                      <a:pt x="471" y="51"/>
                      <a:pt x="471" y="51"/>
                      <a:pt x="471" y="51"/>
                    </a:cubicBezTo>
                    <a:lnTo>
                      <a:pt x="472" y="50"/>
                    </a:lnTo>
                    <a:cubicBezTo>
                      <a:pt x="473" y="50"/>
                      <a:pt x="474" y="50"/>
                      <a:pt x="475" y="50"/>
                    </a:cubicBezTo>
                    <a:cubicBezTo>
                      <a:pt x="476" y="50"/>
                      <a:pt x="477" y="50"/>
                      <a:pt x="478" y="50"/>
                    </a:cubicBezTo>
                    <a:lnTo>
                      <a:pt x="479" y="50"/>
                    </a:lnTo>
                    <a:lnTo>
                      <a:pt x="480" y="50"/>
                    </a:lnTo>
                    <a:lnTo>
                      <a:pt x="481" y="50"/>
                    </a:lnTo>
                    <a:lnTo>
                      <a:pt x="482" y="50"/>
                    </a:lnTo>
                    <a:cubicBezTo>
                      <a:pt x="483" y="49"/>
                      <a:pt x="483" y="49"/>
                      <a:pt x="483" y="49"/>
                    </a:cubicBezTo>
                    <a:cubicBezTo>
                      <a:pt x="484" y="49"/>
                      <a:pt x="484" y="49"/>
                      <a:pt x="485" y="49"/>
                    </a:cubicBezTo>
                    <a:lnTo>
                      <a:pt x="486" y="49"/>
                    </a:lnTo>
                    <a:cubicBezTo>
                      <a:pt x="486" y="49"/>
                      <a:pt x="487" y="49"/>
                      <a:pt x="488" y="49"/>
                    </a:cubicBezTo>
                    <a:lnTo>
                      <a:pt x="489" y="49"/>
                    </a:lnTo>
                    <a:lnTo>
                      <a:pt x="490" y="49"/>
                    </a:lnTo>
                    <a:cubicBezTo>
                      <a:pt x="492" y="49"/>
                      <a:pt x="492" y="48"/>
                      <a:pt x="493" y="48"/>
                    </a:cubicBezTo>
                    <a:cubicBezTo>
                      <a:pt x="494" y="48"/>
                      <a:pt x="494" y="48"/>
                      <a:pt x="495" y="48"/>
                    </a:cubicBezTo>
                    <a:lnTo>
                      <a:pt x="496" y="48"/>
                    </a:lnTo>
                    <a:cubicBezTo>
                      <a:pt x="497" y="48"/>
                      <a:pt x="498" y="48"/>
                      <a:pt x="499" y="48"/>
                    </a:cubicBezTo>
                    <a:lnTo>
                      <a:pt x="499" y="47"/>
                    </a:lnTo>
                    <a:lnTo>
                      <a:pt x="498" y="47"/>
                    </a:lnTo>
                    <a:lnTo>
                      <a:pt x="497" y="47"/>
                    </a:lnTo>
                    <a:lnTo>
                      <a:pt x="496" y="47"/>
                    </a:lnTo>
                    <a:cubicBezTo>
                      <a:pt x="496" y="46"/>
                      <a:pt x="495" y="46"/>
                      <a:pt x="494" y="46"/>
                    </a:cubicBezTo>
                    <a:cubicBezTo>
                      <a:pt x="494" y="46"/>
                      <a:pt x="493" y="47"/>
                      <a:pt x="492" y="47"/>
                    </a:cubicBezTo>
                    <a:cubicBezTo>
                      <a:pt x="491" y="47"/>
                      <a:pt x="490" y="47"/>
                      <a:pt x="490" y="47"/>
                    </a:cubicBezTo>
                    <a:lnTo>
                      <a:pt x="489" y="47"/>
                    </a:lnTo>
                    <a:lnTo>
                      <a:pt x="488" y="47"/>
                    </a:lnTo>
                    <a:cubicBezTo>
                      <a:pt x="488" y="47"/>
                      <a:pt x="487" y="47"/>
                      <a:pt x="486" y="47"/>
                    </a:cubicBezTo>
                    <a:cubicBezTo>
                      <a:pt x="486" y="47"/>
                      <a:pt x="485" y="47"/>
                      <a:pt x="484" y="47"/>
                    </a:cubicBezTo>
                    <a:lnTo>
                      <a:pt x="484" y="48"/>
                    </a:lnTo>
                    <a:cubicBezTo>
                      <a:pt x="484" y="48"/>
                      <a:pt x="483" y="48"/>
                      <a:pt x="482" y="48"/>
                    </a:cubicBezTo>
                    <a:lnTo>
                      <a:pt x="481" y="48"/>
                    </a:lnTo>
                    <a:cubicBezTo>
                      <a:pt x="481" y="47"/>
                      <a:pt x="481" y="47"/>
                      <a:pt x="481" y="47"/>
                    </a:cubicBezTo>
                    <a:lnTo>
                      <a:pt x="480" y="46"/>
                    </a:lnTo>
                    <a:cubicBezTo>
                      <a:pt x="479" y="46"/>
                      <a:pt x="479" y="46"/>
                      <a:pt x="478" y="47"/>
                    </a:cubicBezTo>
                    <a:lnTo>
                      <a:pt x="477" y="47"/>
                    </a:lnTo>
                    <a:lnTo>
                      <a:pt x="476" y="47"/>
                    </a:lnTo>
                    <a:cubicBezTo>
                      <a:pt x="476" y="48"/>
                      <a:pt x="475" y="48"/>
                      <a:pt x="475" y="48"/>
                    </a:cubicBezTo>
                    <a:lnTo>
                      <a:pt x="474" y="48"/>
                    </a:lnTo>
                    <a:cubicBezTo>
                      <a:pt x="474" y="48"/>
                      <a:pt x="473" y="48"/>
                      <a:pt x="473" y="47"/>
                    </a:cubicBezTo>
                    <a:cubicBezTo>
                      <a:pt x="473" y="47"/>
                      <a:pt x="472" y="47"/>
                      <a:pt x="472" y="46"/>
                    </a:cubicBezTo>
                    <a:cubicBezTo>
                      <a:pt x="471" y="46"/>
                      <a:pt x="471" y="46"/>
                      <a:pt x="471" y="46"/>
                    </a:cubicBezTo>
                    <a:cubicBezTo>
                      <a:pt x="471" y="45"/>
                      <a:pt x="472" y="45"/>
                      <a:pt x="472" y="45"/>
                    </a:cubicBezTo>
                    <a:cubicBezTo>
                      <a:pt x="473" y="45"/>
                      <a:pt x="473" y="45"/>
                      <a:pt x="474" y="45"/>
                    </a:cubicBezTo>
                    <a:lnTo>
                      <a:pt x="475" y="45"/>
                    </a:lnTo>
                    <a:cubicBezTo>
                      <a:pt x="476" y="45"/>
                      <a:pt x="477" y="45"/>
                      <a:pt x="477" y="45"/>
                    </a:cubicBezTo>
                    <a:cubicBezTo>
                      <a:pt x="478" y="45"/>
                      <a:pt x="478" y="45"/>
                      <a:pt x="479" y="45"/>
                    </a:cubicBezTo>
                    <a:cubicBezTo>
                      <a:pt x="479" y="44"/>
                      <a:pt x="480" y="44"/>
                      <a:pt x="480" y="44"/>
                    </a:cubicBezTo>
                    <a:cubicBezTo>
                      <a:pt x="481" y="44"/>
                      <a:pt x="481" y="44"/>
                      <a:pt x="482" y="44"/>
                    </a:cubicBezTo>
                    <a:lnTo>
                      <a:pt x="483" y="44"/>
                    </a:lnTo>
                    <a:cubicBezTo>
                      <a:pt x="484" y="44"/>
                      <a:pt x="484" y="44"/>
                      <a:pt x="484" y="44"/>
                    </a:cubicBezTo>
                    <a:cubicBezTo>
                      <a:pt x="485" y="45"/>
                      <a:pt x="486" y="45"/>
                      <a:pt x="486" y="45"/>
                    </a:cubicBezTo>
                    <a:cubicBezTo>
                      <a:pt x="487" y="45"/>
                      <a:pt x="488" y="45"/>
                      <a:pt x="488" y="45"/>
                    </a:cubicBezTo>
                    <a:cubicBezTo>
                      <a:pt x="489" y="45"/>
                      <a:pt x="490" y="45"/>
                      <a:pt x="490" y="45"/>
                    </a:cubicBezTo>
                    <a:cubicBezTo>
                      <a:pt x="491" y="45"/>
                      <a:pt x="492" y="45"/>
                      <a:pt x="493" y="45"/>
                    </a:cubicBezTo>
                    <a:cubicBezTo>
                      <a:pt x="493" y="45"/>
                      <a:pt x="494" y="45"/>
                      <a:pt x="495" y="45"/>
                    </a:cubicBezTo>
                    <a:cubicBezTo>
                      <a:pt x="496" y="45"/>
                      <a:pt x="497" y="44"/>
                      <a:pt x="498" y="44"/>
                    </a:cubicBezTo>
                    <a:cubicBezTo>
                      <a:pt x="499" y="44"/>
                      <a:pt x="500" y="44"/>
                      <a:pt x="501" y="44"/>
                    </a:cubicBezTo>
                    <a:cubicBezTo>
                      <a:pt x="502" y="44"/>
                      <a:pt x="503" y="44"/>
                      <a:pt x="504" y="45"/>
                    </a:cubicBezTo>
                    <a:lnTo>
                      <a:pt x="503" y="46"/>
                    </a:lnTo>
                    <a:lnTo>
                      <a:pt x="503" y="47"/>
                    </a:lnTo>
                    <a:cubicBezTo>
                      <a:pt x="502" y="47"/>
                      <a:pt x="502" y="48"/>
                      <a:pt x="502" y="48"/>
                    </a:cubicBezTo>
                    <a:lnTo>
                      <a:pt x="502" y="49"/>
                    </a:lnTo>
                    <a:lnTo>
                      <a:pt x="502" y="50"/>
                    </a:lnTo>
                    <a:lnTo>
                      <a:pt x="502" y="51"/>
                    </a:lnTo>
                    <a:cubicBezTo>
                      <a:pt x="502" y="52"/>
                      <a:pt x="502" y="52"/>
                      <a:pt x="502" y="53"/>
                    </a:cubicBezTo>
                    <a:cubicBezTo>
                      <a:pt x="502" y="53"/>
                      <a:pt x="503" y="53"/>
                      <a:pt x="504" y="53"/>
                    </a:cubicBezTo>
                    <a:cubicBezTo>
                      <a:pt x="505" y="53"/>
                      <a:pt x="505" y="53"/>
                      <a:pt x="506" y="53"/>
                    </a:cubicBezTo>
                    <a:lnTo>
                      <a:pt x="507" y="53"/>
                    </a:lnTo>
                    <a:cubicBezTo>
                      <a:pt x="507" y="52"/>
                      <a:pt x="507" y="52"/>
                      <a:pt x="507" y="52"/>
                    </a:cubicBezTo>
                    <a:lnTo>
                      <a:pt x="508" y="52"/>
                    </a:lnTo>
                    <a:lnTo>
                      <a:pt x="509" y="52"/>
                    </a:lnTo>
                    <a:lnTo>
                      <a:pt x="510" y="52"/>
                    </a:lnTo>
                    <a:cubicBezTo>
                      <a:pt x="510" y="53"/>
                      <a:pt x="510" y="53"/>
                      <a:pt x="510" y="53"/>
                    </a:cubicBezTo>
                    <a:cubicBezTo>
                      <a:pt x="510" y="54"/>
                      <a:pt x="510" y="54"/>
                      <a:pt x="510" y="54"/>
                    </a:cubicBezTo>
                    <a:lnTo>
                      <a:pt x="509" y="54"/>
                    </a:lnTo>
                    <a:lnTo>
                      <a:pt x="508" y="55"/>
                    </a:lnTo>
                    <a:lnTo>
                      <a:pt x="509" y="55"/>
                    </a:lnTo>
                    <a:lnTo>
                      <a:pt x="510" y="55"/>
                    </a:lnTo>
                    <a:cubicBezTo>
                      <a:pt x="511" y="55"/>
                      <a:pt x="511" y="55"/>
                      <a:pt x="511" y="56"/>
                    </a:cubicBezTo>
                    <a:cubicBezTo>
                      <a:pt x="512" y="56"/>
                      <a:pt x="512" y="56"/>
                      <a:pt x="512" y="56"/>
                    </a:cubicBezTo>
                    <a:cubicBezTo>
                      <a:pt x="512" y="57"/>
                      <a:pt x="512" y="57"/>
                      <a:pt x="512" y="57"/>
                    </a:cubicBezTo>
                    <a:cubicBezTo>
                      <a:pt x="513" y="57"/>
                      <a:pt x="514" y="57"/>
                      <a:pt x="514" y="57"/>
                    </a:cubicBezTo>
                    <a:cubicBezTo>
                      <a:pt x="515" y="57"/>
                      <a:pt x="515" y="57"/>
                      <a:pt x="515" y="58"/>
                    </a:cubicBezTo>
                    <a:lnTo>
                      <a:pt x="515" y="59"/>
                    </a:lnTo>
                    <a:lnTo>
                      <a:pt x="516" y="59"/>
                    </a:lnTo>
                    <a:cubicBezTo>
                      <a:pt x="517" y="59"/>
                      <a:pt x="517" y="59"/>
                      <a:pt x="517" y="59"/>
                    </a:cubicBezTo>
                    <a:lnTo>
                      <a:pt x="518" y="59"/>
                    </a:lnTo>
                    <a:cubicBezTo>
                      <a:pt x="519" y="59"/>
                      <a:pt x="520" y="60"/>
                      <a:pt x="520" y="60"/>
                    </a:cubicBezTo>
                    <a:cubicBezTo>
                      <a:pt x="521" y="60"/>
                      <a:pt x="521" y="61"/>
                      <a:pt x="522" y="61"/>
                    </a:cubicBezTo>
                    <a:cubicBezTo>
                      <a:pt x="523" y="61"/>
                      <a:pt x="523" y="61"/>
                      <a:pt x="523" y="61"/>
                    </a:cubicBezTo>
                    <a:cubicBezTo>
                      <a:pt x="524" y="61"/>
                      <a:pt x="524" y="61"/>
                      <a:pt x="524" y="61"/>
                    </a:cubicBezTo>
                    <a:cubicBezTo>
                      <a:pt x="525" y="61"/>
                      <a:pt x="526" y="61"/>
                      <a:pt x="526" y="61"/>
                    </a:cubicBezTo>
                    <a:lnTo>
                      <a:pt x="527" y="61"/>
                    </a:lnTo>
                    <a:lnTo>
                      <a:pt x="528" y="61"/>
                    </a:lnTo>
                    <a:lnTo>
                      <a:pt x="529" y="61"/>
                    </a:lnTo>
                    <a:cubicBezTo>
                      <a:pt x="530" y="61"/>
                      <a:pt x="530" y="61"/>
                      <a:pt x="531" y="61"/>
                    </a:cubicBez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1"/>
                    </a:lnTo>
                    <a:lnTo>
                      <a:pt x="535" y="61"/>
                    </a:lnTo>
                    <a:cubicBezTo>
                      <a:pt x="536" y="61"/>
                      <a:pt x="536" y="61"/>
                      <a:pt x="537" y="61"/>
                    </a:cubicBezTo>
                    <a:lnTo>
                      <a:pt x="538" y="61"/>
                    </a:lnTo>
                    <a:cubicBezTo>
                      <a:pt x="538" y="60"/>
                      <a:pt x="538" y="60"/>
                      <a:pt x="538" y="60"/>
                    </a:cubicBezTo>
                    <a:cubicBezTo>
                      <a:pt x="538" y="60"/>
                      <a:pt x="538" y="59"/>
                      <a:pt x="539" y="59"/>
                    </a:cubicBezTo>
                    <a:cubicBezTo>
                      <a:pt x="539" y="58"/>
                      <a:pt x="540" y="58"/>
                      <a:pt x="541" y="58"/>
                    </a:cubicBezTo>
                    <a:cubicBezTo>
                      <a:pt x="542" y="58"/>
                      <a:pt x="542" y="59"/>
                      <a:pt x="542" y="59"/>
                    </a:cubicBezTo>
                    <a:cubicBezTo>
                      <a:pt x="542" y="60"/>
                      <a:pt x="542" y="61"/>
                      <a:pt x="542" y="61"/>
                    </a:cubicBezTo>
                    <a:lnTo>
                      <a:pt x="541" y="62"/>
                    </a:lnTo>
                    <a:lnTo>
                      <a:pt x="540" y="62"/>
                    </a:lnTo>
                    <a:cubicBezTo>
                      <a:pt x="540" y="63"/>
                      <a:pt x="540" y="63"/>
                      <a:pt x="540" y="63"/>
                    </a:cubicBezTo>
                    <a:cubicBezTo>
                      <a:pt x="540" y="64"/>
                      <a:pt x="540" y="64"/>
                      <a:pt x="541" y="64"/>
                    </a:cubicBezTo>
                    <a:lnTo>
                      <a:pt x="542" y="64"/>
                    </a:lnTo>
                    <a:lnTo>
                      <a:pt x="543" y="64"/>
                    </a:lnTo>
                    <a:lnTo>
                      <a:pt x="544" y="64"/>
                    </a:lnTo>
                    <a:cubicBezTo>
                      <a:pt x="545" y="63"/>
                      <a:pt x="546" y="63"/>
                      <a:pt x="546" y="63"/>
                    </a:cubicBezTo>
                    <a:lnTo>
                      <a:pt x="546" y="62"/>
                    </a:lnTo>
                    <a:lnTo>
                      <a:pt x="547" y="62"/>
                    </a:lnTo>
                    <a:cubicBezTo>
                      <a:pt x="546" y="62"/>
                      <a:pt x="546" y="61"/>
                      <a:pt x="546" y="61"/>
                    </a:cubicBezTo>
                    <a:lnTo>
                      <a:pt x="547" y="60"/>
                    </a:lnTo>
                    <a:lnTo>
                      <a:pt x="546" y="60"/>
                    </a:lnTo>
                    <a:lnTo>
                      <a:pt x="545" y="60"/>
                    </a:lnTo>
                    <a:cubicBezTo>
                      <a:pt x="545" y="60"/>
                      <a:pt x="545" y="61"/>
                      <a:pt x="544" y="61"/>
                    </a:cubicBezTo>
                    <a:lnTo>
                      <a:pt x="544" y="60"/>
                    </a:lnTo>
                    <a:cubicBezTo>
                      <a:pt x="543" y="60"/>
                      <a:pt x="543" y="60"/>
                      <a:pt x="543" y="60"/>
                    </a:cubicBezTo>
                    <a:lnTo>
                      <a:pt x="543" y="59"/>
                    </a:lnTo>
                    <a:cubicBezTo>
                      <a:pt x="543" y="58"/>
                      <a:pt x="544" y="57"/>
                      <a:pt x="545" y="57"/>
                    </a:cubicBezTo>
                    <a:cubicBezTo>
                      <a:pt x="546" y="57"/>
                      <a:pt x="546" y="57"/>
                      <a:pt x="546" y="57"/>
                    </a:cubicBezTo>
                    <a:cubicBezTo>
                      <a:pt x="547" y="57"/>
                      <a:pt x="547" y="56"/>
                      <a:pt x="547" y="56"/>
                    </a:cubicBezTo>
                    <a:lnTo>
                      <a:pt x="547" y="55"/>
                    </a:lnTo>
                    <a:lnTo>
                      <a:pt x="548" y="54"/>
                    </a:lnTo>
                    <a:lnTo>
                      <a:pt x="549" y="55"/>
                    </a:lnTo>
                    <a:cubicBezTo>
                      <a:pt x="550" y="56"/>
                      <a:pt x="550" y="56"/>
                      <a:pt x="551" y="56"/>
                    </a:cubicBezTo>
                    <a:lnTo>
                      <a:pt x="552" y="56"/>
                    </a:lnTo>
                    <a:lnTo>
                      <a:pt x="553" y="56"/>
                    </a:lnTo>
                    <a:cubicBezTo>
                      <a:pt x="554" y="56"/>
                      <a:pt x="554" y="55"/>
                      <a:pt x="554" y="55"/>
                    </a:cubicBezTo>
                    <a:cubicBezTo>
                      <a:pt x="555" y="54"/>
                      <a:pt x="555" y="54"/>
                      <a:pt x="556" y="54"/>
                    </a:cubicBezTo>
                    <a:lnTo>
                      <a:pt x="557" y="54"/>
                    </a:lnTo>
                    <a:cubicBezTo>
                      <a:pt x="557" y="55"/>
                      <a:pt x="557" y="55"/>
                      <a:pt x="557" y="55"/>
                    </a:cubicBezTo>
                    <a:cubicBezTo>
                      <a:pt x="557" y="56"/>
                      <a:pt x="558" y="56"/>
                      <a:pt x="558" y="56"/>
                    </a:cubicBezTo>
                    <a:cubicBezTo>
                      <a:pt x="559" y="57"/>
                      <a:pt x="559" y="57"/>
                      <a:pt x="559" y="57"/>
                    </a:cubicBezTo>
                    <a:cubicBezTo>
                      <a:pt x="560" y="57"/>
                      <a:pt x="559" y="58"/>
                      <a:pt x="558" y="58"/>
                    </a:cubicBezTo>
                    <a:lnTo>
                      <a:pt x="557" y="58"/>
                    </a:lnTo>
                    <a:lnTo>
                      <a:pt x="557" y="59"/>
                    </a:lnTo>
                    <a:cubicBezTo>
                      <a:pt x="556" y="59"/>
                      <a:pt x="556" y="59"/>
                      <a:pt x="556" y="59"/>
                    </a:cubicBezTo>
                    <a:cubicBezTo>
                      <a:pt x="557" y="59"/>
                      <a:pt x="557" y="59"/>
                      <a:pt x="557" y="59"/>
                    </a:cubicBezTo>
                    <a:lnTo>
                      <a:pt x="558" y="59"/>
                    </a:lnTo>
                    <a:cubicBezTo>
                      <a:pt x="558" y="58"/>
                      <a:pt x="559" y="58"/>
                      <a:pt x="559" y="58"/>
                    </a:cubicBezTo>
                    <a:cubicBezTo>
                      <a:pt x="560" y="58"/>
                      <a:pt x="560" y="58"/>
                      <a:pt x="560" y="58"/>
                    </a:cubicBezTo>
                    <a:cubicBezTo>
                      <a:pt x="561" y="58"/>
                      <a:pt x="562" y="59"/>
                      <a:pt x="563" y="59"/>
                    </a:cubicBezTo>
                    <a:cubicBezTo>
                      <a:pt x="563" y="59"/>
                      <a:pt x="564" y="59"/>
                      <a:pt x="564" y="60"/>
                    </a:cubicBezTo>
                    <a:cubicBezTo>
                      <a:pt x="563" y="60"/>
                      <a:pt x="563" y="60"/>
                      <a:pt x="563" y="60"/>
                    </a:cubicBezTo>
                    <a:cubicBezTo>
                      <a:pt x="562" y="60"/>
                      <a:pt x="562" y="60"/>
                      <a:pt x="561" y="60"/>
                    </a:cubicBezTo>
                    <a:lnTo>
                      <a:pt x="560" y="60"/>
                    </a:lnTo>
                    <a:cubicBezTo>
                      <a:pt x="559" y="61"/>
                      <a:pt x="558" y="61"/>
                      <a:pt x="557" y="61"/>
                    </a:cubicBezTo>
                    <a:cubicBezTo>
                      <a:pt x="557" y="61"/>
                      <a:pt x="556" y="62"/>
                      <a:pt x="555" y="62"/>
                    </a:cubicBezTo>
                    <a:cubicBezTo>
                      <a:pt x="555" y="63"/>
                      <a:pt x="554" y="63"/>
                      <a:pt x="553" y="63"/>
                    </a:cubicBezTo>
                    <a:cubicBezTo>
                      <a:pt x="552" y="63"/>
                      <a:pt x="552" y="63"/>
                      <a:pt x="552" y="63"/>
                    </a:cubicBezTo>
                    <a:cubicBezTo>
                      <a:pt x="551" y="63"/>
                      <a:pt x="551" y="63"/>
                      <a:pt x="550" y="63"/>
                    </a:cubicBezTo>
                    <a:lnTo>
                      <a:pt x="549" y="64"/>
                    </a:lnTo>
                    <a:cubicBezTo>
                      <a:pt x="548" y="64"/>
                      <a:pt x="548" y="65"/>
                      <a:pt x="548" y="65"/>
                    </a:cubicBezTo>
                    <a:cubicBezTo>
                      <a:pt x="548" y="66"/>
                      <a:pt x="547" y="66"/>
                      <a:pt x="547" y="66"/>
                    </a:cubicBezTo>
                    <a:cubicBezTo>
                      <a:pt x="547" y="67"/>
                      <a:pt x="546" y="67"/>
                      <a:pt x="546" y="67"/>
                    </a:cubicBezTo>
                    <a:lnTo>
                      <a:pt x="545" y="68"/>
                    </a:lnTo>
                    <a:cubicBezTo>
                      <a:pt x="546" y="68"/>
                      <a:pt x="546" y="68"/>
                      <a:pt x="546" y="68"/>
                    </a:cubicBezTo>
                    <a:lnTo>
                      <a:pt x="547" y="68"/>
                    </a:lnTo>
                    <a:lnTo>
                      <a:pt x="548" y="68"/>
                    </a:lnTo>
                    <a:lnTo>
                      <a:pt x="549" y="68"/>
                    </a:lnTo>
                    <a:lnTo>
                      <a:pt x="550" y="68"/>
                    </a:lnTo>
                    <a:cubicBezTo>
                      <a:pt x="550" y="68"/>
                      <a:pt x="550" y="69"/>
                      <a:pt x="549" y="69"/>
                    </a:cubicBezTo>
                    <a:cubicBezTo>
                      <a:pt x="549" y="70"/>
                      <a:pt x="548" y="70"/>
                      <a:pt x="547" y="70"/>
                    </a:cubicBezTo>
                    <a:cubicBezTo>
                      <a:pt x="546" y="71"/>
                      <a:pt x="545" y="71"/>
                      <a:pt x="545" y="71"/>
                    </a:cubicBezTo>
                    <a:cubicBezTo>
                      <a:pt x="544" y="71"/>
                      <a:pt x="544" y="71"/>
                      <a:pt x="544" y="71"/>
                    </a:cubicBezTo>
                    <a:cubicBezTo>
                      <a:pt x="543" y="70"/>
                      <a:pt x="543" y="70"/>
                      <a:pt x="542" y="70"/>
                    </a:cubicBezTo>
                    <a:lnTo>
                      <a:pt x="541" y="70"/>
                    </a:lnTo>
                    <a:cubicBezTo>
                      <a:pt x="540" y="70"/>
                      <a:pt x="540" y="70"/>
                      <a:pt x="540" y="70"/>
                    </a:cubicBezTo>
                    <a:lnTo>
                      <a:pt x="539" y="70"/>
                    </a:lnTo>
                    <a:cubicBezTo>
                      <a:pt x="538" y="70"/>
                      <a:pt x="538" y="71"/>
                      <a:pt x="538" y="71"/>
                    </a:cubicBezTo>
                    <a:cubicBezTo>
                      <a:pt x="538" y="72"/>
                      <a:pt x="538" y="72"/>
                      <a:pt x="538" y="73"/>
                    </a:cubicBezTo>
                    <a:cubicBezTo>
                      <a:pt x="539" y="73"/>
                      <a:pt x="539" y="72"/>
                      <a:pt x="540" y="72"/>
                    </a:cubicBezTo>
                    <a:cubicBezTo>
                      <a:pt x="540" y="72"/>
                      <a:pt x="541" y="72"/>
                      <a:pt x="541" y="71"/>
                    </a:cubicBezTo>
                    <a:cubicBezTo>
                      <a:pt x="542" y="71"/>
                      <a:pt x="542" y="71"/>
                      <a:pt x="542" y="71"/>
                    </a:cubicBezTo>
                    <a:cubicBezTo>
                      <a:pt x="543" y="71"/>
                      <a:pt x="543" y="71"/>
                      <a:pt x="544" y="71"/>
                    </a:cubicBezTo>
                    <a:cubicBezTo>
                      <a:pt x="544" y="72"/>
                      <a:pt x="545" y="72"/>
                      <a:pt x="546" y="72"/>
                    </a:cubicBezTo>
                    <a:cubicBezTo>
                      <a:pt x="547" y="72"/>
                      <a:pt x="548" y="71"/>
                      <a:pt x="549" y="71"/>
                    </a:cubicBezTo>
                    <a:lnTo>
                      <a:pt x="549" y="70"/>
                    </a:lnTo>
                    <a:cubicBezTo>
                      <a:pt x="550" y="70"/>
                      <a:pt x="550" y="70"/>
                      <a:pt x="551" y="69"/>
                    </a:cubicBezTo>
                    <a:cubicBezTo>
                      <a:pt x="552" y="69"/>
                      <a:pt x="553" y="69"/>
                      <a:pt x="554" y="69"/>
                    </a:cubicBezTo>
                    <a:cubicBezTo>
                      <a:pt x="555" y="69"/>
                      <a:pt x="556" y="69"/>
                      <a:pt x="556" y="68"/>
                    </a:cubicBezTo>
                    <a:lnTo>
                      <a:pt x="557" y="68"/>
                    </a:lnTo>
                    <a:lnTo>
                      <a:pt x="555" y="68"/>
                    </a:lnTo>
                    <a:lnTo>
                      <a:pt x="554" y="68"/>
                    </a:lnTo>
                    <a:cubicBezTo>
                      <a:pt x="553" y="68"/>
                      <a:pt x="553" y="68"/>
                      <a:pt x="553" y="68"/>
                    </a:cubicBezTo>
                    <a:cubicBezTo>
                      <a:pt x="552" y="68"/>
                      <a:pt x="553" y="68"/>
                      <a:pt x="553" y="67"/>
                    </a:cubicBezTo>
                    <a:lnTo>
                      <a:pt x="554" y="67"/>
                    </a:lnTo>
                    <a:cubicBezTo>
                      <a:pt x="554" y="66"/>
                      <a:pt x="555" y="66"/>
                      <a:pt x="555" y="65"/>
                    </a:cubicBezTo>
                    <a:cubicBezTo>
                      <a:pt x="556" y="64"/>
                      <a:pt x="556" y="64"/>
                      <a:pt x="557" y="64"/>
                    </a:cubicBezTo>
                    <a:lnTo>
                      <a:pt x="558" y="64"/>
                    </a:lnTo>
                    <a:lnTo>
                      <a:pt x="559" y="63"/>
                    </a:lnTo>
                    <a:cubicBezTo>
                      <a:pt x="560" y="63"/>
                      <a:pt x="561" y="63"/>
                      <a:pt x="562" y="62"/>
                    </a:cubicBezTo>
                    <a:cubicBezTo>
                      <a:pt x="563" y="62"/>
                      <a:pt x="563" y="62"/>
                      <a:pt x="564" y="62"/>
                    </a:cubicBezTo>
                    <a:cubicBezTo>
                      <a:pt x="565" y="61"/>
                      <a:pt x="566" y="61"/>
                      <a:pt x="567" y="61"/>
                    </a:cubicBezTo>
                    <a:lnTo>
                      <a:pt x="568" y="61"/>
                    </a:lnTo>
                    <a:cubicBezTo>
                      <a:pt x="568" y="61"/>
                      <a:pt x="569" y="61"/>
                      <a:pt x="570" y="61"/>
                    </a:cubicBezTo>
                    <a:cubicBezTo>
                      <a:pt x="571" y="61"/>
                      <a:pt x="571" y="61"/>
                      <a:pt x="572" y="61"/>
                    </a:cubicBezTo>
                    <a:lnTo>
                      <a:pt x="573" y="61"/>
                    </a:lnTo>
                    <a:cubicBezTo>
                      <a:pt x="574" y="61"/>
                      <a:pt x="574" y="61"/>
                      <a:pt x="575" y="61"/>
                    </a:cubicBezTo>
                    <a:lnTo>
                      <a:pt x="576" y="61"/>
                    </a:lnTo>
                    <a:cubicBezTo>
                      <a:pt x="577" y="61"/>
                      <a:pt x="577" y="61"/>
                      <a:pt x="578" y="61"/>
                    </a:cubicBezTo>
                    <a:lnTo>
                      <a:pt x="578" y="60"/>
                    </a:lnTo>
                    <a:cubicBezTo>
                      <a:pt x="579" y="60"/>
                      <a:pt x="579" y="60"/>
                      <a:pt x="580" y="59"/>
                    </a:cubicBezTo>
                    <a:cubicBezTo>
                      <a:pt x="580" y="59"/>
                      <a:pt x="581" y="59"/>
                      <a:pt x="582" y="59"/>
                    </a:cubicBezTo>
                    <a:cubicBezTo>
                      <a:pt x="584" y="58"/>
                      <a:pt x="584" y="58"/>
                      <a:pt x="585" y="58"/>
                    </a:cubicBezTo>
                    <a:lnTo>
                      <a:pt x="586" y="58"/>
                    </a:lnTo>
                    <a:cubicBezTo>
                      <a:pt x="586" y="58"/>
                      <a:pt x="587" y="58"/>
                      <a:pt x="588" y="58"/>
                    </a:cubicBezTo>
                    <a:lnTo>
                      <a:pt x="589" y="58"/>
                    </a:lnTo>
                    <a:cubicBezTo>
                      <a:pt x="589" y="57"/>
                      <a:pt x="590" y="57"/>
                      <a:pt x="590" y="57"/>
                    </a:cubicBezTo>
                    <a:cubicBezTo>
                      <a:pt x="591" y="57"/>
                      <a:pt x="591" y="57"/>
                      <a:pt x="591" y="57"/>
                    </a:cubicBezTo>
                    <a:cubicBezTo>
                      <a:pt x="591" y="57"/>
                      <a:pt x="591" y="56"/>
                      <a:pt x="592" y="56"/>
                    </a:cubicBezTo>
                    <a:cubicBezTo>
                      <a:pt x="593" y="56"/>
                      <a:pt x="593" y="56"/>
                      <a:pt x="593" y="56"/>
                    </a:cubicBezTo>
                    <a:lnTo>
                      <a:pt x="594" y="56"/>
                    </a:lnTo>
                    <a:cubicBezTo>
                      <a:pt x="594" y="55"/>
                      <a:pt x="595" y="55"/>
                      <a:pt x="595" y="54"/>
                    </a:cubicBezTo>
                    <a:cubicBezTo>
                      <a:pt x="594" y="54"/>
                      <a:pt x="594" y="54"/>
                      <a:pt x="593" y="54"/>
                    </a:cubicBezTo>
                    <a:lnTo>
                      <a:pt x="593" y="55"/>
                    </a:lnTo>
                    <a:cubicBezTo>
                      <a:pt x="592" y="55"/>
                      <a:pt x="591" y="56"/>
                      <a:pt x="591" y="56"/>
                    </a:cubicBezTo>
                    <a:lnTo>
                      <a:pt x="590" y="56"/>
                    </a:lnTo>
                    <a:cubicBezTo>
                      <a:pt x="590" y="56"/>
                      <a:pt x="589" y="56"/>
                      <a:pt x="588" y="56"/>
                    </a:cubicBezTo>
                    <a:cubicBezTo>
                      <a:pt x="586" y="56"/>
                      <a:pt x="586" y="56"/>
                      <a:pt x="585" y="56"/>
                    </a:cubicBezTo>
                    <a:lnTo>
                      <a:pt x="585" y="55"/>
                    </a:lnTo>
                    <a:lnTo>
                      <a:pt x="586" y="55"/>
                    </a:lnTo>
                    <a:cubicBezTo>
                      <a:pt x="586" y="54"/>
                      <a:pt x="587" y="54"/>
                      <a:pt x="588" y="54"/>
                    </a:cubicBezTo>
                    <a:lnTo>
                      <a:pt x="589" y="54"/>
                    </a:lnTo>
                    <a:cubicBezTo>
                      <a:pt x="589" y="55"/>
                      <a:pt x="589" y="55"/>
                      <a:pt x="589" y="55"/>
                    </a:cubicBezTo>
                    <a:lnTo>
                      <a:pt x="589" y="54"/>
                    </a:lnTo>
                    <a:lnTo>
                      <a:pt x="590" y="54"/>
                    </a:lnTo>
                    <a:lnTo>
                      <a:pt x="591" y="54"/>
                    </a:lnTo>
                    <a:lnTo>
                      <a:pt x="591" y="53"/>
                    </a:lnTo>
                    <a:lnTo>
                      <a:pt x="592" y="53"/>
                    </a:lnTo>
                    <a:cubicBezTo>
                      <a:pt x="593" y="53"/>
                      <a:pt x="593" y="53"/>
                      <a:pt x="593" y="53"/>
                    </a:cubicBezTo>
                    <a:cubicBezTo>
                      <a:pt x="594" y="53"/>
                      <a:pt x="594" y="52"/>
                      <a:pt x="594" y="52"/>
                    </a:cubicBezTo>
                    <a:cubicBezTo>
                      <a:pt x="594" y="51"/>
                      <a:pt x="594" y="51"/>
                      <a:pt x="595" y="51"/>
                    </a:cubicBezTo>
                    <a:cubicBezTo>
                      <a:pt x="596" y="51"/>
                      <a:pt x="596" y="51"/>
                      <a:pt x="597" y="51"/>
                    </a:cubicBezTo>
                    <a:cubicBezTo>
                      <a:pt x="598" y="51"/>
                      <a:pt x="598" y="51"/>
                      <a:pt x="598" y="51"/>
                    </a:cubicBezTo>
                    <a:cubicBezTo>
                      <a:pt x="599" y="50"/>
                      <a:pt x="599" y="50"/>
                      <a:pt x="600" y="50"/>
                    </a:cubicBezTo>
                    <a:lnTo>
                      <a:pt x="601" y="50"/>
                    </a:lnTo>
                    <a:lnTo>
                      <a:pt x="602" y="50"/>
                    </a:lnTo>
                    <a:lnTo>
                      <a:pt x="602" y="51"/>
                    </a:lnTo>
                    <a:lnTo>
                      <a:pt x="601" y="51"/>
                    </a:lnTo>
                    <a:cubicBezTo>
                      <a:pt x="600" y="51"/>
                      <a:pt x="599" y="52"/>
                      <a:pt x="599" y="52"/>
                    </a:cubicBezTo>
                    <a:lnTo>
                      <a:pt x="600" y="52"/>
                    </a:lnTo>
                    <a:cubicBezTo>
                      <a:pt x="601" y="52"/>
                      <a:pt x="601" y="51"/>
                      <a:pt x="602" y="51"/>
                    </a:cubicBezTo>
                    <a:lnTo>
                      <a:pt x="603" y="51"/>
                    </a:lnTo>
                    <a:cubicBezTo>
                      <a:pt x="603" y="51"/>
                      <a:pt x="604" y="51"/>
                      <a:pt x="604" y="52"/>
                    </a:cubicBezTo>
                    <a:lnTo>
                      <a:pt x="603" y="53"/>
                    </a:lnTo>
                    <a:lnTo>
                      <a:pt x="602" y="53"/>
                    </a:lnTo>
                    <a:cubicBezTo>
                      <a:pt x="601" y="53"/>
                      <a:pt x="601" y="53"/>
                      <a:pt x="601" y="53"/>
                    </a:cubicBezTo>
                    <a:lnTo>
                      <a:pt x="602" y="53"/>
                    </a:lnTo>
                    <a:cubicBezTo>
                      <a:pt x="602" y="53"/>
                      <a:pt x="603" y="53"/>
                      <a:pt x="604" y="53"/>
                    </a:cubicBezTo>
                    <a:lnTo>
                      <a:pt x="605" y="53"/>
                    </a:lnTo>
                    <a:lnTo>
                      <a:pt x="606" y="53"/>
                    </a:lnTo>
                    <a:lnTo>
                      <a:pt x="606" y="52"/>
                    </a:lnTo>
                    <a:cubicBezTo>
                      <a:pt x="607" y="52"/>
                      <a:pt x="607" y="52"/>
                      <a:pt x="608" y="52"/>
                    </a:cubicBezTo>
                    <a:lnTo>
                      <a:pt x="607" y="51"/>
                    </a:lnTo>
                    <a:lnTo>
                      <a:pt x="606" y="51"/>
                    </a:lnTo>
                    <a:cubicBezTo>
                      <a:pt x="605" y="51"/>
                      <a:pt x="605" y="50"/>
                      <a:pt x="605" y="50"/>
                    </a:cubicBezTo>
                    <a:lnTo>
                      <a:pt x="604" y="50"/>
                    </a:lnTo>
                    <a:lnTo>
                      <a:pt x="603" y="50"/>
                    </a:lnTo>
                    <a:cubicBezTo>
                      <a:pt x="602" y="49"/>
                      <a:pt x="602" y="49"/>
                      <a:pt x="602" y="48"/>
                    </a:cubicBezTo>
                    <a:lnTo>
                      <a:pt x="602" y="47"/>
                    </a:lnTo>
                    <a:cubicBezTo>
                      <a:pt x="601" y="47"/>
                      <a:pt x="601" y="47"/>
                      <a:pt x="601" y="47"/>
                    </a:cubicBezTo>
                    <a:lnTo>
                      <a:pt x="600" y="47"/>
                    </a:lnTo>
                    <a:lnTo>
                      <a:pt x="599" y="47"/>
                    </a:lnTo>
                    <a:lnTo>
                      <a:pt x="598" y="47"/>
                    </a:lnTo>
                    <a:cubicBezTo>
                      <a:pt x="597" y="47"/>
                      <a:pt x="597" y="47"/>
                      <a:pt x="596" y="46"/>
                    </a:cubicBezTo>
                    <a:lnTo>
                      <a:pt x="595" y="45"/>
                    </a:lnTo>
                    <a:cubicBezTo>
                      <a:pt x="595" y="44"/>
                      <a:pt x="595" y="44"/>
                      <a:pt x="596" y="43"/>
                    </a:cubicBezTo>
                    <a:cubicBezTo>
                      <a:pt x="597" y="42"/>
                      <a:pt x="597" y="41"/>
                      <a:pt x="598" y="40"/>
                    </a:cubicBezTo>
                    <a:cubicBezTo>
                      <a:pt x="599" y="40"/>
                      <a:pt x="601" y="39"/>
                      <a:pt x="602" y="39"/>
                    </a:cubicBezTo>
                    <a:cubicBezTo>
                      <a:pt x="603" y="39"/>
                      <a:pt x="603" y="38"/>
                      <a:pt x="604" y="38"/>
                    </a:cubicBezTo>
                    <a:lnTo>
                      <a:pt x="605" y="38"/>
                    </a:lnTo>
                    <a:cubicBezTo>
                      <a:pt x="606" y="38"/>
                      <a:pt x="606" y="38"/>
                      <a:pt x="607" y="38"/>
                    </a:cubicBezTo>
                    <a:cubicBezTo>
                      <a:pt x="608" y="38"/>
                      <a:pt x="608" y="39"/>
                      <a:pt x="608" y="39"/>
                    </a:cubicBezTo>
                    <a:cubicBezTo>
                      <a:pt x="610" y="39"/>
                      <a:pt x="610" y="38"/>
                      <a:pt x="611" y="38"/>
                    </a:cubicBezTo>
                    <a:cubicBezTo>
                      <a:pt x="611" y="38"/>
                      <a:pt x="612" y="38"/>
                      <a:pt x="611" y="37"/>
                    </a:cubicBezTo>
                    <a:cubicBezTo>
                      <a:pt x="610" y="37"/>
                      <a:pt x="610" y="36"/>
                      <a:pt x="611" y="36"/>
                    </a:cubicBezTo>
                    <a:lnTo>
                      <a:pt x="611" y="35"/>
                    </a:lnTo>
                    <a:cubicBezTo>
                      <a:pt x="612" y="35"/>
                      <a:pt x="613" y="34"/>
                      <a:pt x="614" y="34"/>
                    </a:cubicBezTo>
                    <a:lnTo>
                      <a:pt x="615" y="34"/>
                    </a:lnTo>
                    <a:cubicBezTo>
                      <a:pt x="615" y="34"/>
                      <a:pt x="616" y="34"/>
                      <a:pt x="617" y="34"/>
                    </a:cubicBezTo>
                    <a:cubicBezTo>
                      <a:pt x="617" y="33"/>
                      <a:pt x="618" y="32"/>
                      <a:pt x="619" y="32"/>
                    </a:cubicBezTo>
                    <a:cubicBezTo>
                      <a:pt x="619" y="32"/>
                      <a:pt x="620" y="31"/>
                      <a:pt x="621" y="31"/>
                    </a:cubicBezTo>
                    <a:cubicBezTo>
                      <a:pt x="621" y="31"/>
                      <a:pt x="622" y="31"/>
                      <a:pt x="623" y="31"/>
                    </a:cubicBezTo>
                    <a:lnTo>
                      <a:pt x="624" y="31"/>
                    </a:lnTo>
                    <a:lnTo>
                      <a:pt x="625" y="31"/>
                    </a:lnTo>
                    <a:lnTo>
                      <a:pt x="626" y="31"/>
                    </a:lnTo>
                    <a:lnTo>
                      <a:pt x="627" y="31"/>
                    </a:lnTo>
                    <a:lnTo>
                      <a:pt x="628" y="30"/>
                    </a:lnTo>
                    <a:lnTo>
                      <a:pt x="629" y="30"/>
                    </a:lnTo>
                    <a:cubicBezTo>
                      <a:pt x="630" y="30"/>
                      <a:pt x="630" y="30"/>
                      <a:pt x="631" y="30"/>
                    </a:cubicBezTo>
                    <a:cubicBezTo>
                      <a:pt x="632" y="29"/>
                      <a:pt x="632" y="29"/>
                      <a:pt x="633" y="29"/>
                    </a:cubicBezTo>
                    <a:cubicBezTo>
                      <a:pt x="634" y="29"/>
                      <a:pt x="635" y="29"/>
                      <a:pt x="636" y="28"/>
                    </a:cubicBezTo>
                    <a:cubicBezTo>
                      <a:pt x="637" y="28"/>
                      <a:pt x="638" y="28"/>
                      <a:pt x="638" y="28"/>
                    </a:cubicBezTo>
                    <a:cubicBezTo>
                      <a:pt x="639" y="28"/>
                      <a:pt x="639" y="27"/>
                      <a:pt x="639" y="27"/>
                    </a:cubicBezTo>
                    <a:cubicBezTo>
                      <a:pt x="639" y="27"/>
                      <a:pt x="640" y="27"/>
                      <a:pt x="641" y="27"/>
                    </a:cubicBezTo>
                    <a:lnTo>
                      <a:pt x="642" y="27"/>
                    </a:lnTo>
                    <a:cubicBezTo>
                      <a:pt x="643" y="27"/>
                      <a:pt x="644" y="27"/>
                      <a:pt x="644" y="28"/>
                    </a:cubicBezTo>
                    <a:cubicBezTo>
                      <a:pt x="645" y="28"/>
                      <a:pt x="646" y="29"/>
                      <a:pt x="646" y="30"/>
                    </a:cubicBezTo>
                    <a:lnTo>
                      <a:pt x="646" y="31"/>
                    </a:lnTo>
                    <a:lnTo>
                      <a:pt x="645" y="32"/>
                    </a:lnTo>
                    <a:cubicBezTo>
                      <a:pt x="645" y="34"/>
                      <a:pt x="644" y="35"/>
                      <a:pt x="643" y="36"/>
                    </a:cubicBezTo>
                    <a:cubicBezTo>
                      <a:pt x="642" y="36"/>
                      <a:pt x="641" y="36"/>
                      <a:pt x="641" y="36"/>
                    </a:cubicBezTo>
                    <a:cubicBezTo>
                      <a:pt x="639" y="36"/>
                      <a:pt x="639" y="37"/>
                      <a:pt x="638" y="37"/>
                    </a:cubicBezTo>
                    <a:cubicBezTo>
                      <a:pt x="638" y="38"/>
                      <a:pt x="638" y="38"/>
                      <a:pt x="637" y="39"/>
                    </a:cubicBezTo>
                    <a:cubicBezTo>
                      <a:pt x="637" y="39"/>
                      <a:pt x="637" y="40"/>
                      <a:pt x="636" y="40"/>
                    </a:cubicBezTo>
                    <a:cubicBezTo>
                      <a:pt x="635" y="41"/>
                      <a:pt x="635" y="41"/>
                      <a:pt x="634" y="42"/>
                    </a:cubicBezTo>
                    <a:lnTo>
                      <a:pt x="634" y="43"/>
                    </a:lnTo>
                    <a:lnTo>
                      <a:pt x="634" y="44"/>
                    </a:lnTo>
                    <a:cubicBezTo>
                      <a:pt x="634" y="45"/>
                      <a:pt x="635" y="45"/>
                      <a:pt x="635" y="45"/>
                    </a:cubicBezTo>
                    <a:cubicBezTo>
                      <a:pt x="635" y="46"/>
                      <a:pt x="635" y="46"/>
                      <a:pt x="634" y="47"/>
                    </a:cubicBezTo>
                    <a:lnTo>
                      <a:pt x="633" y="47"/>
                    </a:lnTo>
                    <a:lnTo>
                      <a:pt x="632" y="47"/>
                    </a:lnTo>
                    <a:cubicBezTo>
                      <a:pt x="632" y="46"/>
                      <a:pt x="631" y="46"/>
                      <a:pt x="631" y="46"/>
                    </a:cubicBezTo>
                    <a:lnTo>
                      <a:pt x="630" y="45"/>
                    </a:lnTo>
                    <a:cubicBezTo>
                      <a:pt x="629" y="45"/>
                      <a:pt x="629" y="45"/>
                      <a:pt x="629" y="45"/>
                    </a:cubicBezTo>
                    <a:lnTo>
                      <a:pt x="628" y="45"/>
                    </a:lnTo>
                    <a:lnTo>
                      <a:pt x="628" y="46"/>
                    </a:lnTo>
                    <a:cubicBezTo>
                      <a:pt x="628" y="46"/>
                      <a:pt x="628" y="47"/>
                      <a:pt x="627" y="47"/>
                    </a:cubicBezTo>
                    <a:lnTo>
                      <a:pt x="626" y="47"/>
                    </a:lnTo>
                    <a:lnTo>
                      <a:pt x="625" y="47"/>
                    </a:lnTo>
                    <a:cubicBezTo>
                      <a:pt x="624" y="47"/>
                      <a:pt x="624" y="47"/>
                      <a:pt x="623" y="47"/>
                    </a:cubicBezTo>
                    <a:lnTo>
                      <a:pt x="622" y="47"/>
                    </a:lnTo>
                    <a:lnTo>
                      <a:pt x="621" y="48"/>
                    </a:lnTo>
                    <a:cubicBezTo>
                      <a:pt x="621" y="48"/>
                      <a:pt x="620" y="48"/>
                      <a:pt x="619" y="48"/>
                    </a:cubicBezTo>
                    <a:cubicBezTo>
                      <a:pt x="618" y="48"/>
                      <a:pt x="618" y="48"/>
                      <a:pt x="617" y="48"/>
                    </a:cubicBezTo>
                    <a:lnTo>
                      <a:pt x="617" y="49"/>
                    </a:lnTo>
                    <a:lnTo>
                      <a:pt x="618" y="50"/>
                    </a:lnTo>
                    <a:cubicBezTo>
                      <a:pt x="618" y="50"/>
                      <a:pt x="619" y="50"/>
                      <a:pt x="619" y="51"/>
                    </a:cubicBezTo>
                    <a:cubicBezTo>
                      <a:pt x="620" y="51"/>
                      <a:pt x="620" y="51"/>
                      <a:pt x="621" y="51"/>
                    </a:cubicBezTo>
                    <a:cubicBezTo>
                      <a:pt x="621" y="51"/>
                      <a:pt x="622" y="51"/>
                      <a:pt x="623" y="51"/>
                    </a:cubicBezTo>
                    <a:cubicBezTo>
                      <a:pt x="623" y="51"/>
                      <a:pt x="624" y="51"/>
                      <a:pt x="625" y="52"/>
                    </a:cubicBezTo>
                    <a:lnTo>
                      <a:pt x="625" y="53"/>
                    </a:lnTo>
                    <a:cubicBezTo>
                      <a:pt x="624" y="53"/>
                      <a:pt x="624" y="53"/>
                      <a:pt x="623" y="53"/>
                    </a:cubicBezTo>
                    <a:cubicBezTo>
                      <a:pt x="622" y="53"/>
                      <a:pt x="621" y="53"/>
                      <a:pt x="620" y="53"/>
                    </a:cubicBezTo>
                    <a:lnTo>
                      <a:pt x="619" y="52"/>
                    </a:lnTo>
                    <a:cubicBezTo>
                      <a:pt x="619" y="52"/>
                      <a:pt x="618" y="52"/>
                      <a:pt x="618" y="53"/>
                    </a:cubicBezTo>
                    <a:cubicBezTo>
                      <a:pt x="618" y="53"/>
                      <a:pt x="618" y="54"/>
                      <a:pt x="619" y="54"/>
                    </a:cubicBezTo>
                    <a:cubicBezTo>
                      <a:pt x="619" y="55"/>
                      <a:pt x="619" y="56"/>
                      <a:pt x="619" y="56"/>
                    </a:cubicBezTo>
                    <a:cubicBezTo>
                      <a:pt x="619" y="57"/>
                      <a:pt x="618" y="58"/>
                      <a:pt x="617" y="58"/>
                    </a:cubicBezTo>
                    <a:cubicBezTo>
                      <a:pt x="616" y="59"/>
                      <a:pt x="616" y="59"/>
                      <a:pt x="616" y="59"/>
                    </a:cubicBezTo>
                    <a:cubicBezTo>
                      <a:pt x="615" y="60"/>
                      <a:pt x="615" y="60"/>
                      <a:pt x="613" y="61"/>
                    </a:cubicBezTo>
                    <a:cubicBezTo>
                      <a:pt x="612" y="61"/>
                      <a:pt x="612" y="62"/>
                      <a:pt x="612" y="62"/>
                    </a:cubicBezTo>
                    <a:cubicBezTo>
                      <a:pt x="611" y="62"/>
                      <a:pt x="611" y="62"/>
                      <a:pt x="611" y="63"/>
                    </a:cubicBezTo>
                    <a:cubicBezTo>
                      <a:pt x="612" y="63"/>
                      <a:pt x="612" y="63"/>
                      <a:pt x="612" y="63"/>
                    </a:cubicBezTo>
                    <a:lnTo>
                      <a:pt x="613" y="63"/>
                    </a:lnTo>
                    <a:cubicBezTo>
                      <a:pt x="615" y="62"/>
                      <a:pt x="615" y="62"/>
                      <a:pt x="616" y="62"/>
                    </a:cubicBezTo>
                    <a:lnTo>
                      <a:pt x="617" y="62"/>
                    </a:lnTo>
                    <a:cubicBezTo>
                      <a:pt x="617" y="61"/>
                      <a:pt x="618" y="61"/>
                      <a:pt x="618" y="61"/>
                    </a:cubicBezTo>
                    <a:cubicBezTo>
                      <a:pt x="618" y="61"/>
                      <a:pt x="619" y="61"/>
                      <a:pt x="620" y="61"/>
                    </a:cubicBezTo>
                    <a:cubicBezTo>
                      <a:pt x="620" y="60"/>
                      <a:pt x="621" y="60"/>
                      <a:pt x="622" y="60"/>
                    </a:cubicBezTo>
                    <a:cubicBezTo>
                      <a:pt x="622" y="60"/>
                      <a:pt x="623" y="60"/>
                      <a:pt x="624" y="60"/>
                    </a:cubicBezTo>
                    <a:cubicBezTo>
                      <a:pt x="624" y="60"/>
                      <a:pt x="624" y="59"/>
                      <a:pt x="625" y="59"/>
                    </a:cubicBezTo>
                    <a:lnTo>
                      <a:pt x="625" y="58"/>
                    </a:lnTo>
                    <a:cubicBezTo>
                      <a:pt x="625" y="58"/>
                      <a:pt x="626" y="57"/>
                      <a:pt x="627" y="57"/>
                    </a:cubicBezTo>
                    <a:lnTo>
                      <a:pt x="628" y="57"/>
                    </a:lnTo>
                    <a:cubicBezTo>
                      <a:pt x="629" y="57"/>
                      <a:pt x="629" y="57"/>
                      <a:pt x="629" y="57"/>
                    </a:cubicBezTo>
                    <a:lnTo>
                      <a:pt x="630" y="56"/>
                    </a:lnTo>
                    <a:lnTo>
                      <a:pt x="632" y="56"/>
                    </a:lnTo>
                    <a:cubicBezTo>
                      <a:pt x="632" y="55"/>
                      <a:pt x="633" y="55"/>
                      <a:pt x="634" y="55"/>
                    </a:cubicBezTo>
                    <a:cubicBezTo>
                      <a:pt x="635" y="55"/>
                      <a:pt x="636" y="56"/>
                      <a:pt x="637" y="56"/>
                    </a:cubicBezTo>
                    <a:cubicBezTo>
                      <a:pt x="637" y="56"/>
                      <a:pt x="636" y="57"/>
                      <a:pt x="635" y="57"/>
                    </a:cubicBezTo>
                    <a:lnTo>
                      <a:pt x="634" y="58"/>
                    </a:lnTo>
                    <a:lnTo>
                      <a:pt x="634" y="59"/>
                    </a:lnTo>
                    <a:lnTo>
                      <a:pt x="634" y="60"/>
                    </a:lnTo>
                    <a:lnTo>
                      <a:pt x="633" y="61"/>
                    </a:lnTo>
                    <a:lnTo>
                      <a:pt x="632" y="62"/>
                    </a:lnTo>
                    <a:lnTo>
                      <a:pt x="631" y="63"/>
                    </a:lnTo>
                    <a:cubicBezTo>
                      <a:pt x="630" y="63"/>
                      <a:pt x="630" y="63"/>
                      <a:pt x="629" y="63"/>
                    </a:cubicBezTo>
                    <a:cubicBezTo>
                      <a:pt x="629" y="63"/>
                      <a:pt x="629" y="64"/>
                      <a:pt x="628" y="64"/>
                    </a:cubicBezTo>
                    <a:cubicBezTo>
                      <a:pt x="628" y="64"/>
                      <a:pt x="627" y="65"/>
                      <a:pt x="626" y="65"/>
                    </a:cubicBezTo>
                    <a:lnTo>
                      <a:pt x="625" y="65"/>
                    </a:lnTo>
                    <a:cubicBezTo>
                      <a:pt x="625" y="66"/>
                      <a:pt x="624" y="66"/>
                      <a:pt x="624" y="66"/>
                    </a:cubicBezTo>
                    <a:cubicBezTo>
                      <a:pt x="623" y="66"/>
                      <a:pt x="623" y="66"/>
                      <a:pt x="623" y="66"/>
                    </a:cubicBezTo>
                    <a:cubicBezTo>
                      <a:pt x="622" y="66"/>
                      <a:pt x="622" y="65"/>
                      <a:pt x="621" y="65"/>
                    </a:cubicBezTo>
                    <a:lnTo>
                      <a:pt x="621" y="64"/>
                    </a:lnTo>
                    <a:lnTo>
                      <a:pt x="620" y="65"/>
                    </a:lnTo>
                    <a:lnTo>
                      <a:pt x="619" y="65"/>
                    </a:lnTo>
                    <a:lnTo>
                      <a:pt x="619" y="66"/>
                    </a:lnTo>
                    <a:cubicBezTo>
                      <a:pt x="618" y="67"/>
                      <a:pt x="617" y="67"/>
                      <a:pt x="616" y="68"/>
                    </a:cubicBezTo>
                    <a:cubicBezTo>
                      <a:pt x="615" y="68"/>
                      <a:pt x="615" y="68"/>
                      <a:pt x="613" y="69"/>
                    </a:cubicBezTo>
                    <a:cubicBezTo>
                      <a:pt x="612" y="69"/>
                      <a:pt x="612" y="69"/>
                      <a:pt x="612" y="70"/>
                    </a:cubicBezTo>
                    <a:cubicBezTo>
                      <a:pt x="611" y="70"/>
                      <a:pt x="611" y="71"/>
                      <a:pt x="611" y="71"/>
                    </a:cubicBezTo>
                    <a:lnTo>
                      <a:pt x="611" y="72"/>
                    </a:lnTo>
                    <a:lnTo>
                      <a:pt x="611" y="73"/>
                    </a:lnTo>
                    <a:lnTo>
                      <a:pt x="611" y="74"/>
                    </a:lnTo>
                    <a:cubicBezTo>
                      <a:pt x="611" y="75"/>
                      <a:pt x="611" y="75"/>
                      <a:pt x="610" y="75"/>
                    </a:cubicBezTo>
                    <a:lnTo>
                      <a:pt x="611" y="75"/>
                    </a:lnTo>
                    <a:lnTo>
                      <a:pt x="612" y="75"/>
                    </a:lnTo>
                    <a:cubicBezTo>
                      <a:pt x="613" y="75"/>
                      <a:pt x="613" y="75"/>
                      <a:pt x="614" y="75"/>
                    </a:cubicBezTo>
                    <a:lnTo>
                      <a:pt x="615" y="74"/>
                    </a:lnTo>
                    <a:cubicBezTo>
                      <a:pt x="616" y="74"/>
                      <a:pt x="616" y="74"/>
                      <a:pt x="617" y="74"/>
                    </a:cubicBezTo>
                    <a:lnTo>
                      <a:pt x="618" y="74"/>
                    </a:lnTo>
                    <a:cubicBezTo>
                      <a:pt x="619" y="74"/>
                      <a:pt x="619" y="74"/>
                      <a:pt x="619" y="75"/>
                    </a:cubicBezTo>
                    <a:cubicBezTo>
                      <a:pt x="620" y="75"/>
                      <a:pt x="620" y="75"/>
                      <a:pt x="620" y="75"/>
                    </a:cubicBezTo>
                    <a:cubicBezTo>
                      <a:pt x="621" y="75"/>
                      <a:pt x="621" y="75"/>
                      <a:pt x="621" y="75"/>
                    </a:cubicBezTo>
                    <a:cubicBezTo>
                      <a:pt x="622" y="74"/>
                      <a:pt x="622" y="74"/>
                      <a:pt x="623" y="74"/>
                    </a:cubicBezTo>
                    <a:cubicBezTo>
                      <a:pt x="624" y="73"/>
                      <a:pt x="625" y="73"/>
                      <a:pt x="626" y="73"/>
                    </a:cubicBezTo>
                    <a:cubicBezTo>
                      <a:pt x="627" y="73"/>
                      <a:pt x="627" y="73"/>
                      <a:pt x="627" y="73"/>
                    </a:cubicBezTo>
                    <a:lnTo>
                      <a:pt x="628" y="73"/>
                    </a:lnTo>
                    <a:cubicBezTo>
                      <a:pt x="629" y="73"/>
                      <a:pt x="629" y="73"/>
                      <a:pt x="629" y="73"/>
                    </a:cubicBezTo>
                    <a:cubicBezTo>
                      <a:pt x="630" y="73"/>
                      <a:pt x="632" y="72"/>
                      <a:pt x="632" y="72"/>
                    </a:cubicBezTo>
                    <a:cubicBezTo>
                      <a:pt x="633" y="72"/>
                      <a:pt x="633" y="72"/>
                      <a:pt x="633" y="71"/>
                    </a:cubicBezTo>
                    <a:lnTo>
                      <a:pt x="634" y="71"/>
                    </a:lnTo>
                    <a:cubicBezTo>
                      <a:pt x="635" y="71"/>
                      <a:pt x="636" y="70"/>
                      <a:pt x="637" y="70"/>
                    </a:cubicBezTo>
                    <a:cubicBezTo>
                      <a:pt x="638" y="69"/>
                      <a:pt x="638" y="69"/>
                      <a:pt x="640" y="69"/>
                    </a:cubicBezTo>
                    <a:lnTo>
                      <a:pt x="641" y="68"/>
                    </a:lnTo>
                    <a:lnTo>
                      <a:pt x="642" y="68"/>
                    </a:lnTo>
                    <a:lnTo>
                      <a:pt x="643" y="68"/>
                    </a:lnTo>
                    <a:lnTo>
                      <a:pt x="643" y="67"/>
                    </a:lnTo>
                    <a:cubicBezTo>
                      <a:pt x="644" y="67"/>
                      <a:pt x="644" y="67"/>
                      <a:pt x="644" y="67"/>
                    </a:cubicBezTo>
                    <a:cubicBezTo>
                      <a:pt x="645" y="67"/>
                      <a:pt x="645" y="67"/>
                      <a:pt x="645" y="67"/>
                    </a:cubicBezTo>
                    <a:lnTo>
                      <a:pt x="646" y="67"/>
                    </a:lnTo>
                    <a:cubicBezTo>
                      <a:pt x="646" y="66"/>
                      <a:pt x="647" y="66"/>
                      <a:pt x="647" y="66"/>
                    </a:cubicBezTo>
                    <a:lnTo>
                      <a:pt x="648" y="65"/>
                    </a:lnTo>
                    <a:cubicBezTo>
                      <a:pt x="648" y="65"/>
                      <a:pt x="649" y="65"/>
                      <a:pt x="649" y="64"/>
                    </a:cubicBezTo>
                    <a:cubicBezTo>
                      <a:pt x="649" y="64"/>
                      <a:pt x="650" y="64"/>
                      <a:pt x="651" y="63"/>
                    </a:cubicBezTo>
                    <a:cubicBezTo>
                      <a:pt x="652" y="63"/>
                      <a:pt x="652" y="63"/>
                      <a:pt x="652" y="63"/>
                    </a:cubicBezTo>
                    <a:lnTo>
                      <a:pt x="653" y="63"/>
                    </a:lnTo>
                    <a:lnTo>
                      <a:pt x="654" y="63"/>
                    </a:lnTo>
                    <a:lnTo>
                      <a:pt x="655" y="63"/>
                    </a:lnTo>
                    <a:cubicBezTo>
                      <a:pt x="656" y="64"/>
                      <a:pt x="656" y="64"/>
                      <a:pt x="656" y="64"/>
                    </a:cubicBezTo>
                    <a:cubicBezTo>
                      <a:pt x="657" y="64"/>
                      <a:pt x="657" y="64"/>
                      <a:pt x="657" y="64"/>
                    </a:cubicBezTo>
                    <a:cubicBezTo>
                      <a:pt x="657" y="63"/>
                      <a:pt x="657" y="63"/>
                      <a:pt x="657" y="63"/>
                    </a:cubicBezTo>
                    <a:lnTo>
                      <a:pt x="657" y="62"/>
                    </a:lnTo>
                    <a:cubicBezTo>
                      <a:pt x="658" y="62"/>
                      <a:pt x="659" y="62"/>
                      <a:pt x="659" y="62"/>
                    </a:cubicBezTo>
                    <a:cubicBezTo>
                      <a:pt x="660" y="62"/>
                      <a:pt x="660" y="62"/>
                      <a:pt x="660" y="62"/>
                    </a:cubicBezTo>
                    <a:cubicBezTo>
                      <a:pt x="661" y="61"/>
                      <a:pt x="661" y="61"/>
                      <a:pt x="661" y="61"/>
                    </a:cubicBezTo>
                    <a:lnTo>
                      <a:pt x="661" y="60"/>
                    </a:lnTo>
                    <a:lnTo>
                      <a:pt x="660" y="60"/>
                    </a:lnTo>
                    <a:lnTo>
                      <a:pt x="660" y="59"/>
                    </a:lnTo>
                    <a:lnTo>
                      <a:pt x="660" y="58"/>
                    </a:lnTo>
                    <a:cubicBezTo>
                      <a:pt x="661" y="58"/>
                      <a:pt x="661" y="58"/>
                      <a:pt x="661" y="57"/>
                    </a:cubicBezTo>
                    <a:cubicBezTo>
                      <a:pt x="662" y="57"/>
                      <a:pt x="662" y="57"/>
                      <a:pt x="662" y="57"/>
                    </a:cubicBezTo>
                    <a:cubicBezTo>
                      <a:pt x="663" y="57"/>
                      <a:pt x="663" y="57"/>
                      <a:pt x="663" y="57"/>
                    </a:cubicBezTo>
                    <a:lnTo>
                      <a:pt x="664" y="57"/>
                    </a:lnTo>
                    <a:cubicBezTo>
                      <a:pt x="665" y="57"/>
                      <a:pt x="665" y="56"/>
                      <a:pt x="665" y="56"/>
                    </a:cubicBezTo>
                    <a:cubicBezTo>
                      <a:pt x="667" y="56"/>
                      <a:pt x="668" y="55"/>
                      <a:pt x="669" y="54"/>
                    </a:cubicBezTo>
                    <a:lnTo>
                      <a:pt x="670" y="54"/>
                    </a:lnTo>
                    <a:cubicBezTo>
                      <a:pt x="670" y="54"/>
                      <a:pt x="671" y="54"/>
                      <a:pt x="672" y="53"/>
                    </a:cubicBezTo>
                    <a:lnTo>
                      <a:pt x="673" y="53"/>
                    </a:lnTo>
                    <a:lnTo>
                      <a:pt x="674" y="53"/>
                    </a:lnTo>
                    <a:cubicBezTo>
                      <a:pt x="675" y="53"/>
                      <a:pt x="675" y="53"/>
                      <a:pt x="675" y="54"/>
                    </a:cubicBezTo>
                    <a:lnTo>
                      <a:pt x="676" y="54"/>
                    </a:lnTo>
                    <a:cubicBezTo>
                      <a:pt x="676" y="54"/>
                      <a:pt x="677" y="54"/>
                      <a:pt x="678" y="54"/>
                    </a:cubicBezTo>
                    <a:cubicBezTo>
                      <a:pt x="678" y="55"/>
                      <a:pt x="679" y="55"/>
                      <a:pt x="680" y="55"/>
                    </a:cubicBezTo>
                    <a:cubicBezTo>
                      <a:pt x="680" y="56"/>
                      <a:pt x="680" y="56"/>
                      <a:pt x="680" y="56"/>
                    </a:cubicBezTo>
                    <a:cubicBezTo>
                      <a:pt x="681" y="56"/>
                      <a:pt x="682" y="56"/>
                      <a:pt x="682" y="56"/>
                    </a:cubicBezTo>
                    <a:cubicBezTo>
                      <a:pt x="683" y="56"/>
                      <a:pt x="683" y="56"/>
                      <a:pt x="684" y="56"/>
                    </a:cubicBezTo>
                    <a:cubicBezTo>
                      <a:pt x="685" y="56"/>
                      <a:pt x="685" y="56"/>
                      <a:pt x="685" y="56"/>
                    </a:cubicBezTo>
                    <a:cubicBezTo>
                      <a:pt x="686" y="57"/>
                      <a:pt x="687" y="57"/>
                      <a:pt x="687" y="57"/>
                    </a:cubicBezTo>
                    <a:lnTo>
                      <a:pt x="687" y="58"/>
                    </a:lnTo>
                    <a:lnTo>
                      <a:pt x="686" y="58"/>
                    </a:lnTo>
                    <a:lnTo>
                      <a:pt x="685" y="58"/>
                    </a:lnTo>
                    <a:cubicBezTo>
                      <a:pt x="686" y="59"/>
                      <a:pt x="686" y="59"/>
                      <a:pt x="687" y="59"/>
                    </a:cubicBezTo>
                    <a:cubicBezTo>
                      <a:pt x="687" y="60"/>
                      <a:pt x="687" y="60"/>
                      <a:pt x="687" y="61"/>
                    </a:cubicBezTo>
                    <a:lnTo>
                      <a:pt x="687" y="62"/>
                    </a:lnTo>
                    <a:lnTo>
                      <a:pt x="688" y="62"/>
                    </a:lnTo>
                    <a:cubicBezTo>
                      <a:pt x="688" y="62"/>
                      <a:pt x="689" y="62"/>
                      <a:pt x="689" y="63"/>
                    </a:cubicBezTo>
                    <a:cubicBezTo>
                      <a:pt x="690" y="63"/>
                      <a:pt x="689" y="64"/>
                      <a:pt x="689" y="64"/>
                    </a:cubicBezTo>
                    <a:cubicBezTo>
                      <a:pt x="688" y="64"/>
                      <a:pt x="687" y="64"/>
                      <a:pt x="686" y="64"/>
                    </a:cubicBezTo>
                    <a:cubicBezTo>
                      <a:pt x="685" y="64"/>
                      <a:pt x="685" y="65"/>
                      <a:pt x="684" y="65"/>
                    </a:cubicBezTo>
                    <a:cubicBezTo>
                      <a:pt x="683" y="65"/>
                      <a:pt x="683" y="65"/>
                      <a:pt x="682" y="66"/>
                    </a:cubicBezTo>
                    <a:lnTo>
                      <a:pt x="683" y="66"/>
                    </a:lnTo>
                    <a:lnTo>
                      <a:pt x="684" y="67"/>
                    </a:lnTo>
                    <a:cubicBezTo>
                      <a:pt x="683" y="68"/>
                      <a:pt x="682" y="68"/>
                      <a:pt x="681" y="68"/>
                    </a:cubicBezTo>
                    <a:cubicBezTo>
                      <a:pt x="680" y="68"/>
                      <a:pt x="679" y="69"/>
                      <a:pt x="678" y="69"/>
                    </a:cubicBezTo>
                    <a:cubicBezTo>
                      <a:pt x="677" y="69"/>
                      <a:pt x="677" y="69"/>
                      <a:pt x="676" y="69"/>
                    </a:cubicBezTo>
                    <a:cubicBezTo>
                      <a:pt x="675" y="69"/>
                      <a:pt x="675" y="69"/>
                      <a:pt x="675" y="69"/>
                    </a:cubicBezTo>
                    <a:lnTo>
                      <a:pt x="675" y="68"/>
                    </a:lnTo>
                    <a:lnTo>
                      <a:pt x="676" y="67"/>
                    </a:lnTo>
                    <a:cubicBezTo>
                      <a:pt x="676" y="66"/>
                      <a:pt x="676" y="66"/>
                      <a:pt x="676" y="65"/>
                    </a:cubicBezTo>
                    <a:lnTo>
                      <a:pt x="675" y="65"/>
                    </a:lnTo>
                    <a:lnTo>
                      <a:pt x="675" y="66"/>
                    </a:lnTo>
                    <a:lnTo>
                      <a:pt x="674" y="66"/>
                    </a:lnTo>
                    <a:lnTo>
                      <a:pt x="673" y="66"/>
                    </a:lnTo>
                    <a:lnTo>
                      <a:pt x="673" y="67"/>
                    </a:lnTo>
                    <a:cubicBezTo>
                      <a:pt x="673" y="67"/>
                      <a:pt x="673" y="68"/>
                      <a:pt x="672" y="68"/>
                    </a:cubicBezTo>
                    <a:lnTo>
                      <a:pt x="671" y="68"/>
                    </a:lnTo>
                    <a:lnTo>
                      <a:pt x="670" y="68"/>
                    </a:lnTo>
                    <a:cubicBezTo>
                      <a:pt x="669" y="69"/>
                      <a:pt x="668" y="69"/>
                      <a:pt x="667" y="70"/>
                    </a:cubicBezTo>
                    <a:cubicBezTo>
                      <a:pt x="667" y="70"/>
                      <a:pt x="666" y="70"/>
                      <a:pt x="666" y="71"/>
                    </a:cubicBezTo>
                    <a:lnTo>
                      <a:pt x="667" y="71"/>
                    </a:lnTo>
                    <a:cubicBezTo>
                      <a:pt x="667" y="71"/>
                      <a:pt x="668" y="71"/>
                      <a:pt x="668" y="72"/>
                    </a:cubicBezTo>
                    <a:cubicBezTo>
                      <a:pt x="668" y="72"/>
                      <a:pt x="669" y="72"/>
                      <a:pt x="668" y="73"/>
                    </a:cubicBezTo>
                    <a:cubicBezTo>
                      <a:pt x="667" y="73"/>
                      <a:pt x="667" y="73"/>
                      <a:pt x="667" y="73"/>
                    </a:cubicBezTo>
                    <a:cubicBezTo>
                      <a:pt x="666" y="73"/>
                      <a:pt x="666" y="74"/>
                      <a:pt x="665" y="74"/>
                    </a:cubicBezTo>
                    <a:lnTo>
                      <a:pt x="665" y="75"/>
                    </a:lnTo>
                    <a:lnTo>
                      <a:pt x="664" y="76"/>
                    </a:lnTo>
                    <a:lnTo>
                      <a:pt x="663" y="77"/>
                    </a:lnTo>
                    <a:cubicBezTo>
                      <a:pt x="662" y="77"/>
                      <a:pt x="662" y="77"/>
                      <a:pt x="662" y="77"/>
                    </a:cubicBezTo>
                    <a:lnTo>
                      <a:pt x="662" y="78"/>
                    </a:lnTo>
                    <a:cubicBezTo>
                      <a:pt x="661" y="78"/>
                      <a:pt x="661" y="78"/>
                      <a:pt x="661" y="78"/>
                    </a:cubicBezTo>
                    <a:cubicBezTo>
                      <a:pt x="661" y="79"/>
                      <a:pt x="661" y="79"/>
                      <a:pt x="661" y="79"/>
                    </a:cubicBezTo>
                    <a:cubicBezTo>
                      <a:pt x="661" y="80"/>
                      <a:pt x="661" y="80"/>
                      <a:pt x="661" y="80"/>
                    </a:cubicBezTo>
                    <a:cubicBezTo>
                      <a:pt x="661" y="81"/>
                      <a:pt x="660" y="81"/>
                      <a:pt x="660" y="81"/>
                    </a:cubicBezTo>
                    <a:cubicBezTo>
                      <a:pt x="659" y="81"/>
                      <a:pt x="659" y="81"/>
                      <a:pt x="659" y="82"/>
                    </a:cubicBezTo>
                    <a:cubicBezTo>
                      <a:pt x="658" y="82"/>
                      <a:pt x="658" y="82"/>
                      <a:pt x="658" y="82"/>
                    </a:cubicBezTo>
                    <a:lnTo>
                      <a:pt x="657" y="82"/>
                    </a:lnTo>
                    <a:lnTo>
                      <a:pt x="656" y="82"/>
                    </a:lnTo>
                    <a:lnTo>
                      <a:pt x="655" y="82"/>
                    </a:lnTo>
                    <a:lnTo>
                      <a:pt x="654" y="82"/>
                    </a:lnTo>
                    <a:cubicBezTo>
                      <a:pt x="653" y="82"/>
                      <a:pt x="653" y="82"/>
                      <a:pt x="653" y="82"/>
                    </a:cubicBezTo>
                    <a:cubicBezTo>
                      <a:pt x="652" y="82"/>
                      <a:pt x="652" y="82"/>
                      <a:pt x="652" y="82"/>
                    </a:cubicBezTo>
                    <a:cubicBezTo>
                      <a:pt x="651" y="82"/>
                      <a:pt x="651" y="82"/>
                      <a:pt x="651" y="82"/>
                    </a:cubicBezTo>
                    <a:lnTo>
                      <a:pt x="650" y="83"/>
                    </a:lnTo>
                    <a:lnTo>
                      <a:pt x="649" y="83"/>
                    </a:lnTo>
                    <a:cubicBezTo>
                      <a:pt x="649" y="84"/>
                      <a:pt x="649" y="84"/>
                      <a:pt x="649" y="84"/>
                    </a:cubicBezTo>
                    <a:cubicBezTo>
                      <a:pt x="648" y="84"/>
                      <a:pt x="648" y="84"/>
                      <a:pt x="647" y="84"/>
                    </a:cubicBezTo>
                    <a:lnTo>
                      <a:pt x="646" y="84"/>
                    </a:lnTo>
                    <a:cubicBezTo>
                      <a:pt x="645" y="84"/>
                      <a:pt x="645" y="84"/>
                      <a:pt x="645" y="84"/>
                    </a:cubicBezTo>
                    <a:cubicBezTo>
                      <a:pt x="644" y="84"/>
                      <a:pt x="644" y="84"/>
                      <a:pt x="643" y="84"/>
                    </a:cubicBezTo>
                    <a:lnTo>
                      <a:pt x="642" y="85"/>
                    </a:lnTo>
                    <a:lnTo>
                      <a:pt x="641" y="86"/>
                    </a:lnTo>
                    <a:cubicBezTo>
                      <a:pt x="640" y="86"/>
                      <a:pt x="640" y="86"/>
                      <a:pt x="639" y="86"/>
                    </a:cubicBezTo>
                    <a:lnTo>
                      <a:pt x="638" y="86"/>
                    </a:lnTo>
                    <a:cubicBezTo>
                      <a:pt x="637" y="86"/>
                      <a:pt x="637" y="85"/>
                      <a:pt x="637" y="85"/>
                    </a:cubicBezTo>
                    <a:cubicBezTo>
                      <a:pt x="636" y="85"/>
                      <a:pt x="635" y="86"/>
                      <a:pt x="635" y="86"/>
                    </a:cubicBezTo>
                    <a:lnTo>
                      <a:pt x="634" y="86"/>
                    </a:lnTo>
                    <a:cubicBezTo>
                      <a:pt x="634" y="86"/>
                      <a:pt x="633" y="86"/>
                      <a:pt x="632" y="86"/>
                    </a:cubicBezTo>
                    <a:lnTo>
                      <a:pt x="631" y="86"/>
                    </a:lnTo>
                    <a:cubicBezTo>
                      <a:pt x="630" y="86"/>
                      <a:pt x="629" y="86"/>
                      <a:pt x="629" y="86"/>
                    </a:cubicBezTo>
                    <a:cubicBezTo>
                      <a:pt x="628" y="86"/>
                      <a:pt x="629" y="85"/>
                      <a:pt x="629" y="84"/>
                    </a:cubicBezTo>
                    <a:cubicBezTo>
                      <a:pt x="630" y="84"/>
                      <a:pt x="630" y="84"/>
                      <a:pt x="632" y="83"/>
                    </a:cubicBezTo>
                    <a:lnTo>
                      <a:pt x="633" y="83"/>
                    </a:lnTo>
                    <a:cubicBezTo>
                      <a:pt x="633" y="82"/>
                      <a:pt x="633" y="82"/>
                      <a:pt x="632" y="82"/>
                    </a:cubicBezTo>
                    <a:cubicBezTo>
                      <a:pt x="632" y="81"/>
                      <a:pt x="632" y="80"/>
                      <a:pt x="631" y="80"/>
                    </a:cubicBezTo>
                    <a:cubicBezTo>
                      <a:pt x="630" y="80"/>
                      <a:pt x="630" y="79"/>
                      <a:pt x="630" y="79"/>
                    </a:cubicBezTo>
                    <a:cubicBezTo>
                      <a:pt x="630" y="79"/>
                      <a:pt x="630" y="78"/>
                      <a:pt x="629" y="78"/>
                    </a:cubicBezTo>
                    <a:lnTo>
                      <a:pt x="628" y="78"/>
                    </a:lnTo>
                    <a:cubicBezTo>
                      <a:pt x="628" y="78"/>
                      <a:pt x="627" y="79"/>
                      <a:pt x="626" y="79"/>
                    </a:cubicBezTo>
                    <a:lnTo>
                      <a:pt x="627" y="80"/>
                    </a:lnTo>
                    <a:cubicBezTo>
                      <a:pt x="627" y="80"/>
                      <a:pt x="628" y="80"/>
                      <a:pt x="629" y="80"/>
                    </a:cubicBezTo>
                    <a:cubicBezTo>
                      <a:pt x="631" y="81"/>
                      <a:pt x="629" y="83"/>
                      <a:pt x="628" y="84"/>
                    </a:cubicBezTo>
                    <a:cubicBezTo>
                      <a:pt x="628" y="84"/>
                      <a:pt x="627" y="85"/>
                      <a:pt x="627" y="86"/>
                    </a:cubicBezTo>
                    <a:cubicBezTo>
                      <a:pt x="626" y="86"/>
                      <a:pt x="625" y="86"/>
                      <a:pt x="625" y="87"/>
                    </a:cubicBezTo>
                    <a:cubicBezTo>
                      <a:pt x="624" y="87"/>
                      <a:pt x="624" y="87"/>
                      <a:pt x="623" y="87"/>
                    </a:cubicBezTo>
                    <a:cubicBezTo>
                      <a:pt x="622" y="87"/>
                      <a:pt x="622" y="87"/>
                      <a:pt x="622" y="87"/>
                    </a:cubicBezTo>
                    <a:lnTo>
                      <a:pt x="622" y="86"/>
                    </a:lnTo>
                    <a:cubicBezTo>
                      <a:pt x="622" y="85"/>
                      <a:pt x="621" y="85"/>
                      <a:pt x="621" y="85"/>
                    </a:cubicBezTo>
                    <a:lnTo>
                      <a:pt x="620" y="85"/>
                    </a:lnTo>
                    <a:cubicBezTo>
                      <a:pt x="619" y="86"/>
                      <a:pt x="619" y="86"/>
                      <a:pt x="618" y="86"/>
                    </a:cubicBezTo>
                    <a:cubicBezTo>
                      <a:pt x="617" y="86"/>
                      <a:pt x="616" y="85"/>
                      <a:pt x="616" y="84"/>
                    </a:cubicBezTo>
                    <a:cubicBezTo>
                      <a:pt x="615" y="84"/>
                      <a:pt x="615" y="84"/>
                      <a:pt x="615" y="83"/>
                    </a:cubicBezTo>
                    <a:lnTo>
                      <a:pt x="614" y="83"/>
                    </a:lnTo>
                    <a:cubicBezTo>
                      <a:pt x="613" y="83"/>
                      <a:pt x="613" y="83"/>
                      <a:pt x="613" y="83"/>
                    </a:cubicBezTo>
                    <a:cubicBezTo>
                      <a:pt x="612" y="83"/>
                      <a:pt x="612" y="83"/>
                      <a:pt x="612" y="83"/>
                    </a:cubicBezTo>
                    <a:cubicBezTo>
                      <a:pt x="611" y="83"/>
                      <a:pt x="611" y="83"/>
                      <a:pt x="611" y="83"/>
                    </a:cubicBezTo>
                    <a:cubicBezTo>
                      <a:pt x="611" y="83"/>
                      <a:pt x="610" y="83"/>
                      <a:pt x="609" y="82"/>
                    </a:cubicBezTo>
                    <a:lnTo>
                      <a:pt x="608" y="82"/>
                    </a:lnTo>
                    <a:lnTo>
                      <a:pt x="607" y="82"/>
                    </a:lnTo>
                    <a:lnTo>
                      <a:pt x="606" y="82"/>
                    </a:lnTo>
                    <a:cubicBezTo>
                      <a:pt x="605" y="83"/>
                      <a:pt x="605" y="83"/>
                      <a:pt x="606" y="84"/>
                    </a:cubicBezTo>
                    <a:lnTo>
                      <a:pt x="605" y="85"/>
                    </a:lnTo>
                    <a:cubicBezTo>
                      <a:pt x="605" y="86"/>
                      <a:pt x="604" y="86"/>
                      <a:pt x="603" y="87"/>
                    </a:cubicBezTo>
                    <a:cubicBezTo>
                      <a:pt x="602" y="87"/>
                      <a:pt x="601" y="87"/>
                      <a:pt x="600" y="87"/>
                    </a:cubicBezTo>
                    <a:cubicBezTo>
                      <a:pt x="599" y="87"/>
                      <a:pt x="598" y="88"/>
                      <a:pt x="597" y="88"/>
                    </a:cubicBezTo>
                    <a:cubicBezTo>
                      <a:pt x="597" y="88"/>
                      <a:pt x="596" y="88"/>
                      <a:pt x="596" y="89"/>
                    </a:cubicBezTo>
                    <a:lnTo>
                      <a:pt x="595" y="89"/>
                    </a:lnTo>
                    <a:cubicBezTo>
                      <a:pt x="594" y="89"/>
                      <a:pt x="593" y="90"/>
                      <a:pt x="592" y="90"/>
                    </a:cubicBezTo>
                    <a:cubicBezTo>
                      <a:pt x="591" y="90"/>
                      <a:pt x="591" y="90"/>
                      <a:pt x="589" y="90"/>
                    </a:cubicBezTo>
                    <a:cubicBezTo>
                      <a:pt x="588" y="90"/>
                      <a:pt x="587" y="91"/>
                      <a:pt x="586" y="91"/>
                    </a:cubicBezTo>
                    <a:lnTo>
                      <a:pt x="585" y="91"/>
                    </a:lnTo>
                    <a:lnTo>
                      <a:pt x="584" y="91"/>
                    </a:lnTo>
                    <a:lnTo>
                      <a:pt x="584" y="92"/>
                    </a:lnTo>
                    <a:cubicBezTo>
                      <a:pt x="583" y="92"/>
                      <a:pt x="582" y="92"/>
                      <a:pt x="582" y="92"/>
                    </a:cubicBezTo>
                    <a:cubicBezTo>
                      <a:pt x="582" y="92"/>
                      <a:pt x="581" y="92"/>
                      <a:pt x="580" y="92"/>
                    </a:cubicBezTo>
                    <a:lnTo>
                      <a:pt x="579" y="92"/>
                    </a:lnTo>
                    <a:cubicBezTo>
                      <a:pt x="578" y="92"/>
                      <a:pt x="577" y="92"/>
                      <a:pt x="576" y="91"/>
                    </a:cubicBezTo>
                    <a:cubicBezTo>
                      <a:pt x="575" y="91"/>
                      <a:pt x="575" y="91"/>
                      <a:pt x="575" y="90"/>
                    </a:cubicBezTo>
                    <a:lnTo>
                      <a:pt x="576" y="90"/>
                    </a:lnTo>
                    <a:lnTo>
                      <a:pt x="576" y="89"/>
                    </a:lnTo>
                    <a:lnTo>
                      <a:pt x="575" y="88"/>
                    </a:lnTo>
                    <a:cubicBezTo>
                      <a:pt x="574" y="88"/>
                      <a:pt x="574" y="87"/>
                      <a:pt x="573" y="87"/>
                    </a:cubicBezTo>
                    <a:cubicBezTo>
                      <a:pt x="573" y="86"/>
                      <a:pt x="573" y="86"/>
                      <a:pt x="573" y="86"/>
                    </a:cubicBezTo>
                    <a:lnTo>
                      <a:pt x="573" y="85"/>
                    </a:lnTo>
                    <a:lnTo>
                      <a:pt x="573" y="84"/>
                    </a:lnTo>
                    <a:lnTo>
                      <a:pt x="572" y="84"/>
                    </a:lnTo>
                    <a:cubicBezTo>
                      <a:pt x="571" y="85"/>
                      <a:pt x="570" y="85"/>
                      <a:pt x="569" y="85"/>
                    </a:cubicBezTo>
                    <a:lnTo>
                      <a:pt x="568" y="85"/>
                    </a:lnTo>
                    <a:cubicBezTo>
                      <a:pt x="567" y="85"/>
                      <a:pt x="567" y="85"/>
                      <a:pt x="566" y="85"/>
                    </a:cubicBezTo>
                    <a:lnTo>
                      <a:pt x="565" y="85"/>
                    </a:lnTo>
                    <a:cubicBezTo>
                      <a:pt x="566" y="85"/>
                      <a:pt x="566" y="86"/>
                      <a:pt x="566" y="86"/>
                    </a:cubicBezTo>
                    <a:cubicBezTo>
                      <a:pt x="567" y="86"/>
                      <a:pt x="567" y="86"/>
                      <a:pt x="567" y="86"/>
                    </a:cubicBezTo>
                    <a:cubicBezTo>
                      <a:pt x="568" y="87"/>
                      <a:pt x="568" y="87"/>
                      <a:pt x="569" y="88"/>
                    </a:cubicBezTo>
                    <a:cubicBezTo>
                      <a:pt x="569" y="89"/>
                      <a:pt x="569" y="89"/>
                      <a:pt x="569" y="89"/>
                    </a:cubicBezTo>
                    <a:cubicBezTo>
                      <a:pt x="570" y="90"/>
                      <a:pt x="570" y="90"/>
                      <a:pt x="571" y="91"/>
                    </a:cubicBezTo>
                    <a:lnTo>
                      <a:pt x="572" y="91"/>
                    </a:lnTo>
                    <a:lnTo>
                      <a:pt x="573" y="92"/>
                    </a:lnTo>
                    <a:cubicBezTo>
                      <a:pt x="574" y="92"/>
                      <a:pt x="574" y="92"/>
                      <a:pt x="575" y="93"/>
                    </a:cubicBezTo>
                    <a:cubicBezTo>
                      <a:pt x="576" y="93"/>
                      <a:pt x="576" y="93"/>
                      <a:pt x="577" y="93"/>
                    </a:cubicBezTo>
                    <a:cubicBezTo>
                      <a:pt x="578" y="93"/>
                      <a:pt x="578" y="93"/>
                      <a:pt x="579" y="93"/>
                    </a:cubicBezTo>
                    <a:cubicBezTo>
                      <a:pt x="580" y="93"/>
                      <a:pt x="580" y="93"/>
                      <a:pt x="580" y="93"/>
                    </a:cubicBezTo>
                    <a:cubicBezTo>
                      <a:pt x="580" y="94"/>
                      <a:pt x="580" y="94"/>
                      <a:pt x="580" y="94"/>
                    </a:cubicBezTo>
                    <a:cubicBezTo>
                      <a:pt x="580" y="95"/>
                      <a:pt x="579" y="95"/>
                      <a:pt x="579" y="95"/>
                    </a:cubicBezTo>
                    <a:lnTo>
                      <a:pt x="578" y="95"/>
                    </a:lnTo>
                    <a:cubicBezTo>
                      <a:pt x="578" y="96"/>
                      <a:pt x="577" y="96"/>
                      <a:pt x="576" y="97"/>
                    </a:cubicBezTo>
                    <a:lnTo>
                      <a:pt x="575" y="97"/>
                    </a:lnTo>
                    <a:cubicBezTo>
                      <a:pt x="574" y="97"/>
                      <a:pt x="574" y="97"/>
                      <a:pt x="573" y="97"/>
                    </a:cubicBezTo>
                    <a:cubicBezTo>
                      <a:pt x="572" y="97"/>
                      <a:pt x="572" y="97"/>
                      <a:pt x="572" y="98"/>
                    </a:cubicBezTo>
                    <a:cubicBezTo>
                      <a:pt x="572" y="98"/>
                      <a:pt x="571" y="98"/>
                      <a:pt x="570" y="98"/>
                    </a:cubicBezTo>
                    <a:lnTo>
                      <a:pt x="569" y="98"/>
                    </a:lnTo>
                    <a:cubicBezTo>
                      <a:pt x="568" y="98"/>
                      <a:pt x="568" y="98"/>
                      <a:pt x="568" y="98"/>
                    </a:cubicBezTo>
                    <a:cubicBezTo>
                      <a:pt x="567" y="98"/>
                      <a:pt x="567" y="98"/>
                      <a:pt x="567" y="98"/>
                    </a:cubicBezTo>
                    <a:cubicBezTo>
                      <a:pt x="566" y="98"/>
                      <a:pt x="566" y="98"/>
                      <a:pt x="566" y="98"/>
                    </a:cubicBezTo>
                    <a:cubicBezTo>
                      <a:pt x="565" y="99"/>
                      <a:pt x="564" y="99"/>
                      <a:pt x="563" y="99"/>
                    </a:cubicBezTo>
                    <a:lnTo>
                      <a:pt x="562" y="100"/>
                    </a:lnTo>
                    <a:cubicBezTo>
                      <a:pt x="562" y="100"/>
                      <a:pt x="561" y="100"/>
                      <a:pt x="560" y="100"/>
                    </a:cubicBezTo>
                    <a:cubicBezTo>
                      <a:pt x="560" y="101"/>
                      <a:pt x="559" y="101"/>
                      <a:pt x="559" y="101"/>
                    </a:cubicBezTo>
                    <a:lnTo>
                      <a:pt x="558" y="101"/>
                    </a:lnTo>
                    <a:cubicBezTo>
                      <a:pt x="557" y="102"/>
                      <a:pt x="556" y="102"/>
                      <a:pt x="555" y="103"/>
                    </a:cubicBezTo>
                    <a:cubicBezTo>
                      <a:pt x="554" y="103"/>
                      <a:pt x="554" y="103"/>
                      <a:pt x="553" y="103"/>
                    </a:cubicBezTo>
                    <a:cubicBezTo>
                      <a:pt x="552" y="103"/>
                      <a:pt x="552" y="103"/>
                      <a:pt x="551" y="103"/>
                    </a:cubicBezTo>
                    <a:cubicBezTo>
                      <a:pt x="550" y="102"/>
                      <a:pt x="550" y="102"/>
                      <a:pt x="550" y="102"/>
                    </a:cubicBezTo>
                    <a:cubicBezTo>
                      <a:pt x="550" y="102"/>
                      <a:pt x="549" y="102"/>
                      <a:pt x="549" y="103"/>
                    </a:cubicBezTo>
                    <a:lnTo>
                      <a:pt x="549" y="104"/>
                    </a:lnTo>
                    <a:lnTo>
                      <a:pt x="548" y="104"/>
                    </a:lnTo>
                    <a:cubicBezTo>
                      <a:pt x="547" y="104"/>
                      <a:pt x="547" y="104"/>
                      <a:pt x="547" y="104"/>
                    </a:cubicBezTo>
                    <a:lnTo>
                      <a:pt x="546" y="103"/>
                    </a:ln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4" y="104"/>
                      <a:pt x="544" y="104"/>
                      <a:pt x="544" y="104"/>
                    </a:cubicBezTo>
                    <a:lnTo>
                      <a:pt x="543" y="104"/>
                    </a:lnTo>
                    <a:cubicBezTo>
                      <a:pt x="543" y="104"/>
                      <a:pt x="542" y="103"/>
                      <a:pt x="542" y="102"/>
                    </a:cubicBezTo>
                    <a:cubicBezTo>
                      <a:pt x="542" y="102"/>
                      <a:pt x="543" y="102"/>
                      <a:pt x="543" y="101"/>
                    </a:cubicBezTo>
                    <a:lnTo>
                      <a:pt x="544" y="101"/>
                    </a:lnTo>
                    <a:lnTo>
                      <a:pt x="543" y="101"/>
                    </a:lnTo>
                    <a:cubicBezTo>
                      <a:pt x="543" y="100"/>
                      <a:pt x="543" y="100"/>
                      <a:pt x="542" y="100"/>
                    </a:cubicBezTo>
                    <a:cubicBezTo>
                      <a:pt x="541" y="100"/>
                      <a:pt x="541" y="101"/>
                      <a:pt x="541" y="101"/>
                    </a:cubicBezTo>
                    <a:cubicBezTo>
                      <a:pt x="541" y="101"/>
                      <a:pt x="541" y="102"/>
                      <a:pt x="540" y="102"/>
                    </a:cubicBezTo>
                    <a:lnTo>
                      <a:pt x="540" y="103"/>
                    </a:lnTo>
                    <a:cubicBezTo>
                      <a:pt x="539" y="104"/>
                      <a:pt x="538" y="104"/>
                      <a:pt x="538" y="104"/>
                    </a:cubicBezTo>
                    <a:lnTo>
                      <a:pt x="537" y="104"/>
                    </a:lnTo>
                    <a:lnTo>
                      <a:pt x="536" y="104"/>
                    </a:lnTo>
                    <a:lnTo>
                      <a:pt x="536" y="103"/>
                    </a:lnTo>
                    <a:lnTo>
                      <a:pt x="536" y="104"/>
                    </a:lnTo>
                    <a:cubicBezTo>
                      <a:pt x="535" y="104"/>
                      <a:pt x="535" y="104"/>
                      <a:pt x="535" y="104"/>
                    </a:cubicBezTo>
                    <a:lnTo>
                      <a:pt x="534" y="105"/>
                    </a:lnTo>
                    <a:cubicBezTo>
                      <a:pt x="534" y="105"/>
                      <a:pt x="533" y="105"/>
                      <a:pt x="532" y="105"/>
                    </a:cubicBezTo>
                    <a:lnTo>
                      <a:pt x="531" y="105"/>
                    </a:lnTo>
                    <a:lnTo>
                      <a:pt x="530" y="105"/>
                    </a:lnTo>
                    <a:cubicBezTo>
                      <a:pt x="529" y="105"/>
                      <a:pt x="529" y="105"/>
                      <a:pt x="529" y="105"/>
                    </a:cubicBezTo>
                    <a:cubicBezTo>
                      <a:pt x="528" y="105"/>
                      <a:pt x="528" y="105"/>
                      <a:pt x="528" y="105"/>
                    </a:cubicBezTo>
                    <a:cubicBezTo>
                      <a:pt x="528" y="106"/>
                      <a:pt x="527" y="106"/>
                      <a:pt x="526" y="106"/>
                    </a:cubicBezTo>
                    <a:cubicBezTo>
                      <a:pt x="525" y="106"/>
                      <a:pt x="525" y="105"/>
                      <a:pt x="524" y="105"/>
                    </a:cubicBezTo>
                    <a:cubicBezTo>
                      <a:pt x="523" y="104"/>
                      <a:pt x="522" y="104"/>
                      <a:pt x="522" y="104"/>
                    </a:cubicBezTo>
                    <a:cubicBezTo>
                      <a:pt x="521" y="104"/>
                      <a:pt x="520" y="104"/>
                      <a:pt x="520" y="103"/>
                    </a:cubicBezTo>
                    <a:cubicBezTo>
                      <a:pt x="519" y="103"/>
                      <a:pt x="519" y="103"/>
                      <a:pt x="518" y="102"/>
                    </a:cubicBezTo>
                    <a:lnTo>
                      <a:pt x="517" y="102"/>
                    </a:lnTo>
                    <a:cubicBezTo>
                      <a:pt x="516" y="101"/>
                      <a:pt x="516" y="101"/>
                      <a:pt x="515" y="101"/>
                    </a:cubicBezTo>
                    <a:lnTo>
                      <a:pt x="514" y="101"/>
                    </a:lnTo>
                    <a:cubicBezTo>
                      <a:pt x="513" y="100"/>
                      <a:pt x="512" y="100"/>
                      <a:pt x="512" y="100"/>
                    </a:cubicBezTo>
                    <a:cubicBezTo>
                      <a:pt x="511" y="100"/>
                      <a:pt x="511" y="99"/>
                      <a:pt x="511" y="99"/>
                    </a:cubicBezTo>
                    <a:lnTo>
                      <a:pt x="510" y="98"/>
                    </a:lnTo>
                    <a:cubicBezTo>
                      <a:pt x="509" y="98"/>
                      <a:pt x="509" y="99"/>
                      <a:pt x="508" y="99"/>
                    </a:cubicBezTo>
                    <a:lnTo>
                      <a:pt x="507" y="98"/>
                    </a:lnTo>
                    <a:cubicBezTo>
                      <a:pt x="506" y="97"/>
                      <a:pt x="506" y="97"/>
                      <a:pt x="505" y="97"/>
                    </a:cubicBezTo>
                    <a:lnTo>
                      <a:pt x="504" y="96"/>
                    </a:lnTo>
                    <a:lnTo>
                      <a:pt x="503" y="96"/>
                    </a:lnTo>
                    <a:cubicBezTo>
                      <a:pt x="502" y="95"/>
                      <a:pt x="501" y="95"/>
                      <a:pt x="500" y="95"/>
                    </a:cubicBezTo>
                    <a:cubicBezTo>
                      <a:pt x="499" y="94"/>
                      <a:pt x="499" y="94"/>
                      <a:pt x="498" y="94"/>
                    </a:cubicBezTo>
                    <a:lnTo>
                      <a:pt x="497" y="94"/>
                    </a:lnTo>
                    <a:cubicBezTo>
                      <a:pt x="496" y="94"/>
                      <a:pt x="495" y="94"/>
                      <a:pt x="495" y="94"/>
                    </a:cubicBezTo>
                    <a:cubicBezTo>
                      <a:pt x="494" y="94"/>
                      <a:pt x="494" y="94"/>
                      <a:pt x="494" y="94"/>
                    </a:cubicBezTo>
                    <a:lnTo>
                      <a:pt x="493" y="94"/>
                    </a:lnTo>
                    <a:lnTo>
                      <a:pt x="493" y="95"/>
                    </a:lnTo>
                    <a:cubicBezTo>
                      <a:pt x="494" y="96"/>
                      <a:pt x="494" y="96"/>
                      <a:pt x="494" y="96"/>
                    </a:cubicBezTo>
                    <a:cubicBezTo>
                      <a:pt x="495" y="96"/>
                      <a:pt x="495" y="96"/>
                      <a:pt x="495" y="96"/>
                    </a:cubicBezTo>
                    <a:cubicBezTo>
                      <a:pt x="496" y="96"/>
                      <a:pt x="496" y="96"/>
                      <a:pt x="496" y="96"/>
                    </a:cubicBezTo>
                    <a:lnTo>
                      <a:pt x="497" y="96"/>
                    </a:lnTo>
                    <a:cubicBezTo>
                      <a:pt x="498" y="96"/>
                      <a:pt x="498" y="96"/>
                      <a:pt x="498" y="96"/>
                    </a:cubicBezTo>
                    <a:cubicBezTo>
                      <a:pt x="499" y="96"/>
                      <a:pt x="499" y="96"/>
                      <a:pt x="500" y="97"/>
                    </a:cubicBezTo>
                    <a:lnTo>
                      <a:pt x="501" y="97"/>
                    </a:lnTo>
                    <a:lnTo>
                      <a:pt x="501" y="98"/>
                    </a:lnTo>
                    <a:cubicBezTo>
                      <a:pt x="502" y="98"/>
                      <a:pt x="503" y="99"/>
                      <a:pt x="504" y="99"/>
                    </a:cubicBezTo>
                    <a:lnTo>
                      <a:pt x="505" y="100"/>
                    </a:lnTo>
                    <a:cubicBezTo>
                      <a:pt x="505" y="100"/>
                      <a:pt x="506" y="100"/>
                      <a:pt x="506" y="101"/>
                    </a:cubicBezTo>
                    <a:cubicBezTo>
                      <a:pt x="507" y="101"/>
                      <a:pt x="507" y="101"/>
                      <a:pt x="508" y="101"/>
                    </a:cubicBezTo>
                    <a:cubicBezTo>
                      <a:pt x="509" y="101"/>
                      <a:pt x="509" y="101"/>
                      <a:pt x="510" y="101"/>
                    </a:cubicBezTo>
                    <a:cubicBezTo>
                      <a:pt x="511" y="101"/>
                      <a:pt x="511" y="101"/>
                      <a:pt x="511" y="101"/>
                    </a:cubicBezTo>
                    <a:cubicBezTo>
                      <a:pt x="512" y="101"/>
                      <a:pt x="512" y="101"/>
                      <a:pt x="514" y="102"/>
                    </a:cubicBezTo>
                    <a:cubicBezTo>
                      <a:pt x="514" y="103"/>
                      <a:pt x="514" y="103"/>
                      <a:pt x="513" y="103"/>
                    </a:cubicBezTo>
                    <a:cubicBezTo>
                      <a:pt x="512" y="103"/>
                      <a:pt x="512" y="104"/>
                      <a:pt x="511" y="104"/>
                    </a:cubicBezTo>
                    <a:lnTo>
                      <a:pt x="510" y="104"/>
                    </a:lnTo>
                    <a:cubicBezTo>
                      <a:pt x="511" y="104"/>
                      <a:pt x="512" y="104"/>
                      <a:pt x="513" y="104"/>
                    </a:cubicBezTo>
                    <a:lnTo>
                      <a:pt x="514" y="104"/>
                    </a:lnTo>
                    <a:lnTo>
                      <a:pt x="515" y="104"/>
                    </a:lnTo>
                    <a:lnTo>
                      <a:pt x="516" y="104"/>
                    </a:lnTo>
                    <a:cubicBezTo>
                      <a:pt x="517" y="104"/>
                      <a:pt x="518" y="104"/>
                      <a:pt x="519" y="105"/>
                    </a:cubicBezTo>
                    <a:lnTo>
                      <a:pt x="520" y="105"/>
                    </a:lnTo>
                    <a:cubicBezTo>
                      <a:pt x="520" y="105"/>
                      <a:pt x="521" y="105"/>
                      <a:pt x="521" y="106"/>
                    </a:cubicBezTo>
                    <a:cubicBezTo>
                      <a:pt x="522" y="106"/>
                      <a:pt x="522" y="107"/>
                      <a:pt x="522" y="108"/>
                    </a:cubicBezTo>
                    <a:cubicBezTo>
                      <a:pt x="522" y="109"/>
                      <a:pt x="520" y="109"/>
                      <a:pt x="519" y="110"/>
                    </a:cubicBezTo>
                    <a:cubicBezTo>
                      <a:pt x="518" y="110"/>
                      <a:pt x="518" y="110"/>
                      <a:pt x="517" y="110"/>
                    </a:cubicBezTo>
                    <a:lnTo>
                      <a:pt x="517" y="111"/>
                    </a:lnTo>
                    <a:cubicBezTo>
                      <a:pt x="516" y="111"/>
                      <a:pt x="516" y="111"/>
                      <a:pt x="516" y="111"/>
                    </a:cubicBezTo>
                    <a:cubicBezTo>
                      <a:pt x="515" y="111"/>
                      <a:pt x="515" y="111"/>
                      <a:pt x="514" y="111"/>
                    </a:cubicBezTo>
                    <a:cubicBezTo>
                      <a:pt x="513" y="111"/>
                      <a:pt x="512" y="112"/>
                      <a:pt x="510" y="112"/>
                    </a:cubicBezTo>
                    <a:cubicBezTo>
                      <a:pt x="508" y="111"/>
                      <a:pt x="507" y="111"/>
                      <a:pt x="506" y="111"/>
                    </a:cubicBezTo>
                    <a:lnTo>
                      <a:pt x="505" y="111"/>
                    </a:lnTo>
                    <a:cubicBezTo>
                      <a:pt x="504" y="111"/>
                      <a:pt x="503" y="111"/>
                      <a:pt x="502" y="111"/>
                    </a:cubicBezTo>
                    <a:cubicBezTo>
                      <a:pt x="501" y="111"/>
                      <a:pt x="501" y="111"/>
                      <a:pt x="501" y="111"/>
                    </a:cubicBezTo>
                    <a:cubicBezTo>
                      <a:pt x="501" y="112"/>
                      <a:pt x="501" y="112"/>
                      <a:pt x="501" y="112"/>
                    </a:cubicBezTo>
                    <a:cubicBezTo>
                      <a:pt x="501" y="112"/>
                      <a:pt x="500" y="113"/>
                      <a:pt x="499" y="113"/>
                    </a:cubicBezTo>
                    <a:cubicBezTo>
                      <a:pt x="498" y="113"/>
                      <a:pt x="497" y="113"/>
                      <a:pt x="497" y="113"/>
                    </a:cubicBezTo>
                    <a:lnTo>
                      <a:pt x="498" y="114"/>
                    </a:lnTo>
                    <a:cubicBezTo>
                      <a:pt x="497" y="114"/>
                      <a:pt x="497" y="114"/>
                      <a:pt x="497" y="114"/>
                    </a:cubicBezTo>
                    <a:lnTo>
                      <a:pt x="496" y="114"/>
                    </a:lnTo>
                    <a:lnTo>
                      <a:pt x="495" y="114"/>
                    </a:lnTo>
                    <a:cubicBezTo>
                      <a:pt x="495" y="114"/>
                      <a:pt x="495" y="113"/>
                      <a:pt x="494" y="113"/>
                    </a:cubicBezTo>
                    <a:lnTo>
                      <a:pt x="493" y="113"/>
                    </a:lnTo>
                    <a:cubicBezTo>
                      <a:pt x="493" y="114"/>
                      <a:pt x="493" y="114"/>
                      <a:pt x="492" y="114"/>
                    </a:cubicBezTo>
                    <a:cubicBezTo>
                      <a:pt x="492" y="115"/>
                      <a:pt x="492" y="115"/>
                      <a:pt x="491" y="115"/>
                    </a:cubicBezTo>
                    <a:cubicBezTo>
                      <a:pt x="491" y="116"/>
                      <a:pt x="490" y="116"/>
                      <a:pt x="490" y="116"/>
                    </a:cubicBezTo>
                    <a:lnTo>
                      <a:pt x="490" y="115"/>
                    </a:lnTo>
                    <a:cubicBezTo>
                      <a:pt x="490" y="114"/>
                      <a:pt x="490" y="114"/>
                      <a:pt x="489" y="114"/>
                    </a:cubicBezTo>
                    <a:cubicBezTo>
                      <a:pt x="489" y="115"/>
                      <a:pt x="489" y="115"/>
                      <a:pt x="489" y="115"/>
                    </a:cubicBezTo>
                    <a:lnTo>
                      <a:pt x="488" y="115"/>
                    </a:lnTo>
                    <a:lnTo>
                      <a:pt x="487" y="115"/>
                    </a:lnTo>
                    <a:cubicBezTo>
                      <a:pt x="487" y="115"/>
                      <a:pt x="487" y="116"/>
                      <a:pt x="486" y="116"/>
                    </a:cubicBezTo>
                    <a:cubicBezTo>
                      <a:pt x="486" y="116"/>
                      <a:pt x="486" y="115"/>
                      <a:pt x="485" y="115"/>
                    </a:cubicBezTo>
                    <a:lnTo>
                      <a:pt x="484" y="115"/>
                    </a:lnTo>
                    <a:lnTo>
                      <a:pt x="484" y="116"/>
                    </a:lnTo>
                    <a:cubicBezTo>
                      <a:pt x="483" y="116"/>
                      <a:pt x="483" y="117"/>
                      <a:pt x="483" y="117"/>
                    </a:cubicBezTo>
                    <a:cubicBezTo>
                      <a:pt x="482" y="117"/>
                      <a:pt x="482" y="117"/>
                      <a:pt x="482" y="117"/>
                    </a:cubicBezTo>
                    <a:lnTo>
                      <a:pt x="481" y="117"/>
                    </a:lnTo>
                    <a:cubicBezTo>
                      <a:pt x="480" y="117"/>
                      <a:pt x="480" y="117"/>
                      <a:pt x="480" y="117"/>
                    </a:cubicBezTo>
                    <a:cubicBezTo>
                      <a:pt x="480" y="116"/>
                      <a:pt x="480" y="116"/>
                      <a:pt x="480" y="116"/>
                    </a:cubicBezTo>
                    <a:cubicBezTo>
                      <a:pt x="479" y="117"/>
                      <a:pt x="479" y="117"/>
                      <a:pt x="479" y="117"/>
                    </a:cubicBezTo>
                    <a:lnTo>
                      <a:pt x="479" y="118"/>
                    </a:lnTo>
                    <a:lnTo>
                      <a:pt x="478" y="118"/>
                    </a:lnTo>
                    <a:lnTo>
                      <a:pt x="477" y="118"/>
                    </a:lnTo>
                    <a:cubicBezTo>
                      <a:pt x="476" y="118"/>
                      <a:pt x="476" y="118"/>
                      <a:pt x="476" y="118"/>
                    </a:cubicBezTo>
                    <a:lnTo>
                      <a:pt x="475" y="118"/>
                    </a:lnTo>
                    <a:cubicBezTo>
                      <a:pt x="475" y="118"/>
                      <a:pt x="475" y="119"/>
                      <a:pt x="476" y="119"/>
                    </a:cubicBezTo>
                    <a:cubicBezTo>
                      <a:pt x="476" y="120"/>
                      <a:pt x="475" y="120"/>
                      <a:pt x="475" y="120"/>
                    </a:cubicBezTo>
                    <a:cubicBezTo>
                      <a:pt x="474" y="120"/>
                      <a:pt x="474" y="120"/>
                      <a:pt x="473" y="120"/>
                    </a:cubicBezTo>
                    <a:lnTo>
                      <a:pt x="472" y="120"/>
                    </a:lnTo>
                    <a:lnTo>
                      <a:pt x="471" y="120"/>
                    </a:lnTo>
                    <a:lnTo>
                      <a:pt x="470" y="120"/>
                    </a:lnTo>
                    <a:cubicBezTo>
                      <a:pt x="470" y="120"/>
                      <a:pt x="469" y="120"/>
                      <a:pt x="469" y="121"/>
                    </a:cubicBezTo>
                    <a:cubicBezTo>
                      <a:pt x="468" y="121"/>
                      <a:pt x="468" y="121"/>
                      <a:pt x="467" y="121"/>
                    </a:cubicBezTo>
                    <a:cubicBezTo>
                      <a:pt x="467" y="121"/>
                      <a:pt x="467" y="122"/>
                      <a:pt x="466" y="122"/>
                    </a:cubicBezTo>
                    <a:cubicBezTo>
                      <a:pt x="466" y="123"/>
                      <a:pt x="466" y="123"/>
                      <a:pt x="466" y="123"/>
                    </a:cubicBezTo>
                    <a:cubicBezTo>
                      <a:pt x="465" y="123"/>
                      <a:pt x="465" y="123"/>
                      <a:pt x="465" y="123"/>
                    </a:cubicBezTo>
                    <a:lnTo>
                      <a:pt x="464" y="123"/>
                    </a:lnTo>
                    <a:lnTo>
                      <a:pt x="463" y="123"/>
                    </a:lnTo>
                    <a:lnTo>
                      <a:pt x="462" y="123"/>
                    </a:lnTo>
                    <a:cubicBezTo>
                      <a:pt x="461" y="124"/>
                      <a:pt x="461" y="124"/>
                      <a:pt x="460" y="124"/>
                    </a:cubicBezTo>
                    <a:lnTo>
                      <a:pt x="459" y="124"/>
                    </a:lnTo>
                    <a:cubicBezTo>
                      <a:pt x="459" y="125"/>
                      <a:pt x="459" y="125"/>
                      <a:pt x="459" y="125"/>
                    </a:cubicBezTo>
                    <a:cubicBezTo>
                      <a:pt x="458" y="125"/>
                      <a:pt x="458" y="125"/>
                      <a:pt x="458" y="125"/>
                    </a:cubicBezTo>
                    <a:lnTo>
                      <a:pt x="457" y="125"/>
                    </a:lnTo>
                    <a:lnTo>
                      <a:pt x="456" y="125"/>
                    </a:lnTo>
                    <a:lnTo>
                      <a:pt x="456" y="126"/>
                    </a:lnTo>
                    <a:lnTo>
                      <a:pt x="455" y="126"/>
                    </a:lnTo>
                    <a:cubicBezTo>
                      <a:pt x="454" y="126"/>
                      <a:pt x="454" y="126"/>
                      <a:pt x="453" y="126"/>
                    </a:cubicBezTo>
                    <a:cubicBezTo>
                      <a:pt x="453" y="127"/>
                      <a:pt x="452" y="127"/>
                      <a:pt x="452" y="127"/>
                    </a:cubicBezTo>
                    <a:lnTo>
                      <a:pt x="451" y="127"/>
                    </a:lnTo>
                    <a:lnTo>
                      <a:pt x="450" y="128"/>
                    </a:lnTo>
                    <a:cubicBezTo>
                      <a:pt x="449" y="128"/>
                      <a:pt x="449" y="128"/>
                      <a:pt x="449" y="128"/>
                    </a:cubicBezTo>
                    <a:cubicBezTo>
                      <a:pt x="448" y="128"/>
                      <a:pt x="448" y="129"/>
                      <a:pt x="447" y="129"/>
                    </a:cubicBezTo>
                    <a:cubicBezTo>
                      <a:pt x="446" y="129"/>
                      <a:pt x="446" y="128"/>
                      <a:pt x="445" y="128"/>
                    </a:cubicBezTo>
                    <a:cubicBezTo>
                      <a:pt x="444" y="128"/>
                      <a:pt x="444" y="128"/>
                      <a:pt x="444" y="128"/>
                    </a:cubicBezTo>
                    <a:lnTo>
                      <a:pt x="443" y="128"/>
                    </a:lnTo>
                    <a:cubicBezTo>
                      <a:pt x="442" y="129"/>
                      <a:pt x="442" y="129"/>
                      <a:pt x="442" y="129"/>
                    </a:cubicBezTo>
                    <a:lnTo>
                      <a:pt x="442" y="130"/>
                    </a:lnTo>
                    <a:lnTo>
                      <a:pt x="443" y="130"/>
                    </a:lnTo>
                    <a:cubicBezTo>
                      <a:pt x="443" y="130"/>
                      <a:pt x="444" y="130"/>
                      <a:pt x="443" y="131"/>
                    </a:cubicBezTo>
                    <a:lnTo>
                      <a:pt x="442" y="131"/>
                    </a:lnTo>
                    <a:lnTo>
                      <a:pt x="441" y="131"/>
                    </a:lnTo>
                    <a:lnTo>
                      <a:pt x="441" y="132"/>
                    </a:lnTo>
                    <a:cubicBezTo>
                      <a:pt x="440" y="132"/>
                      <a:pt x="440" y="132"/>
                      <a:pt x="440" y="132"/>
                    </a:cubicBezTo>
                    <a:cubicBezTo>
                      <a:pt x="439" y="133"/>
                      <a:pt x="438" y="133"/>
                      <a:pt x="438" y="133"/>
                    </a:cubicBezTo>
                    <a:cubicBezTo>
                      <a:pt x="437" y="133"/>
                      <a:pt x="437" y="133"/>
                      <a:pt x="437" y="133"/>
                    </a:cubicBezTo>
                    <a:cubicBezTo>
                      <a:pt x="436" y="134"/>
                      <a:pt x="436" y="134"/>
                      <a:pt x="435" y="134"/>
                    </a:cubicBezTo>
                    <a:cubicBezTo>
                      <a:pt x="435" y="135"/>
                      <a:pt x="434" y="135"/>
                      <a:pt x="434" y="135"/>
                    </a:cubicBezTo>
                    <a:cubicBezTo>
                      <a:pt x="433" y="135"/>
                      <a:pt x="433" y="135"/>
                      <a:pt x="433" y="136"/>
                    </a:cubicBezTo>
                    <a:lnTo>
                      <a:pt x="432" y="136"/>
                    </a:lnTo>
                    <a:lnTo>
                      <a:pt x="431" y="137"/>
                    </a:lnTo>
                    <a:cubicBezTo>
                      <a:pt x="430" y="137"/>
                      <a:pt x="429" y="138"/>
                      <a:pt x="429" y="138"/>
                    </a:cubicBezTo>
                    <a:lnTo>
                      <a:pt x="429" y="139"/>
                    </a:lnTo>
                    <a:cubicBezTo>
                      <a:pt x="428" y="139"/>
                      <a:pt x="427" y="140"/>
                      <a:pt x="427" y="140"/>
                    </a:cubicBezTo>
                    <a:cubicBezTo>
                      <a:pt x="426" y="140"/>
                      <a:pt x="426" y="140"/>
                      <a:pt x="426" y="140"/>
                    </a:cubicBezTo>
                    <a:cubicBezTo>
                      <a:pt x="425" y="141"/>
                      <a:pt x="425" y="141"/>
                      <a:pt x="424" y="141"/>
                    </a:cubicBezTo>
                    <a:cubicBezTo>
                      <a:pt x="424" y="142"/>
                      <a:pt x="424" y="142"/>
                      <a:pt x="423" y="142"/>
                    </a:cubicBezTo>
                    <a:lnTo>
                      <a:pt x="422" y="143"/>
                    </a:lnTo>
                    <a:cubicBezTo>
                      <a:pt x="421" y="143"/>
                      <a:pt x="421" y="143"/>
                      <a:pt x="421" y="143"/>
                    </a:cubicBezTo>
                    <a:lnTo>
                      <a:pt x="420" y="143"/>
                    </a:lnTo>
                    <a:cubicBezTo>
                      <a:pt x="420" y="144"/>
                      <a:pt x="420" y="144"/>
                      <a:pt x="420" y="144"/>
                    </a:cubicBezTo>
                    <a:cubicBezTo>
                      <a:pt x="421" y="144"/>
                      <a:pt x="421" y="145"/>
                      <a:pt x="421" y="145"/>
                    </a:cubicBezTo>
                    <a:lnTo>
                      <a:pt x="421" y="146"/>
                    </a:lnTo>
                    <a:cubicBezTo>
                      <a:pt x="422" y="146"/>
                      <a:pt x="422" y="146"/>
                      <a:pt x="422" y="146"/>
                    </a:cubicBezTo>
                    <a:lnTo>
                      <a:pt x="423" y="146"/>
                    </a:lnTo>
                    <a:cubicBezTo>
                      <a:pt x="423" y="146"/>
                      <a:pt x="423" y="145"/>
                      <a:pt x="424" y="145"/>
                    </a:cubicBezTo>
                    <a:lnTo>
                      <a:pt x="425" y="145"/>
                    </a:lnTo>
                    <a:cubicBezTo>
                      <a:pt x="425" y="145"/>
                      <a:pt x="426" y="145"/>
                      <a:pt x="426" y="146"/>
                    </a:cubicBezTo>
                    <a:lnTo>
                      <a:pt x="427" y="146"/>
                    </a:lnTo>
                    <a:cubicBezTo>
                      <a:pt x="428" y="146"/>
                      <a:pt x="428" y="146"/>
                      <a:pt x="428" y="146"/>
                    </a:cubicBezTo>
                    <a:cubicBezTo>
                      <a:pt x="429" y="146"/>
                      <a:pt x="429" y="146"/>
                      <a:pt x="429" y="146"/>
                    </a:cubicBezTo>
                    <a:cubicBezTo>
                      <a:pt x="430" y="146"/>
                      <a:pt x="431" y="147"/>
                      <a:pt x="430" y="147"/>
                    </a:cubicBezTo>
                    <a:cubicBezTo>
                      <a:pt x="430" y="148"/>
                      <a:pt x="430" y="148"/>
                      <a:pt x="429" y="148"/>
                    </a:cubicBezTo>
                    <a:cubicBezTo>
                      <a:pt x="429" y="149"/>
                      <a:pt x="429" y="149"/>
                      <a:pt x="429" y="149"/>
                    </a:cubicBezTo>
                    <a:cubicBezTo>
                      <a:pt x="428" y="150"/>
                      <a:pt x="427" y="150"/>
                      <a:pt x="427" y="150"/>
                    </a:cubicBezTo>
                    <a:cubicBezTo>
                      <a:pt x="426" y="152"/>
                      <a:pt x="425" y="152"/>
                      <a:pt x="424" y="152"/>
                    </a:cubicBezTo>
                    <a:cubicBezTo>
                      <a:pt x="423" y="153"/>
                      <a:pt x="422" y="153"/>
                      <a:pt x="420" y="154"/>
                    </a:cubicBezTo>
                    <a:cubicBezTo>
                      <a:pt x="419" y="154"/>
                      <a:pt x="419" y="155"/>
                      <a:pt x="418" y="156"/>
                    </a:cubicBezTo>
                    <a:cubicBezTo>
                      <a:pt x="418" y="156"/>
                      <a:pt x="417" y="156"/>
                      <a:pt x="416" y="157"/>
                    </a:cubicBezTo>
                    <a:cubicBezTo>
                      <a:pt x="415" y="158"/>
                      <a:pt x="414" y="158"/>
                      <a:pt x="413" y="159"/>
                    </a:cubicBezTo>
                    <a:cubicBezTo>
                      <a:pt x="413" y="160"/>
                      <a:pt x="412" y="161"/>
                      <a:pt x="411" y="161"/>
                    </a:cubicBezTo>
                    <a:cubicBezTo>
                      <a:pt x="410" y="161"/>
                      <a:pt x="410" y="161"/>
                      <a:pt x="409" y="161"/>
                    </a:cubicBezTo>
                    <a:cubicBezTo>
                      <a:pt x="409" y="161"/>
                      <a:pt x="408" y="161"/>
                      <a:pt x="407" y="162"/>
                    </a:cubicBezTo>
                    <a:lnTo>
                      <a:pt x="408" y="162"/>
                    </a:lnTo>
                    <a:cubicBezTo>
                      <a:pt x="409" y="162"/>
                      <a:pt x="410" y="162"/>
                      <a:pt x="411" y="162"/>
                    </a:cubicBezTo>
                    <a:cubicBezTo>
                      <a:pt x="411" y="162"/>
                      <a:pt x="412" y="162"/>
                      <a:pt x="413" y="161"/>
                    </a:cubicBezTo>
                    <a:lnTo>
                      <a:pt x="414" y="161"/>
                    </a:lnTo>
                    <a:cubicBezTo>
                      <a:pt x="415" y="161"/>
                      <a:pt x="415" y="161"/>
                      <a:pt x="415" y="162"/>
                    </a:cubicBezTo>
                    <a:cubicBezTo>
                      <a:pt x="414" y="163"/>
                      <a:pt x="413" y="163"/>
                      <a:pt x="412" y="163"/>
                    </a:cubicBezTo>
                    <a:lnTo>
                      <a:pt x="415" y="163"/>
                    </a:lnTo>
                    <a:lnTo>
                      <a:pt x="416" y="163"/>
                    </a:lnTo>
                    <a:cubicBezTo>
                      <a:pt x="417" y="163"/>
                      <a:pt x="418" y="163"/>
                      <a:pt x="418" y="163"/>
                    </a:cubicBezTo>
                    <a:lnTo>
                      <a:pt x="419" y="163"/>
                    </a:lnTo>
                    <a:cubicBezTo>
                      <a:pt x="420" y="163"/>
                      <a:pt x="420" y="163"/>
                      <a:pt x="421" y="163"/>
                    </a:cubicBezTo>
                    <a:lnTo>
                      <a:pt x="422" y="163"/>
                    </a:lnTo>
                    <a:cubicBezTo>
                      <a:pt x="423" y="163"/>
                      <a:pt x="423" y="163"/>
                      <a:pt x="424" y="163"/>
                    </a:cubicBezTo>
                    <a:lnTo>
                      <a:pt x="425" y="163"/>
                    </a:lnTo>
                    <a:cubicBezTo>
                      <a:pt x="426" y="162"/>
                      <a:pt x="426" y="162"/>
                      <a:pt x="427" y="162"/>
                    </a:cubicBezTo>
                    <a:lnTo>
                      <a:pt x="428" y="162"/>
                    </a:lnTo>
                    <a:cubicBezTo>
                      <a:pt x="430" y="163"/>
                      <a:pt x="431" y="163"/>
                      <a:pt x="432" y="164"/>
                    </a:cubicBezTo>
                    <a:cubicBezTo>
                      <a:pt x="432" y="164"/>
                      <a:pt x="432" y="165"/>
                      <a:pt x="433" y="165"/>
                    </a:cubicBezTo>
                    <a:lnTo>
                      <a:pt x="435" y="165"/>
                    </a:lnTo>
                    <a:cubicBezTo>
                      <a:pt x="435" y="165"/>
                      <a:pt x="436" y="165"/>
                      <a:pt x="436" y="166"/>
                    </a:cubicBezTo>
                    <a:cubicBezTo>
                      <a:pt x="437" y="166"/>
                      <a:pt x="438" y="166"/>
                      <a:pt x="439" y="167"/>
                    </a:cubicBezTo>
                    <a:lnTo>
                      <a:pt x="439" y="168"/>
                    </a:lnTo>
                    <a:cubicBezTo>
                      <a:pt x="440" y="168"/>
                      <a:pt x="440" y="168"/>
                      <a:pt x="441" y="169"/>
                    </a:cubicBezTo>
                    <a:cubicBezTo>
                      <a:pt x="442" y="169"/>
                      <a:pt x="442" y="170"/>
                      <a:pt x="443" y="171"/>
                    </a:cubicBezTo>
                    <a:cubicBezTo>
                      <a:pt x="444" y="171"/>
                      <a:pt x="444" y="171"/>
                      <a:pt x="444" y="171"/>
                    </a:cubicBezTo>
                    <a:cubicBezTo>
                      <a:pt x="445" y="172"/>
                      <a:pt x="445" y="173"/>
                      <a:pt x="443" y="174"/>
                    </a:cubicBezTo>
                    <a:cubicBezTo>
                      <a:pt x="442" y="175"/>
                      <a:pt x="442" y="175"/>
                      <a:pt x="442" y="175"/>
                    </a:cubicBezTo>
                    <a:lnTo>
                      <a:pt x="441" y="175"/>
                    </a:lnTo>
                    <a:lnTo>
                      <a:pt x="440" y="176"/>
                    </a:lnTo>
                    <a:cubicBezTo>
                      <a:pt x="441" y="176"/>
                      <a:pt x="441" y="176"/>
                      <a:pt x="441" y="176"/>
                    </a:cubicBezTo>
                    <a:cubicBezTo>
                      <a:pt x="442" y="176"/>
                      <a:pt x="442" y="176"/>
                      <a:pt x="442" y="176"/>
                    </a:cubicBezTo>
                    <a:lnTo>
                      <a:pt x="443" y="176"/>
                    </a:lnTo>
                    <a:cubicBezTo>
                      <a:pt x="444" y="176"/>
                      <a:pt x="444" y="177"/>
                      <a:pt x="445" y="178"/>
                    </a:cubicBezTo>
                    <a:cubicBezTo>
                      <a:pt x="446" y="178"/>
                      <a:pt x="447" y="179"/>
                      <a:pt x="448" y="179"/>
                    </a:cubicBezTo>
                    <a:cubicBezTo>
                      <a:pt x="448" y="180"/>
                      <a:pt x="449" y="181"/>
                      <a:pt x="450" y="181"/>
                    </a:cubicBezTo>
                    <a:lnTo>
                      <a:pt x="451" y="181"/>
                    </a:lnTo>
                    <a:cubicBezTo>
                      <a:pt x="451" y="182"/>
                      <a:pt x="452" y="182"/>
                      <a:pt x="452" y="182"/>
                    </a:cubicBezTo>
                    <a:cubicBezTo>
                      <a:pt x="453" y="183"/>
                      <a:pt x="453" y="183"/>
                      <a:pt x="453" y="183"/>
                    </a:cubicBezTo>
                    <a:cubicBezTo>
                      <a:pt x="454" y="184"/>
                      <a:pt x="454" y="184"/>
                      <a:pt x="454" y="185"/>
                    </a:cubicBezTo>
                    <a:cubicBezTo>
                      <a:pt x="453" y="185"/>
                      <a:pt x="453" y="185"/>
                      <a:pt x="453" y="185"/>
                    </a:cubicBezTo>
                    <a:lnTo>
                      <a:pt x="452" y="185"/>
                    </a:lnTo>
                    <a:cubicBezTo>
                      <a:pt x="453" y="185"/>
                      <a:pt x="453" y="185"/>
                      <a:pt x="453" y="185"/>
                    </a:cubicBezTo>
                    <a:cubicBezTo>
                      <a:pt x="454" y="185"/>
                      <a:pt x="454" y="185"/>
                      <a:pt x="454" y="185"/>
                    </a:cubicBezTo>
                    <a:lnTo>
                      <a:pt x="455" y="185"/>
                    </a:lnTo>
                    <a:cubicBezTo>
                      <a:pt x="456" y="185"/>
                      <a:pt x="456" y="185"/>
                      <a:pt x="456" y="185"/>
                    </a:cubicBezTo>
                    <a:lnTo>
                      <a:pt x="457" y="185"/>
                    </a:lnTo>
                    <a:cubicBezTo>
                      <a:pt x="458" y="185"/>
                      <a:pt x="458" y="185"/>
                      <a:pt x="459" y="185"/>
                    </a:cubicBezTo>
                    <a:lnTo>
                      <a:pt x="460" y="185"/>
                    </a:lnTo>
                    <a:cubicBezTo>
                      <a:pt x="461" y="185"/>
                      <a:pt x="461" y="185"/>
                      <a:pt x="461" y="185"/>
                    </a:cubicBezTo>
                    <a:cubicBezTo>
                      <a:pt x="462" y="185"/>
                      <a:pt x="463" y="185"/>
                      <a:pt x="464" y="186"/>
                    </a:cubicBezTo>
                    <a:lnTo>
                      <a:pt x="464" y="187"/>
                    </a:lnTo>
                    <a:cubicBezTo>
                      <a:pt x="465" y="187"/>
                      <a:pt x="465" y="187"/>
                      <a:pt x="466" y="187"/>
                    </a:cubicBezTo>
                    <a:lnTo>
                      <a:pt x="467" y="187"/>
                    </a:lnTo>
                    <a:cubicBezTo>
                      <a:pt x="467" y="187"/>
                      <a:pt x="467" y="186"/>
                      <a:pt x="468" y="186"/>
                    </a:cubicBezTo>
                    <a:cubicBezTo>
                      <a:pt x="469" y="186"/>
                      <a:pt x="469" y="187"/>
                      <a:pt x="469" y="187"/>
                    </a:cubicBezTo>
                    <a:cubicBezTo>
                      <a:pt x="469" y="187"/>
                      <a:pt x="469" y="188"/>
                      <a:pt x="470" y="188"/>
                    </a:cubicBezTo>
                    <a:cubicBezTo>
                      <a:pt x="471" y="188"/>
                      <a:pt x="471" y="188"/>
                      <a:pt x="471" y="188"/>
                    </a:cubicBezTo>
                    <a:cubicBezTo>
                      <a:pt x="472" y="188"/>
                      <a:pt x="474" y="188"/>
                      <a:pt x="475" y="188"/>
                    </a:cubicBezTo>
                    <a:cubicBezTo>
                      <a:pt x="476" y="189"/>
                      <a:pt x="475" y="189"/>
                      <a:pt x="475" y="190"/>
                    </a:cubicBezTo>
                    <a:lnTo>
                      <a:pt x="475" y="191"/>
                    </a:lnTo>
                    <a:cubicBezTo>
                      <a:pt x="474" y="191"/>
                      <a:pt x="474" y="192"/>
                      <a:pt x="474" y="192"/>
                    </a:cubicBezTo>
                    <a:lnTo>
                      <a:pt x="473" y="193"/>
                    </a:lnTo>
                    <a:lnTo>
                      <a:pt x="472" y="193"/>
                    </a:lnTo>
                    <a:cubicBezTo>
                      <a:pt x="472" y="194"/>
                      <a:pt x="472" y="194"/>
                      <a:pt x="472" y="194"/>
                    </a:cubicBezTo>
                    <a:cubicBezTo>
                      <a:pt x="471" y="194"/>
                      <a:pt x="470" y="195"/>
                      <a:pt x="469" y="195"/>
                    </a:cubicBezTo>
                    <a:lnTo>
                      <a:pt x="468" y="195"/>
                    </a:lnTo>
                    <a:cubicBezTo>
                      <a:pt x="467" y="196"/>
                      <a:pt x="466" y="196"/>
                      <a:pt x="466" y="197"/>
                    </a:cubicBezTo>
                    <a:cubicBezTo>
                      <a:pt x="465" y="197"/>
                      <a:pt x="465" y="198"/>
                      <a:pt x="465" y="198"/>
                    </a:cubicBezTo>
                    <a:lnTo>
                      <a:pt x="464" y="198"/>
                    </a:lnTo>
                    <a:cubicBezTo>
                      <a:pt x="464" y="199"/>
                      <a:pt x="463" y="199"/>
                      <a:pt x="463" y="200"/>
                    </a:cubicBezTo>
                    <a:lnTo>
                      <a:pt x="463" y="201"/>
                    </a:lnTo>
                    <a:cubicBezTo>
                      <a:pt x="462" y="201"/>
                      <a:pt x="462" y="201"/>
                      <a:pt x="462" y="202"/>
                    </a:cubicBezTo>
                    <a:cubicBezTo>
                      <a:pt x="461" y="202"/>
                      <a:pt x="460" y="202"/>
                      <a:pt x="459" y="203"/>
                    </a:cubicBezTo>
                    <a:cubicBezTo>
                      <a:pt x="459" y="203"/>
                      <a:pt x="458" y="203"/>
                      <a:pt x="458" y="204"/>
                    </a:cubicBezTo>
                    <a:cubicBezTo>
                      <a:pt x="457" y="204"/>
                      <a:pt x="456" y="205"/>
                      <a:pt x="456" y="206"/>
                    </a:cubicBezTo>
                    <a:lnTo>
                      <a:pt x="455" y="206"/>
                    </a:lnTo>
                    <a:cubicBezTo>
                      <a:pt x="454" y="207"/>
                      <a:pt x="454" y="207"/>
                      <a:pt x="453" y="207"/>
                    </a:cubicBezTo>
                    <a:cubicBezTo>
                      <a:pt x="452" y="208"/>
                      <a:pt x="452" y="209"/>
                      <a:pt x="451" y="210"/>
                    </a:cubicBezTo>
                    <a:cubicBezTo>
                      <a:pt x="451" y="210"/>
                      <a:pt x="451" y="211"/>
                      <a:pt x="451" y="212"/>
                    </a:cubicBezTo>
                    <a:cubicBezTo>
                      <a:pt x="450" y="212"/>
                      <a:pt x="450" y="213"/>
                      <a:pt x="450" y="213"/>
                    </a:cubicBezTo>
                    <a:lnTo>
                      <a:pt x="450" y="214"/>
                    </a:lnTo>
                    <a:cubicBezTo>
                      <a:pt x="449" y="215"/>
                      <a:pt x="448" y="215"/>
                      <a:pt x="447" y="215"/>
                    </a:cubicBezTo>
                    <a:lnTo>
                      <a:pt x="446" y="215"/>
                    </a:lnTo>
                    <a:lnTo>
                      <a:pt x="445" y="215"/>
                    </a:lnTo>
                    <a:lnTo>
                      <a:pt x="444" y="215"/>
                    </a:lnTo>
                    <a:lnTo>
                      <a:pt x="444" y="216"/>
                    </a:lnTo>
                    <a:lnTo>
                      <a:pt x="445" y="216"/>
                    </a:lnTo>
                    <a:lnTo>
                      <a:pt x="446" y="216"/>
                    </a:lnTo>
                    <a:lnTo>
                      <a:pt x="447" y="216"/>
                    </a:lnTo>
                    <a:lnTo>
                      <a:pt x="448" y="216"/>
                    </a:lnTo>
                    <a:cubicBezTo>
                      <a:pt x="451" y="217"/>
                      <a:pt x="451" y="218"/>
                      <a:pt x="451" y="220"/>
                    </a:cubicBezTo>
                    <a:cubicBezTo>
                      <a:pt x="451" y="221"/>
                      <a:pt x="451" y="222"/>
                      <a:pt x="450" y="223"/>
                    </a:cubicBezTo>
                    <a:cubicBezTo>
                      <a:pt x="450" y="223"/>
                      <a:pt x="449" y="224"/>
                      <a:pt x="448" y="224"/>
                    </a:cubicBezTo>
                    <a:cubicBezTo>
                      <a:pt x="447" y="224"/>
                      <a:pt x="446" y="224"/>
                      <a:pt x="446" y="224"/>
                    </a:cubicBezTo>
                    <a:lnTo>
                      <a:pt x="445" y="224"/>
                    </a:lnTo>
                    <a:cubicBezTo>
                      <a:pt x="445" y="225"/>
                      <a:pt x="444" y="225"/>
                      <a:pt x="443" y="226"/>
                    </a:cubicBezTo>
                    <a:cubicBezTo>
                      <a:pt x="444" y="226"/>
                      <a:pt x="444" y="226"/>
                      <a:pt x="444" y="226"/>
                    </a:cubicBezTo>
                    <a:lnTo>
                      <a:pt x="445" y="226"/>
                    </a:lnTo>
                    <a:cubicBezTo>
                      <a:pt x="445" y="226"/>
                      <a:pt x="446" y="226"/>
                      <a:pt x="447" y="226"/>
                    </a:cubicBezTo>
                    <a:cubicBezTo>
                      <a:pt x="447" y="226"/>
                      <a:pt x="447" y="225"/>
                      <a:pt x="448" y="225"/>
                    </a:cubicBezTo>
                    <a:cubicBezTo>
                      <a:pt x="448" y="225"/>
                      <a:pt x="449" y="225"/>
                      <a:pt x="450" y="225"/>
                    </a:cubicBezTo>
                    <a:lnTo>
                      <a:pt x="451" y="224"/>
                    </a:lnTo>
                    <a:lnTo>
                      <a:pt x="451" y="225"/>
                    </a:lnTo>
                    <a:cubicBezTo>
                      <a:pt x="451" y="226"/>
                      <a:pt x="451" y="226"/>
                      <a:pt x="451" y="226"/>
                    </a:cubicBezTo>
                    <a:lnTo>
                      <a:pt x="451" y="227"/>
                    </a:ln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3" y="226"/>
                      <a:pt x="453" y="226"/>
                      <a:pt x="453" y="226"/>
                    </a:cubicBezTo>
                    <a:lnTo>
                      <a:pt x="454" y="226"/>
                    </a:lnTo>
                    <a:lnTo>
                      <a:pt x="454" y="225"/>
                    </a:lnTo>
                    <a:lnTo>
                      <a:pt x="454" y="224"/>
                    </a:lnTo>
                    <a:cubicBezTo>
                      <a:pt x="455" y="224"/>
                      <a:pt x="455" y="224"/>
                      <a:pt x="456" y="224"/>
                    </a:cubicBezTo>
                    <a:cubicBezTo>
                      <a:pt x="457" y="224"/>
                      <a:pt x="457" y="224"/>
                      <a:pt x="458" y="223"/>
                    </a:cubicBezTo>
                    <a:lnTo>
                      <a:pt x="459" y="223"/>
                    </a:lnTo>
                    <a:lnTo>
                      <a:pt x="460" y="223"/>
                    </a:lnTo>
                    <a:cubicBezTo>
                      <a:pt x="461" y="223"/>
                      <a:pt x="461" y="223"/>
                      <a:pt x="462" y="223"/>
                    </a:cubicBezTo>
                    <a:cubicBezTo>
                      <a:pt x="462" y="224"/>
                      <a:pt x="462" y="225"/>
                      <a:pt x="462" y="226"/>
                    </a:cubicBezTo>
                    <a:lnTo>
                      <a:pt x="461" y="226"/>
                    </a:lnTo>
                    <a:cubicBezTo>
                      <a:pt x="460" y="226"/>
                      <a:pt x="460" y="227"/>
                      <a:pt x="460" y="227"/>
                    </a:cubicBezTo>
                    <a:cubicBezTo>
                      <a:pt x="460" y="228"/>
                      <a:pt x="460" y="228"/>
                      <a:pt x="461" y="228"/>
                    </a:cubicBezTo>
                    <a:lnTo>
                      <a:pt x="462" y="228"/>
                    </a:lnTo>
                    <a:lnTo>
                      <a:pt x="462" y="227"/>
                    </a:lnTo>
                    <a:cubicBezTo>
                      <a:pt x="463" y="227"/>
                      <a:pt x="463" y="227"/>
                      <a:pt x="463" y="227"/>
                    </a:cubicBezTo>
                    <a:cubicBezTo>
                      <a:pt x="463" y="226"/>
                      <a:pt x="463" y="226"/>
                      <a:pt x="464" y="226"/>
                    </a:cubicBezTo>
                    <a:cubicBezTo>
                      <a:pt x="466" y="225"/>
                      <a:pt x="466" y="224"/>
                      <a:pt x="466" y="224"/>
                    </a:cubicBezTo>
                    <a:lnTo>
                      <a:pt x="466" y="223"/>
                    </a:lnTo>
                    <a:cubicBezTo>
                      <a:pt x="466" y="223"/>
                      <a:pt x="466" y="222"/>
                      <a:pt x="467" y="222"/>
                    </a:cubicBezTo>
                    <a:cubicBezTo>
                      <a:pt x="467" y="221"/>
                      <a:pt x="468" y="221"/>
                      <a:pt x="469" y="221"/>
                    </a:cubicBezTo>
                    <a:lnTo>
                      <a:pt x="470" y="221"/>
                    </a:lnTo>
                    <a:cubicBezTo>
                      <a:pt x="471" y="220"/>
                      <a:pt x="471" y="220"/>
                      <a:pt x="472" y="219"/>
                    </a:cubicBezTo>
                    <a:cubicBezTo>
                      <a:pt x="473" y="219"/>
                      <a:pt x="473" y="219"/>
                      <a:pt x="473" y="218"/>
                    </a:cubicBezTo>
                    <a:cubicBezTo>
                      <a:pt x="474" y="218"/>
                      <a:pt x="474" y="218"/>
                      <a:pt x="474" y="218"/>
                    </a:cubicBezTo>
                    <a:lnTo>
                      <a:pt x="475" y="218"/>
                    </a:lnTo>
                    <a:cubicBezTo>
                      <a:pt x="475" y="218"/>
                      <a:pt x="476" y="218"/>
                      <a:pt x="477" y="218"/>
                    </a:cubicBezTo>
                    <a:lnTo>
                      <a:pt x="477" y="217"/>
                    </a:lnTo>
                    <a:lnTo>
                      <a:pt x="476" y="217"/>
                    </a:lnTo>
                    <a:cubicBezTo>
                      <a:pt x="476" y="216"/>
                      <a:pt x="477" y="216"/>
                      <a:pt x="477" y="216"/>
                    </a:cubicBezTo>
                    <a:cubicBezTo>
                      <a:pt x="477" y="215"/>
                      <a:pt x="477" y="215"/>
                      <a:pt x="478" y="215"/>
                    </a:cubicBezTo>
                    <a:lnTo>
                      <a:pt x="478" y="214"/>
                    </a:lnTo>
                    <a:cubicBezTo>
                      <a:pt x="477" y="214"/>
                      <a:pt x="477" y="214"/>
                      <a:pt x="478" y="213"/>
                    </a:cubicBezTo>
                    <a:cubicBezTo>
                      <a:pt x="478" y="213"/>
                      <a:pt x="479" y="213"/>
                      <a:pt x="479" y="212"/>
                    </a:cubicBezTo>
                    <a:cubicBezTo>
                      <a:pt x="480" y="212"/>
                      <a:pt x="480" y="212"/>
                      <a:pt x="480" y="212"/>
                    </a:cubicBezTo>
                    <a:cubicBezTo>
                      <a:pt x="481" y="211"/>
                      <a:pt x="481" y="211"/>
                      <a:pt x="481" y="211"/>
                    </a:cubicBezTo>
                    <a:lnTo>
                      <a:pt x="481" y="210"/>
                    </a:lnTo>
                    <a:lnTo>
                      <a:pt x="482" y="209"/>
                    </a:lnTo>
                    <a:cubicBezTo>
                      <a:pt x="483" y="209"/>
                      <a:pt x="483" y="209"/>
                      <a:pt x="483" y="209"/>
                    </a:cubicBezTo>
                    <a:lnTo>
                      <a:pt x="483" y="208"/>
                    </a:lnTo>
                    <a:cubicBezTo>
                      <a:pt x="482" y="208"/>
                      <a:pt x="482" y="208"/>
                      <a:pt x="482" y="207"/>
                    </a:cubicBezTo>
                    <a:lnTo>
                      <a:pt x="483" y="207"/>
                    </a:lnTo>
                    <a:lnTo>
                      <a:pt x="484" y="207"/>
                    </a:lnTo>
                    <a:cubicBezTo>
                      <a:pt x="485" y="207"/>
                      <a:pt x="486" y="206"/>
                      <a:pt x="486" y="206"/>
                    </a:cubicBezTo>
                    <a:cubicBezTo>
                      <a:pt x="486" y="206"/>
                      <a:pt x="486" y="205"/>
                      <a:pt x="487" y="205"/>
                    </a:cubicBezTo>
                    <a:lnTo>
                      <a:pt x="488" y="205"/>
                    </a:lnTo>
                    <a:cubicBezTo>
                      <a:pt x="489" y="204"/>
                      <a:pt x="489" y="204"/>
                      <a:pt x="489" y="204"/>
                    </a:cubicBezTo>
                    <a:lnTo>
                      <a:pt x="490" y="204"/>
                    </a:lnTo>
                    <a:lnTo>
                      <a:pt x="491" y="204"/>
                    </a:lnTo>
                    <a:lnTo>
                      <a:pt x="492" y="204"/>
                    </a:lnTo>
                    <a:cubicBezTo>
                      <a:pt x="492" y="203"/>
                      <a:pt x="493" y="203"/>
                      <a:pt x="493" y="203"/>
                    </a:cubicBezTo>
                    <a:cubicBezTo>
                      <a:pt x="493" y="202"/>
                      <a:pt x="493" y="202"/>
                      <a:pt x="493" y="202"/>
                    </a:cubicBezTo>
                    <a:cubicBezTo>
                      <a:pt x="494" y="201"/>
                      <a:pt x="494" y="201"/>
                      <a:pt x="494" y="201"/>
                    </a:cubicBezTo>
                    <a:cubicBezTo>
                      <a:pt x="494" y="201"/>
                      <a:pt x="494" y="200"/>
                      <a:pt x="493" y="200"/>
                    </a:cubicBezTo>
                    <a:cubicBezTo>
                      <a:pt x="492" y="199"/>
                      <a:pt x="492" y="199"/>
                      <a:pt x="493" y="198"/>
                    </a:cubicBezTo>
                    <a:lnTo>
                      <a:pt x="493" y="197"/>
                    </a:lnTo>
                    <a:cubicBezTo>
                      <a:pt x="493" y="196"/>
                      <a:pt x="493" y="196"/>
                      <a:pt x="494" y="196"/>
                    </a:cubicBezTo>
                    <a:cubicBezTo>
                      <a:pt x="494" y="195"/>
                      <a:pt x="495" y="195"/>
                      <a:pt x="496" y="195"/>
                    </a:cubicBezTo>
                    <a:cubicBezTo>
                      <a:pt x="496" y="195"/>
                      <a:pt x="497" y="195"/>
                      <a:pt x="498" y="195"/>
                    </a:cubicBezTo>
                    <a:cubicBezTo>
                      <a:pt x="499" y="195"/>
                      <a:pt x="499" y="194"/>
                      <a:pt x="500" y="194"/>
                    </a:cubicBezTo>
                    <a:cubicBezTo>
                      <a:pt x="500" y="194"/>
                      <a:pt x="501" y="194"/>
                      <a:pt x="501" y="193"/>
                    </a:cubicBezTo>
                    <a:cubicBezTo>
                      <a:pt x="502" y="193"/>
                      <a:pt x="502" y="193"/>
                      <a:pt x="502" y="193"/>
                    </a:cubicBezTo>
                    <a:lnTo>
                      <a:pt x="503" y="193"/>
                    </a:lnTo>
                    <a:cubicBezTo>
                      <a:pt x="504" y="193"/>
                      <a:pt x="505" y="193"/>
                      <a:pt x="505" y="193"/>
                    </a:cubicBezTo>
                    <a:cubicBezTo>
                      <a:pt x="506" y="193"/>
                      <a:pt x="506" y="193"/>
                      <a:pt x="507" y="193"/>
                    </a:cubicBezTo>
                    <a:cubicBezTo>
                      <a:pt x="508" y="193"/>
                      <a:pt x="508" y="193"/>
                      <a:pt x="510" y="193"/>
                    </a:cubicBezTo>
                    <a:cubicBezTo>
                      <a:pt x="512" y="192"/>
                      <a:pt x="515" y="192"/>
                      <a:pt x="516" y="192"/>
                    </a:cubicBezTo>
                    <a:cubicBezTo>
                      <a:pt x="517" y="192"/>
                      <a:pt x="518" y="191"/>
                      <a:pt x="518" y="191"/>
                    </a:cubicBezTo>
                    <a:cubicBezTo>
                      <a:pt x="519" y="191"/>
                      <a:pt x="519" y="191"/>
                      <a:pt x="519" y="191"/>
                    </a:cubicBezTo>
                    <a:cubicBezTo>
                      <a:pt x="520" y="191"/>
                      <a:pt x="521" y="191"/>
                      <a:pt x="521" y="191"/>
                    </a:cubicBezTo>
                    <a:cubicBezTo>
                      <a:pt x="522" y="191"/>
                      <a:pt x="522" y="191"/>
                      <a:pt x="522" y="191"/>
                    </a:cubicBezTo>
                    <a:cubicBezTo>
                      <a:pt x="523" y="190"/>
                      <a:pt x="524" y="190"/>
                      <a:pt x="525" y="190"/>
                    </a:cubicBezTo>
                    <a:lnTo>
                      <a:pt x="526" y="190"/>
                    </a:lnTo>
                    <a:cubicBezTo>
                      <a:pt x="526" y="190"/>
                      <a:pt x="527" y="190"/>
                      <a:pt x="527" y="189"/>
                    </a:cubicBezTo>
                    <a:cubicBezTo>
                      <a:pt x="528" y="188"/>
                      <a:pt x="529" y="188"/>
                      <a:pt x="530" y="187"/>
                    </a:cubicBezTo>
                    <a:lnTo>
                      <a:pt x="531" y="187"/>
                    </a:lnTo>
                    <a:cubicBezTo>
                      <a:pt x="531" y="187"/>
                      <a:pt x="532" y="186"/>
                      <a:pt x="533" y="185"/>
                    </a:cubicBezTo>
                    <a:cubicBezTo>
                      <a:pt x="534" y="185"/>
                      <a:pt x="535" y="185"/>
                      <a:pt x="536" y="184"/>
                    </a:cubicBezTo>
                    <a:cubicBezTo>
                      <a:pt x="537" y="184"/>
                      <a:pt x="537" y="184"/>
                      <a:pt x="538" y="183"/>
                    </a:cubicBezTo>
                    <a:cubicBezTo>
                      <a:pt x="538" y="183"/>
                      <a:pt x="539" y="183"/>
                      <a:pt x="540" y="183"/>
                    </a:cubicBezTo>
                    <a:lnTo>
                      <a:pt x="541" y="182"/>
                    </a:lnTo>
                    <a:cubicBezTo>
                      <a:pt x="541" y="182"/>
                      <a:pt x="541" y="181"/>
                      <a:pt x="542" y="181"/>
                    </a:cubicBezTo>
                    <a:cubicBezTo>
                      <a:pt x="543" y="181"/>
                      <a:pt x="543" y="181"/>
                      <a:pt x="543" y="181"/>
                    </a:cubicBezTo>
                    <a:lnTo>
                      <a:pt x="544" y="180"/>
                    </a:lnTo>
                    <a:cubicBezTo>
                      <a:pt x="544" y="180"/>
                      <a:pt x="545" y="179"/>
                      <a:pt x="546" y="179"/>
                    </a:cubicBezTo>
                    <a:lnTo>
                      <a:pt x="547" y="179"/>
                    </a:lnTo>
                    <a:cubicBezTo>
                      <a:pt x="548" y="178"/>
                      <a:pt x="549" y="178"/>
                      <a:pt x="549" y="177"/>
                    </a:cubicBezTo>
                    <a:cubicBezTo>
                      <a:pt x="550" y="176"/>
                      <a:pt x="550" y="176"/>
                      <a:pt x="550" y="176"/>
                    </a:cubicBezTo>
                    <a:cubicBezTo>
                      <a:pt x="551" y="175"/>
                      <a:pt x="551" y="175"/>
                      <a:pt x="551" y="175"/>
                    </a:cubicBezTo>
                    <a:cubicBezTo>
                      <a:pt x="552" y="175"/>
                      <a:pt x="552" y="174"/>
                      <a:pt x="553" y="174"/>
                    </a:cubicBezTo>
                    <a:cubicBezTo>
                      <a:pt x="554" y="173"/>
                      <a:pt x="555" y="173"/>
                      <a:pt x="555" y="172"/>
                    </a:cubicBezTo>
                    <a:cubicBezTo>
                      <a:pt x="556" y="172"/>
                      <a:pt x="556" y="171"/>
                      <a:pt x="556" y="171"/>
                    </a:cubicBezTo>
                    <a:cubicBezTo>
                      <a:pt x="557" y="170"/>
                      <a:pt x="558" y="169"/>
                      <a:pt x="558" y="168"/>
                    </a:cubicBezTo>
                    <a:cubicBezTo>
                      <a:pt x="558" y="167"/>
                      <a:pt x="557" y="166"/>
                      <a:pt x="557" y="165"/>
                    </a:cubicBezTo>
                    <a:cubicBezTo>
                      <a:pt x="557" y="165"/>
                      <a:pt x="557" y="164"/>
                      <a:pt x="556" y="164"/>
                    </a:cubicBezTo>
                    <a:lnTo>
                      <a:pt x="556" y="163"/>
                    </a:lnTo>
                    <a:cubicBezTo>
                      <a:pt x="556" y="162"/>
                      <a:pt x="556" y="162"/>
                      <a:pt x="555" y="161"/>
                    </a:cubicBezTo>
                    <a:cubicBezTo>
                      <a:pt x="555" y="161"/>
                      <a:pt x="554" y="161"/>
                      <a:pt x="554" y="160"/>
                    </a:cubicBezTo>
                    <a:cubicBezTo>
                      <a:pt x="554" y="159"/>
                      <a:pt x="556" y="159"/>
                      <a:pt x="557" y="159"/>
                    </a:cubicBezTo>
                    <a:cubicBezTo>
                      <a:pt x="557" y="158"/>
                      <a:pt x="558" y="158"/>
                      <a:pt x="558" y="158"/>
                    </a:cubicBezTo>
                    <a:cubicBezTo>
                      <a:pt x="559" y="158"/>
                      <a:pt x="559" y="158"/>
                      <a:pt x="560" y="158"/>
                    </a:cubicBezTo>
                    <a:lnTo>
                      <a:pt x="561" y="157"/>
                    </a:lnTo>
                    <a:cubicBezTo>
                      <a:pt x="562" y="157"/>
                      <a:pt x="562" y="157"/>
                      <a:pt x="563" y="157"/>
                    </a:cubicBezTo>
                    <a:cubicBezTo>
                      <a:pt x="563" y="157"/>
                      <a:pt x="563" y="156"/>
                      <a:pt x="564" y="156"/>
                    </a:cubicBezTo>
                    <a:lnTo>
                      <a:pt x="565" y="156"/>
                    </a:lnTo>
                    <a:cubicBezTo>
                      <a:pt x="566" y="155"/>
                      <a:pt x="567" y="155"/>
                      <a:pt x="568" y="155"/>
                    </a:cubicBezTo>
                    <a:cubicBezTo>
                      <a:pt x="569" y="155"/>
                      <a:pt x="570" y="154"/>
                      <a:pt x="570" y="154"/>
                    </a:cubicBezTo>
                    <a:cubicBezTo>
                      <a:pt x="570" y="153"/>
                      <a:pt x="570" y="153"/>
                      <a:pt x="570" y="153"/>
                    </a:cubicBezTo>
                    <a:cubicBezTo>
                      <a:pt x="571" y="153"/>
                      <a:pt x="571" y="152"/>
                      <a:pt x="572" y="152"/>
                    </a:cubicBezTo>
                    <a:cubicBezTo>
                      <a:pt x="573" y="152"/>
                      <a:pt x="573" y="152"/>
                      <a:pt x="573" y="152"/>
                    </a:cubicBezTo>
                    <a:cubicBezTo>
                      <a:pt x="574" y="152"/>
                      <a:pt x="574" y="152"/>
                      <a:pt x="574" y="152"/>
                    </a:cubicBezTo>
                    <a:lnTo>
                      <a:pt x="575" y="151"/>
                    </a:lnTo>
                    <a:cubicBezTo>
                      <a:pt x="576" y="151"/>
                      <a:pt x="576" y="151"/>
                      <a:pt x="576" y="151"/>
                    </a:cubicBezTo>
                    <a:lnTo>
                      <a:pt x="577" y="151"/>
                    </a:lnTo>
                    <a:cubicBezTo>
                      <a:pt x="578" y="152"/>
                      <a:pt x="578" y="152"/>
                      <a:pt x="578" y="152"/>
                    </a:cubicBezTo>
                    <a:lnTo>
                      <a:pt x="579" y="152"/>
                    </a:lnTo>
                    <a:cubicBezTo>
                      <a:pt x="579" y="151"/>
                      <a:pt x="579" y="151"/>
                      <a:pt x="579" y="151"/>
                    </a:cubicBezTo>
                    <a:cubicBezTo>
                      <a:pt x="579" y="151"/>
                      <a:pt x="580" y="151"/>
                      <a:pt x="580" y="150"/>
                    </a:cubicBezTo>
                    <a:lnTo>
                      <a:pt x="581" y="150"/>
                    </a:lnTo>
                    <a:cubicBezTo>
                      <a:pt x="582" y="150"/>
                      <a:pt x="582" y="150"/>
                      <a:pt x="582" y="150"/>
                    </a:cubicBezTo>
                    <a:lnTo>
                      <a:pt x="583" y="150"/>
                    </a:lnTo>
                    <a:cubicBezTo>
                      <a:pt x="584" y="150"/>
                      <a:pt x="584" y="151"/>
                      <a:pt x="584" y="151"/>
                    </a:cubicBezTo>
                    <a:lnTo>
                      <a:pt x="584" y="150"/>
                    </a:lnTo>
                    <a:cubicBezTo>
                      <a:pt x="584" y="149"/>
                      <a:pt x="585" y="149"/>
                      <a:pt x="585" y="149"/>
                    </a:cubicBezTo>
                    <a:cubicBezTo>
                      <a:pt x="585" y="149"/>
                      <a:pt x="585" y="148"/>
                      <a:pt x="584" y="148"/>
                    </a:cubicBezTo>
                    <a:lnTo>
                      <a:pt x="584" y="147"/>
                    </a:lnTo>
                    <a:lnTo>
                      <a:pt x="585" y="147"/>
                    </a:lnTo>
                    <a:cubicBezTo>
                      <a:pt x="585" y="146"/>
                      <a:pt x="585" y="146"/>
                      <a:pt x="585" y="146"/>
                    </a:cubicBezTo>
                    <a:cubicBezTo>
                      <a:pt x="585" y="145"/>
                      <a:pt x="585" y="145"/>
                      <a:pt x="586" y="145"/>
                    </a:cubicBezTo>
                    <a:cubicBezTo>
                      <a:pt x="587" y="145"/>
                      <a:pt x="588" y="144"/>
                      <a:pt x="589" y="144"/>
                    </a:cubicBezTo>
                    <a:cubicBezTo>
                      <a:pt x="590" y="144"/>
                      <a:pt x="590" y="144"/>
                      <a:pt x="590" y="144"/>
                    </a:cubicBezTo>
                    <a:cubicBezTo>
                      <a:pt x="591" y="144"/>
                      <a:pt x="591" y="144"/>
                      <a:pt x="590" y="144"/>
                    </a:cubicBezTo>
                    <a:cubicBezTo>
                      <a:pt x="589" y="143"/>
                      <a:pt x="589" y="143"/>
                      <a:pt x="589" y="143"/>
                    </a:cubicBezTo>
                    <a:cubicBezTo>
                      <a:pt x="589" y="143"/>
                      <a:pt x="590" y="143"/>
                      <a:pt x="590" y="142"/>
                    </a:cubicBezTo>
                    <a:lnTo>
                      <a:pt x="591" y="142"/>
                    </a:lnTo>
                    <a:lnTo>
                      <a:pt x="590" y="142"/>
                    </a:lnTo>
                    <a:lnTo>
                      <a:pt x="589" y="142"/>
                    </a:lnTo>
                    <a:cubicBezTo>
                      <a:pt x="589" y="141"/>
                      <a:pt x="588" y="141"/>
                      <a:pt x="588" y="141"/>
                    </a:cubicBezTo>
                    <a:cubicBezTo>
                      <a:pt x="589" y="140"/>
                      <a:pt x="590" y="140"/>
                      <a:pt x="591" y="140"/>
                    </a:cubicBezTo>
                    <a:cubicBezTo>
                      <a:pt x="591" y="139"/>
                      <a:pt x="592" y="139"/>
                      <a:pt x="593" y="139"/>
                    </a:cubicBezTo>
                    <a:cubicBezTo>
                      <a:pt x="594" y="139"/>
                      <a:pt x="594" y="139"/>
                      <a:pt x="594" y="139"/>
                    </a:cubicBezTo>
                    <a:cubicBezTo>
                      <a:pt x="595" y="138"/>
                      <a:pt x="597" y="138"/>
                      <a:pt x="597" y="137"/>
                    </a:cubicBezTo>
                    <a:cubicBezTo>
                      <a:pt x="598" y="137"/>
                      <a:pt x="598" y="137"/>
                      <a:pt x="598" y="136"/>
                    </a:cubicBezTo>
                    <a:cubicBezTo>
                      <a:pt x="598" y="136"/>
                      <a:pt x="598" y="135"/>
                      <a:pt x="599" y="135"/>
                    </a:cubicBezTo>
                    <a:cubicBezTo>
                      <a:pt x="600" y="135"/>
                      <a:pt x="600" y="136"/>
                      <a:pt x="601" y="136"/>
                    </a:cubicBezTo>
                    <a:lnTo>
                      <a:pt x="602" y="136"/>
                    </a:lnTo>
                    <a:cubicBezTo>
                      <a:pt x="603" y="135"/>
                      <a:pt x="603" y="135"/>
                      <a:pt x="604" y="135"/>
                    </a:cubicBezTo>
                    <a:lnTo>
                      <a:pt x="604" y="134"/>
                    </a:lnTo>
                    <a:cubicBezTo>
                      <a:pt x="605" y="134"/>
                      <a:pt x="605" y="134"/>
                      <a:pt x="605" y="134"/>
                    </a:cubicBezTo>
                    <a:lnTo>
                      <a:pt x="604" y="134"/>
                    </a:lnTo>
                    <a:cubicBezTo>
                      <a:pt x="604" y="134"/>
                      <a:pt x="603" y="134"/>
                      <a:pt x="603" y="132"/>
                    </a:cubicBezTo>
                    <a:lnTo>
                      <a:pt x="604" y="131"/>
                    </a:lnTo>
                    <a:cubicBezTo>
                      <a:pt x="604" y="131"/>
                      <a:pt x="605" y="131"/>
                      <a:pt x="606" y="131"/>
                    </a:cubicBezTo>
                    <a:cubicBezTo>
                      <a:pt x="607" y="130"/>
                      <a:pt x="608" y="129"/>
                      <a:pt x="608" y="128"/>
                    </a:cubicBezTo>
                    <a:lnTo>
                      <a:pt x="610" y="127"/>
                    </a:lnTo>
                    <a:cubicBezTo>
                      <a:pt x="611" y="127"/>
                      <a:pt x="611" y="127"/>
                      <a:pt x="611" y="127"/>
                    </a:cubicBezTo>
                    <a:cubicBezTo>
                      <a:pt x="612" y="127"/>
                      <a:pt x="612" y="127"/>
                      <a:pt x="612" y="127"/>
                    </a:cubicBezTo>
                    <a:cubicBezTo>
                      <a:pt x="613" y="127"/>
                      <a:pt x="613" y="127"/>
                      <a:pt x="613" y="126"/>
                    </a:cubicBezTo>
                    <a:lnTo>
                      <a:pt x="614" y="126"/>
                    </a:lnTo>
                    <a:cubicBezTo>
                      <a:pt x="616" y="126"/>
                      <a:pt x="617" y="125"/>
                      <a:pt x="619" y="125"/>
                    </a:cubicBezTo>
                    <a:cubicBezTo>
                      <a:pt x="620" y="125"/>
                      <a:pt x="620" y="126"/>
                      <a:pt x="621" y="126"/>
                    </a:cubicBezTo>
                    <a:lnTo>
                      <a:pt x="622" y="126"/>
                    </a:lnTo>
                    <a:cubicBezTo>
                      <a:pt x="623" y="126"/>
                      <a:pt x="624" y="127"/>
                      <a:pt x="625" y="127"/>
                    </a:cubicBezTo>
                    <a:cubicBezTo>
                      <a:pt x="625" y="127"/>
                      <a:pt x="625" y="128"/>
                      <a:pt x="626" y="128"/>
                    </a:cubicBezTo>
                    <a:lnTo>
                      <a:pt x="627" y="128"/>
                    </a:lnTo>
                    <a:cubicBezTo>
                      <a:pt x="628" y="129"/>
                      <a:pt x="629" y="129"/>
                      <a:pt x="629" y="130"/>
                    </a:cubicBezTo>
                    <a:lnTo>
                      <a:pt x="630" y="130"/>
                    </a:lnTo>
                    <a:lnTo>
                      <a:pt x="629" y="130"/>
                    </a:lnTo>
                    <a:lnTo>
                      <a:pt x="628" y="130"/>
                    </a:lnTo>
                    <a:cubicBezTo>
                      <a:pt x="628" y="131"/>
                      <a:pt x="628" y="131"/>
                      <a:pt x="628" y="131"/>
                    </a:cubicBezTo>
                    <a:cubicBezTo>
                      <a:pt x="629" y="131"/>
                      <a:pt x="629" y="131"/>
                      <a:pt x="629" y="131"/>
                    </a:cubicBezTo>
                    <a:cubicBezTo>
                      <a:pt x="630" y="131"/>
                      <a:pt x="630" y="131"/>
                      <a:pt x="630" y="131"/>
                    </a:cubicBezTo>
                    <a:cubicBezTo>
                      <a:pt x="632" y="131"/>
                      <a:pt x="632" y="131"/>
                      <a:pt x="633" y="131"/>
                    </a:cubicBezTo>
                    <a:cubicBezTo>
                      <a:pt x="633" y="131"/>
                      <a:pt x="634" y="131"/>
                      <a:pt x="634" y="132"/>
                    </a:cubicBezTo>
                    <a:cubicBezTo>
                      <a:pt x="635" y="133"/>
                      <a:pt x="635" y="133"/>
                      <a:pt x="635" y="133"/>
                    </a:cubicBezTo>
                    <a:cubicBezTo>
                      <a:pt x="635" y="132"/>
                      <a:pt x="635" y="132"/>
                      <a:pt x="635" y="132"/>
                    </a:cubicBezTo>
                    <a:lnTo>
                      <a:pt x="635" y="131"/>
                    </a:lnTo>
                    <a:cubicBezTo>
                      <a:pt x="636" y="131"/>
                      <a:pt x="637" y="131"/>
                      <a:pt x="638" y="131"/>
                    </a:cubicBezTo>
                    <a:lnTo>
                      <a:pt x="639" y="131"/>
                    </a:lnTo>
                    <a:lnTo>
                      <a:pt x="640" y="131"/>
                    </a:lnTo>
                    <a:cubicBezTo>
                      <a:pt x="641" y="131"/>
                      <a:pt x="641" y="131"/>
                      <a:pt x="641" y="131"/>
                    </a:cubicBezTo>
                    <a:cubicBezTo>
                      <a:pt x="642" y="131"/>
                      <a:pt x="642" y="131"/>
                      <a:pt x="642" y="131"/>
                    </a:cubicBezTo>
                    <a:cubicBezTo>
                      <a:pt x="643" y="131"/>
                      <a:pt x="643" y="131"/>
                      <a:pt x="643" y="131"/>
                    </a:cubicBezTo>
                    <a:cubicBezTo>
                      <a:pt x="644" y="131"/>
                      <a:pt x="644" y="131"/>
                      <a:pt x="644" y="131"/>
                    </a:cubicBezTo>
                    <a:cubicBezTo>
                      <a:pt x="644" y="130"/>
                      <a:pt x="645" y="130"/>
                      <a:pt x="645" y="130"/>
                    </a:cubicBezTo>
                    <a:lnTo>
                      <a:pt x="646" y="130"/>
                    </a:lnTo>
                    <a:cubicBezTo>
                      <a:pt x="647" y="130"/>
                      <a:pt x="648" y="130"/>
                      <a:pt x="648" y="131"/>
                    </a:cubicBezTo>
                    <a:lnTo>
                      <a:pt x="648" y="132"/>
                    </a:lnTo>
                    <a:cubicBezTo>
                      <a:pt x="648" y="132"/>
                      <a:pt x="648" y="133"/>
                      <a:pt x="648" y="134"/>
                    </a:cubicBezTo>
                    <a:lnTo>
                      <a:pt x="648" y="135"/>
                    </a:lnTo>
                    <a:lnTo>
                      <a:pt x="647" y="135"/>
                    </a:lnTo>
                    <a:cubicBezTo>
                      <a:pt x="647" y="135"/>
                      <a:pt x="647" y="136"/>
                      <a:pt x="648" y="136"/>
                    </a:cubicBezTo>
                    <a:cubicBezTo>
                      <a:pt x="649" y="136"/>
                      <a:pt x="649" y="137"/>
                      <a:pt x="649" y="137"/>
                    </a:cubicBezTo>
                    <a:lnTo>
                      <a:pt x="648" y="138"/>
                    </a:lnTo>
                    <a:lnTo>
                      <a:pt x="647" y="138"/>
                    </a:lnTo>
                    <a:cubicBezTo>
                      <a:pt x="647" y="138"/>
                      <a:pt x="648" y="138"/>
                      <a:pt x="649" y="138"/>
                    </a:cubicBezTo>
                    <a:cubicBezTo>
                      <a:pt x="650" y="138"/>
                      <a:pt x="651" y="138"/>
                      <a:pt x="652" y="139"/>
                    </a:cubicBezTo>
                    <a:lnTo>
                      <a:pt x="651" y="140"/>
                    </a:lnTo>
                    <a:lnTo>
                      <a:pt x="651" y="141"/>
                    </a:lnTo>
                    <a:lnTo>
                      <a:pt x="651" y="142"/>
                    </a:lnTo>
                    <a:cubicBezTo>
                      <a:pt x="650" y="142"/>
                      <a:pt x="650" y="142"/>
                      <a:pt x="650" y="143"/>
                    </a:cubicBezTo>
                    <a:lnTo>
                      <a:pt x="649" y="143"/>
                    </a:lnTo>
                    <a:cubicBezTo>
                      <a:pt x="649" y="143"/>
                      <a:pt x="650" y="143"/>
                      <a:pt x="650" y="144"/>
                    </a:cubicBezTo>
                    <a:lnTo>
                      <a:pt x="651" y="144"/>
                    </a:lnTo>
                    <a:cubicBezTo>
                      <a:pt x="652" y="144"/>
                      <a:pt x="652" y="144"/>
                      <a:pt x="653" y="144"/>
                    </a:cubicBezTo>
                    <a:cubicBezTo>
                      <a:pt x="654" y="145"/>
                      <a:pt x="654" y="145"/>
                      <a:pt x="654" y="145"/>
                    </a:cubicBezTo>
                    <a:cubicBezTo>
                      <a:pt x="655" y="145"/>
                      <a:pt x="655" y="145"/>
                      <a:pt x="656" y="145"/>
                    </a:cubicBezTo>
                    <a:lnTo>
                      <a:pt x="657" y="145"/>
                    </a:lnTo>
                    <a:cubicBezTo>
                      <a:pt x="659" y="145"/>
                      <a:pt x="659" y="145"/>
                      <a:pt x="659" y="146"/>
                    </a:cubicBezTo>
                    <a:lnTo>
                      <a:pt x="659" y="147"/>
                    </a:lnTo>
                    <a:lnTo>
                      <a:pt x="658" y="147"/>
                    </a:lnTo>
                    <a:cubicBezTo>
                      <a:pt x="657" y="147"/>
                      <a:pt x="657" y="147"/>
                      <a:pt x="657" y="147"/>
                    </a:cubicBezTo>
                    <a:lnTo>
                      <a:pt x="658" y="147"/>
                    </a:lnTo>
                    <a:lnTo>
                      <a:pt x="659" y="147"/>
                    </a:lnTo>
                    <a:cubicBezTo>
                      <a:pt x="660" y="146"/>
                      <a:pt x="660" y="146"/>
                      <a:pt x="661" y="146"/>
                    </a:cubicBezTo>
                    <a:cubicBezTo>
                      <a:pt x="661" y="146"/>
                      <a:pt x="662" y="145"/>
                      <a:pt x="663" y="145"/>
                    </a:cubicBezTo>
                    <a:lnTo>
                      <a:pt x="664" y="146"/>
                    </a:lnTo>
                    <a:lnTo>
                      <a:pt x="664" y="147"/>
                    </a:lnTo>
                    <a:cubicBezTo>
                      <a:pt x="663" y="148"/>
                      <a:pt x="663" y="148"/>
                      <a:pt x="662" y="149"/>
                    </a:cubicBezTo>
                    <a:cubicBezTo>
                      <a:pt x="661" y="149"/>
                      <a:pt x="661" y="149"/>
                      <a:pt x="661" y="149"/>
                    </a:cubicBezTo>
                    <a:lnTo>
                      <a:pt x="660" y="149"/>
                    </a:lnTo>
                    <a:lnTo>
                      <a:pt x="659" y="149"/>
                    </a:lnTo>
                    <a:cubicBezTo>
                      <a:pt x="659" y="150"/>
                      <a:pt x="659" y="150"/>
                      <a:pt x="659" y="150"/>
                    </a:cubicBezTo>
                    <a:lnTo>
                      <a:pt x="658" y="150"/>
                    </a:lnTo>
                    <a:cubicBezTo>
                      <a:pt x="657" y="150"/>
                      <a:pt x="656" y="150"/>
                      <a:pt x="656" y="151"/>
                    </a:cubicBezTo>
                    <a:cubicBezTo>
                      <a:pt x="655" y="152"/>
                      <a:pt x="654" y="152"/>
                      <a:pt x="654" y="152"/>
                    </a:cubicBezTo>
                    <a:cubicBezTo>
                      <a:pt x="654" y="153"/>
                      <a:pt x="654" y="153"/>
                      <a:pt x="654" y="153"/>
                    </a:cubicBezTo>
                    <a:cubicBezTo>
                      <a:pt x="653" y="153"/>
                      <a:pt x="653" y="153"/>
                      <a:pt x="653" y="153"/>
                    </a:cubicBezTo>
                    <a:lnTo>
                      <a:pt x="653" y="154"/>
                    </a:lnTo>
                    <a:cubicBezTo>
                      <a:pt x="652" y="154"/>
                      <a:pt x="651" y="154"/>
                      <a:pt x="650" y="154"/>
                    </a:cubicBezTo>
                    <a:lnTo>
                      <a:pt x="649" y="154"/>
                    </a:lnTo>
                    <a:lnTo>
                      <a:pt x="648" y="154"/>
                    </a:lnTo>
                    <a:cubicBezTo>
                      <a:pt x="647" y="154"/>
                      <a:pt x="647" y="154"/>
                      <a:pt x="647" y="154"/>
                    </a:cubicBezTo>
                    <a:lnTo>
                      <a:pt x="647" y="155"/>
                    </a:lnTo>
                    <a:cubicBezTo>
                      <a:pt x="647" y="156"/>
                      <a:pt x="648" y="156"/>
                      <a:pt x="648" y="156"/>
                    </a:cubicBezTo>
                    <a:cubicBezTo>
                      <a:pt x="649" y="156"/>
                      <a:pt x="649" y="156"/>
                      <a:pt x="650" y="156"/>
                    </a:cubicBezTo>
                    <a:cubicBezTo>
                      <a:pt x="650" y="157"/>
                      <a:pt x="649" y="157"/>
                      <a:pt x="649" y="157"/>
                    </a:cubicBezTo>
                    <a:cubicBezTo>
                      <a:pt x="649" y="157"/>
                      <a:pt x="648" y="157"/>
                      <a:pt x="648" y="158"/>
                    </a:cubicBezTo>
                    <a:lnTo>
                      <a:pt x="647" y="158"/>
                    </a:lnTo>
                    <a:cubicBezTo>
                      <a:pt x="647" y="159"/>
                      <a:pt x="646" y="159"/>
                      <a:pt x="645" y="159"/>
                    </a:cubicBezTo>
                    <a:lnTo>
                      <a:pt x="644" y="159"/>
                    </a:lnTo>
                    <a:cubicBezTo>
                      <a:pt x="643" y="159"/>
                      <a:pt x="643" y="159"/>
                      <a:pt x="642" y="160"/>
                    </a:cubicBezTo>
                    <a:lnTo>
                      <a:pt x="642" y="161"/>
                    </a:lnTo>
                    <a:lnTo>
                      <a:pt x="643" y="161"/>
                    </a:lnTo>
                    <a:lnTo>
                      <a:pt x="644" y="161"/>
                    </a:lnTo>
                    <a:lnTo>
                      <a:pt x="645" y="161"/>
                    </a:lnTo>
                    <a:cubicBezTo>
                      <a:pt x="646" y="161"/>
                      <a:pt x="646" y="161"/>
                      <a:pt x="646" y="161"/>
                    </a:cubicBezTo>
                    <a:cubicBezTo>
                      <a:pt x="645" y="162"/>
                      <a:pt x="645" y="162"/>
                      <a:pt x="645" y="162"/>
                    </a:cubicBezTo>
                    <a:cubicBezTo>
                      <a:pt x="644" y="162"/>
                      <a:pt x="643" y="162"/>
                      <a:pt x="643" y="162"/>
                    </a:cubicBezTo>
                    <a:lnTo>
                      <a:pt x="642" y="162"/>
                    </a:lnTo>
                    <a:lnTo>
                      <a:pt x="641" y="162"/>
                    </a:lnTo>
                    <a:cubicBezTo>
                      <a:pt x="641" y="162"/>
                      <a:pt x="641" y="163"/>
                      <a:pt x="640" y="163"/>
                    </a:cubicBezTo>
                    <a:cubicBezTo>
                      <a:pt x="639" y="163"/>
                      <a:pt x="639" y="163"/>
                      <a:pt x="639" y="163"/>
                    </a:cubicBezTo>
                    <a:lnTo>
                      <a:pt x="639" y="164"/>
                    </a:lnTo>
                    <a:lnTo>
                      <a:pt x="638" y="164"/>
                    </a:lnTo>
                    <a:cubicBezTo>
                      <a:pt x="638" y="165"/>
                      <a:pt x="638" y="165"/>
                      <a:pt x="638" y="165"/>
                    </a:cubicBezTo>
                    <a:lnTo>
                      <a:pt x="637" y="165"/>
                    </a:lnTo>
                    <a:lnTo>
                      <a:pt x="636" y="165"/>
                    </a:lnTo>
                    <a:lnTo>
                      <a:pt x="635" y="165"/>
                    </a:lnTo>
                    <a:lnTo>
                      <a:pt x="634" y="165"/>
                    </a:lnTo>
                    <a:lnTo>
                      <a:pt x="634" y="166"/>
                    </a:lnTo>
                    <a:cubicBezTo>
                      <a:pt x="633" y="166"/>
                      <a:pt x="633" y="166"/>
                      <a:pt x="633" y="166"/>
                    </a:cubicBezTo>
                    <a:cubicBezTo>
                      <a:pt x="633" y="166"/>
                      <a:pt x="632" y="166"/>
                      <a:pt x="632" y="165"/>
                    </a:cubicBezTo>
                    <a:lnTo>
                      <a:pt x="631" y="166"/>
                    </a:lnTo>
                    <a:lnTo>
                      <a:pt x="632" y="166"/>
                    </a:lnTo>
                    <a:cubicBezTo>
                      <a:pt x="633" y="166"/>
                      <a:pt x="632" y="167"/>
                      <a:pt x="632" y="167"/>
                    </a:cubicBezTo>
                    <a:lnTo>
                      <a:pt x="632" y="168"/>
                    </a:lnTo>
                    <a:cubicBezTo>
                      <a:pt x="632" y="168"/>
                      <a:pt x="633" y="168"/>
                      <a:pt x="633" y="167"/>
                    </a:cubicBezTo>
                    <a:lnTo>
                      <a:pt x="634" y="167"/>
                    </a:lnTo>
                    <a:lnTo>
                      <a:pt x="635" y="167"/>
                    </a:lnTo>
                    <a:cubicBezTo>
                      <a:pt x="636" y="166"/>
                      <a:pt x="637" y="166"/>
                      <a:pt x="638" y="166"/>
                    </a:cubicBezTo>
                    <a:lnTo>
                      <a:pt x="639" y="166"/>
                    </a:lnTo>
                    <a:cubicBezTo>
                      <a:pt x="640" y="166"/>
                      <a:pt x="640" y="166"/>
                      <a:pt x="641" y="166"/>
                    </a:cubicBezTo>
                    <a:cubicBezTo>
                      <a:pt x="642" y="166"/>
                      <a:pt x="642" y="166"/>
                      <a:pt x="643" y="166"/>
                    </a:cubicBezTo>
                    <a:lnTo>
                      <a:pt x="645" y="166"/>
                    </a:lnTo>
                    <a:cubicBezTo>
                      <a:pt x="645" y="167"/>
                      <a:pt x="645" y="167"/>
                      <a:pt x="644" y="168"/>
                    </a:cubicBezTo>
                    <a:cubicBezTo>
                      <a:pt x="643" y="168"/>
                      <a:pt x="643" y="169"/>
                      <a:pt x="643" y="169"/>
                    </a:cubicBezTo>
                    <a:cubicBezTo>
                      <a:pt x="643" y="170"/>
                      <a:pt x="642" y="171"/>
                      <a:pt x="641" y="172"/>
                    </a:cubicBezTo>
                    <a:cubicBezTo>
                      <a:pt x="640" y="173"/>
                      <a:pt x="639" y="173"/>
                      <a:pt x="638" y="173"/>
                    </a:cubicBezTo>
                    <a:cubicBezTo>
                      <a:pt x="637" y="173"/>
                      <a:pt x="637" y="173"/>
                      <a:pt x="636" y="173"/>
                    </a:cubicBezTo>
                    <a:cubicBezTo>
                      <a:pt x="635" y="174"/>
                      <a:pt x="635" y="174"/>
                      <a:pt x="635" y="174"/>
                    </a:cubicBezTo>
                    <a:cubicBezTo>
                      <a:pt x="634" y="174"/>
                      <a:pt x="634" y="174"/>
                      <a:pt x="634" y="173"/>
                    </a:cubicBezTo>
                    <a:cubicBezTo>
                      <a:pt x="633" y="173"/>
                      <a:pt x="633" y="173"/>
                      <a:pt x="633" y="173"/>
                    </a:cubicBezTo>
                    <a:cubicBezTo>
                      <a:pt x="632" y="173"/>
                      <a:pt x="631" y="174"/>
                      <a:pt x="631" y="174"/>
                    </a:cubicBezTo>
                    <a:cubicBezTo>
                      <a:pt x="631" y="174"/>
                      <a:pt x="632" y="174"/>
                      <a:pt x="633" y="174"/>
                    </a:cubicBezTo>
                    <a:lnTo>
                      <a:pt x="634" y="174"/>
                    </a:lnTo>
                    <a:lnTo>
                      <a:pt x="635" y="174"/>
                    </a:lnTo>
                    <a:cubicBezTo>
                      <a:pt x="636" y="174"/>
                      <a:pt x="636" y="174"/>
                      <a:pt x="636" y="174"/>
                    </a:cubicBezTo>
                    <a:lnTo>
                      <a:pt x="637" y="174"/>
                    </a:lnTo>
                    <a:lnTo>
                      <a:pt x="638" y="174"/>
                    </a:lnTo>
                    <a:cubicBezTo>
                      <a:pt x="639" y="174"/>
                      <a:pt x="639" y="174"/>
                      <a:pt x="639" y="174"/>
                    </a:cubicBezTo>
                    <a:cubicBezTo>
                      <a:pt x="639" y="173"/>
                      <a:pt x="639" y="173"/>
                      <a:pt x="640" y="173"/>
                    </a:cubicBezTo>
                    <a:lnTo>
                      <a:pt x="641" y="173"/>
                    </a:lnTo>
                    <a:lnTo>
                      <a:pt x="642" y="173"/>
                    </a:lnTo>
                    <a:lnTo>
                      <a:pt x="642" y="172"/>
                    </a:lnTo>
                    <a:cubicBezTo>
                      <a:pt x="643" y="172"/>
                      <a:pt x="643" y="172"/>
                      <a:pt x="643" y="172"/>
                    </a:cubicBezTo>
                    <a:lnTo>
                      <a:pt x="643" y="171"/>
                    </a:lnTo>
                    <a:lnTo>
                      <a:pt x="643" y="170"/>
                    </a:lnTo>
                    <a:cubicBezTo>
                      <a:pt x="643" y="170"/>
                      <a:pt x="644" y="170"/>
                      <a:pt x="644" y="169"/>
                    </a:cubicBezTo>
                    <a:cubicBezTo>
                      <a:pt x="645" y="168"/>
                      <a:pt x="645" y="168"/>
                      <a:pt x="645" y="168"/>
                    </a:cubicBezTo>
                    <a:cubicBezTo>
                      <a:pt x="646" y="168"/>
                      <a:pt x="646" y="168"/>
                      <a:pt x="646" y="168"/>
                    </a:cubicBezTo>
                    <a:cubicBezTo>
                      <a:pt x="647" y="168"/>
                      <a:pt x="647" y="168"/>
                      <a:pt x="647" y="168"/>
                    </a:cubicBezTo>
                    <a:cubicBezTo>
                      <a:pt x="647" y="169"/>
                      <a:pt x="647" y="169"/>
                      <a:pt x="647" y="169"/>
                    </a:cubicBezTo>
                    <a:cubicBezTo>
                      <a:pt x="648" y="169"/>
                      <a:pt x="648" y="170"/>
                      <a:pt x="648" y="170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8" y="172"/>
                      <a:pt x="648" y="172"/>
                      <a:pt x="648" y="172"/>
                    </a:cubicBezTo>
                    <a:lnTo>
                      <a:pt x="649" y="172"/>
                    </a:lnTo>
                    <a:cubicBezTo>
                      <a:pt x="649" y="172"/>
                      <a:pt x="650" y="172"/>
                      <a:pt x="650" y="171"/>
                    </a:cubicBezTo>
                    <a:cubicBezTo>
                      <a:pt x="651" y="171"/>
                      <a:pt x="652" y="171"/>
                      <a:pt x="653" y="170"/>
                    </a:cubicBezTo>
                    <a:lnTo>
                      <a:pt x="654" y="170"/>
                    </a:lnTo>
                    <a:cubicBezTo>
                      <a:pt x="655" y="170"/>
                      <a:pt x="655" y="170"/>
                      <a:pt x="655" y="170"/>
                    </a:cubicBezTo>
                    <a:lnTo>
                      <a:pt x="656" y="170"/>
                    </a:lnTo>
                    <a:cubicBezTo>
                      <a:pt x="657" y="170"/>
                      <a:pt x="657" y="170"/>
                      <a:pt x="657" y="170"/>
                    </a:cubicBezTo>
                    <a:lnTo>
                      <a:pt x="658" y="169"/>
                    </a:lnTo>
                    <a:cubicBezTo>
                      <a:pt x="659" y="169"/>
                      <a:pt x="659" y="169"/>
                      <a:pt x="659" y="169"/>
                    </a:cubicBezTo>
                    <a:lnTo>
                      <a:pt x="660" y="168"/>
                    </a:lnTo>
                    <a:lnTo>
                      <a:pt x="661" y="168"/>
                    </a:lnTo>
                    <a:lnTo>
                      <a:pt x="662" y="168"/>
                    </a:lnTo>
                    <a:cubicBezTo>
                      <a:pt x="663" y="168"/>
                      <a:pt x="663" y="169"/>
                      <a:pt x="663" y="169"/>
                    </a:cubicBezTo>
                    <a:lnTo>
                      <a:pt x="663" y="170"/>
                    </a:lnTo>
                    <a:cubicBezTo>
                      <a:pt x="664" y="170"/>
                      <a:pt x="664" y="170"/>
                      <a:pt x="664" y="170"/>
                    </a:cubicBezTo>
                    <a:cubicBezTo>
                      <a:pt x="664" y="169"/>
                      <a:pt x="664" y="169"/>
                      <a:pt x="665" y="169"/>
                    </a:cubicBezTo>
                    <a:lnTo>
                      <a:pt x="665" y="168"/>
                    </a:lnTo>
                    <a:cubicBezTo>
                      <a:pt x="665" y="168"/>
                      <a:pt x="666" y="168"/>
                      <a:pt x="667" y="168"/>
                    </a:cubicBezTo>
                    <a:lnTo>
                      <a:pt x="667" y="167"/>
                    </a:lnTo>
                    <a:lnTo>
                      <a:pt x="668" y="167"/>
                    </a:lnTo>
                    <a:lnTo>
                      <a:pt x="669" y="167"/>
                    </a:lnTo>
                    <a:lnTo>
                      <a:pt x="670" y="167"/>
                    </a:lnTo>
                    <a:lnTo>
                      <a:pt x="671" y="167"/>
                    </a:lnTo>
                    <a:lnTo>
                      <a:pt x="671" y="166"/>
                    </a:lnTo>
                    <a:lnTo>
                      <a:pt x="672" y="165"/>
                    </a:lnTo>
                    <a:lnTo>
                      <a:pt x="673" y="165"/>
                    </a:lnTo>
                    <a:cubicBezTo>
                      <a:pt x="674" y="164"/>
                      <a:pt x="674" y="164"/>
                      <a:pt x="675" y="164"/>
                    </a:cubicBezTo>
                    <a:cubicBezTo>
                      <a:pt x="676" y="164"/>
                      <a:pt x="676" y="164"/>
                      <a:pt x="677" y="164"/>
                    </a:cubicBezTo>
                    <a:cubicBezTo>
                      <a:pt x="678" y="164"/>
                      <a:pt x="678" y="164"/>
                      <a:pt x="679" y="164"/>
                    </a:cubicBezTo>
                    <a:cubicBezTo>
                      <a:pt x="680" y="164"/>
                      <a:pt x="680" y="163"/>
                      <a:pt x="680" y="163"/>
                    </a:cubicBezTo>
                    <a:cubicBezTo>
                      <a:pt x="679" y="163"/>
                      <a:pt x="679" y="163"/>
                      <a:pt x="679" y="162"/>
                    </a:cubicBezTo>
                    <a:cubicBezTo>
                      <a:pt x="679" y="161"/>
                      <a:pt x="679" y="161"/>
                      <a:pt x="680" y="161"/>
                    </a:cubicBezTo>
                    <a:cubicBezTo>
                      <a:pt x="681" y="161"/>
                      <a:pt x="681" y="161"/>
                      <a:pt x="681" y="161"/>
                    </a:cubicBezTo>
                    <a:cubicBezTo>
                      <a:pt x="682" y="160"/>
                      <a:pt x="682" y="160"/>
                      <a:pt x="682" y="160"/>
                    </a:cubicBezTo>
                    <a:cubicBezTo>
                      <a:pt x="682" y="159"/>
                      <a:pt x="683" y="159"/>
                      <a:pt x="683" y="159"/>
                    </a:cubicBezTo>
                    <a:cubicBezTo>
                      <a:pt x="684" y="159"/>
                      <a:pt x="685" y="159"/>
                      <a:pt x="685" y="159"/>
                    </a:cubicBezTo>
                    <a:lnTo>
                      <a:pt x="686" y="159"/>
                    </a:lnTo>
                    <a:cubicBezTo>
                      <a:pt x="686" y="158"/>
                      <a:pt x="686" y="158"/>
                      <a:pt x="687" y="158"/>
                    </a:cubicBezTo>
                    <a:cubicBezTo>
                      <a:pt x="687" y="158"/>
                      <a:pt x="688" y="158"/>
                      <a:pt x="689" y="158"/>
                    </a:cubicBezTo>
                    <a:cubicBezTo>
                      <a:pt x="689" y="158"/>
                      <a:pt x="690" y="158"/>
                      <a:pt x="690" y="157"/>
                    </a:cubicBezTo>
                    <a:cubicBezTo>
                      <a:pt x="691" y="157"/>
                      <a:pt x="691" y="157"/>
                      <a:pt x="691" y="157"/>
                    </a:cubicBezTo>
                    <a:cubicBezTo>
                      <a:pt x="691" y="156"/>
                      <a:pt x="692" y="156"/>
                      <a:pt x="692" y="156"/>
                    </a:cubicBezTo>
                    <a:lnTo>
                      <a:pt x="693" y="156"/>
                    </a:lnTo>
                    <a:lnTo>
                      <a:pt x="694" y="156"/>
                    </a:lnTo>
                    <a:cubicBezTo>
                      <a:pt x="695" y="156"/>
                      <a:pt x="696" y="157"/>
                      <a:pt x="696" y="158"/>
                    </a:cubicBezTo>
                    <a:lnTo>
                      <a:pt x="695" y="158"/>
                    </a:lnTo>
                    <a:lnTo>
                      <a:pt x="695" y="159"/>
                    </a:lnTo>
                    <a:cubicBezTo>
                      <a:pt x="696" y="159"/>
                      <a:pt x="696" y="159"/>
                      <a:pt x="696" y="1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5" name="Shape 3375"/>
              <p:cNvSpPr/>
              <p:nvPr/>
            </p:nvSpPr>
            <p:spPr>
              <a:xfrm>
                <a:off x="8319055" y="9155862"/>
                <a:ext cx="692931" cy="147731"/>
              </a:xfrm>
              <a:custGeom>
                <a:avLst/>
                <a:gdLst/>
                <a:ahLst/>
                <a:cxnLst/>
                <a:rect l="0" t="0" r="0" b="0"/>
                <a:pathLst>
                  <a:path w="198" h="43" extrusionOk="0">
                    <a:moveTo>
                      <a:pt x="198" y="5"/>
                    </a:moveTo>
                    <a:cubicBezTo>
                      <a:pt x="197" y="5"/>
                      <a:pt x="197" y="5"/>
                      <a:pt x="197" y="5"/>
                    </a:cubicBezTo>
                    <a:lnTo>
                      <a:pt x="197" y="6"/>
                    </a:lnTo>
                    <a:lnTo>
                      <a:pt x="196" y="6"/>
                    </a:lnTo>
                    <a:lnTo>
                      <a:pt x="196" y="7"/>
                    </a:lnTo>
                    <a:cubicBezTo>
                      <a:pt x="195" y="7"/>
                      <a:pt x="195" y="7"/>
                      <a:pt x="195" y="8"/>
                    </a:cubicBezTo>
                    <a:lnTo>
                      <a:pt x="194" y="8"/>
                    </a:lnTo>
                    <a:cubicBezTo>
                      <a:pt x="193" y="9"/>
                      <a:pt x="192" y="10"/>
                      <a:pt x="192" y="11"/>
                    </a:cubicBezTo>
                    <a:cubicBezTo>
                      <a:pt x="191" y="12"/>
                      <a:pt x="191" y="12"/>
                      <a:pt x="190" y="13"/>
                    </a:cubicBezTo>
                    <a:cubicBezTo>
                      <a:pt x="189" y="14"/>
                      <a:pt x="188" y="15"/>
                      <a:pt x="188" y="16"/>
                    </a:cubicBezTo>
                    <a:lnTo>
                      <a:pt x="188" y="17"/>
                    </a:lnTo>
                    <a:cubicBezTo>
                      <a:pt x="189" y="17"/>
                      <a:pt x="189" y="18"/>
                      <a:pt x="189" y="18"/>
                    </a:cubicBezTo>
                    <a:cubicBezTo>
                      <a:pt x="189" y="19"/>
                      <a:pt x="189" y="20"/>
                      <a:pt x="189" y="20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8" y="21"/>
                      <a:pt x="188" y="20"/>
                    </a:cubicBezTo>
                    <a:cubicBezTo>
                      <a:pt x="188" y="20"/>
                      <a:pt x="188" y="19"/>
                      <a:pt x="188" y="18"/>
                    </a:cubicBezTo>
                    <a:lnTo>
                      <a:pt x="188" y="17"/>
                    </a:lnTo>
                    <a:lnTo>
                      <a:pt x="187" y="16"/>
                    </a:lnTo>
                    <a:cubicBezTo>
                      <a:pt x="187" y="15"/>
                      <a:pt x="188" y="13"/>
                      <a:pt x="189" y="12"/>
                    </a:cubicBezTo>
                    <a:lnTo>
                      <a:pt x="190" y="12"/>
                    </a:lnTo>
                    <a:cubicBezTo>
                      <a:pt x="191" y="12"/>
                      <a:pt x="191" y="12"/>
                      <a:pt x="191" y="11"/>
                    </a:cubicBezTo>
                    <a:cubicBezTo>
                      <a:pt x="192" y="9"/>
                      <a:pt x="193" y="9"/>
                      <a:pt x="194" y="8"/>
                    </a:cubicBezTo>
                    <a:lnTo>
                      <a:pt x="195" y="7"/>
                    </a:lnTo>
                    <a:lnTo>
                      <a:pt x="195" y="6"/>
                    </a:lnTo>
                    <a:lnTo>
                      <a:pt x="196" y="6"/>
                    </a:lnTo>
                    <a:lnTo>
                      <a:pt x="196" y="5"/>
                    </a:lnTo>
                    <a:lnTo>
                      <a:pt x="197" y="5"/>
                    </a:lnTo>
                    <a:cubicBezTo>
                      <a:pt x="197" y="4"/>
                      <a:pt x="197" y="4"/>
                      <a:pt x="197" y="4"/>
                    </a:cubicBezTo>
                    <a:lnTo>
                      <a:pt x="197" y="3"/>
                    </a:lnTo>
                    <a:cubicBezTo>
                      <a:pt x="196" y="3"/>
                      <a:pt x="196" y="3"/>
                      <a:pt x="196" y="2"/>
                    </a:cubicBezTo>
                    <a:lnTo>
                      <a:pt x="196" y="1"/>
                    </a:lnTo>
                    <a:cubicBezTo>
                      <a:pt x="195" y="1"/>
                      <a:pt x="195" y="1"/>
                      <a:pt x="195" y="2"/>
                    </a:cubicBezTo>
                    <a:cubicBezTo>
                      <a:pt x="194" y="2"/>
                      <a:pt x="194" y="2"/>
                      <a:pt x="194" y="2"/>
                    </a:cubicBezTo>
                    <a:lnTo>
                      <a:pt x="193" y="2"/>
                    </a:lnTo>
                    <a:lnTo>
                      <a:pt x="192" y="2"/>
                    </a:lnTo>
                    <a:cubicBezTo>
                      <a:pt x="191" y="2"/>
                      <a:pt x="191" y="2"/>
                      <a:pt x="191" y="2"/>
                    </a:cubicBezTo>
                    <a:lnTo>
                      <a:pt x="190" y="2"/>
                    </a:lnTo>
                    <a:lnTo>
                      <a:pt x="189" y="2"/>
                    </a:lnTo>
                    <a:cubicBezTo>
                      <a:pt x="189" y="2"/>
                      <a:pt x="189" y="1"/>
                      <a:pt x="188" y="1"/>
                    </a:cubicBezTo>
                    <a:cubicBezTo>
                      <a:pt x="187" y="1"/>
                      <a:pt x="185" y="1"/>
                      <a:pt x="185" y="1"/>
                    </a:cubicBezTo>
                    <a:cubicBezTo>
                      <a:pt x="184" y="2"/>
                      <a:pt x="184" y="2"/>
                      <a:pt x="183" y="2"/>
                    </a:cubicBezTo>
                    <a:cubicBezTo>
                      <a:pt x="183" y="2"/>
                      <a:pt x="182" y="3"/>
                      <a:pt x="181" y="3"/>
                    </a:cubicBezTo>
                    <a:cubicBezTo>
                      <a:pt x="181" y="3"/>
                      <a:pt x="180" y="3"/>
                      <a:pt x="180" y="4"/>
                    </a:cubicBezTo>
                    <a:lnTo>
                      <a:pt x="179" y="4"/>
                    </a:lnTo>
                    <a:cubicBezTo>
                      <a:pt x="178" y="4"/>
                      <a:pt x="178" y="4"/>
                      <a:pt x="178" y="4"/>
                    </a:cubicBezTo>
                    <a:lnTo>
                      <a:pt x="177" y="4"/>
                    </a:lnTo>
                    <a:cubicBezTo>
                      <a:pt x="177" y="5"/>
                      <a:pt x="176" y="5"/>
                      <a:pt x="176" y="5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3" y="5"/>
                      <a:pt x="172" y="5"/>
                      <a:pt x="172" y="5"/>
                    </a:cubicBezTo>
                    <a:cubicBezTo>
                      <a:pt x="172" y="6"/>
                      <a:pt x="171" y="6"/>
                      <a:pt x="171" y="6"/>
                    </a:cubicBezTo>
                    <a:lnTo>
                      <a:pt x="170" y="6"/>
                    </a:lnTo>
                    <a:lnTo>
                      <a:pt x="170" y="7"/>
                    </a:lnTo>
                    <a:cubicBezTo>
                      <a:pt x="169" y="7"/>
                      <a:pt x="169" y="7"/>
                      <a:pt x="169" y="7"/>
                    </a:cubicBezTo>
                    <a:lnTo>
                      <a:pt x="168" y="7"/>
                    </a:lnTo>
                    <a:cubicBezTo>
                      <a:pt x="168" y="8"/>
                      <a:pt x="168" y="8"/>
                      <a:pt x="168" y="9"/>
                    </a:cubicBezTo>
                    <a:lnTo>
                      <a:pt x="168" y="10"/>
                    </a:lnTo>
                    <a:cubicBezTo>
                      <a:pt x="168" y="11"/>
                      <a:pt x="168" y="11"/>
                      <a:pt x="168" y="11"/>
                    </a:cubicBezTo>
                    <a:cubicBezTo>
                      <a:pt x="167" y="11"/>
                      <a:pt x="167" y="11"/>
                      <a:pt x="167" y="12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5" y="12"/>
                      <a:pt x="165" y="12"/>
                      <a:pt x="164" y="13"/>
                    </a:cubicBezTo>
                    <a:lnTo>
                      <a:pt x="163" y="13"/>
                    </a:lnTo>
                    <a:lnTo>
                      <a:pt x="162" y="13"/>
                    </a:lnTo>
                    <a:cubicBezTo>
                      <a:pt x="162" y="14"/>
                      <a:pt x="162" y="14"/>
                      <a:pt x="162" y="14"/>
                    </a:cubicBezTo>
                    <a:cubicBezTo>
                      <a:pt x="161" y="15"/>
                      <a:pt x="161" y="15"/>
                      <a:pt x="160" y="15"/>
                    </a:cubicBezTo>
                    <a:cubicBezTo>
                      <a:pt x="159" y="15"/>
                      <a:pt x="159" y="15"/>
                      <a:pt x="158" y="15"/>
                    </a:cubicBezTo>
                    <a:cubicBezTo>
                      <a:pt x="158" y="16"/>
                      <a:pt x="157" y="16"/>
                      <a:pt x="157" y="16"/>
                    </a:cubicBezTo>
                    <a:lnTo>
                      <a:pt x="156" y="17"/>
                    </a:lnTo>
                    <a:lnTo>
                      <a:pt x="155" y="17"/>
                    </a:lnTo>
                    <a:lnTo>
                      <a:pt x="155" y="18"/>
                    </a:lnTo>
                    <a:lnTo>
                      <a:pt x="154" y="18"/>
                    </a:lnTo>
                    <a:lnTo>
                      <a:pt x="153" y="18"/>
                    </a:lnTo>
                    <a:lnTo>
                      <a:pt x="152" y="18"/>
                    </a:lnTo>
                    <a:lnTo>
                      <a:pt x="151" y="18"/>
                    </a:lnTo>
                    <a:cubicBezTo>
                      <a:pt x="150" y="18"/>
                      <a:pt x="150" y="18"/>
                      <a:pt x="150" y="18"/>
                    </a:cubicBezTo>
                    <a:lnTo>
                      <a:pt x="149" y="18"/>
                    </a:lnTo>
                    <a:lnTo>
                      <a:pt x="148" y="18"/>
                    </a:lnTo>
                    <a:lnTo>
                      <a:pt x="147" y="18"/>
                    </a:lnTo>
                    <a:cubicBezTo>
                      <a:pt x="146" y="18"/>
                      <a:pt x="146" y="18"/>
                      <a:pt x="146" y="18"/>
                    </a:cubicBezTo>
                    <a:lnTo>
                      <a:pt x="146" y="19"/>
                    </a:lnTo>
                    <a:lnTo>
                      <a:pt x="145" y="19"/>
                    </a:lnTo>
                    <a:lnTo>
                      <a:pt x="144" y="19"/>
                    </a:lnTo>
                    <a:lnTo>
                      <a:pt x="143" y="19"/>
                    </a:lnTo>
                    <a:cubicBezTo>
                      <a:pt x="143" y="20"/>
                      <a:pt x="143" y="20"/>
                      <a:pt x="143" y="20"/>
                    </a:cubicBezTo>
                    <a:cubicBezTo>
                      <a:pt x="142" y="20"/>
                      <a:pt x="142" y="20"/>
                      <a:pt x="141" y="20"/>
                    </a:cubicBezTo>
                    <a:cubicBezTo>
                      <a:pt x="141" y="20"/>
                      <a:pt x="140" y="20"/>
                      <a:pt x="139" y="20"/>
                    </a:cubicBezTo>
                    <a:lnTo>
                      <a:pt x="138" y="20"/>
                    </a:lnTo>
                    <a:cubicBezTo>
                      <a:pt x="137" y="20"/>
                      <a:pt x="137" y="20"/>
                      <a:pt x="136" y="20"/>
                    </a:cubicBezTo>
                    <a:cubicBezTo>
                      <a:pt x="135" y="19"/>
                      <a:pt x="133" y="19"/>
                      <a:pt x="132" y="19"/>
                    </a:cubicBezTo>
                    <a:cubicBezTo>
                      <a:pt x="131" y="19"/>
                      <a:pt x="131" y="19"/>
                      <a:pt x="130" y="19"/>
                    </a:cubicBezTo>
                    <a:cubicBezTo>
                      <a:pt x="129" y="19"/>
                      <a:pt x="129" y="19"/>
                      <a:pt x="129" y="19"/>
                    </a:cubicBezTo>
                    <a:lnTo>
                      <a:pt x="128" y="19"/>
                    </a:lnTo>
                    <a:lnTo>
                      <a:pt x="127" y="19"/>
                    </a:lnTo>
                    <a:cubicBezTo>
                      <a:pt x="126" y="19"/>
                      <a:pt x="126" y="19"/>
                      <a:pt x="125" y="18"/>
                    </a:cubicBezTo>
                    <a:lnTo>
                      <a:pt x="124" y="18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18"/>
                    </a:lnTo>
                    <a:cubicBezTo>
                      <a:pt x="119" y="18"/>
                      <a:pt x="119" y="18"/>
                      <a:pt x="119" y="18"/>
                    </a:cubicBezTo>
                    <a:lnTo>
                      <a:pt x="118" y="18"/>
                    </a:lnTo>
                    <a:cubicBezTo>
                      <a:pt x="117" y="18"/>
                      <a:pt x="117" y="18"/>
                      <a:pt x="117" y="18"/>
                    </a:cubicBezTo>
                    <a:cubicBezTo>
                      <a:pt x="116" y="18"/>
                      <a:pt x="116" y="18"/>
                      <a:pt x="115" y="18"/>
                    </a:cubicBezTo>
                    <a:lnTo>
                      <a:pt x="115" y="17"/>
                    </a:lnTo>
                    <a:lnTo>
                      <a:pt x="114" y="17"/>
                    </a:lnTo>
                    <a:lnTo>
                      <a:pt x="113" y="17"/>
                    </a:lnTo>
                    <a:cubicBezTo>
                      <a:pt x="112" y="17"/>
                      <a:pt x="112" y="17"/>
                      <a:pt x="112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8"/>
                      <a:pt x="111" y="18"/>
                      <a:pt x="110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5" y="19"/>
                      <a:pt x="105" y="19"/>
                      <a:pt x="104" y="19"/>
                    </a:cubicBezTo>
                    <a:cubicBezTo>
                      <a:pt x="104" y="19"/>
                      <a:pt x="104" y="20"/>
                      <a:pt x="103" y="20"/>
                    </a:cubicBezTo>
                    <a:lnTo>
                      <a:pt x="102" y="20"/>
                    </a:lnTo>
                    <a:cubicBezTo>
                      <a:pt x="101" y="20"/>
                      <a:pt x="101" y="20"/>
                      <a:pt x="101" y="20"/>
                    </a:cubicBezTo>
                    <a:lnTo>
                      <a:pt x="100" y="20"/>
                    </a:lnTo>
                    <a:cubicBezTo>
                      <a:pt x="100" y="21"/>
                      <a:pt x="99" y="21"/>
                      <a:pt x="99" y="21"/>
                    </a:cubicBezTo>
                    <a:cubicBezTo>
                      <a:pt x="98" y="21"/>
                      <a:pt x="98" y="21"/>
                      <a:pt x="98" y="21"/>
                    </a:cubicBezTo>
                    <a:lnTo>
                      <a:pt x="97" y="21"/>
                    </a:lnTo>
                    <a:lnTo>
                      <a:pt x="97" y="22"/>
                    </a:lnTo>
                    <a:cubicBezTo>
                      <a:pt x="96" y="22"/>
                      <a:pt x="96" y="22"/>
                      <a:pt x="96" y="22"/>
                    </a:cubicBezTo>
                    <a:lnTo>
                      <a:pt x="95" y="22"/>
                    </a:lnTo>
                    <a:lnTo>
                      <a:pt x="94" y="23"/>
                    </a:lnTo>
                    <a:lnTo>
                      <a:pt x="93" y="23"/>
                    </a:lnTo>
                    <a:lnTo>
                      <a:pt x="92" y="23"/>
                    </a:lnTo>
                    <a:lnTo>
                      <a:pt x="91" y="24"/>
                    </a:lnTo>
                    <a:cubicBezTo>
                      <a:pt x="90" y="24"/>
                      <a:pt x="89" y="24"/>
                      <a:pt x="89" y="24"/>
                    </a:cubicBezTo>
                    <a:lnTo>
                      <a:pt x="88" y="24"/>
                    </a:lnTo>
                    <a:lnTo>
                      <a:pt x="88" y="25"/>
                    </a:lnTo>
                    <a:cubicBezTo>
                      <a:pt x="87" y="25"/>
                      <a:pt x="87" y="25"/>
                      <a:pt x="86" y="25"/>
                    </a:cubicBezTo>
                    <a:cubicBezTo>
                      <a:pt x="86" y="25"/>
                      <a:pt x="85" y="25"/>
                      <a:pt x="84" y="26"/>
                    </a:cubicBezTo>
                    <a:lnTo>
                      <a:pt x="83" y="26"/>
                    </a:lnTo>
                    <a:lnTo>
                      <a:pt x="82" y="26"/>
                    </a:lnTo>
                    <a:lnTo>
                      <a:pt x="82" y="27"/>
                    </a:lnTo>
                    <a:cubicBezTo>
                      <a:pt x="81" y="27"/>
                      <a:pt x="81" y="28"/>
                      <a:pt x="80" y="28"/>
                    </a:cubicBezTo>
                    <a:lnTo>
                      <a:pt x="79" y="28"/>
                    </a:lnTo>
                    <a:cubicBezTo>
                      <a:pt x="78" y="28"/>
                      <a:pt x="78" y="28"/>
                      <a:pt x="78" y="28"/>
                    </a:cubicBezTo>
                    <a:lnTo>
                      <a:pt x="77" y="28"/>
                    </a:lnTo>
                    <a:cubicBezTo>
                      <a:pt x="76" y="28"/>
                      <a:pt x="75" y="28"/>
                      <a:pt x="74" y="28"/>
                    </a:cubicBezTo>
                    <a:lnTo>
                      <a:pt x="73" y="28"/>
                    </a:ln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8"/>
                      <a:pt x="71" y="28"/>
                      <a:pt x="70" y="28"/>
                    </a:cubicBezTo>
                    <a:lnTo>
                      <a:pt x="69" y="28"/>
                    </a:lnTo>
                    <a:lnTo>
                      <a:pt x="68" y="28"/>
                    </a:lnTo>
                    <a:lnTo>
                      <a:pt x="67" y="28"/>
                    </a:lnTo>
                    <a:cubicBezTo>
                      <a:pt x="66" y="28"/>
                      <a:pt x="65" y="28"/>
                      <a:pt x="64" y="28"/>
                    </a:cubicBezTo>
                    <a:cubicBezTo>
                      <a:pt x="62" y="28"/>
                      <a:pt x="62" y="28"/>
                      <a:pt x="60" y="28"/>
                    </a:cubicBezTo>
                    <a:lnTo>
                      <a:pt x="59" y="28"/>
                    </a:lnTo>
                    <a:cubicBezTo>
                      <a:pt x="58" y="28"/>
                      <a:pt x="58" y="28"/>
                      <a:pt x="58" y="28"/>
                    </a:cubicBezTo>
                    <a:lnTo>
                      <a:pt x="57" y="28"/>
                    </a:lnTo>
                    <a:lnTo>
                      <a:pt x="56" y="28"/>
                    </a:lnTo>
                    <a:lnTo>
                      <a:pt x="55" y="28"/>
                    </a:lnTo>
                    <a:cubicBezTo>
                      <a:pt x="54" y="28"/>
                      <a:pt x="54" y="28"/>
                      <a:pt x="53" y="28"/>
                    </a:cubicBezTo>
                    <a:lnTo>
                      <a:pt x="53" y="29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1" y="31"/>
                    </a:lnTo>
                    <a:cubicBezTo>
                      <a:pt x="51" y="32"/>
                      <a:pt x="51" y="32"/>
                      <a:pt x="51" y="32"/>
                    </a:cubicBezTo>
                    <a:lnTo>
                      <a:pt x="51" y="33"/>
                    </a:lnTo>
                    <a:cubicBezTo>
                      <a:pt x="50" y="33"/>
                      <a:pt x="50" y="33"/>
                      <a:pt x="50" y="34"/>
                    </a:cubicBezTo>
                    <a:lnTo>
                      <a:pt x="49" y="34"/>
                    </a:lnTo>
                    <a:cubicBezTo>
                      <a:pt x="48" y="35"/>
                      <a:pt x="48" y="35"/>
                      <a:pt x="47" y="35"/>
                    </a:cubicBezTo>
                    <a:lnTo>
                      <a:pt x="46" y="35"/>
                    </a:ln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5"/>
                      <a:pt x="43" y="35"/>
                      <a:pt x="41" y="35"/>
                    </a:cubicBezTo>
                    <a:lnTo>
                      <a:pt x="41" y="36"/>
                    </a:lnTo>
                    <a:cubicBezTo>
                      <a:pt x="40" y="36"/>
                      <a:pt x="40" y="37"/>
                      <a:pt x="39" y="37"/>
                    </a:cubicBezTo>
                    <a:lnTo>
                      <a:pt x="38" y="37"/>
                    </a:lnTo>
                    <a:cubicBezTo>
                      <a:pt x="37" y="37"/>
                      <a:pt x="37" y="37"/>
                      <a:pt x="37" y="37"/>
                    </a:cubicBezTo>
                    <a:lnTo>
                      <a:pt x="36" y="37"/>
                    </a:ln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8"/>
                      <a:pt x="34" y="38"/>
                      <a:pt x="34" y="38"/>
                    </a:cubicBezTo>
                    <a:lnTo>
                      <a:pt x="33" y="38"/>
                    </a:lnTo>
                    <a:cubicBezTo>
                      <a:pt x="32" y="38"/>
                      <a:pt x="32" y="38"/>
                      <a:pt x="32" y="38"/>
                    </a:cubicBezTo>
                    <a:lnTo>
                      <a:pt x="31" y="38"/>
                    </a:ln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8"/>
                      <a:pt x="28" y="38"/>
                      <a:pt x="28" y="38"/>
                    </a:cubicBezTo>
                    <a:lnTo>
                      <a:pt x="27" y="38"/>
                    </a:lnTo>
                    <a:cubicBezTo>
                      <a:pt x="26" y="38"/>
                      <a:pt x="26" y="38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2" y="39"/>
                    </a:cubicBezTo>
                    <a:lnTo>
                      <a:pt x="21" y="39"/>
                    </a:lnTo>
                    <a:cubicBezTo>
                      <a:pt x="20" y="39"/>
                      <a:pt x="20" y="39"/>
                      <a:pt x="20" y="39"/>
                    </a:cubicBezTo>
                    <a:lnTo>
                      <a:pt x="19" y="40"/>
                    </a:lnTo>
                    <a:cubicBezTo>
                      <a:pt x="19" y="40"/>
                      <a:pt x="18" y="40"/>
                      <a:pt x="17" y="41"/>
                    </a:cubicBez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cubicBezTo>
                      <a:pt x="11" y="42"/>
                      <a:pt x="10" y="42"/>
                      <a:pt x="9" y="42"/>
                    </a:cubicBezTo>
                    <a:lnTo>
                      <a:pt x="9" y="43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6" y="43"/>
                    </a:ln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2" y="43"/>
                      <a:pt x="1" y="43"/>
                    </a:cubicBezTo>
                    <a:lnTo>
                      <a:pt x="1" y="42"/>
                    </a:lnTo>
                    <a:lnTo>
                      <a:pt x="0" y="42"/>
                    </a:lnTo>
                    <a:cubicBezTo>
                      <a:pt x="0" y="41"/>
                      <a:pt x="0" y="41"/>
                      <a:pt x="0" y="41"/>
                    </a:cubicBezTo>
                    <a:lnTo>
                      <a:pt x="0" y="40"/>
                    </a:lnTo>
                    <a:cubicBezTo>
                      <a:pt x="0" y="39"/>
                      <a:pt x="0" y="39"/>
                      <a:pt x="0" y="39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1" y="37"/>
                    </a:lnTo>
                    <a:lnTo>
                      <a:pt x="2" y="37"/>
                    </a:lnTo>
                    <a:cubicBezTo>
                      <a:pt x="2" y="37"/>
                      <a:pt x="3" y="37"/>
                      <a:pt x="3" y="36"/>
                    </a:cubicBezTo>
                    <a:cubicBezTo>
                      <a:pt x="3" y="36"/>
                      <a:pt x="4" y="36"/>
                      <a:pt x="4" y="35"/>
                    </a:cubicBezTo>
                    <a:lnTo>
                      <a:pt x="5" y="35"/>
                    </a:lnTo>
                    <a:cubicBezTo>
                      <a:pt x="5" y="34"/>
                      <a:pt x="5" y="34"/>
                      <a:pt x="5" y="34"/>
                    </a:cubicBezTo>
                    <a:lnTo>
                      <a:pt x="6" y="34"/>
                    </a:ln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3"/>
                    </a:cubicBezTo>
                    <a:lnTo>
                      <a:pt x="9" y="33"/>
                    </a:ln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lnTo>
                      <a:pt x="11" y="35"/>
                    </a:lnTo>
                    <a:cubicBezTo>
                      <a:pt x="12" y="35"/>
                      <a:pt x="12" y="35"/>
                      <a:pt x="12" y="34"/>
                    </a:cubicBezTo>
                    <a:lnTo>
                      <a:pt x="13" y="34"/>
                    </a:lnTo>
                    <a:cubicBezTo>
                      <a:pt x="14" y="34"/>
                      <a:pt x="14" y="34"/>
                      <a:pt x="14" y="34"/>
                    </a:cubicBezTo>
                    <a:lnTo>
                      <a:pt x="14" y="33"/>
                    </a:lnTo>
                    <a:cubicBezTo>
                      <a:pt x="14" y="33"/>
                      <a:pt x="15" y="33"/>
                      <a:pt x="15" y="32"/>
                    </a:cubicBezTo>
                    <a:lnTo>
                      <a:pt x="16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cubicBezTo>
                      <a:pt x="18" y="29"/>
                      <a:pt x="18" y="29"/>
                      <a:pt x="19" y="29"/>
                    </a:cubicBezTo>
                    <a:lnTo>
                      <a:pt x="19" y="28"/>
                    </a:lnTo>
                    <a:lnTo>
                      <a:pt x="20" y="28"/>
                    </a:lnTo>
                    <a:lnTo>
                      <a:pt x="20" y="29"/>
                    </a:lnTo>
                    <a:lnTo>
                      <a:pt x="19" y="29"/>
                    </a:lnTo>
                    <a:cubicBezTo>
                      <a:pt x="19" y="29"/>
                      <a:pt x="19" y="30"/>
                      <a:pt x="18" y="30"/>
                    </a:cubicBezTo>
                    <a:lnTo>
                      <a:pt x="18" y="31"/>
                    </a:ln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5" y="33"/>
                    </a:cubicBezTo>
                    <a:cubicBezTo>
                      <a:pt x="15" y="34"/>
                      <a:pt x="14" y="34"/>
                      <a:pt x="14" y="34"/>
                    </a:cubicBezTo>
                    <a:cubicBezTo>
                      <a:pt x="13" y="34"/>
                      <a:pt x="13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lnTo>
                      <a:pt x="9" y="35"/>
                    </a:ln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6" y="34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4" y="37"/>
                    </a:lnTo>
                    <a:cubicBezTo>
                      <a:pt x="3" y="37"/>
                      <a:pt x="3" y="37"/>
                      <a:pt x="3" y="37"/>
                    </a:cubicBezTo>
                    <a:lnTo>
                      <a:pt x="2" y="37"/>
                    </a:lnTo>
                    <a:lnTo>
                      <a:pt x="1" y="37"/>
                    </a:lnTo>
                    <a:cubicBezTo>
                      <a:pt x="1" y="38"/>
                      <a:pt x="1" y="38"/>
                      <a:pt x="1" y="38"/>
                    </a:cubicBezTo>
                    <a:lnTo>
                      <a:pt x="1" y="39"/>
                    </a:lnTo>
                    <a:lnTo>
                      <a:pt x="1" y="40"/>
                    </a:lnTo>
                    <a:lnTo>
                      <a:pt x="1" y="41"/>
                    </a:lnTo>
                    <a:cubicBezTo>
                      <a:pt x="1" y="42"/>
                      <a:pt x="1" y="42"/>
                      <a:pt x="1" y="42"/>
                    </a:cubicBezTo>
                    <a:lnTo>
                      <a:pt x="2" y="42"/>
                    </a:lnTo>
                    <a:cubicBezTo>
                      <a:pt x="2" y="43"/>
                      <a:pt x="3" y="43"/>
                      <a:pt x="3" y="43"/>
                    </a:cubicBezTo>
                    <a:lnTo>
                      <a:pt x="4" y="43"/>
                    </a:lnTo>
                    <a:lnTo>
                      <a:pt x="5" y="43"/>
                    </a:lnTo>
                    <a:lnTo>
                      <a:pt x="6" y="43"/>
                    </a:lnTo>
                    <a:cubicBezTo>
                      <a:pt x="6" y="43"/>
                      <a:pt x="7" y="43"/>
                      <a:pt x="7" y="42"/>
                    </a:cubicBezTo>
                    <a:lnTo>
                      <a:pt x="8" y="42"/>
                    </a:lnTo>
                    <a:lnTo>
                      <a:pt x="9" y="42"/>
                    </a:lnTo>
                    <a:cubicBezTo>
                      <a:pt x="10" y="42"/>
                      <a:pt x="10" y="42"/>
                      <a:pt x="11" y="42"/>
                    </a:cubicBezTo>
                    <a:lnTo>
                      <a:pt x="12" y="42"/>
                    </a:lnTo>
                    <a:cubicBezTo>
                      <a:pt x="12" y="41"/>
                      <a:pt x="12" y="41"/>
                      <a:pt x="12" y="41"/>
                    </a:cubicBezTo>
                    <a:lnTo>
                      <a:pt x="13" y="41"/>
                    </a:lnTo>
                    <a:lnTo>
                      <a:pt x="14" y="41"/>
                    </a:lnTo>
                    <a:cubicBezTo>
                      <a:pt x="15" y="41"/>
                      <a:pt x="15" y="41"/>
                      <a:pt x="16" y="41"/>
                    </a:cubicBezTo>
                    <a:lnTo>
                      <a:pt x="16" y="40"/>
                    </a:lnTo>
                    <a:lnTo>
                      <a:pt x="17" y="40"/>
                    </a:lnTo>
                    <a:cubicBezTo>
                      <a:pt x="18" y="40"/>
                      <a:pt x="18" y="39"/>
                      <a:pt x="19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1" y="39"/>
                      <a:pt x="21" y="39"/>
                    </a:cubicBezTo>
                    <a:lnTo>
                      <a:pt x="22" y="39"/>
                    </a:lnTo>
                    <a:lnTo>
                      <a:pt x="23" y="39"/>
                    </a:lnTo>
                    <a:cubicBezTo>
                      <a:pt x="24" y="38"/>
                      <a:pt x="24" y="38"/>
                      <a:pt x="24" y="38"/>
                    </a:cubicBezTo>
                    <a:lnTo>
                      <a:pt x="25" y="38"/>
                    </a:lnTo>
                    <a:lnTo>
                      <a:pt x="26" y="38"/>
                    </a:lnTo>
                    <a:lnTo>
                      <a:pt x="27" y="38"/>
                    </a:lnTo>
                    <a:cubicBezTo>
                      <a:pt x="28" y="38"/>
                      <a:pt x="28" y="38"/>
                      <a:pt x="28" y="38"/>
                    </a:cubicBezTo>
                    <a:lnTo>
                      <a:pt x="29" y="38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4" y="37"/>
                    </a:lnTo>
                    <a:cubicBezTo>
                      <a:pt x="35" y="37"/>
                      <a:pt x="35" y="37"/>
                      <a:pt x="35" y="37"/>
                    </a:cubicBezTo>
                    <a:lnTo>
                      <a:pt x="36" y="37"/>
                    </a:lnTo>
                    <a:cubicBezTo>
                      <a:pt x="36" y="37"/>
                      <a:pt x="37" y="36"/>
                      <a:pt x="38" y="36"/>
                    </a:cubicBezTo>
                    <a:lnTo>
                      <a:pt x="39" y="36"/>
                    </a:lnTo>
                    <a:cubicBezTo>
                      <a:pt x="40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2" y="35"/>
                      <a:pt x="43" y="35"/>
                      <a:pt x="45" y="35"/>
                    </a:cubicBezTo>
                    <a:lnTo>
                      <a:pt x="46" y="35"/>
                    </a:lnTo>
                    <a:lnTo>
                      <a:pt x="47" y="34"/>
                    </a:lnTo>
                    <a:lnTo>
                      <a:pt x="48" y="34"/>
                    </a:lnTo>
                    <a:lnTo>
                      <a:pt x="49" y="34"/>
                    </a:lnTo>
                    <a:lnTo>
                      <a:pt x="50" y="33"/>
                    </a:ln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1" y="31"/>
                      <a:pt x="51" y="30"/>
                      <a:pt x="52" y="30"/>
                    </a:cubicBezTo>
                    <a:cubicBezTo>
                      <a:pt x="52" y="29"/>
                      <a:pt x="52" y="29"/>
                      <a:pt x="52" y="29"/>
                    </a:cubicBezTo>
                    <a:lnTo>
                      <a:pt x="52" y="28"/>
                    </a:lnTo>
                    <a:lnTo>
                      <a:pt x="53" y="28"/>
                    </a:lnTo>
                    <a:cubicBezTo>
                      <a:pt x="53" y="28"/>
                      <a:pt x="54" y="28"/>
                      <a:pt x="55" y="27"/>
                    </a:cubicBezTo>
                    <a:cubicBezTo>
                      <a:pt x="56" y="27"/>
                      <a:pt x="56" y="27"/>
                      <a:pt x="56" y="27"/>
                    </a:cubicBezTo>
                    <a:lnTo>
                      <a:pt x="57" y="27"/>
                    </a:lnTo>
                    <a:lnTo>
                      <a:pt x="58" y="27"/>
                    </a:lnTo>
                    <a:lnTo>
                      <a:pt x="59" y="27"/>
                    </a:lnTo>
                    <a:cubicBezTo>
                      <a:pt x="60" y="27"/>
                      <a:pt x="60" y="27"/>
                      <a:pt x="60" y="27"/>
                    </a:cubicBezTo>
                    <a:cubicBezTo>
                      <a:pt x="62" y="27"/>
                      <a:pt x="62" y="27"/>
                      <a:pt x="64" y="27"/>
                    </a:cubicBezTo>
                    <a:cubicBezTo>
                      <a:pt x="65" y="28"/>
                      <a:pt x="66" y="28"/>
                      <a:pt x="67" y="28"/>
                    </a:cubicBezTo>
                    <a:lnTo>
                      <a:pt x="68" y="28"/>
                    </a:lnTo>
                    <a:cubicBezTo>
                      <a:pt x="69" y="28"/>
                      <a:pt x="69" y="28"/>
                      <a:pt x="69" y="28"/>
                    </a:cubicBezTo>
                    <a:lnTo>
                      <a:pt x="70" y="28"/>
                    </a:lnTo>
                    <a:cubicBezTo>
                      <a:pt x="71" y="28"/>
                      <a:pt x="71" y="28"/>
                      <a:pt x="72" y="28"/>
                    </a:cubicBezTo>
                    <a:lnTo>
                      <a:pt x="73" y="28"/>
                    </a:lnTo>
                    <a:lnTo>
                      <a:pt x="74" y="28"/>
                    </a:lnTo>
                    <a:cubicBezTo>
                      <a:pt x="75" y="28"/>
                      <a:pt x="76" y="28"/>
                      <a:pt x="76" y="28"/>
                    </a:cubicBezTo>
                    <a:cubicBezTo>
                      <a:pt x="77" y="28"/>
                      <a:pt x="77" y="28"/>
                      <a:pt x="77" y="28"/>
                    </a:cubicBezTo>
                    <a:lnTo>
                      <a:pt x="78" y="28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5"/>
                    </a:lnTo>
                    <a:cubicBezTo>
                      <a:pt x="84" y="25"/>
                      <a:pt x="85" y="25"/>
                      <a:pt x="86" y="25"/>
                    </a:cubicBezTo>
                    <a:cubicBezTo>
                      <a:pt x="86" y="24"/>
                      <a:pt x="87" y="24"/>
                      <a:pt x="87" y="24"/>
                    </a:cubicBezTo>
                    <a:lnTo>
                      <a:pt x="88" y="24"/>
                    </a:lnTo>
                    <a:lnTo>
                      <a:pt x="89" y="24"/>
                    </a:lnTo>
                    <a:cubicBezTo>
                      <a:pt x="89" y="23"/>
                      <a:pt x="89" y="23"/>
                      <a:pt x="90" y="23"/>
                    </a:cubicBezTo>
                    <a:cubicBezTo>
                      <a:pt x="91" y="23"/>
                      <a:pt x="92" y="23"/>
                      <a:pt x="92" y="23"/>
                    </a:cubicBezTo>
                    <a:lnTo>
                      <a:pt x="93" y="23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1"/>
                    </a:lnTo>
                    <a:cubicBezTo>
                      <a:pt x="99" y="21"/>
                      <a:pt x="99" y="20"/>
                      <a:pt x="100" y="20"/>
                    </a:cubicBezTo>
                    <a:lnTo>
                      <a:pt x="101" y="20"/>
                    </a:lnTo>
                    <a:cubicBezTo>
                      <a:pt x="101" y="20"/>
                      <a:pt x="102" y="20"/>
                      <a:pt x="102" y="19"/>
                    </a:cubicBezTo>
                    <a:lnTo>
                      <a:pt x="103" y="19"/>
                    </a:lnTo>
                    <a:lnTo>
                      <a:pt x="104" y="19"/>
                    </a:lnTo>
                    <a:lnTo>
                      <a:pt x="105" y="19"/>
                    </a:lnTo>
                    <a:cubicBezTo>
                      <a:pt x="105" y="18"/>
                      <a:pt x="106" y="18"/>
                      <a:pt x="106" y="18"/>
                    </a:cubicBezTo>
                    <a:lnTo>
                      <a:pt x="107" y="18"/>
                    </a:lnTo>
                    <a:cubicBezTo>
                      <a:pt x="108" y="18"/>
                      <a:pt x="108" y="18"/>
                      <a:pt x="108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0" y="17"/>
                      <a:pt x="110" y="17"/>
                      <a:pt x="110" y="17"/>
                    </a:cubicBezTo>
                    <a:lnTo>
                      <a:pt x="111" y="17"/>
                    </a:lnTo>
                    <a:cubicBezTo>
                      <a:pt x="112" y="17"/>
                      <a:pt x="112" y="17"/>
                      <a:pt x="112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4" y="17"/>
                      <a:pt x="114" y="17"/>
                      <a:pt x="115" y="17"/>
                    </a:cubicBezTo>
                    <a:lnTo>
                      <a:pt x="116" y="17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7"/>
                    </a:lnTo>
                    <a:cubicBezTo>
                      <a:pt x="120" y="17"/>
                      <a:pt x="120" y="18"/>
                      <a:pt x="121" y="18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6" y="18"/>
                      <a:pt x="127" y="18"/>
                      <a:pt x="127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9" y="18"/>
                      <a:pt x="130" y="18"/>
                      <a:pt x="130" y="19"/>
                    </a:cubicBezTo>
                    <a:cubicBezTo>
                      <a:pt x="131" y="19"/>
                      <a:pt x="131" y="19"/>
                      <a:pt x="132" y="19"/>
                    </a:cubicBezTo>
                    <a:cubicBezTo>
                      <a:pt x="134" y="19"/>
                      <a:pt x="136" y="19"/>
                      <a:pt x="136" y="19"/>
                    </a:cubicBezTo>
                    <a:cubicBezTo>
                      <a:pt x="137" y="19"/>
                      <a:pt x="137" y="19"/>
                      <a:pt x="138" y="19"/>
                    </a:cubicBezTo>
                    <a:lnTo>
                      <a:pt x="139" y="19"/>
                    </a:lnTo>
                    <a:lnTo>
                      <a:pt x="140" y="19"/>
                    </a:lnTo>
                    <a:lnTo>
                      <a:pt x="141" y="19"/>
                    </a:lnTo>
                    <a:cubicBezTo>
                      <a:pt x="142" y="19"/>
                      <a:pt x="142" y="19"/>
                      <a:pt x="143" y="19"/>
                    </a:cubicBezTo>
                    <a:lnTo>
                      <a:pt x="144" y="19"/>
                    </a:lnTo>
                    <a:cubicBezTo>
                      <a:pt x="145" y="19"/>
                      <a:pt x="145" y="19"/>
                      <a:pt x="145" y="19"/>
                    </a:cubicBezTo>
                    <a:cubicBezTo>
                      <a:pt x="145" y="18"/>
                      <a:pt x="145" y="18"/>
                      <a:pt x="145" y="18"/>
                    </a:cubicBezTo>
                    <a:lnTo>
                      <a:pt x="146" y="18"/>
                    </a:lnTo>
                    <a:cubicBezTo>
                      <a:pt x="147" y="18"/>
                      <a:pt x="147" y="18"/>
                      <a:pt x="147" y="17"/>
                    </a:cubicBezTo>
                    <a:cubicBezTo>
                      <a:pt x="148" y="17"/>
                      <a:pt x="148" y="17"/>
                      <a:pt x="148" y="17"/>
                    </a:cubicBez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8"/>
                    </a:lnTo>
                    <a:cubicBezTo>
                      <a:pt x="152" y="18"/>
                      <a:pt x="152" y="18"/>
                      <a:pt x="152" y="18"/>
                    </a:cubicBez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cubicBezTo>
                      <a:pt x="156" y="16"/>
                      <a:pt x="156" y="16"/>
                      <a:pt x="156" y="16"/>
                    </a:cubicBezTo>
                    <a:cubicBezTo>
                      <a:pt x="157" y="16"/>
                      <a:pt x="157" y="15"/>
                      <a:pt x="158" y="15"/>
                    </a:cubicBezTo>
                    <a:lnTo>
                      <a:pt x="159" y="15"/>
                    </a:lnTo>
                    <a:cubicBezTo>
                      <a:pt x="160" y="14"/>
                      <a:pt x="161" y="14"/>
                      <a:pt x="161" y="14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3" y="13"/>
                      <a:pt x="163" y="13"/>
                      <a:pt x="163" y="13"/>
                    </a:cubicBezTo>
                    <a:lnTo>
                      <a:pt x="163" y="12"/>
                    </a:lnTo>
                    <a:cubicBezTo>
                      <a:pt x="164" y="12"/>
                      <a:pt x="165" y="12"/>
                      <a:pt x="165" y="12"/>
                    </a:cubicBezTo>
                    <a:cubicBezTo>
                      <a:pt x="166" y="12"/>
                      <a:pt x="166" y="12"/>
                      <a:pt x="166" y="11"/>
                    </a:cubicBezTo>
                    <a:cubicBezTo>
                      <a:pt x="167" y="11"/>
                      <a:pt x="167" y="11"/>
                      <a:pt x="167" y="11"/>
                    </a:cubicBezTo>
                    <a:lnTo>
                      <a:pt x="168" y="10"/>
                    </a:lnTo>
                    <a:cubicBezTo>
                      <a:pt x="168" y="9"/>
                      <a:pt x="168" y="9"/>
                      <a:pt x="167" y="9"/>
                    </a:cubicBezTo>
                    <a:cubicBezTo>
                      <a:pt x="167" y="8"/>
                      <a:pt x="167" y="7"/>
                      <a:pt x="168" y="7"/>
                    </a:cubicBezTo>
                    <a:lnTo>
                      <a:pt x="169" y="7"/>
                    </a:lnTo>
                    <a:cubicBezTo>
                      <a:pt x="169" y="6"/>
                      <a:pt x="169" y="6"/>
                      <a:pt x="169" y="6"/>
                    </a:cubicBezTo>
                    <a:lnTo>
                      <a:pt x="170" y="6"/>
                    </a:lnTo>
                    <a:cubicBezTo>
                      <a:pt x="171" y="6"/>
                      <a:pt x="171" y="5"/>
                      <a:pt x="172" y="5"/>
                    </a:cubicBezTo>
                    <a:cubicBezTo>
                      <a:pt x="172" y="5"/>
                      <a:pt x="173" y="5"/>
                      <a:pt x="174" y="5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8" y="4"/>
                      <a:pt x="179" y="3"/>
                    </a:cubicBezTo>
                    <a:lnTo>
                      <a:pt x="180" y="3"/>
                    </a:lnTo>
                    <a:lnTo>
                      <a:pt x="181" y="3"/>
                    </a:lnTo>
                    <a:cubicBezTo>
                      <a:pt x="181" y="2"/>
                      <a:pt x="182" y="2"/>
                      <a:pt x="183" y="2"/>
                    </a:cubicBezTo>
                    <a:lnTo>
                      <a:pt x="184" y="1"/>
                    </a:lnTo>
                    <a:cubicBezTo>
                      <a:pt x="185" y="1"/>
                      <a:pt x="187" y="0"/>
                      <a:pt x="188" y="0"/>
                    </a:cubicBezTo>
                    <a:lnTo>
                      <a:pt x="189" y="0"/>
                    </a:lnTo>
                    <a:cubicBezTo>
                      <a:pt x="190" y="1"/>
                      <a:pt x="190" y="1"/>
                      <a:pt x="190" y="2"/>
                    </a:cubicBezTo>
                    <a:lnTo>
                      <a:pt x="191" y="2"/>
                    </a:lnTo>
                    <a:lnTo>
                      <a:pt x="192" y="2"/>
                    </a:lnTo>
                    <a:cubicBezTo>
                      <a:pt x="193" y="2"/>
                      <a:pt x="193" y="2"/>
                      <a:pt x="193" y="2"/>
                    </a:cubicBezTo>
                    <a:lnTo>
                      <a:pt x="194" y="1"/>
                    </a:lnTo>
                    <a:cubicBezTo>
                      <a:pt x="194" y="1"/>
                      <a:pt x="195" y="1"/>
                      <a:pt x="196" y="1"/>
                    </a:cubicBezTo>
                    <a:cubicBezTo>
                      <a:pt x="197" y="1"/>
                      <a:pt x="197" y="2"/>
                      <a:pt x="197" y="2"/>
                    </a:cubicBezTo>
                    <a:cubicBezTo>
                      <a:pt x="197" y="3"/>
                      <a:pt x="197" y="3"/>
                      <a:pt x="197" y="3"/>
                    </a:cubicBezTo>
                    <a:lnTo>
                      <a:pt x="198" y="3"/>
                    </a:lnTo>
                    <a:cubicBezTo>
                      <a:pt x="198" y="4"/>
                      <a:pt x="198" y="4"/>
                      <a:pt x="19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6" name="Shape 3376"/>
              <p:cNvSpPr/>
              <p:nvPr/>
            </p:nvSpPr>
            <p:spPr>
              <a:xfrm>
                <a:off x="9434076" y="8061946"/>
                <a:ext cx="105522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31" h="8" extrusionOk="0">
                    <a:moveTo>
                      <a:pt x="16" y="8"/>
                    </a:moveTo>
                    <a:cubicBezTo>
                      <a:pt x="15" y="8"/>
                      <a:pt x="15" y="8"/>
                      <a:pt x="15" y="8"/>
                    </a:cubicBezTo>
                    <a:lnTo>
                      <a:pt x="14" y="8"/>
                    </a:lnTo>
                    <a:cubicBezTo>
                      <a:pt x="13" y="7"/>
                      <a:pt x="12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8"/>
                      <a:pt x="7" y="8"/>
                      <a:pt x="6" y="8"/>
                    </a:cubicBezTo>
                    <a:lnTo>
                      <a:pt x="5" y="8"/>
                    </a:lnTo>
                    <a:cubicBezTo>
                      <a:pt x="4" y="8"/>
                      <a:pt x="4" y="8"/>
                      <a:pt x="3" y="8"/>
                    </a:cubicBezTo>
                    <a:lnTo>
                      <a:pt x="2" y="8"/>
                    </a:lnTo>
                    <a:cubicBezTo>
                      <a:pt x="1" y="8"/>
                      <a:pt x="0" y="8"/>
                      <a:pt x="0" y="8"/>
                    </a:cubicBezTo>
                    <a:lnTo>
                      <a:pt x="0" y="7"/>
                    </a:lnTo>
                    <a:lnTo>
                      <a:pt x="1" y="7"/>
                    </a:ln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lnTo>
                      <a:pt x="6" y="3"/>
                    </a:lnTo>
                    <a:cubicBezTo>
                      <a:pt x="7" y="2"/>
                      <a:pt x="8" y="2"/>
                      <a:pt x="9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7" y="0"/>
                      <a:pt x="19" y="0"/>
                      <a:pt x="20" y="0"/>
                    </a:cubicBezTo>
                    <a:cubicBezTo>
                      <a:pt x="21" y="0"/>
                      <a:pt x="21" y="1"/>
                      <a:pt x="23" y="2"/>
                    </a:cubicBezTo>
                    <a:cubicBezTo>
                      <a:pt x="24" y="2"/>
                      <a:pt x="24" y="3"/>
                      <a:pt x="26" y="3"/>
                    </a:cubicBezTo>
                    <a:lnTo>
                      <a:pt x="27" y="3"/>
                    </a:lnTo>
                    <a:cubicBezTo>
                      <a:pt x="28" y="3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3"/>
                      <a:pt x="31" y="3"/>
                      <a:pt x="31" y="4"/>
                    </a:cubicBezTo>
                    <a:lnTo>
                      <a:pt x="30" y="5"/>
                    </a:lnTo>
                    <a:cubicBezTo>
                      <a:pt x="30" y="5"/>
                      <a:pt x="29" y="5"/>
                      <a:pt x="28" y="5"/>
                    </a:cubicBezTo>
                    <a:cubicBezTo>
                      <a:pt x="27" y="5"/>
                      <a:pt x="26" y="5"/>
                      <a:pt x="26" y="5"/>
                    </a:cubicBezTo>
                    <a:lnTo>
                      <a:pt x="25" y="5"/>
                    </a:ln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lnTo>
                      <a:pt x="22" y="5"/>
                    </a:lnTo>
                    <a:cubicBezTo>
                      <a:pt x="23" y="6"/>
                      <a:pt x="21" y="6"/>
                      <a:pt x="21" y="7"/>
                    </a:cubicBezTo>
                    <a:cubicBezTo>
                      <a:pt x="20" y="7"/>
                      <a:pt x="19" y="8"/>
                      <a:pt x="17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7" name="Shape 3377"/>
              <p:cNvSpPr/>
              <p:nvPr/>
            </p:nvSpPr>
            <p:spPr>
              <a:xfrm>
                <a:off x="9514976" y="8040841"/>
                <a:ext cx="84418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25" h="8" extrusionOk="0">
                    <a:moveTo>
                      <a:pt x="17" y="8"/>
                    </a:moveTo>
                    <a:cubicBezTo>
                      <a:pt x="15" y="8"/>
                      <a:pt x="15" y="7"/>
                      <a:pt x="14" y="6"/>
                    </a:cubicBezTo>
                    <a:lnTo>
                      <a:pt x="13" y="6"/>
                    </a:lnTo>
                    <a:lnTo>
                      <a:pt x="12" y="5"/>
                    </a:lnTo>
                    <a:cubicBezTo>
                      <a:pt x="11" y="5"/>
                      <a:pt x="11" y="5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8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4"/>
                      <a:pt x="4" y="4"/>
                    </a:cubicBezTo>
                    <a:lnTo>
                      <a:pt x="3" y="4"/>
                    </a:lnTo>
                    <a:lnTo>
                      <a:pt x="2" y="4"/>
                    </a:ln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2" y="2"/>
                      <a:pt x="13" y="2"/>
                      <a:pt x="14" y="2"/>
                    </a:cubicBezTo>
                    <a:lnTo>
                      <a:pt x="15" y="2"/>
                    </a:lnTo>
                    <a:cubicBezTo>
                      <a:pt x="16" y="2"/>
                      <a:pt x="16" y="1"/>
                      <a:pt x="18" y="1"/>
                    </a:cubicBezTo>
                    <a:cubicBezTo>
                      <a:pt x="19" y="1"/>
                      <a:pt x="19" y="0"/>
                      <a:pt x="20" y="0"/>
                    </a:cubicBezTo>
                    <a:lnTo>
                      <a:pt x="21" y="0"/>
                    </a:lnTo>
                    <a:cubicBezTo>
                      <a:pt x="23" y="0"/>
                      <a:pt x="25" y="1"/>
                      <a:pt x="25" y="2"/>
                    </a:cubicBezTo>
                    <a:cubicBezTo>
                      <a:pt x="26" y="5"/>
                      <a:pt x="22" y="6"/>
                      <a:pt x="18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8" name="Shape 3378"/>
              <p:cNvSpPr/>
              <p:nvPr/>
            </p:nvSpPr>
            <p:spPr>
              <a:xfrm>
                <a:off x="9420006" y="8269473"/>
                <a:ext cx="576856" cy="436160"/>
              </a:xfrm>
              <a:custGeom>
                <a:avLst/>
                <a:gdLst/>
                <a:ahLst/>
                <a:cxnLst/>
                <a:rect l="0" t="0" r="0" b="0"/>
                <a:pathLst>
                  <a:path w="165" h="125" extrusionOk="0">
                    <a:moveTo>
                      <a:pt x="63" y="125"/>
                    </a:moveTo>
                    <a:cubicBezTo>
                      <a:pt x="62" y="125"/>
                      <a:pt x="61" y="125"/>
                      <a:pt x="61" y="124"/>
                    </a:cubicBezTo>
                    <a:lnTo>
                      <a:pt x="60" y="124"/>
                    </a:lnTo>
                    <a:cubicBezTo>
                      <a:pt x="60" y="124"/>
                      <a:pt x="59" y="123"/>
                      <a:pt x="58" y="123"/>
                    </a:cubicBezTo>
                    <a:lnTo>
                      <a:pt x="57" y="123"/>
                    </a:lnTo>
                    <a:cubicBezTo>
                      <a:pt x="56" y="123"/>
                      <a:pt x="56" y="123"/>
                      <a:pt x="55" y="122"/>
                    </a:cubicBezTo>
                    <a:cubicBezTo>
                      <a:pt x="53" y="122"/>
                      <a:pt x="51" y="121"/>
                      <a:pt x="50" y="121"/>
                    </a:cubicBezTo>
                    <a:cubicBezTo>
                      <a:pt x="49" y="120"/>
                      <a:pt x="47" y="120"/>
                      <a:pt x="47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5" y="115"/>
                      <a:pt x="45" y="115"/>
                      <a:pt x="46" y="115"/>
                    </a:cubicBezTo>
                    <a:cubicBezTo>
                      <a:pt x="46" y="115"/>
                      <a:pt x="45" y="114"/>
                      <a:pt x="43" y="114"/>
                    </a:cubicBezTo>
                    <a:lnTo>
                      <a:pt x="42" y="114"/>
                    </a:lnTo>
                    <a:cubicBezTo>
                      <a:pt x="42" y="115"/>
                      <a:pt x="42" y="115"/>
                      <a:pt x="41" y="115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3"/>
                      <a:pt x="40" y="113"/>
                      <a:pt x="40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8" y="112"/>
                      <a:pt x="37" y="112"/>
                      <a:pt x="37" y="111"/>
                    </a:cubicBezTo>
                    <a:cubicBezTo>
                      <a:pt x="37" y="111"/>
                      <a:pt x="37" y="110"/>
                      <a:pt x="38" y="110"/>
                    </a:cubicBezTo>
                    <a:cubicBezTo>
                      <a:pt x="38" y="109"/>
                      <a:pt x="38" y="109"/>
                      <a:pt x="37" y="109"/>
                    </a:cubicBezTo>
                    <a:lnTo>
                      <a:pt x="36" y="109"/>
                    </a:lnTo>
                    <a:lnTo>
                      <a:pt x="35" y="110"/>
                    </a:lnTo>
                    <a:cubicBezTo>
                      <a:pt x="34" y="110"/>
                      <a:pt x="34" y="109"/>
                      <a:pt x="34" y="109"/>
                    </a:cubicBezTo>
                    <a:cubicBezTo>
                      <a:pt x="33" y="109"/>
                      <a:pt x="34" y="108"/>
                      <a:pt x="34" y="108"/>
                    </a:cubicBezTo>
                    <a:cubicBezTo>
                      <a:pt x="34" y="107"/>
                      <a:pt x="34" y="107"/>
                      <a:pt x="33" y="107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32" y="105"/>
                      <a:pt x="33" y="105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7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05"/>
                      <a:pt x="39" y="105"/>
                      <a:pt x="38" y="104"/>
                    </a:cubicBezTo>
                    <a:lnTo>
                      <a:pt x="38" y="103"/>
                    </a:lnTo>
                    <a:cubicBezTo>
                      <a:pt x="38" y="103"/>
                      <a:pt x="38" y="104"/>
                      <a:pt x="37" y="104"/>
                    </a:cubicBezTo>
                    <a:lnTo>
                      <a:pt x="36" y="104"/>
                    </a:ln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6" y="103"/>
                      <a:pt x="36" y="102"/>
                    </a:cubicBezTo>
                    <a:cubicBezTo>
                      <a:pt x="36" y="101"/>
                      <a:pt x="36" y="101"/>
                      <a:pt x="36" y="101"/>
                    </a:cubicBezTo>
                    <a:lnTo>
                      <a:pt x="35" y="102"/>
                    </a:lnTo>
                    <a:lnTo>
                      <a:pt x="34" y="102"/>
                    </a:lnTo>
                    <a:lnTo>
                      <a:pt x="33" y="102"/>
                    </a:lnTo>
                    <a:cubicBezTo>
                      <a:pt x="33" y="102"/>
                      <a:pt x="33" y="101"/>
                      <a:pt x="34" y="101"/>
                    </a:cubicBezTo>
                    <a:lnTo>
                      <a:pt x="35" y="101"/>
                    </a:lnTo>
                    <a:cubicBezTo>
                      <a:pt x="35" y="100"/>
                      <a:pt x="36" y="100"/>
                      <a:pt x="36" y="100"/>
                    </a:cubicBezTo>
                    <a:lnTo>
                      <a:pt x="35" y="100"/>
                    </a:lnTo>
                    <a:lnTo>
                      <a:pt x="34" y="100"/>
                    </a:lnTo>
                    <a:lnTo>
                      <a:pt x="33" y="99"/>
                    </a:lnTo>
                    <a:lnTo>
                      <a:pt x="34" y="99"/>
                    </a:lnTo>
                    <a:cubicBezTo>
                      <a:pt x="35" y="98"/>
                      <a:pt x="35" y="98"/>
                      <a:pt x="35" y="97"/>
                    </a:cubicBezTo>
                    <a:cubicBezTo>
                      <a:pt x="35" y="96"/>
                      <a:pt x="35" y="96"/>
                      <a:pt x="36" y="96"/>
                    </a:cubicBezTo>
                    <a:cubicBezTo>
                      <a:pt x="37" y="96"/>
                      <a:pt x="39" y="95"/>
                      <a:pt x="39" y="94"/>
                    </a:cubicBezTo>
                    <a:lnTo>
                      <a:pt x="38" y="94"/>
                    </a:lnTo>
                    <a:lnTo>
                      <a:pt x="38" y="95"/>
                    </a:lnTo>
                    <a:cubicBezTo>
                      <a:pt x="37" y="95"/>
                      <a:pt x="36" y="95"/>
                      <a:pt x="36" y="95"/>
                    </a:cubicBezTo>
                    <a:cubicBezTo>
                      <a:pt x="35" y="95"/>
                      <a:pt x="35" y="95"/>
                      <a:pt x="35" y="95"/>
                    </a:cubicBezTo>
                    <a:lnTo>
                      <a:pt x="34" y="95"/>
                    </a:lnTo>
                    <a:cubicBezTo>
                      <a:pt x="33" y="95"/>
                      <a:pt x="33" y="95"/>
                      <a:pt x="32" y="95"/>
                    </a:cubicBezTo>
                    <a:lnTo>
                      <a:pt x="31" y="94"/>
                    </a:lnTo>
                    <a:lnTo>
                      <a:pt x="31" y="93"/>
                    </a:lnTo>
                    <a:cubicBezTo>
                      <a:pt x="31" y="92"/>
                      <a:pt x="32" y="92"/>
                      <a:pt x="32" y="92"/>
                    </a:cubicBezTo>
                    <a:cubicBezTo>
                      <a:pt x="33" y="92"/>
                      <a:pt x="33" y="92"/>
                      <a:pt x="33" y="91"/>
                    </a:cubicBezTo>
                    <a:cubicBezTo>
                      <a:pt x="33" y="90"/>
                      <a:pt x="32" y="90"/>
                      <a:pt x="31" y="90"/>
                    </a:cubicBezTo>
                    <a:cubicBezTo>
                      <a:pt x="30" y="90"/>
                      <a:pt x="30" y="91"/>
                      <a:pt x="30" y="92"/>
                    </a:cubicBezTo>
                    <a:cubicBezTo>
                      <a:pt x="30" y="93"/>
                      <a:pt x="30" y="93"/>
                      <a:pt x="29" y="94"/>
                    </a:cubicBezTo>
                    <a:cubicBezTo>
                      <a:pt x="28" y="94"/>
                      <a:pt x="28" y="95"/>
                      <a:pt x="27" y="95"/>
                    </a:cubicBezTo>
                    <a:cubicBezTo>
                      <a:pt x="25" y="95"/>
                      <a:pt x="25" y="94"/>
                      <a:pt x="24" y="94"/>
                    </a:cubicBezTo>
                    <a:cubicBezTo>
                      <a:pt x="23" y="94"/>
                      <a:pt x="22" y="93"/>
                      <a:pt x="23" y="93"/>
                    </a:cubicBezTo>
                    <a:cubicBezTo>
                      <a:pt x="23" y="92"/>
                      <a:pt x="23" y="92"/>
                      <a:pt x="22" y="92"/>
                    </a:cubicBezTo>
                    <a:lnTo>
                      <a:pt x="21" y="92"/>
                    </a:lnTo>
                    <a:cubicBezTo>
                      <a:pt x="20" y="92"/>
                      <a:pt x="20" y="92"/>
                      <a:pt x="20" y="92"/>
                    </a:cubicBezTo>
                    <a:cubicBezTo>
                      <a:pt x="19" y="93"/>
                      <a:pt x="19" y="93"/>
                      <a:pt x="17" y="93"/>
                    </a:cubicBezTo>
                    <a:lnTo>
                      <a:pt x="16" y="93"/>
                    </a:lnTo>
                    <a:lnTo>
                      <a:pt x="15" y="93"/>
                    </a:lnTo>
                    <a:cubicBezTo>
                      <a:pt x="14" y="93"/>
                      <a:pt x="14" y="93"/>
                      <a:pt x="14" y="93"/>
                    </a:cubicBezTo>
                    <a:cubicBezTo>
                      <a:pt x="13" y="93"/>
                      <a:pt x="13" y="94"/>
                      <a:pt x="13" y="94"/>
                    </a:cubicBezTo>
                    <a:cubicBezTo>
                      <a:pt x="12" y="94"/>
                      <a:pt x="12" y="94"/>
                      <a:pt x="12" y="95"/>
                    </a:cubicBezTo>
                    <a:cubicBezTo>
                      <a:pt x="11" y="95"/>
                      <a:pt x="11" y="95"/>
                      <a:pt x="10" y="95"/>
                    </a:cubicBezTo>
                    <a:cubicBezTo>
                      <a:pt x="9" y="95"/>
                      <a:pt x="7" y="94"/>
                      <a:pt x="6" y="94"/>
                    </a:cubicBezTo>
                    <a:cubicBezTo>
                      <a:pt x="6" y="94"/>
                      <a:pt x="6" y="93"/>
                      <a:pt x="5" y="93"/>
                    </a:cubicBezTo>
                    <a:lnTo>
                      <a:pt x="4" y="93"/>
                    </a:lnTo>
                    <a:cubicBezTo>
                      <a:pt x="3" y="93"/>
                      <a:pt x="3" y="93"/>
                      <a:pt x="3" y="93"/>
                    </a:cubicBezTo>
                    <a:cubicBezTo>
                      <a:pt x="2" y="93"/>
                      <a:pt x="1" y="93"/>
                      <a:pt x="1" y="92"/>
                    </a:cubicBezTo>
                    <a:lnTo>
                      <a:pt x="0" y="92"/>
                    </a:lnTo>
                    <a:cubicBezTo>
                      <a:pt x="0" y="91"/>
                      <a:pt x="2" y="89"/>
                      <a:pt x="3" y="89"/>
                    </a:cubicBezTo>
                    <a:cubicBezTo>
                      <a:pt x="4" y="88"/>
                      <a:pt x="5" y="88"/>
                      <a:pt x="7" y="86"/>
                    </a:cubicBezTo>
                    <a:cubicBezTo>
                      <a:pt x="9" y="86"/>
                      <a:pt x="11" y="85"/>
                      <a:pt x="12" y="85"/>
                    </a:cubicBezTo>
                    <a:lnTo>
                      <a:pt x="13" y="85"/>
                    </a:lnTo>
                    <a:cubicBezTo>
                      <a:pt x="14" y="86"/>
                      <a:pt x="14" y="86"/>
                      <a:pt x="15" y="86"/>
                    </a:cubicBezTo>
                    <a:cubicBezTo>
                      <a:pt x="16" y="86"/>
                      <a:pt x="17" y="85"/>
                      <a:pt x="18" y="84"/>
                    </a:cubicBezTo>
                    <a:cubicBezTo>
                      <a:pt x="19" y="84"/>
                      <a:pt x="20" y="83"/>
                      <a:pt x="21" y="83"/>
                    </a:cubicBezTo>
                    <a:cubicBezTo>
                      <a:pt x="22" y="83"/>
                      <a:pt x="23" y="83"/>
                      <a:pt x="23" y="83"/>
                    </a:cubicBezTo>
                    <a:cubicBezTo>
                      <a:pt x="24" y="84"/>
                      <a:pt x="25" y="84"/>
                      <a:pt x="26" y="84"/>
                    </a:cubicBezTo>
                    <a:lnTo>
                      <a:pt x="27" y="85"/>
                    </a:lnTo>
                    <a:cubicBezTo>
                      <a:pt x="27" y="85"/>
                      <a:pt x="27" y="86"/>
                      <a:pt x="28" y="86"/>
                    </a:cubicBezTo>
                    <a:cubicBezTo>
                      <a:pt x="29" y="86"/>
                      <a:pt x="29" y="86"/>
                      <a:pt x="29" y="85"/>
                    </a:cubicBezTo>
                    <a:lnTo>
                      <a:pt x="30" y="85"/>
                    </a:lnTo>
                    <a:cubicBezTo>
                      <a:pt x="30" y="85"/>
                      <a:pt x="31" y="85"/>
                      <a:pt x="32" y="85"/>
                    </a:cubicBezTo>
                    <a:lnTo>
                      <a:pt x="33" y="85"/>
                    </a:lnTo>
                    <a:lnTo>
                      <a:pt x="34" y="85"/>
                    </a:lnTo>
                    <a:cubicBezTo>
                      <a:pt x="35" y="85"/>
                      <a:pt x="35" y="86"/>
                      <a:pt x="35" y="86"/>
                    </a:cubicBezTo>
                    <a:cubicBezTo>
                      <a:pt x="36" y="86"/>
                      <a:pt x="36" y="86"/>
                      <a:pt x="36" y="86"/>
                    </a:cubicBezTo>
                    <a:lnTo>
                      <a:pt x="36" y="85"/>
                    </a:lnTo>
                    <a:cubicBezTo>
                      <a:pt x="37" y="85"/>
                      <a:pt x="37" y="85"/>
                      <a:pt x="38" y="85"/>
                    </a:cubicBezTo>
                    <a:cubicBezTo>
                      <a:pt x="39" y="85"/>
                      <a:pt x="40" y="85"/>
                      <a:pt x="41" y="86"/>
                    </a:cubicBezTo>
                    <a:lnTo>
                      <a:pt x="42" y="86"/>
                    </a:lnTo>
                    <a:cubicBezTo>
                      <a:pt x="43" y="86"/>
                      <a:pt x="45" y="86"/>
                      <a:pt x="45" y="86"/>
                    </a:cubicBezTo>
                    <a:lnTo>
                      <a:pt x="46" y="85"/>
                    </a:lnTo>
                    <a:lnTo>
                      <a:pt x="47" y="85"/>
                    </a:lnTo>
                    <a:cubicBezTo>
                      <a:pt x="49" y="85"/>
                      <a:pt x="49" y="85"/>
                      <a:pt x="50" y="86"/>
                    </a:cubicBezTo>
                    <a:lnTo>
                      <a:pt x="51" y="86"/>
                    </a:lnTo>
                    <a:lnTo>
                      <a:pt x="52" y="86"/>
                    </a:lnTo>
                    <a:cubicBezTo>
                      <a:pt x="52" y="85"/>
                      <a:pt x="52" y="85"/>
                      <a:pt x="53" y="84"/>
                    </a:cubicBezTo>
                    <a:cubicBezTo>
                      <a:pt x="54" y="84"/>
                      <a:pt x="54" y="83"/>
                      <a:pt x="53" y="82"/>
                    </a:cubicBezTo>
                    <a:lnTo>
                      <a:pt x="53" y="81"/>
                    </a:lnTo>
                    <a:cubicBezTo>
                      <a:pt x="53" y="80"/>
                      <a:pt x="54" y="80"/>
                      <a:pt x="55" y="79"/>
                    </a:cubicBezTo>
                    <a:cubicBezTo>
                      <a:pt x="57" y="78"/>
                      <a:pt x="60" y="78"/>
                      <a:pt x="63" y="77"/>
                    </a:cubicBezTo>
                    <a:cubicBezTo>
                      <a:pt x="64" y="77"/>
                      <a:pt x="64" y="77"/>
                      <a:pt x="65" y="77"/>
                    </a:cubicBezTo>
                    <a:cubicBezTo>
                      <a:pt x="67" y="76"/>
                      <a:pt x="68" y="76"/>
                      <a:pt x="70" y="76"/>
                    </a:cubicBezTo>
                    <a:lnTo>
                      <a:pt x="71" y="76"/>
                    </a:lnTo>
                    <a:cubicBezTo>
                      <a:pt x="72" y="75"/>
                      <a:pt x="73" y="75"/>
                      <a:pt x="73" y="75"/>
                    </a:cubicBezTo>
                    <a:cubicBezTo>
                      <a:pt x="74" y="75"/>
                      <a:pt x="75" y="75"/>
                      <a:pt x="75" y="75"/>
                    </a:cubicBezTo>
                    <a:cubicBezTo>
                      <a:pt x="76" y="75"/>
                      <a:pt x="76" y="75"/>
                      <a:pt x="77" y="75"/>
                    </a:cubicBezTo>
                    <a:cubicBezTo>
                      <a:pt x="78" y="76"/>
                      <a:pt x="79" y="76"/>
                      <a:pt x="80" y="76"/>
                    </a:cubicBezTo>
                    <a:lnTo>
                      <a:pt x="81" y="76"/>
                    </a:lnTo>
                    <a:cubicBezTo>
                      <a:pt x="82" y="76"/>
                      <a:pt x="84" y="76"/>
                      <a:pt x="85" y="77"/>
                    </a:cubicBezTo>
                    <a:cubicBezTo>
                      <a:pt x="86" y="79"/>
                      <a:pt x="84" y="80"/>
                      <a:pt x="82" y="81"/>
                    </a:cubicBezTo>
                    <a:cubicBezTo>
                      <a:pt x="81" y="81"/>
                      <a:pt x="81" y="82"/>
                      <a:pt x="81" y="82"/>
                    </a:cubicBezTo>
                    <a:lnTo>
                      <a:pt x="80" y="82"/>
                    </a:lnTo>
                    <a:cubicBezTo>
                      <a:pt x="81" y="82"/>
                      <a:pt x="81" y="82"/>
                      <a:pt x="81" y="82"/>
                    </a:cubicBezTo>
                    <a:cubicBezTo>
                      <a:pt x="82" y="82"/>
                      <a:pt x="82" y="82"/>
                      <a:pt x="83" y="82"/>
                    </a:cubicBezTo>
                    <a:cubicBezTo>
                      <a:pt x="84" y="82"/>
                      <a:pt x="84" y="81"/>
                      <a:pt x="85" y="81"/>
                    </a:cubicBezTo>
                    <a:lnTo>
                      <a:pt x="86" y="81"/>
                    </a:lnTo>
                    <a:lnTo>
                      <a:pt x="86" y="80"/>
                    </a:lnTo>
                    <a:cubicBezTo>
                      <a:pt x="87" y="80"/>
                      <a:pt x="87" y="80"/>
                      <a:pt x="88" y="80"/>
                    </a:cubicBezTo>
                    <a:lnTo>
                      <a:pt x="89" y="80"/>
                    </a:lnTo>
                    <a:lnTo>
                      <a:pt x="90" y="81"/>
                    </a:lnTo>
                    <a:lnTo>
                      <a:pt x="91" y="81"/>
                    </a:lnTo>
                    <a:cubicBezTo>
                      <a:pt x="92" y="81"/>
                      <a:pt x="93" y="81"/>
                      <a:pt x="93" y="81"/>
                    </a:cubicBezTo>
                    <a:lnTo>
                      <a:pt x="94" y="81"/>
                    </a:lnTo>
                    <a:cubicBezTo>
                      <a:pt x="94" y="82"/>
                      <a:pt x="94" y="82"/>
                      <a:pt x="95" y="82"/>
                    </a:cubicBezTo>
                    <a:cubicBezTo>
                      <a:pt x="96" y="82"/>
                      <a:pt x="97" y="82"/>
                      <a:pt x="97" y="82"/>
                    </a:cubicBezTo>
                    <a:lnTo>
                      <a:pt x="98" y="82"/>
                    </a:lnTo>
                    <a:cubicBezTo>
                      <a:pt x="99" y="82"/>
                      <a:pt x="99" y="82"/>
                      <a:pt x="99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0"/>
                      <a:pt x="100" y="80"/>
                      <a:pt x="101" y="80"/>
                    </a:cubicBezTo>
                    <a:cubicBezTo>
                      <a:pt x="102" y="79"/>
                      <a:pt x="103" y="79"/>
                      <a:pt x="103" y="79"/>
                    </a:cubicBezTo>
                    <a:cubicBezTo>
                      <a:pt x="102" y="79"/>
                      <a:pt x="102" y="78"/>
                      <a:pt x="102" y="78"/>
                    </a:cubicBezTo>
                    <a:cubicBezTo>
                      <a:pt x="102" y="78"/>
                      <a:pt x="102" y="77"/>
                      <a:pt x="101" y="77"/>
                    </a:cubicBezTo>
                    <a:cubicBezTo>
                      <a:pt x="101" y="77"/>
                      <a:pt x="101" y="76"/>
                      <a:pt x="100" y="76"/>
                    </a:cubicBezTo>
                    <a:cubicBezTo>
                      <a:pt x="99" y="76"/>
                      <a:pt x="99" y="76"/>
                      <a:pt x="98" y="77"/>
                    </a:cubicBezTo>
                    <a:lnTo>
                      <a:pt x="97" y="77"/>
                    </a:lnTo>
                    <a:cubicBezTo>
                      <a:pt x="95" y="77"/>
                      <a:pt x="94" y="76"/>
                      <a:pt x="94" y="75"/>
                    </a:cubicBezTo>
                    <a:cubicBezTo>
                      <a:pt x="94" y="74"/>
                      <a:pt x="94" y="74"/>
                      <a:pt x="93" y="74"/>
                    </a:cubicBezTo>
                    <a:cubicBezTo>
                      <a:pt x="93" y="74"/>
                      <a:pt x="92" y="74"/>
                      <a:pt x="91" y="74"/>
                    </a:cubicBezTo>
                    <a:lnTo>
                      <a:pt x="91" y="75"/>
                    </a:lnTo>
                    <a:cubicBezTo>
                      <a:pt x="90" y="76"/>
                      <a:pt x="89" y="76"/>
                      <a:pt x="88" y="76"/>
                    </a:cubicBezTo>
                    <a:cubicBezTo>
                      <a:pt x="87" y="76"/>
                      <a:pt x="86" y="76"/>
                      <a:pt x="85" y="76"/>
                    </a:cubicBezTo>
                    <a:cubicBezTo>
                      <a:pt x="85" y="75"/>
                      <a:pt x="85" y="75"/>
                      <a:pt x="84" y="75"/>
                    </a:cubicBezTo>
                    <a:cubicBezTo>
                      <a:pt x="83" y="75"/>
                      <a:pt x="82" y="75"/>
                      <a:pt x="81" y="75"/>
                    </a:cubicBezTo>
                    <a:lnTo>
                      <a:pt x="80" y="75"/>
                    </a:lnTo>
                    <a:cubicBezTo>
                      <a:pt x="79" y="75"/>
                      <a:pt x="77" y="75"/>
                      <a:pt x="76" y="74"/>
                    </a:cubicBezTo>
                    <a:lnTo>
                      <a:pt x="76" y="73"/>
                    </a:lnTo>
                    <a:cubicBezTo>
                      <a:pt x="76" y="73"/>
                      <a:pt x="77" y="72"/>
                      <a:pt x="78" y="72"/>
                    </a:cubicBezTo>
                    <a:cubicBezTo>
                      <a:pt x="79" y="72"/>
                      <a:pt x="80" y="72"/>
                      <a:pt x="81" y="72"/>
                    </a:cubicBezTo>
                    <a:lnTo>
                      <a:pt x="82" y="72"/>
                    </a:lnTo>
                    <a:cubicBezTo>
                      <a:pt x="84" y="72"/>
                      <a:pt x="85" y="71"/>
                      <a:pt x="85" y="71"/>
                    </a:cubicBezTo>
                    <a:lnTo>
                      <a:pt x="86" y="70"/>
                    </a:lnTo>
                    <a:cubicBezTo>
                      <a:pt x="86" y="70"/>
                      <a:pt x="87" y="69"/>
                      <a:pt x="88" y="68"/>
                    </a:cubicBezTo>
                    <a:cubicBezTo>
                      <a:pt x="88" y="68"/>
                      <a:pt x="90" y="68"/>
                      <a:pt x="91" y="68"/>
                    </a:cubicBezTo>
                    <a:cubicBezTo>
                      <a:pt x="91" y="68"/>
                      <a:pt x="92" y="68"/>
                      <a:pt x="93" y="68"/>
                    </a:cubicBezTo>
                    <a:cubicBezTo>
                      <a:pt x="93" y="69"/>
                      <a:pt x="94" y="70"/>
                      <a:pt x="94" y="71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6" y="71"/>
                      <a:pt x="96" y="70"/>
                      <a:pt x="95" y="68"/>
                    </a:cubicBezTo>
                    <a:cubicBezTo>
                      <a:pt x="94" y="68"/>
                      <a:pt x="93" y="68"/>
                      <a:pt x="93" y="68"/>
                    </a:cubicBezTo>
                    <a:cubicBezTo>
                      <a:pt x="91" y="68"/>
                      <a:pt x="89" y="67"/>
                      <a:pt x="90" y="66"/>
                    </a:cubicBezTo>
                    <a:cubicBezTo>
                      <a:pt x="90" y="64"/>
                      <a:pt x="92" y="64"/>
                      <a:pt x="93" y="63"/>
                    </a:cubicBezTo>
                    <a:cubicBezTo>
                      <a:pt x="94" y="63"/>
                      <a:pt x="95" y="63"/>
                      <a:pt x="96" y="63"/>
                    </a:cubicBezTo>
                    <a:cubicBezTo>
                      <a:pt x="96" y="62"/>
                      <a:pt x="97" y="62"/>
                      <a:pt x="97" y="62"/>
                    </a:cubicBezTo>
                    <a:lnTo>
                      <a:pt x="96" y="62"/>
                    </a:lnTo>
                    <a:cubicBezTo>
                      <a:pt x="95" y="62"/>
                      <a:pt x="94" y="62"/>
                      <a:pt x="94" y="62"/>
                    </a:cubicBezTo>
                    <a:lnTo>
                      <a:pt x="94" y="61"/>
                    </a:lnTo>
                    <a:lnTo>
                      <a:pt x="95" y="61"/>
                    </a:lnTo>
                    <a:cubicBezTo>
                      <a:pt x="97" y="61"/>
                      <a:pt x="98" y="61"/>
                      <a:pt x="98" y="60"/>
                    </a:cubicBezTo>
                    <a:lnTo>
                      <a:pt x="97" y="60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4" y="60"/>
                    </a:lnTo>
                    <a:lnTo>
                      <a:pt x="94" y="59"/>
                    </a:lnTo>
                    <a:cubicBezTo>
                      <a:pt x="93" y="59"/>
                      <a:pt x="93" y="59"/>
                      <a:pt x="93" y="59"/>
                    </a:cubicBezTo>
                    <a:lnTo>
                      <a:pt x="93" y="60"/>
                    </a:lnTo>
                    <a:cubicBezTo>
                      <a:pt x="92" y="60"/>
                      <a:pt x="91" y="59"/>
                      <a:pt x="91" y="59"/>
                    </a:cubicBezTo>
                    <a:lnTo>
                      <a:pt x="93" y="58"/>
                    </a:lnTo>
                    <a:cubicBezTo>
                      <a:pt x="93" y="57"/>
                      <a:pt x="93" y="57"/>
                      <a:pt x="93" y="57"/>
                    </a:cubicBezTo>
                    <a:cubicBezTo>
                      <a:pt x="92" y="56"/>
                      <a:pt x="92" y="56"/>
                      <a:pt x="91" y="56"/>
                    </a:cubicBezTo>
                    <a:cubicBezTo>
                      <a:pt x="90" y="55"/>
                      <a:pt x="93" y="54"/>
                      <a:pt x="93" y="54"/>
                    </a:cubicBezTo>
                    <a:cubicBezTo>
                      <a:pt x="93" y="54"/>
                      <a:pt x="94" y="54"/>
                      <a:pt x="94" y="53"/>
                    </a:cubicBezTo>
                    <a:cubicBezTo>
                      <a:pt x="95" y="53"/>
                      <a:pt x="96" y="53"/>
                      <a:pt x="96" y="53"/>
                    </a:cubicBezTo>
                    <a:cubicBezTo>
                      <a:pt x="97" y="53"/>
                      <a:pt x="97" y="53"/>
                      <a:pt x="97" y="52"/>
                    </a:cubicBezTo>
                    <a:cubicBezTo>
                      <a:pt x="98" y="52"/>
                      <a:pt x="98" y="52"/>
                      <a:pt x="99" y="51"/>
                    </a:cubicBezTo>
                    <a:cubicBezTo>
                      <a:pt x="101" y="51"/>
                      <a:pt x="101" y="51"/>
                      <a:pt x="101" y="51"/>
                    </a:cubicBezTo>
                    <a:lnTo>
                      <a:pt x="101" y="50"/>
                    </a:lnTo>
                    <a:cubicBezTo>
                      <a:pt x="100" y="50"/>
                      <a:pt x="99" y="51"/>
                      <a:pt x="98" y="51"/>
                    </a:cubicBezTo>
                    <a:lnTo>
                      <a:pt x="98" y="52"/>
                    </a:lnTo>
                    <a:cubicBezTo>
                      <a:pt x="97" y="52"/>
                      <a:pt x="96" y="52"/>
                      <a:pt x="95" y="52"/>
                    </a:cubicBezTo>
                    <a:cubicBezTo>
                      <a:pt x="95" y="52"/>
                      <a:pt x="94" y="53"/>
                      <a:pt x="93" y="53"/>
                    </a:cubicBezTo>
                    <a:cubicBezTo>
                      <a:pt x="93" y="54"/>
                      <a:pt x="92" y="54"/>
                      <a:pt x="91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89" y="54"/>
                      <a:pt x="89" y="54"/>
                      <a:pt x="89" y="53"/>
                    </a:cubicBezTo>
                    <a:cubicBezTo>
                      <a:pt x="88" y="53"/>
                      <a:pt x="88" y="54"/>
                      <a:pt x="87" y="54"/>
                    </a:cubicBezTo>
                    <a:cubicBezTo>
                      <a:pt x="87" y="54"/>
                      <a:pt x="86" y="54"/>
                      <a:pt x="86" y="55"/>
                    </a:cubicBezTo>
                    <a:cubicBezTo>
                      <a:pt x="85" y="55"/>
                      <a:pt x="85" y="55"/>
                      <a:pt x="84" y="55"/>
                    </a:cubicBezTo>
                    <a:lnTo>
                      <a:pt x="83" y="55"/>
                    </a:lnTo>
                    <a:lnTo>
                      <a:pt x="82" y="55"/>
                    </a:ln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5"/>
                      <a:pt x="80" y="55"/>
                      <a:pt x="80" y="54"/>
                    </a:cubicBezTo>
                    <a:lnTo>
                      <a:pt x="81" y="53"/>
                    </a:lnTo>
                    <a:lnTo>
                      <a:pt x="82" y="53"/>
                    </a:lnTo>
                    <a:cubicBezTo>
                      <a:pt x="82" y="53"/>
                      <a:pt x="83" y="53"/>
                      <a:pt x="83" y="52"/>
                    </a:cubicBezTo>
                    <a:lnTo>
                      <a:pt x="84" y="52"/>
                    </a:lnTo>
                    <a:cubicBezTo>
                      <a:pt x="85" y="51"/>
                      <a:pt x="86" y="51"/>
                      <a:pt x="87" y="51"/>
                    </a:cubicBezTo>
                    <a:lnTo>
                      <a:pt x="88" y="51"/>
                    </a:lnTo>
                    <a:cubicBezTo>
                      <a:pt x="89" y="51"/>
                      <a:pt x="89" y="51"/>
                      <a:pt x="89" y="51"/>
                    </a:cubicBezTo>
                    <a:lnTo>
                      <a:pt x="90" y="51"/>
                    </a:lnTo>
                    <a:cubicBezTo>
                      <a:pt x="91" y="51"/>
                      <a:pt x="91" y="51"/>
                      <a:pt x="92" y="51"/>
                    </a:cubicBezTo>
                    <a:lnTo>
                      <a:pt x="92" y="50"/>
                    </a:lnTo>
                    <a:lnTo>
                      <a:pt x="93" y="50"/>
                    </a:lnTo>
                    <a:cubicBezTo>
                      <a:pt x="93" y="50"/>
                      <a:pt x="93" y="49"/>
                      <a:pt x="92" y="49"/>
                    </a:cubicBezTo>
                    <a:cubicBezTo>
                      <a:pt x="92" y="49"/>
                      <a:pt x="91" y="49"/>
                      <a:pt x="92" y="48"/>
                    </a:cubicBezTo>
                    <a:lnTo>
                      <a:pt x="93" y="48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1" y="47"/>
                    </a:lnTo>
                    <a:cubicBezTo>
                      <a:pt x="91" y="47"/>
                      <a:pt x="91" y="48"/>
                      <a:pt x="90" y="48"/>
                    </a:cubicBezTo>
                    <a:cubicBezTo>
                      <a:pt x="89" y="47"/>
                      <a:pt x="89" y="47"/>
                      <a:pt x="89" y="47"/>
                    </a:cubicBezTo>
                    <a:lnTo>
                      <a:pt x="89" y="46"/>
                    </a:lnTo>
                    <a:cubicBezTo>
                      <a:pt x="89" y="46"/>
                      <a:pt x="90" y="46"/>
                      <a:pt x="91" y="46"/>
                    </a:cubicBezTo>
                    <a:lnTo>
                      <a:pt x="92" y="46"/>
                    </a:lnTo>
                    <a:cubicBezTo>
                      <a:pt x="93" y="45"/>
                      <a:pt x="93" y="45"/>
                      <a:pt x="93" y="44"/>
                    </a:cubicBezTo>
                    <a:cubicBezTo>
                      <a:pt x="92" y="44"/>
                      <a:pt x="91" y="44"/>
                      <a:pt x="91" y="44"/>
                    </a:cubicBezTo>
                    <a:cubicBezTo>
                      <a:pt x="91" y="44"/>
                      <a:pt x="90" y="44"/>
                      <a:pt x="90" y="45"/>
                    </a:cubicBezTo>
                    <a:lnTo>
                      <a:pt x="89" y="46"/>
                    </a:lnTo>
                    <a:lnTo>
                      <a:pt x="88" y="46"/>
                    </a:lnTo>
                    <a:cubicBezTo>
                      <a:pt x="88" y="46"/>
                      <a:pt x="87" y="46"/>
                      <a:pt x="87" y="45"/>
                    </a:cubicBezTo>
                    <a:cubicBezTo>
                      <a:pt x="88" y="44"/>
                      <a:pt x="89" y="44"/>
                      <a:pt x="90" y="43"/>
                    </a:cubicBezTo>
                    <a:cubicBezTo>
                      <a:pt x="91" y="42"/>
                      <a:pt x="92" y="42"/>
                      <a:pt x="93" y="41"/>
                    </a:cubicBezTo>
                    <a:lnTo>
                      <a:pt x="93" y="40"/>
                    </a:lnTo>
                    <a:cubicBezTo>
                      <a:pt x="92" y="40"/>
                      <a:pt x="92" y="40"/>
                      <a:pt x="91" y="40"/>
                    </a:cubicBezTo>
                    <a:lnTo>
                      <a:pt x="90" y="40"/>
                    </a:lnTo>
                    <a:lnTo>
                      <a:pt x="89" y="40"/>
                    </a:lnTo>
                    <a:cubicBezTo>
                      <a:pt x="89" y="39"/>
                      <a:pt x="89" y="38"/>
                      <a:pt x="90" y="38"/>
                    </a:cubicBezTo>
                    <a:lnTo>
                      <a:pt x="90" y="37"/>
                    </a:lnTo>
                    <a:cubicBezTo>
                      <a:pt x="90" y="37"/>
                      <a:pt x="90" y="36"/>
                      <a:pt x="91" y="36"/>
                    </a:cubicBezTo>
                    <a:cubicBezTo>
                      <a:pt x="91" y="36"/>
                      <a:pt x="92" y="36"/>
                      <a:pt x="93" y="36"/>
                    </a:cubicBezTo>
                    <a:lnTo>
                      <a:pt x="93" y="35"/>
                    </a:lnTo>
                    <a:cubicBezTo>
                      <a:pt x="93" y="35"/>
                      <a:pt x="92" y="35"/>
                      <a:pt x="92" y="34"/>
                    </a:cubicBezTo>
                    <a:lnTo>
                      <a:pt x="91" y="34"/>
                    </a:lnTo>
                    <a:lnTo>
                      <a:pt x="91" y="35"/>
                    </a:lnTo>
                    <a:cubicBezTo>
                      <a:pt x="91" y="36"/>
                      <a:pt x="91" y="36"/>
                      <a:pt x="90" y="36"/>
                    </a:cubicBezTo>
                    <a:cubicBezTo>
                      <a:pt x="90" y="37"/>
                      <a:pt x="89" y="37"/>
                      <a:pt x="88" y="37"/>
                    </a:cubicBezTo>
                    <a:cubicBezTo>
                      <a:pt x="87" y="37"/>
                      <a:pt x="86" y="36"/>
                      <a:pt x="86" y="36"/>
                    </a:cubicBezTo>
                    <a:cubicBezTo>
                      <a:pt x="86" y="35"/>
                      <a:pt x="85" y="35"/>
                      <a:pt x="85" y="35"/>
                    </a:cubicBezTo>
                    <a:cubicBezTo>
                      <a:pt x="84" y="34"/>
                      <a:pt x="83" y="34"/>
                      <a:pt x="83" y="33"/>
                    </a:cubicBezTo>
                    <a:cubicBezTo>
                      <a:pt x="82" y="33"/>
                      <a:pt x="82" y="33"/>
                      <a:pt x="82" y="33"/>
                    </a:cubicBezTo>
                    <a:lnTo>
                      <a:pt x="81" y="33"/>
                    </a:lnTo>
                    <a:cubicBezTo>
                      <a:pt x="80" y="33"/>
                      <a:pt x="79" y="33"/>
                      <a:pt x="79" y="33"/>
                    </a:cubicBezTo>
                    <a:cubicBezTo>
                      <a:pt x="79" y="34"/>
                      <a:pt x="80" y="34"/>
                      <a:pt x="80" y="34"/>
                    </a:cubicBezTo>
                    <a:cubicBezTo>
                      <a:pt x="81" y="34"/>
                      <a:pt x="82" y="34"/>
                      <a:pt x="83" y="35"/>
                    </a:cubicBezTo>
                    <a:cubicBezTo>
                      <a:pt x="84" y="35"/>
                      <a:pt x="84" y="36"/>
                      <a:pt x="84" y="36"/>
                    </a:cubicBezTo>
                    <a:lnTo>
                      <a:pt x="85" y="37"/>
                    </a:lnTo>
                    <a:cubicBezTo>
                      <a:pt x="85" y="37"/>
                      <a:pt x="86" y="37"/>
                      <a:pt x="86" y="38"/>
                    </a:cubicBezTo>
                    <a:cubicBezTo>
                      <a:pt x="86" y="38"/>
                      <a:pt x="87" y="38"/>
                      <a:pt x="87" y="39"/>
                    </a:cubicBezTo>
                    <a:cubicBezTo>
                      <a:pt x="87" y="40"/>
                      <a:pt x="87" y="40"/>
                      <a:pt x="86" y="40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lnTo>
                      <a:pt x="83" y="42"/>
                    </a:lnTo>
                    <a:cubicBezTo>
                      <a:pt x="82" y="42"/>
                      <a:pt x="82" y="42"/>
                      <a:pt x="81" y="42"/>
                    </a:cubicBezTo>
                    <a:cubicBezTo>
                      <a:pt x="81" y="42"/>
                      <a:pt x="80" y="42"/>
                      <a:pt x="79" y="42"/>
                    </a:cubicBezTo>
                    <a:cubicBezTo>
                      <a:pt x="78" y="42"/>
                      <a:pt x="78" y="41"/>
                      <a:pt x="77" y="41"/>
                    </a:cubicBezTo>
                    <a:lnTo>
                      <a:pt x="76" y="41"/>
                    </a:lnTo>
                    <a:cubicBezTo>
                      <a:pt x="75" y="41"/>
                      <a:pt x="74" y="41"/>
                      <a:pt x="73" y="41"/>
                    </a:cubicBezTo>
                    <a:cubicBezTo>
                      <a:pt x="72" y="41"/>
                      <a:pt x="71" y="41"/>
                      <a:pt x="71" y="41"/>
                    </a:cubicBezTo>
                    <a:lnTo>
                      <a:pt x="71" y="40"/>
                    </a:lnTo>
                    <a:cubicBezTo>
                      <a:pt x="71" y="40"/>
                      <a:pt x="70" y="40"/>
                      <a:pt x="69" y="40"/>
                    </a:cubicBezTo>
                    <a:lnTo>
                      <a:pt x="68" y="40"/>
                    </a:lnTo>
                    <a:cubicBezTo>
                      <a:pt x="68" y="40"/>
                      <a:pt x="67" y="40"/>
                      <a:pt x="67" y="39"/>
                    </a:cubicBezTo>
                    <a:cubicBezTo>
                      <a:pt x="67" y="39"/>
                      <a:pt x="66" y="39"/>
                      <a:pt x="66" y="38"/>
                    </a:cubicBezTo>
                    <a:lnTo>
                      <a:pt x="65" y="38"/>
                    </a:lnTo>
                    <a:lnTo>
                      <a:pt x="64" y="39"/>
                    </a:lnTo>
                    <a:cubicBezTo>
                      <a:pt x="64" y="40"/>
                      <a:pt x="64" y="40"/>
                      <a:pt x="64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1"/>
                      <a:pt x="62" y="40"/>
                      <a:pt x="61" y="40"/>
                    </a:cubicBezTo>
                    <a:lnTo>
                      <a:pt x="61" y="39"/>
                    </a:lnTo>
                    <a:cubicBezTo>
                      <a:pt x="61" y="39"/>
                      <a:pt x="60" y="39"/>
                      <a:pt x="60" y="38"/>
                    </a:cubicBezTo>
                    <a:lnTo>
                      <a:pt x="59" y="38"/>
                    </a:lnTo>
                    <a:lnTo>
                      <a:pt x="58" y="37"/>
                    </a:lnTo>
                    <a:cubicBezTo>
                      <a:pt x="58" y="38"/>
                      <a:pt x="58" y="38"/>
                      <a:pt x="59" y="39"/>
                    </a:cubicBezTo>
                    <a:lnTo>
                      <a:pt x="59" y="40"/>
                    </a:lnTo>
                    <a:lnTo>
                      <a:pt x="60" y="40"/>
                    </a:lnTo>
                    <a:lnTo>
                      <a:pt x="60" y="41"/>
                    </a:lnTo>
                    <a:cubicBezTo>
                      <a:pt x="59" y="41"/>
                      <a:pt x="59" y="41"/>
                      <a:pt x="59" y="41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6" y="41"/>
                    </a:cubicBezTo>
                    <a:cubicBezTo>
                      <a:pt x="56" y="41"/>
                      <a:pt x="55" y="41"/>
                      <a:pt x="54" y="41"/>
                    </a:cubicBezTo>
                    <a:lnTo>
                      <a:pt x="54" y="40"/>
                    </a:lnTo>
                    <a:cubicBezTo>
                      <a:pt x="54" y="40"/>
                      <a:pt x="53" y="39"/>
                      <a:pt x="52" y="39"/>
                    </a:cubicBezTo>
                    <a:lnTo>
                      <a:pt x="51" y="38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8"/>
                    </a:lnTo>
                    <a:cubicBezTo>
                      <a:pt x="45" y="38"/>
                      <a:pt x="45" y="38"/>
                      <a:pt x="45" y="38"/>
                    </a:cubicBezTo>
                    <a:cubicBezTo>
                      <a:pt x="44" y="38"/>
                      <a:pt x="43" y="38"/>
                      <a:pt x="43" y="38"/>
                    </a:cubicBezTo>
                    <a:cubicBezTo>
                      <a:pt x="42" y="38"/>
                      <a:pt x="42" y="38"/>
                      <a:pt x="41" y="38"/>
                    </a:cubicBezTo>
                    <a:lnTo>
                      <a:pt x="40" y="37"/>
                    </a:lnTo>
                    <a:cubicBezTo>
                      <a:pt x="39" y="36"/>
                      <a:pt x="39" y="36"/>
                      <a:pt x="38" y="36"/>
                    </a:cubicBezTo>
                    <a:cubicBezTo>
                      <a:pt x="37" y="35"/>
                      <a:pt x="36" y="35"/>
                      <a:pt x="36" y="35"/>
                    </a:cubicBezTo>
                    <a:lnTo>
                      <a:pt x="35" y="35"/>
                    </a:ln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6"/>
                      <a:pt x="37" y="36"/>
                      <a:pt x="37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4" y="36"/>
                      <a:pt x="34" y="35"/>
                    </a:cubicBezTo>
                    <a:lnTo>
                      <a:pt x="33" y="35"/>
                    </a:lnTo>
                    <a:cubicBezTo>
                      <a:pt x="33" y="34"/>
                      <a:pt x="33" y="34"/>
                      <a:pt x="32" y="34"/>
                    </a:cubicBezTo>
                    <a:cubicBezTo>
                      <a:pt x="32" y="33"/>
                      <a:pt x="31" y="33"/>
                      <a:pt x="31" y="33"/>
                    </a:cubicBezTo>
                    <a:cubicBezTo>
                      <a:pt x="32" y="32"/>
                      <a:pt x="32" y="32"/>
                      <a:pt x="33" y="32"/>
                    </a:cubicBezTo>
                    <a:lnTo>
                      <a:pt x="34" y="32"/>
                    </a:lnTo>
                    <a:cubicBezTo>
                      <a:pt x="34" y="31"/>
                      <a:pt x="34" y="31"/>
                      <a:pt x="34" y="31"/>
                    </a:cubicBez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1"/>
                    </a:lnTo>
                    <a:cubicBezTo>
                      <a:pt x="28" y="32"/>
                      <a:pt x="27" y="32"/>
                      <a:pt x="27" y="32"/>
                    </a:cubicBezTo>
                    <a:cubicBezTo>
                      <a:pt x="26" y="32"/>
                      <a:pt x="25" y="32"/>
                      <a:pt x="25" y="31"/>
                    </a:cubicBezTo>
                    <a:lnTo>
                      <a:pt x="24" y="31"/>
                    </a:lnTo>
                    <a:cubicBezTo>
                      <a:pt x="24" y="31"/>
                      <a:pt x="23" y="31"/>
                      <a:pt x="23" y="30"/>
                    </a:cubicBezTo>
                    <a:lnTo>
                      <a:pt x="22" y="30"/>
                    </a:lnTo>
                    <a:cubicBezTo>
                      <a:pt x="21" y="30"/>
                      <a:pt x="21" y="30"/>
                      <a:pt x="21" y="31"/>
                    </a:cubicBezTo>
                    <a:cubicBezTo>
                      <a:pt x="20" y="31"/>
                      <a:pt x="20" y="31"/>
                      <a:pt x="19" y="31"/>
                    </a:cubicBezTo>
                    <a:cubicBezTo>
                      <a:pt x="19" y="31"/>
                      <a:pt x="18" y="30"/>
                      <a:pt x="17" y="30"/>
                    </a:cubicBezTo>
                    <a:lnTo>
                      <a:pt x="18" y="29"/>
                    </a:lnTo>
                    <a:cubicBezTo>
                      <a:pt x="19" y="29"/>
                      <a:pt x="19" y="29"/>
                      <a:pt x="19" y="28"/>
                    </a:cubicBezTo>
                    <a:lnTo>
                      <a:pt x="18" y="28"/>
                    </a:lnTo>
                    <a:cubicBezTo>
                      <a:pt x="17" y="28"/>
                      <a:pt x="17" y="27"/>
                      <a:pt x="17" y="27"/>
                    </a:cubicBezTo>
                    <a:cubicBezTo>
                      <a:pt x="18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5"/>
                    </a:cubicBezTo>
                    <a:cubicBezTo>
                      <a:pt x="21" y="25"/>
                      <a:pt x="21" y="24"/>
                      <a:pt x="23" y="24"/>
                    </a:cubicBezTo>
                    <a:lnTo>
                      <a:pt x="24" y="24"/>
                    </a:ln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3"/>
                      <a:pt x="26" y="23"/>
                    </a:cubicBezTo>
                    <a:lnTo>
                      <a:pt x="27" y="22"/>
                    </a:lnTo>
                    <a:lnTo>
                      <a:pt x="28" y="22"/>
                    </a:lnTo>
                    <a:cubicBezTo>
                      <a:pt x="29" y="22"/>
                      <a:pt x="30" y="23"/>
                      <a:pt x="30" y="23"/>
                    </a:cubicBezTo>
                    <a:cubicBezTo>
                      <a:pt x="31" y="23"/>
                      <a:pt x="31" y="23"/>
                      <a:pt x="32" y="24"/>
                    </a:cubicBezTo>
                    <a:cubicBezTo>
                      <a:pt x="33" y="24"/>
                      <a:pt x="34" y="25"/>
                      <a:pt x="35" y="25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8" y="25"/>
                      <a:pt x="38" y="25"/>
                    </a:cubicBezTo>
                    <a:lnTo>
                      <a:pt x="37" y="24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5" y="22"/>
                    </a:lnTo>
                    <a:cubicBezTo>
                      <a:pt x="35" y="23"/>
                      <a:pt x="34" y="23"/>
                      <a:pt x="34" y="23"/>
                    </a:cubicBezTo>
                    <a:lnTo>
                      <a:pt x="33" y="23"/>
                    </a:lnTo>
                    <a:cubicBezTo>
                      <a:pt x="33" y="22"/>
                      <a:pt x="32" y="22"/>
                      <a:pt x="32" y="22"/>
                    </a:cubicBezTo>
                    <a:lnTo>
                      <a:pt x="32" y="21"/>
                    </a:ln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20"/>
                      <a:pt x="30" y="19"/>
                      <a:pt x="31" y="19"/>
                    </a:cubicBezTo>
                    <a:cubicBezTo>
                      <a:pt x="31" y="18"/>
                      <a:pt x="32" y="18"/>
                      <a:pt x="32" y="18"/>
                    </a:cubicBezTo>
                    <a:cubicBezTo>
                      <a:pt x="32" y="17"/>
                      <a:pt x="33" y="17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6"/>
                      <a:pt x="35" y="15"/>
                    </a:cubicBezTo>
                    <a:cubicBezTo>
                      <a:pt x="35" y="15"/>
                      <a:pt x="36" y="14"/>
                      <a:pt x="37" y="14"/>
                    </a:cubicBezTo>
                    <a:cubicBezTo>
                      <a:pt x="38" y="14"/>
                      <a:pt x="38" y="14"/>
                      <a:pt x="39" y="14"/>
                    </a:cubicBezTo>
                    <a:cubicBezTo>
                      <a:pt x="40" y="14"/>
                      <a:pt x="43" y="14"/>
                      <a:pt x="43" y="12"/>
                    </a:cubicBezTo>
                    <a:cubicBezTo>
                      <a:pt x="44" y="12"/>
                      <a:pt x="45" y="11"/>
                      <a:pt x="46" y="11"/>
                    </a:cubicBezTo>
                    <a:cubicBezTo>
                      <a:pt x="46" y="10"/>
                      <a:pt x="46" y="10"/>
                      <a:pt x="47" y="10"/>
                    </a:cubicBezTo>
                    <a:cubicBezTo>
                      <a:pt x="48" y="10"/>
                      <a:pt x="49" y="10"/>
                      <a:pt x="49" y="10"/>
                    </a:cubicBezTo>
                    <a:lnTo>
                      <a:pt x="50" y="10"/>
                    </a:lnTo>
                    <a:cubicBezTo>
                      <a:pt x="51" y="10"/>
                      <a:pt x="51" y="9"/>
                      <a:pt x="52" y="9"/>
                    </a:cubicBezTo>
                    <a:cubicBezTo>
                      <a:pt x="54" y="9"/>
                      <a:pt x="55" y="8"/>
                      <a:pt x="57" y="8"/>
                    </a:cubicBezTo>
                    <a:lnTo>
                      <a:pt x="58" y="7"/>
                    </a:lnTo>
                    <a:lnTo>
                      <a:pt x="59" y="7"/>
                    </a:lnTo>
                    <a:lnTo>
                      <a:pt x="60" y="6"/>
                    </a:lnTo>
                    <a:cubicBezTo>
                      <a:pt x="61" y="6"/>
                      <a:pt x="62" y="5"/>
                      <a:pt x="62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4" y="5"/>
                      <a:pt x="64" y="5"/>
                      <a:pt x="65" y="4"/>
                    </a:cubicBezTo>
                    <a:lnTo>
                      <a:pt x="66" y="4"/>
                    </a:lnTo>
                    <a:lnTo>
                      <a:pt x="67" y="4"/>
                    </a:lnTo>
                    <a:lnTo>
                      <a:pt x="68" y="4"/>
                    </a:lnTo>
                    <a:cubicBezTo>
                      <a:pt x="68" y="3"/>
                      <a:pt x="69" y="3"/>
                      <a:pt x="69" y="3"/>
                    </a:cubicBezTo>
                    <a:lnTo>
                      <a:pt x="70" y="3"/>
                    </a:lnTo>
                    <a:cubicBezTo>
                      <a:pt x="71" y="3"/>
                      <a:pt x="71" y="3"/>
                      <a:pt x="71" y="3"/>
                    </a:cubicBezTo>
                    <a:lnTo>
                      <a:pt x="72" y="3"/>
                    </a:lnTo>
                    <a:lnTo>
                      <a:pt x="73" y="3"/>
                    </a:lnTo>
                    <a:cubicBezTo>
                      <a:pt x="75" y="3"/>
                      <a:pt x="75" y="3"/>
                      <a:pt x="76" y="3"/>
                    </a:cubicBezTo>
                    <a:cubicBezTo>
                      <a:pt x="78" y="3"/>
                      <a:pt x="79" y="3"/>
                      <a:pt x="81" y="2"/>
                    </a:cubicBezTo>
                    <a:cubicBezTo>
                      <a:pt x="81" y="2"/>
                      <a:pt x="82" y="2"/>
                      <a:pt x="83" y="2"/>
                    </a:cubicBezTo>
                    <a:cubicBezTo>
                      <a:pt x="83" y="1"/>
                      <a:pt x="84" y="1"/>
                      <a:pt x="85" y="1"/>
                    </a:cubicBezTo>
                    <a:cubicBezTo>
                      <a:pt x="87" y="1"/>
                      <a:pt x="89" y="0"/>
                      <a:pt x="92" y="0"/>
                    </a:cubicBezTo>
                    <a:lnTo>
                      <a:pt x="93" y="0"/>
                    </a:lnTo>
                    <a:cubicBezTo>
                      <a:pt x="94" y="0"/>
                      <a:pt x="95" y="1"/>
                      <a:pt x="98" y="1"/>
                    </a:cubicBezTo>
                    <a:cubicBezTo>
                      <a:pt x="100" y="1"/>
                      <a:pt x="102" y="1"/>
                      <a:pt x="103" y="2"/>
                    </a:cubicBezTo>
                    <a:cubicBezTo>
                      <a:pt x="104" y="2"/>
                      <a:pt x="105" y="2"/>
                      <a:pt x="105" y="3"/>
                    </a:cubicBezTo>
                    <a:cubicBezTo>
                      <a:pt x="104" y="4"/>
                      <a:pt x="102" y="4"/>
                      <a:pt x="100" y="4"/>
                    </a:cubicBezTo>
                    <a:cubicBezTo>
                      <a:pt x="98" y="4"/>
                      <a:pt x="95" y="5"/>
                      <a:pt x="94" y="5"/>
                    </a:cubicBezTo>
                    <a:cubicBezTo>
                      <a:pt x="93" y="5"/>
                      <a:pt x="93" y="5"/>
                      <a:pt x="92" y="6"/>
                    </a:cubicBezTo>
                    <a:cubicBezTo>
                      <a:pt x="91" y="6"/>
                      <a:pt x="90" y="6"/>
                      <a:pt x="90" y="6"/>
                    </a:cubicBezTo>
                    <a:cubicBezTo>
                      <a:pt x="89" y="6"/>
                      <a:pt x="88" y="6"/>
                      <a:pt x="87" y="6"/>
                    </a:cubicBezTo>
                    <a:cubicBezTo>
                      <a:pt x="87" y="6"/>
                      <a:pt x="86" y="7"/>
                      <a:pt x="85" y="7"/>
                    </a:cubicBezTo>
                    <a:cubicBezTo>
                      <a:pt x="85" y="7"/>
                      <a:pt x="84" y="7"/>
                      <a:pt x="83" y="7"/>
                    </a:cubicBezTo>
                    <a:cubicBezTo>
                      <a:pt x="80" y="8"/>
                      <a:pt x="79" y="9"/>
                      <a:pt x="77" y="10"/>
                    </a:cubicBezTo>
                    <a:cubicBezTo>
                      <a:pt x="77" y="11"/>
                      <a:pt x="76" y="11"/>
                      <a:pt x="76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2"/>
                      <a:pt x="74" y="12"/>
                      <a:pt x="74" y="12"/>
                    </a:cubicBezTo>
                    <a:cubicBezTo>
                      <a:pt x="73" y="12"/>
                      <a:pt x="73" y="12"/>
                      <a:pt x="73" y="13"/>
                    </a:cubicBezTo>
                    <a:cubicBezTo>
                      <a:pt x="72" y="13"/>
                      <a:pt x="72" y="14"/>
                      <a:pt x="71" y="14"/>
                    </a:cubicBezTo>
                    <a:cubicBezTo>
                      <a:pt x="70" y="14"/>
                      <a:pt x="69" y="14"/>
                      <a:pt x="68" y="15"/>
                    </a:cubicBezTo>
                    <a:cubicBezTo>
                      <a:pt x="67" y="15"/>
                      <a:pt x="66" y="15"/>
                      <a:pt x="66" y="16"/>
                    </a:cubicBezTo>
                    <a:cubicBezTo>
                      <a:pt x="65" y="16"/>
                      <a:pt x="64" y="17"/>
                      <a:pt x="63" y="18"/>
                    </a:cubicBezTo>
                    <a:cubicBezTo>
                      <a:pt x="62" y="19"/>
                      <a:pt x="62" y="20"/>
                      <a:pt x="62" y="21"/>
                    </a:cubicBezTo>
                    <a:cubicBezTo>
                      <a:pt x="62" y="22"/>
                      <a:pt x="62" y="23"/>
                      <a:pt x="62" y="23"/>
                    </a:cubicBezTo>
                    <a:cubicBezTo>
                      <a:pt x="61" y="24"/>
                      <a:pt x="61" y="25"/>
                      <a:pt x="59" y="25"/>
                    </a:cubicBezTo>
                    <a:cubicBezTo>
                      <a:pt x="59" y="25"/>
                      <a:pt x="58" y="24"/>
                      <a:pt x="57" y="24"/>
                    </a:cubicBezTo>
                    <a:cubicBezTo>
                      <a:pt x="56" y="24"/>
                      <a:pt x="55" y="24"/>
                      <a:pt x="54" y="24"/>
                    </a:cubicBezTo>
                    <a:cubicBezTo>
                      <a:pt x="54" y="24"/>
                      <a:pt x="53" y="24"/>
                      <a:pt x="52" y="24"/>
                    </a:cubicBezTo>
                    <a:cubicBezTo>
                      <a:pt x="51" y="24"/>
                      <a:pt x="51" y="24"/>
                      <a:pt x="50" y="24"/>
                    </a:cubicBezTo>
                    <a:lnTo>
                      <a:pt x="49" y="24"/>
                    </a:lnTo>
                    <a:cubicBezTo>
                      <a:pt x="47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lnTo>
                      <a:pt x="46" y="25"/>
                    </a:ln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5"/>
                      <a:pt x="49" y="25"/>
                      <a:pt x="50" y="25"/>
                    </a:cubicBezTo>
                    <a:cubicBezTo>
                      <a:pt x="51" y="25"/>
                      <a:pt x="52" y="25"/>
                      <a:pt x="53" y="25"/>
                    </a:cubicBezTo>
                    <a:cubicBezTo>
                      <a:pt x="54" y="25"/>
                      <a:pt x="55" y="25"/>
                      <a:pt x="56" y="25"/>
                    </a:cubicBezTo>
                    <a:lnTo>
                      <a:pt x="57" y="25"/>
                    </a:lnTo>
                    <a:cubicBezTo>
                      <a:pt x="58" y="25"/>
                      <a:pt x="58" y="25"/>
                      <a:pt x="58" y="25"/>
                    </a:cubicBezTo>
                    <a:cubicBezTo>
                      <a:pt x="59" y="25"/>
                      <a:pt x="60" y="26"/>
                      <a:pt x="60" y="26"/>
                    </a:cubicBezTo>
                    <a:cubicBezTo>
                      <a:pt x="61" y="26"/>
                      <a:pt x="61" y="26"/>
                      <a:pt x="62" y="26"/>
                    </a:cubicBezTo>
                    <a:cubicBezTo>
                      <a:pt x="63" y="25"/>
                      <a:pt x="64" y="25"/>
                      <a:pt x="64" y="24"/>
                    </a:cubicBezTo>
                    <a:lnTo>
                      <a:pt x="64" y="23"/>
                    </a:lnTo>
                    <a:lnTo>
                      <a:pt x="64" y="22"/>
                    </a:ln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0"/>
                      <a:pt x="65" y="20"/>
                      <a:pt x="65" y="19"/>
                    </a:cubicBezTo>
                    <a:cubicBezTo>
                      <a:pt x="66" y="18"/>
                      <a:pt x="67" y="17"/>
                      <a:pt x="68" y="17"/>
                    </a:cubicBezTo>
                    <a:lnTo>
                      <a:pt x="69" y="17"/>
                    </a:lnTo>
                    <a:lnTo>
                      <a:pt x="70" y="17"/>
                    </a:lnTo>
                    <a:lnTo>
                      <a:pt x="71" y="17"/>
                    </a:lnTo>
                    <a:cubicBezTo>
                      <a:pt x="71" y="17"/>
                      <a:pt x="72" y="17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7"/>
                      <a:pt x="78" y="16"/>
                      <a:pt x="79" y="15"/>
                    </a:cubicBezTo>
                    <a:lnTo>
                      <a:pt x="80" y="15"/>
                    </a:lnTo>
                    <a:cubicBezTo>
                      <a:pt x="81" y="15"/>
                      <a:pt x="82" y="14"/>
                      <a:pt x="81" y="14"/>
                    </a:cubicBezTo>
                    <a:cubicBezTo>
                      <a:pt x="80" y="14"/>
                      <a:pt x="80" y="14"/>
                      <a:pt x="79" y="14"/>
                    </a:cubicBezTo>
                    <a:cubicBezTo>
                      <a:pt x="79" y="13"/>
                      <a:pt x="80" y="12"/>
                      <a:pt x="82" y="12"/>
                    </a:cubicBezTo>
                    <a:lnTo>
                      <a:pt x="83" y="12"/>
                    </a:lnTo>
                    <a:cubicBezTo>
                      <a:pt x="83" y="11"/>
                      <a:pt x="83" y="11"/>
                      <a:pt x="83" y="11"/>
                    </a:cubicBezTo>
                    <a:cubicBezTo>
                      <a:pt x="84" y="11"/>
                      <a:pt x="84" y="10"/>
                      <a:pt x="85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0"/>
                      <a:pt x="88" y="11"/>
                      <a:pt x="89" y="11"/>
                    </a:cubicBezTo>
                    <a:cubicBezTo>
                      <a:pt x="90" y="11"/>
                      <a:pt x="90" y="11"/>
                      <a:pt x="90" y="12"/>
                    </a:cubicBezTo>
                    <a:cubicBezTo>
                      <a:pt x="91" y="12"/>
                      <a:pt x="91" y="12"/>
                      <a:pt x="91" y="12"/>
                    </a:cubicBezTo>
                    <a:lnTo>
                      <a:pt x="92" y="12"/>
                    </a:lnTo>
                    <a:lnTo>
                      <a:pt x="93" y="12"/>
                    </a:lnTo>
                    <a:lnTo>
                      <a:pt x="93" y="11"/>
                    </a:lnTo>
                    <a:cubicBezTo>
                      <a:pt x="93" y="11"/>
                      <a:pt x="92" y="11"/>
                      <a:pt x="91" y="11"/>
                    </a:cubicBezTo>
                    <a:cubicBezTo>
                      <a:pt x="90" y="10"/>
                      <a:pt x="90" y="10"/>
                      <a:pt x="89" y="10"/>
                    </a:cubicBezTo>
                    <a:cubicBezTo>
                      <a:pt x="89" y="9"/>
                      <a:pt x="89" y="9"/>
                      <a:pt x="89" y="9"/>
                    </a:cubicBezTo>
                    <a:lnTo>
                      <a:pt x="88" y="9"/>
                    </a:lnTo>
                    <a:cubicBezTo>
                      <a:pt x="88" y="8"/>
                      <a:pt x="88" y="8"/>
                      <a:pt x="88" y="8"/>
                    </a:cubicBezTo>
                    <a:lnTo>
                      <a:pt x="89" y="8"/>
                    </a:lnTo>
                    <a:cubicBezTo>
                      <a:pt x="90" y="8"/>
                      <a:pt x="90" y="8"/>
                      <a:pt x="90" y="8"/>
                    </a:cubicBezTo>
                    <a:cubicBezTo>
                      <a:pt x="91" y="8"/>
                      <a:pt x="92" y="8"/>
                      <a:pt x="93" y="8"/>
                    </a:cubicBezTo>
                    <a:lnTo>
                      <a:pt x="94" y="8"/>
                    </a:lnTo>
                    <a:lnTo>
                      <a:pt x="95" y="9"/>
                    </a:lnTo>
                    <a:cubicBezTo>
                      <a:pt x="96" y="9"/>
                      <a:pt x="97" y="9"/>
                      <a:pt x="98" y="9"/>
                    </a:cubicBezTo>
                    <a:lnTo>
                      <a:pt x="97" y="8"/>
                    </a:lnTo>
                    <a:cubicBezTo>
                      <a:pt x="97" y="8"/>
                      <a:pt x="96" y="8"/>
                      <a:pt x="95" y="8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6"/>
                      <a:pt x="96" y="6"/>
                      <a:pt x="97" y="6"/>
                    </a:cubicBezTo>
                    <a:cubicBezTo>
                      <a:pt x="97" y="6"/>
                      <a:pt x="98" y="6"/>
                      <a:pt x="99" y="7"/>
                    </a:cubicBezTo>
                    <a:lnTo>
                      <a:pt x="100" y="7"/>
                    </a:lnTo>
                    <a:lnTo>
                      <a:pt x="101" y="7"/>
                    </a:lnTo>
                    <a:cubicBezTo>
                      <a:pt x="101" y="7"/>
                      <a:pt x="101" y="6"/>
                      <a:pt x="102" y="6"/>
                    </a:cubicBezTo>
                    <a:cubicBezTo>
                      <a:pt x="102" y="6"/>
                      <a:pt x="103" y="6"/>
                      <a:pt x="104" y="6"/>
                    </a:cubicBezTo>
                    <a:cubicBezTo>
                      <a:pt x="105" y="6"/>
                      <a:pt x="105" y="6"/>
                      <a:pt x="105" y="7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7" y="7"/>
                      <a:pt x="107" y="7"/>
                      <a:pt x="107" y="6"/>
                    </a:cubicBezTo>
                    <a:cubicBezTo>
                      <a:pt x="108" y="5"/>
                      <a:pt x="110" y="5"/>
                      <a:pt x="111" y="5"/>
                    </a:cubicBezTo>
                    <a:lnTo>
                      <a:pt x="112" y="5"/>
                    </a:lnTo>
                    <a:lnTo>
                      <a:pt x="113" y="5"/>
                    </a:lnTo>
                    <a:cubicBezTo>
                      <a:pt x="114" y="5"/>
                      <a:pt x="114" y="5"/>
                      <a:pt x="115" y="5"/>
                    </a:cubicBezTo>
                    <a:cubicBezTo>
                      <a:pt x="116" y="5"/>
                      <a:pt x="117" y="5"/>
                      <a:pt x="117" y="5"/>
                    </a:cubicBezTo>
                    <a:cubicBezTo>
                      <a:pt x="118" y="5"/>
                      <a:pt x="119" y="5"/>
                      <a:pt x="119" y="5"/>
                    </a:cubicBezTo>
                    <a:lnTo>
                      <a:pt x="120" y="5"/>
                    </a:lnTo>
                    <a:lnTo>
                      <a:pt x="121" y="5"/>
                    </a:lnTo>
                    <a:cubicBezTo>
                      <a:pt x="123" y="5"/>
                      <a:pt x="124" y="5"/>
                      <a:pt x="125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4" y="9"/>
                      <a:pt x="124" y="10"/>
                      <a:pt x="123" y="10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3" y="12"/>
                      <a:pt x="122" y="13"/>
                    </a:cubicBezTo>
                    <a:cubicBezTo>
                      <a:pt x="121" y="15"/>
                      <a:pt x="119" y="16"/>
                      <a:pt x="115" y="17"/>
                    </a:cubicBezTo>
                    <a:cubicBezTo>
                      <a:pt x="114" y="17"/>
                      <a:pt x="113" y="17"/>
                      <a:pt x="112" y="17"/>
                    </a:cubicBezTo>
                    <a:cubicBezTo>
                      <a:pt x="109" y="18"/>
                      <a:pt x="107" y="18"/>
                      <a:pt x="105" y="19"/>
                    </a:cubicBezTo>
                    <a:lnTo>
                      <a:pt x="106" y="19"/>
                    </a:lnTo>
                    <a:cubicBezTo>
                      <a:pt x="107" y="18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9"/>
                    </a:cubicBezTo>
                    <a:cubicBezTo>
                      <a:pt x="109" y="20"/>
                      <a:pt x="107" y="21"/>
                      <a:pt x="106" y="21"/>
                    </a:cubicBezTo>
                    <a:lnTo>
                      <a:pt x="105" y="21"/>
                    </a:lnTo>
                    <a:cubicBezTo>
                      <a:pt x="104" y="21"/>
                      <a:pt x="104" y="21"/>
                      <a:pt x="103" y="21"/>
                    </a:cubicBezTo>
                    <a:lnTo>
                      <a:pt x="103" y="22"/>
                    </a:lnTo>
                    <a:cubicBezTo>
                      <a:pt x="103" y="22"/>
                      <a:pt x="102" y="22"/>
                      <a:pt x="102" y="23"/>
                    </a:cubicBezTo>
                    <a:lnTo>
                      <a:pt x="101" y="23"/>
                    </a:lnTo>
                    <a:cubicBezTo>
                      <a:pt x="101" y="23"/>
                      <a:pt x="100" y="23"/>
                      <a:pt x="100" y="24"/>
                    </a:cubicBezTo>
                    <a:lnTo>
                      <a:pt x="101" y="24"/>
                    </a:lnTo>
                    <a:cubicBezTo>
                      <a:pt x="103" y="24"/>
                      <a:pt x="104" y="23"/>
                      <a:pt x="105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8" y="21"/>
                      <a:pt x="109" y="21"/>
                      <a:pt x="110" y="20"/>
                    </a:cubicBezTo>
                    <a:cubicBezTo>
                      <a:pt x="111" y="20"/>
                      <a:pt x="111" y="20"/>
                      <a:pt x="112" y="20"/>
                    </a:cubicBezTo>
                    <a:lnTo>
                      <a:pt x="113" y="20"/>
                    </a:lnTo>
                    <a:cubicBezTo>
                      <a:pt x="114" y="19"/>
                      <a:pt x="115" y="19"/>
                      <a:pt x="115" y="19"/>
                    </a:cubicBezTo>
                    <a:cubicBezTo>
                      <a:pt x="116" y="19"/>
                      <a:pt x="116" y="19"/>
                      <a:pt x="117" y="19"/>
                    </a:cubicBezTo>
                    <a:cubicBezTo>
                      <a:pt x="117" y="20"/>
                      <a:pt x="116" y="20"/>
                      <a:pt x="116" y="21"/>
                    </a:cubicBezTo>
                    <a:lnTo>
                      <a:pt x="115" y="21"/>
                    </a:lnTo>
                    <a:lnTo>
                      <a:pt x="115" y="22"/>
                    </a:lnTo>
                    <a:cubicBezTo>
                      <a:pt x="116" y="22"/>
                      <a:pt x="116" y="22"/>
                      <a:pt x="116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7" y="21"/>
                      <a:pt x="118" y="21"/>
                      <a:pt x="118" y="21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20" y="21"/>
                      <a:pt x="120" y="21"/>
                      <a:pt x="120" y="22"/>
                    </a:cubicBezTo>
                    <a:cubicBezTo>
                      <a:pt x="121" y="22"/>
                      <a:pt x="120" y="23"/>
                      <a:pt x="120" y="23"/>
                    </a:cubicBezTo>
                    <a:cubicBezTo>
                      <a:pt x="120" y="24"/>
                      <a:pt x="119" y="24"/>
                      <a:pt x="119" y="25"/>
                    </a:cubicBezTo>
                    <a:lnTo>
                      <a:pt x="120" y="26"/>
                    </a:lnTo>
                    <a:lnTo>
                      <a:pt x="121" y="26"/>
                    </a:lnTo>
                    <a:lnTo>
                      <a:pt x="121" y="25"/>
                    </a:lnTo>
                    <a:cubicBezTo>
                      <a:pt x="121" y="24"/>
                      <a:pt x="121" y="23"/>
                      <a:pt x="122" y="23"/>
                    </a:cubicBezTo>
                    <a:cubicBezTo>
                      <a:pt x="123" y="22"/>
                      <a:pt x="124" y="22"/>
                      <a:pt x="125" y="22"/>
                    </a:cubicBezTo>
                    <a:cubicBezTo>
                      <a:pt x="125" y="22"/>
                      <a:pt x="126" y="22"/>
                      <a:pt x="127" y="22"/>
                    </a:cubicBezTo>
                    <a:lnTo>
                      <a:pt x="127" y="23"/>
                    </a:lnTo>
                    <a:cubicBezTo>
                      <a:pt x="128" y="23"/>
                      <a:pt x="129" y="24"/>
                      <a:pt x="129" y="24"/>
                    </a:cubicBezTo>
                    <a:lnTo>
                      <a:pt x="129" y="23"/>
                    </a:lnTo>
                    <a:cubicBezTo>
                      <a:pt x="129" y="23"/>
                      <a:pt x="129" y="22"/>
                      <a:pt x="128" y="22"/>
                    </a:cubicBezTo>
                    <a:cubicBezTo>
                      <a:pt x="127" y="21"/>
                      <a:pt x="126" y="21"/>
                      <a:pt x="126" y="20"/>
                    </a:cubicBezTo>
                    <a:cubicBezTo>
                      <a:pt x="126" y="19"/>
                      <a:pt x="128" y="19"/>
                      <a:pt x="129" y="18"/>
                    </a:cubicBezTo>
                    <a:cubicBezTo>
                      <a:pt x="130" y="18"/>
                      <a:pt x="131" y="17"/>
                      <a:pt x="132" y="17"/>
                    </a:cubicBezTo>
                    <a:cubicBezTo>
                      <a:pt x="133" y="17"/>
                      <a:pt x="133" y="17"/>
                      <a:pt x="134" y="17"/>
                    </a:cubicBezTo>
                    <a:lnTo>
                      <a:pt x="135" y="18"/>
                    </a:lnTo>
                    <a:cubicBezTo>
                      <a:pt x="138" y="18"/>
                      <a:pt x="139" y="18"/>
                      <a:pt x="140" y="19"/>
                    </a:cubicBezTo>
                    <a:cubicBezTo>
                      <a:pt x="140" y="20"/>
                      <a:pt x="141" y="20"/>
                      <a:pt x="141" y="20"/>
                    </a:cubicBezTo>
                    <a:lnTo>
                      <a:pt x="142" y="21"/>
                    </a:lnTo>
                    <a:lnTo>
                      <a:pt x="143" y="21"/>
                    </a:lnTo>
                    <a:cubicBezTo>
                      <a:pt x="144" y="21"/>
                      <a:pt x="145" y="21"/>
                      <a:pt x="145" y="21"/>
                    </a:cubicBezTo>
                    <a:lnTo>
                      <a:pt x="146" y="21"/>
                    </a:lnTo>
                    <a:cubicBezTo>
                      <a:pt x="147" y="21"/>
                      <a:pt x="147" y="21"/>
                      <a:pt x="147" y="21"/>
                    </a:cubicBezTo>
                    <a:cubicBezTo>
                      <a:pt x="148" y="22"/>
                      <a:pt x="148" y="23"/>
                      <a:pt x="147" y="23"/>
                    </a:cubicBezTo>
                    <a:cubicBezTo>
                      <a:pt x="147" y="24"/>
                      <a:pt x="146" y="24"/>
                      <a:pt x="145" y="25"/>
                    </a:cubicBezTo>
                    <a:cubicBezTo>
                      <a:pt x="143" y="25"/>
                      <a:pt x="142" y="25"/>
                      <a:pt x="140" y="25"/>
                    </a:cubicBezTo>
                    <a:cubicBezTo>
                      <a:pt x="139" y="25"/>
                      <a:pt x="139" y="26"/>
                      <a:pt x="138" y="26"/>
                    </a:cubicBezTo>
                    <a:cubicBezTo>
                      <a:pt x="136" y="26"/>
                      <a:pt x="134" y="27"/>
                      <a:pt x="134" y="28"/>
                    </a:cubicBezTo>
                    <a:cubicBezTo>
                      <a:pt x="135" y="28"/>
                      <a:pt x="136" y="28"/>
                      <a:pt x="136" y="27"/>
                    </a:cubicBezTo>
                    <a:cubicBezTo>
                      <a:pt x="137" y="27"/>
                      <a:pt x="137" y="27"/>
                      <a:pt x="138" y="27"/>
                    </a:cubicBezTo>
                    <a:cubicBezTo>
                      <a:pt x="139" y="26"/>
                      <a:pt x="140" y="26"/>
                      <a:pt x="140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2" y="26"/>
                      <a:pt x="142" y="26"/>
                      <a:pt x="142" y="26"/>
                    </a:cubicBezTo>
                    <a:lnTo>
                      <a:pt x="143" y="26"/>
                    </a:lnTo>
                    <a:cubicBezTo>
                      <a:pt x="144" y="26"/>
                      <a:pt x="145" y="26"/>
                      <a:pt x="145" y="26"/>
                    </a:cubicBezTo>
                    <a:cubicBezTo>
                      <a:pt x="146" y="27"/>
                      <a:pt x="146" y="27"/>
                      <a:pt x="145" y="28"/>
                    </a:cubicBezTo>
                    <a:cubicBezTo>
                      <a:pt x="145" y="28"/>
                      <a:pt x="142" y="29"/>
                      <a:pt x="140" y="29"/>
                    </a:cubicBezTo>
                    <a:lnTo>
                      <a:pt x="139" y="29"/>
                    </a:lnTo>
                    <a:cubicBezTo>
                      <a:pt x="138" y="29"/>
                      <a:pt x="136" y="29"/>
                      <a:pt x="135" y="30"/>
                    </a:cubicBezTo>
                    <a:cubicBezTo>
                      <a:pt x="134" y="30"/>
                      <a:pt x="134" y="30"/>
                      <a:pt x="134" y="30"/>
                    </a:cubicBezTo>
                    <a:lnTo>
                      <a:pt x="135" y="30"/>
                    </a:lnTo>
                    <a:lnTo>
                      <a:pt x="136" y="30"/>
                    </a:ln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1"/>
                      <a:pt x="136" y="31"/>
                      <a:pt x="135" y="31"/>
                    </a:cubicBezTo>
                    <a:cubicBezTo>
                      <a:pt x="134" y="32"/>
                      <a:pt x="134" y="32"/>
                      <a:pt x="134" y="32"/>
                    </a:cubicBezTo>
                    <a:lnTo>
                      <a:pt x="135" y="32"/>
                    </a:lnTo>
                    <a:cubicBezTo>
                      <a:pt x="136" y="32"/>
                      <a:pt x="137" y="31"/>
                      <a:pt x="138" y="31"/>
                    </a:cubicBezTo>
                    <a:lnTo>
                      <a:pt x="139" y="30"/>
                    </a:lnTo>
                    <a:cubicBezTo>
                      <a:pt x="140" y="30"/>
                      <a:pt x="142" y="29"/>
                      <a:pt x="144" y="29"/>
                    </a:cubicBezTo>
                    <a:cubicBezTo>
                      <a:pt x="145" y="29"/>
                      <a:pt x="145" y="29"/>
                      <a:pt x="146" y="29"/>
                    </a:cubicBezTo>
                    <a:lnTo>
                      <a:pt x="146" y="30"/>
                    </a:lnTo>
                    <a:cubicBezTo>
                      <a:pt x="146" y="31"/>
                      <a:pt x="142" y="31"/>
                      <a:pt x="142" y="31"/>
                    </a:cubicBezTo>
                    <a:cubicBezTo>
                      <a:pt x="141" y="31"/>
                      <a:pt x="141" y="32"/>
                      <a:pt x="141" y="32"/>
                    </a:cubicBezTo>
                    <a:cubicBezTo>
                      <a:pt x="140" y="32"/>
                      <a:pt x="140" y="32"/>
                      <a:pt x="139" y="32"/>
                    </a:cubicBezTo>
                    <a:lnTo>
                      <a:pt x="139" y="33"/>
                    </a:lnTo>
                    <a:cubicBezTo>
                      <a:pt x="140" y="33"/>
                      <a:pt x="140" y="33"/>
                      <a:pt x="140" y="33"/>
                    </a:cubicBezTo>
                    <a:cubicBezTo>
                      <a:pt x="140" y="32"/>
                      <a:pt x="140" y="32"/>
                      <a:pt x="141" y="32"/>
                    </a:cubicBezTo>
                    <a:lnTo>
                      <a:pt x="142" y="32"/>
                    </a:lnTo>
                    <a:cubicBezTo>
                      <a:pt x="141" y="33"/>
                      <a:pt x="141" y="34"/>
                      <a:pt x="139" y="34"/>
                    </a:cubicBezTo>
                    <a:cubicBezTo>
                      <a:pt x="139" y="35"/>
                      <a:pt x="139" y="35"/>
                      <a:pt x="138" y="35"/>
                    </a:cubicBezTo>
                    <a:cubicBezTo>
                      <a:pt x="138" y="35"/>
                      <a:pt x="137" y="36"/>
                      <a:pt x="138" y="36"/>
                    </a:cubicBezTo>
                    <a:cubicBezTo>
                      <a:pt x="139" y="36"/>
                      <a:pt x="139" y="36"/>
                      <a:pt x="140" y="35"/>
                    </a:cubicBezTo>
                    <a:cubicBezTo>
                      <a:pt x="141" y="35"/>
                      <a:pt x="142" y="34"/>
                      <a:pt x="143" y="34"/>
                    </a:cubicBezTo>
                    <a:lnTo>
                      <a:pt x="144" y="34"/>
                    </a:lnTo>
                    <a:cubicBezTo>
                      <a:pt x="146" y="34"/>
                      <a:pt x="147" y="33"/>
                      <a:pt x="149" y="33"/>
                    </a:cubicBezTo>
                    <a:cubicBezTo>
                      <a:pt x="150" y="33"/>
                      <a:pt x="150" y="32"/>
                      <a:pt x="150" y="32"/>
                    </a:cubicBezTo>
                    <a:cubicBezTo>
                      <a:pt x="151" y="32"/>
                      <a:pt x="153" y="31"/>
                      <a:pt x="154" y="31"/>
                    </a:cubicBezTo>
                    <a:cubicBezTo>
                      <a:pt x="157" y="31"/>
                      <a:pt x="157" y="33"/>
                      <a:pt x="157" y="34"/>
                    </a:cubicBezTo>
                    <a:cubicBezTo>
                      <a:pt x="157" y="35"/>
                      <a:pt x="156" y="36"/>
                      <a:pt x="155" y="37"/>
                    </a:cubicBezTo>
                    <a:cubicBezTo>
                      <a:pt x="154" y="37"/>
                      <a:pt x="154" y="37"/>
                      <a:pt x="153" y="37"/>
                    </a:cubicBezTo>
                    <a:cubicBezTo>
                      <a:pt x="152" y="37"/>
                      <a:pt x="152" y="37"/>
                      <a:pt x="151" y="36"/>
                    </a:cubicBezTo>
                    <a:lnTo>
                      <a:pt x="150" y="36"/>
                    </a:lnTo>
                    <a:lnTo>
                      <a:pt x="149" y="36"/>
                    </a:lnTo>
                    <a:lnTo>
                      <a:pt x="148" y="36"/>
                    </a:lnTo>
                    <a:cubicBezTo>
                      <a:pt x="147" y="36"/>
                      <a:pt x="147" y="36"/>
                      <a:pt x="147" y="36"/>
                    </a:cubicBezTo>
                    <a:cubicBezTo>
                      <a:pt x="147" y="37"/>
                      <a:pt x="146" y="37"/>
                      <a:pt x="145" y="37"/>
                    </a:cubicBezTo>
                    <a:cubicBezTo>
                      <a:pt x="142" y="37"/>
                      <a:pt x="142" y="38"/>
                      <a:pt x="142" y="39"/>
                    </a:cubicBezTo>
                    <a:lnTo>
                      <a:pt x="142" y="40"/>
                    </a:lnTo>
                    <a:lnTo>
                      <a:pt x="143" y="40"/>
                    </a:lnTo>
                    <a:lnTo>
                      <a:pt x="145" y="40"/>
                    </a:lnTo>
                    <a:cubicBezTo>
                      <a:pt x="146" y="40"/>
                      <a:pt x="146" y="40"/>
                      <a:pt x="147" y="40"/>
                    </a:cubicBezTo>
                    <a:lnTo>
                      <a:pt x="148" y="40"/>
                    </a:lnTo>
                    <a:cubicBezTo>
                      <a:pt x="149" y="40"/>
                      <a:pt x="149" y="39"/>
                      <a:pt x="150" y="39"/>
                    </a:cubicBezTo>
                    <a:cubicBezTo>
                      <a:pt x="150" y="38"/>
                      <a:pt x="151" y="38"/>
                      <a:pt x="151" y="38"/>
                    </a:cubicBezTo>
                    <a:cubicBezTo>
                      <a:pt x="152" y="38"/>
                      <a:pt x="152" y="38"/>
                      <a:pt x="153" y="38"/>
                    </a:cubicBezTo>
                    <a:lnTo>
                      <a:pt x="154" y="38"/>
                    </a:lnTo>
                    <a:cubicBezTo>
                      <a:pt x="154" y="38"/>
                      <a:pt x="155" y="38"/>
                      <a:pt x="155" y="37"/>
                    </a:cubicBezTo>
                    <a:cubicBezTo>
                      <a:pt x="156" y="37"/>
                      <a:pt x="156" y="37"/>
                      <a:pt x="157" y="37"/>
                    </a:cubicBezTo>
                    <a:cubicBezTo>
                      <a:pt x="158" y="37"/>
                      <a:pt x="158" y="37"/>
                      <a:pt x="158" y="37"/>
                    </a:cubicBezTo>
                    <a:lnTo>
                      <a:pt x="158" y="38"/>
                    </a:lnTo>
                    <a:cubicBezTo>
                      <a:pt x="157" y="38"/>
                      <a:pt x="157" y="40"/>
                      <a:pt x="155" y="40"/>
                    </a:cubicBezTo>
                    <a:lnTo>
                      <a:pt x="154" y="40"/>
                    </a:lnTo>
                    <a:lnTo>
                      <a:pt x="153" y="40"/>
                    </a:lnTo>
                    <a:lnTo>
                      <a:pt x="152" y="40"/>
                    </a:lnTo>
                    <a:cubicBezTo>
                      <a:pt x="151" y="40"/>
                      <a:pt x="151" y="40"/>
                      <a:pt x="150" y="41"/>
                    </a:cubicBezTo>
                    <a:lnTo>
                      <a:pt x="149" y="41"/>
                    </a:lnTo>
                    <a:cubicBezTo>
                      <a:pt x="148" y="41"/>
                      <a:pt x="147" y="41"/>
                      <a:pt x="147" y="41"/>
                    </a:cubicBezTo>
                    <a:lnTo>
                      <a:pt x="146" y="41"/>
                    </a:lnTo>
                    <a:cubicBezTo>
                      <a:pt x="145" y="41"/>
                      <a:pt x="145" y="41"/>
                      <a:pt x="144" y="41"/>
                    </a:cubicBezTo>
                    <a:cubicBezTo>
                      <a:pt x="143" y="41"/>
                      <a:pt x="143" y="41"/>
                      <a:pt x="142" y="41"/>
                    </a:cubicBezTo>
                    <a:cubicBezTo>
                      <a:pt x="141" y="41"/>
                      <a:pt x="140" y="41"/>
                      <a:pt x="140" y="41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0" y="42"/>
                      <a:pt x="140" y="42"/>
                      <a:pt x="140" y="42"/>
                    </a:cubicBezTo>
                    <a:cubicBezTo>
                      <a:pt x="141" y="42"/>
                      <a:pt x="141" y="43"/>
                      <a:pt x="141" y="43"/>
                    </a:cubicBezTo>
                    <a:cubicBezTo>
                      <a:pt x="141" y="44"/>
                      <a:pt x="140" y="44"/>
                      <a:pt x="139" y="45"/>
                    </a:cubicBezTo>
                    <a:cubicBezTo>
                      <a:pt x="138" y="45"/>
                      <a:pt x="137" y="45"/>
                      <a:pt x="137" y="45"/>
                    </a:cubicBezTo>
                    <a:lnTo>
                      <a:pt x="137" y="46"/>
                    </a:lnTo>
                    <a:cubicBezTo>
                      <a:pt x="138" y="46"/>
                      <a:pt x="140" y="45"/>
                      <a:pt x="140" y="45"/>
                    </a:cubicBezTo>
                    <a:cubicBezTo>
                      <a:pt x="141" y="45"/>
                      <a:pt x="142" y="45"/>
                      <a:pt x="143" y="44"/>
                    </a:cubicBezTo>
                    <a:cubicBezTo>
                      <a:pt x="144" y="44"/>
                      <a:pt x="145" y="44"/>
                      <a:pt x="146" y="43"/>
                    </a:cubicBezTo>
                    <a:lnTo>
                      <a:pt x="147" y="42"/>
                    </a:lnTo>
                    <a:cubicBezTo>
                      <a:pt x="147" y="42"/>
                      <a:pt x="148" y="42"/>
                      <a:pt x="150" y="42"/>
                    </a:cubicBezTo>
                    <a:cubicBezTo>
                      <a:pt x="152" y="41"/>
                      <a:pt x="153" y="41"/>
                      <a:pt x="155" y="41"/>
                    </a:cubicBezTo>
                    <a:cubicBezTo>
                      <a:pt x="156" y="41"/>
                      <a:pt x="157" y="40"/>
                      <a:pt x="158" y="40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60" y="41"/>
                      <a:pt x="160" y="41"/>
                      <a:pt x="160" y="41"/>
                    </a:cubicBezTo>
                    <a:cubicBezTo>
                      <a:pt x="159" y="41"/>
                      <a:pt x="158" y="41"/>
                      <a:pt x="156" y="41"/>
                    </a:cubicBezTo>
                    <a:cubicBezTo>
                      <a:pt x="155" y="41"/>
                      <a:pt x="155" y="42"/>
                      <a:pt x="154" y="42"/>
                    </a:cubicBezTo>
                    <a:cubicBezTo>
                      <a:pt x="154" y="42"/>
                      <a:pt x="153" y="42"/>
                      <a:pt x="153" y="43"/>
                    </a:cubicBezTo>
                    <a:cubicBezTo>
                      <a:pt x="152" y="43"/>
                      <a:pt x="152" y="43"/>
                      <a:pt x="152" y="44"/>
                    </a:cubicBezTo>
                    <a:cubicBezTo>
                      <a:pt x="153" y="44"/>
                      <a:pt x="153" y="44"/>
                      <a:pt x="153" y="44"/>
                    </a:cubicBezTo>
                    <a:lnTo>
                      <a:pt x="154" y="43"/>
                    </a:lnTo>
                    <a:lnTo>
                      <a:pt x="155" y="42"/>
                    </a:lnTo>
                    <a:cubicBezTo>
                      <a:pt x="155" y="42"/>
                      <a:pt x="156" y="42"/>
                      <a:pt x="157" y="42"/>
                    </a:cubicBezTo>
                    <a:cubicBezTo>
                      <a:pt x="158" y="42"/>
                      <a:pt x="159" y="42"/>
                      <a:pt x="160" y="42"/>
                    </a:cubicBezTo>
                    <a:cubicBezTo>
                      <a:pt x="160" y="41"/>
                      <a:pt x="160" y="41"/>
                      <a:pt x="161" y="41"/>
                    </a:cubicBezTo>
                    <a:lnTo>
                      <a:pt x="162" y="41"/>
                    </a:lnTo>
                    <a:cubicBezTo>
                      <a:pt x="162" y="42"/>
                      <a:pt x="162" y="42"/>
                      <a:pt x="162" y="43"/>
                    </a:cubicBezTo>
                    <a:cubicBezTo>
                      <a:pt x="163" y="44"/>
                      <a:pt x="164" y="44"/>
                      <a:pt x="163" y="45"/>
                    </a:cubicBezTo>
                    <a:cubicBezTo>
                      <a:pt x="162" y="46"/>
                      <a:pt x="161" y="46"/>
                      <a:pt x="160" y="46"/>
                    </a:cubicBezTo>
                    <a:lnTo>
                      <a:pt x="159" y="46"/>
                    </a:lnTo>
                    <a:cubicBezTo>
                      <a:pt x="158" y="46"/>
                      <a:pt x="156" y="46"/>
                      <a:pt x="155" y="46"/>
                    </a:cubicBezTo>
                    <a:cubicBezTo>
                      <a:pt x="154" y="46"/>
                      <a:pt x="154" y="46"/>
                      <a:pt x="153" y="46"/>
                    </a:cubicBezTo>
                    <a:cubicBezTo>
                      <a:pt x="152" y="46"/>
                      <a:pt x="151" y="46"/>
                      <a:pt x="150" y="46"/>
                    </a:cubicBezTo>
                    <a:cubicBezTo>
                      <a:pt x="148" y="46"/>
                      <a:pt x="147" y="46"/>
                      <a:pt x="146" y="47"/>
                    </a:cubicBezTo>
                    <a:cubicBezTo>
                      <a:pt x="146" y="47"/>
                      <a:pt x="145" y="48"/>
                      <a:pt x="144" y="48"/>
                    </a:cubicBezTo>
                    <a:cubicBezTo>
                      <a:pt x="143" y="48"/>
                      <a:pt x="143" y="48"/>
                      <a:pt x="142" y="48"/>
                    </a:cubicBezTo>
                    <a:lnTo>
                      <a:pt x="141" y="48"/>
                    </a:lnTo>
                    <a:lnTo>
                      <a:pt x="141" y="49"/>
                    </a:lnTo>
                    <a:cubicBezTo>
                      <a:pt x="142" y="49"/>
                      <a:pt x="143" y="48"/>
                      <a:pt x="143" y="48"/>
                    </a:cubicBezTo>
                    <a:cubicBezTo>
                      <a:pt x="144" y="48"/>
                      <a:pt x="145" y="48"/>
                      <a:pt x="146" y="48"/>
                    </a:cubicBezTo>
                    <a:cubicBezTo>
                      <a:pt x="147" y="48"/>
                      <a:pt x="147" y="48"/>
                      <a:pt x="147" y="48"/>
                    </a:cubicBezTo>
                    <a:cubicBezTo>
                      <a:pt x="147" y="47"/>
                      <a:pt x="148" y="47"/>
                      <a:pt x="148" y="47"/>
                    </a:cubicBezTo>
                    <a:cubicBezTo>
                      <a:pt x="148" y="47"/>
                      <a:pt x="149" y="47"/>
                      <a:pt x="150" y="47"/>
                    </a:cubicBezTo>
                    <a:cubicBezTo>
                      <a:pt x="151" y="47"/>
                      <a:pt x="151" y="47"/>
                      <a:pt x="151" y="47"/>
                    </a:cubicBezTo>
                    <a:cubicBezTo>
                      <a:pt x="152" y="47"/>
                      <a:pt x="152" y="47"/>
                      <a:pt x="152" y="47"/>
                    </a:cubicBezTo>
                    <a:lnTo>
                      <a:pt x="153" y="47"/>
                    </a:lnTo>
                    <a:cubicBezTo>
                      <a:pt x="154" y="47"/>
                      <a:pt x="154" y="47"/>
                      <a:pt x="155" y="47"/>
                    </a:cubicBezTo>
                    <a:cubicBezTo>
                      <a:pt x="156" y="47"/>
                      <a:pt x="156" y="47"/>
                      <a:pt x="156" y="47"/>
                    </a:cubicBezTo>
                    <a:cubicBezTo>
                      <a:pt x="156" y="48"/>
                      <a:pt x="155" y="48"/>
                      <a:pt x="155" y="48"/>
                    </a:cubicBezTo>
                    <a:cubicBezTo>
                      <a:pt x="154" y="49"/>
                      <a:pt x="152" y="49"/>
                      <a:pt x="151" y="49"/>
                    </a:cubicBezTo>
                    <a:cubicBezTo>
                      <a:pt x="150" y="49"/>
                      <a:pt x="148" y="49"/>
                      <a:pt x="147" y="50"/>
                    </a:cubicBezTo>
                    <a:cubicBezTo>
                      <a:pt x="145" y="50"/>
                      <a:pt x="144" y="50"/>
                      <a:pt x="143" y="51"/>
                    </a:cubicBezTo>
                    <a:cubicBezTo>
                      <a:pt x="145" y="51"/>
                      <a:pt x="146" y="51"/>
                      <a:pt x="147" y="50"/>
                    </a:cubicBezTo>
                    <a:lnTo>
                      <a:pt x="148" y="50"/>
                    </a:lnTo>
                    <a:cubicBezTo>
                      <a:pt x="150" y="50"/>
                      <a:pt x="151" y="49"/>
                      <a:pt x="152" y="49"/>
                    </a:cubicBezTo>
                    <a:cubicBezTo>
                      <a:pt x="153" y="49"/>
                      <a:pt x="153" y="49"/>
                      <a:pt x="154" y="49"/>
                    </a:cubicBezTo>
                    <a:lnTo>
                      <a:pt x="155" y="49"/>
                    </a:lnTo>
                    <a:lnTo>
                      <a:pt x="156" y="49"/>
                    </a:lnTo>
                    <a:cubicBezTo>
                      <a:pt x="158" y="49"/>
                      <a:pt x="159" y="49"/>
                      <a:pt x="160" y="48"/>
                    </a:cubicBezTo>
                    <a:cubicBezTo>
                      <a:pt x="161" y="47"/>
                      <a:pt x="161" y="47"/>
                      <a:pt x="162" y="47"/>
                    </a:cubicBezTo>
                    <a:cubicBezTo>
                      <a:pt x="163" y="47"/>
                      <a:pt x="163" y="47"/>
                      <a:pt x="163" y="47"/>
                    </a:cubicBezTo>
                    <a:cubicBezTo>
                      <a:pt x="164" y="47"/>
                      <a:pt x="165" y="48"/>
                      <a:pt x="165" y="49"/>
                    </a:cubicBezTo>
                    <a:cubicBezTo>
                      <a:pt x="165" y="49"/>
                      <a:pt x="165" y="50"/>
                      <a:pt x="164" y="50"/>
                    </a:cubicBezTo>
                    <a:lnTo>
                      <a:pt x="164" y="51"/>
                    </a:lnTo>
                    <a:cubicBezTo>
                      <a:pt x="163" y="52"/>
                      <a:pt x="163" y="53"/>
                      <a:pt x="162" y="53"/>
                    </a:cubicBezTo>
                    <a:lnTo>
                      <a:pt x="161" y="53"/>
                    </a:lnTo>
                    <a:cubicBezTo>
                      <a:pt x="160" y="53"/>
                      <a:pt x="159" y="53"/>
                      <a:pt x="158" y="52"/>
                    </a:cubicBezTo>
                    <a:cubicBezTo>
                      <a:pt x="157" y="52"/>
                      <a:pt x="156" y="52"/>
                      <a:pt x="155" y="52"/>
                    </a:cubicBezTo>
                    <a:cubicBezTo>
                      <a:pt x="154" y="52"/>
                      <a:pt x="152" y="52"/>
                      <a:pt x="151" y="52"/>
                    </a:cubicBezTo>
                    <a:cubicBezTo>
                      <a:pt x="149" y="53"/>
                      <a:pt x="148" y="53"/>
                      <a:pt x="147" y="53"/>
                    </a:cubicBezTo>
                    <a:cubicBezTo>
                      <a:pt x="146" y="53"/>
                      <a:pt x="145" y="53"/>
                      <a:pt x="145" y="53"/>
                    </a:cubicBezTo>
                    <a:lnTo>
                      <a:pt x="143" y="53"/>
                    </a:lnTo>
                    <a:cubicBezTo>
                      <a:pt x="142" y="53"/>
                      <a:pt x="142" y="53"/>
                      <a:pt x="142" y="53"/>
                    </a:cubicBezTo>
                    <a:cubicBezTo>
                      <a:pt x="141" y="53"/>
                      <a:pt x="140" y="53"/>
                      <a:pt x="140" y="53"/>
                    </a:cubicBezTo>
                    <a:cubicBezTo>
                      <a:pt x="141" y="53"/>
                      <a:pt x="142" y="53"/>
                      <a:pt x="143" y="53"/>
                    </a:cubicBezTo>
                    <a:lnTo>
                      <a:pt x="144" y="53"/>
                    </a:lnTo>
                    <a:cubicBezTo>
                      <a:pt x="145" y="53"/>
                      <a:pt x="145" y="53"/>
                      <a:pt x="145" y="53"/>
                    </a:cubicBezTo>
                    <a:cubicBezTo>
                      <a:pt x="147" y="53"/>
                      <a:pt x="148" y="54"/>
                      <a:pt x="150" y="54"/>
                    </a:cubicBezTo>
                    <a:lnTo>
                      <a:pt x="151" y="54"/>
                    </a:lnTo>
                    <a:cubicBezTo>
                      <a:pt x="153" y="55"/>
                      <a:pt x="155" y="56"/>
                      <a:pt x="157" y="56"/>
                    </a:cubicBezTo>
                    <a:cubicBezTo>
                      <a:pt x="157" y="57"/>
                      <a:pt x="158" y="57"/>
                      <a:pt x="158" y="58"/>
                    </a:cubicBezTo>
                    <a:lnTo>
                      <a:pt x="157" y="58"/>
                    </a:lnTo>
                    <a:lnTo>
                      <a:pt x="156" y="58"/>
                    </a:lnTo>
                    <a:cubicBezTo>
                      <a:pt x="155" y="58"/>
                      <a:pt x="155" y="58"/>
                      <a:pt x="155" y="58"/>
                    </a:cubicBezTo>
                    <a:lnTo>
                      <a:pt x="154" y="58"/>
                    </a:lnTo>
                    <a:cubicBezTo>
                      <a:pt x="153" y="58"/>
                      <a:pt x="153" y="58"/>
                      <a:pt x="152" y="58"/>
                    </a:cubicBezTo>
                    <a:cubicBezTo>
                      <a:pt x="151" y="58"/>
                      <a:pt x="151" y="58"/>
                      <a:pt x="151" y="57"/>
                    </a:cubicBezTo>
                    <a:cubicBezTo>
                      <a:pt x="150" y="57"/>
                      <a:pt x="150" y="57"/>
                      <a:pt x="150" y="57"/>
                    </a:cubicBezTo>
                    <a:cubicBezTo>
                      <a:pt x="150" y="56"/>
                      <a:pt x="147" y="56"/>
                      <a:pt x="146" y="56"/>
                    </a:cubicBezTo>
                    <a:lnTo>
                      <a:pt x="145" y="56"/>
                    </a:lnTo>
                    <a:cubicBezTo>
                      <a:pt x="145" y="56"/>
                      <a:pt x="146" y="56"/>
                      <a:pt x="147" y="56"/>
                    </a:cubicBezTo>
                    <a:cubicBezTo>
                      <a:pt x="148" y="56"/>
                      <a:pt x="149" y="57"/>
                      <a:pt x="150" y="58"/>
                    </a:cubicBezTo>
                    <a:lnTo>
                      <a:pt x="149" y="59"/>
                    </a:lnTo>
                    <a:cubicBezTo>
                      <a:pt x="148" y="59"/>
                      <a:pt x="148" y="59"/>
                      <a:pt x="148" y="59"/>
                    </a:cubicBezTo>
                    <a:cubicBezTo>
                      <a:pt x="147" y="59"/>
                      <a:pt x="147" y="59"/>
                      <a:pt x="147" y="59"/>
                    </a:cubicBezTo>
                    <a:lnTo>
                      <a:pt x="146" y="59"/>
                    </a:lnTo>
                    <a:lnTo>
                      <a:pt x="145" y="59"/>
                    </a:lnTo>
                    <a:lnTo>
                      <a:pt x="146" y="59"/>
                    </a:lnTo>
                    <a:cubicBezTo>
                      <a:pt x="147" y="59"/>
                      <a:pt x="147" y="59"/>
                      <a:pt x="147" y="59"/>
                    </a:cubicBezTo>
                    <a:cubicBezTo>
                      <a:pt x="147" y="59"/>
                      <a:pt x="148" y="59"/>
                      <a:pt x="148" y="60"/>
                    </a:cubicBezTo>
                    <a:lnTo>
                      <a:pt x="146" y="60"/>
                    </a:lnTo>
                    <a:cubicBezTo>
                      <a:pt x="146" y="61"/>
                      <a:pt x="145" y="61"/>
                      <a:pt x="143" y="61"/>
                    </a:cubicBezTo>
                    <a:lnTo>
                      <a:pt x="142" y="61"/>
                    </a:lnTo>
                    <a:lnTo>
                      <a:pt x="141" y="61"/>
                    </a:lnTo>
                    <a:lnTo>
                      <a:pt x="141" y="60"/>
                    </a:lnTo>
                    <a:lnTo>
                      <a:pt x="141" y="61"/>
                    </a:lnTo>
                    <a:cubicBezTo>
                      <a:pt x="139" y="61"/>
                      <a:pt x="138" y="60"/>
                      <a:pt x="137" y="60"/>
                    </a:cubicBezTo>
                    <a:cubicBezTo>
                      <a:pt x="137" y="60"/>
                      <a:pt x="136" y="59"/>
                      <a:pt x="135" y="59"/>
                    </a:cubicBezTo>
                    <a:cubicBezTo>
                      <a:pt x="134" y="59"/>
                      <a:pt x="133" y="59"/>
                      <a:pt x="132" y="59"/>
                    </a:cubicBezTo>
                    <a:cubicBezTo>
                      <a:pt x="134" y="60"/>
                      <a:pt x="135" y="60"/>
                      <a:pt x="136" y="60"/>
                    </a:cubicBezTo>
                    <a:cubicBezTo>
                      <a:pt x="137" y="60"/>
                      <a:pt x="137" y="61"/>
                      <a:pt x="138" y="61"/>
                    </a:cubicBezTo>
                    <a:cubicBezTo>
                      <a:pt x="139" y="61"/>
                      <a:pt x="139" y="61"/>
                      <a:pt x="140" y="61"/>
                    </a:cubicBezTo>
                    <a:cubicBezTo>
                      <a:pt x="140" y="62"/>
                      <a:pt x="140" y="62"/>
                      <a:pt x="139" y="62"/>
                    </a:cubicBezTo>
                    <a:lnTo>
                      <a:pt x="138" y="62"/>
                    </a:lnTo>
                    <a:lnTo>
                      <a:pt x="139" y="62"/>
                    </a:lnTo>
                    <a:lnTo>
                      <a:pt x="140" y="62"/>
                    </a:lnTo>
                    <a:lnTo>
                      <a:pt x="141" y="62"/>
                    </a:lnTo>
                    <a:cubicBezTo>
                      <a:pt x="141" y="63"/>
                      <a:pt x="142" y="63"/>
                      <a:pt x="142" y="63"/>
                    </a:cubicBezTo>
                    <a:cubicBezTo>
                      <a:pt x="143" y="63"/>
                      <a:pt x="143" y="64"/>
                      <a:pt x="144" y="64"/>
                    </a:cubicBezTo>
                    <a:lnTo>
                      <a:pt x="145" y="64"/>
                    </a:lnTo>
                    <a:lnTo>
                      <a:pt x="145" y="63"/>
                    </a:lnTo>
                    <a:cubicBezTo>
                      <a:pt x="146" y="63"/>
                      <a:pt x="147" y="63"/>
                      <a:pt x="147" y="63"/>
                    </a:cubicBezTo>
                    <a:cubicBezTo>
                      <a:pt x="148" y="63"/>
                      <a:pt x="148" y="63"/>
                      <a:pt x="148" y="64"/>
                    </a:cubicBezTo>
                    <a:cubicBezTo>
                      <a:pt x="147" y="65"/>
                      <a:pt x="146" y="65"/>
                      <a:pt x="146" y="65"/>
                    </a:cubicBezTo>
                    <a:lnTo>
                      <a:pt x="145" y="65"/>
                    </a:lnTo>
                    <a:cubicBezTo>
                      <a:pt x="144" y="65"/>
                      <a:pt x="143" y="65"/>
                      <a:pt x="141" y="65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0" y="64"/>
                      <a:pt x="139" y="64"/>
                      <a:pt x="139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37" y="64"/>
                      <a:pt x="136" y="65"/>
                      <a:pt x="135" y="65"/>
                    </a:cubicBezTo>
                    <a:cubicBezTo>
                      <a:pt x="136" y="65"/>
                      <a:pt x="137" y="64"/>
                      <a:pt x="137" y="64"/>
                    </a:cubicBezTo>
                    <a:cubicBezTo>
                      <a:pt x="138" y="64"/>
                      <a:pt x="139" y="65"/>
                      <a:pt x="139" y="65"/>
                    </a:cubicBezTo>
                    <a:cubicBezTo>
                      <a:pt x="140" y="66"/>
                      <a:pt x="139" y="66"/>
                      <a:pt x="138" y="67"/>
                    </a:cubicBezTo>
                    <a:lnTo>
                      <a:pt x="139" y="67"/>
                    </a:lnTo>
                    <a:cubicBezTo>
                      <a:pt x="139" y="67"/>
                      <a:pt x="140" y="67"/>
                      <a:pt x="140" y="66"/>
                    </a:cubicBezTo>
                    <a:cubicBezTo>
                      <a:pt x="141" y="66"/>
                      <a:pt x="141" y="66"/>
                      <a:pt x="142" y="66"/>
                    </a:cubicBezTo>
                    <a:cubicBezTo>
                      <a:pt x="142" y="67"/>
                      <a:pt x="142" y="67"/>
                      <a:pt x="142" y="67"/>
                    </a:cubicBezTo>
                    <a:lnTo>
                      <a:pt x="142" y="68"/>
                    </a:lnTo>
                    <a:cubicBezTo>
                      <a:pt x="141" y="68"/>
                      <a:pt x="141" y="68"/>
                      <a:pt x="141" y="68"/>
                    </a:cubicBezTo>
                    <a:lnTo>
                      <a:pt x="140" y="69"/>
                    </a:lnTo>
                    <a:lnTo>
                      <a:pt x="139" y="70"/>
                    </a:lnTo>
                    <a:lnTo>
                      <a:pt x="140" y="70"/>
                    </a:lnTo>
                    <a:cubicBezTo>
                      <a:pt x="141" y="70"/>
                      <a:pt x="142" y="69"/>
                      <a:pt x="142" y="69"/>
                    </a:cubicBezTo>
                    <a:cubicBezTo>
                      <a:pt x="143" y="69"/>
                      <a:pt x="143" y="69"/>
                      <a:pt x="143" y="70"/>
                    </a:cubicBezTo>
                    <a:cubicBezTo>
                      <a:pt x="143" y="71"/>
                      <a:pt x="142" y="71"/>
                      <a:pt x="142" y="71"/>
                    </a:cubicBezTo>
                    <a:cubicBezTo>
                      <a:pt x="141" y="71"/>
                      <a:pt x="141" y="72"/>
                      <a:pt x="141" y="72"/>
                    </a:cubicBezTo>
                    <a:cubicBezTo>
                      <a:pt x="142" y="72"/>
                      <a:pt x="143" y="71"/>
                      <a:pt x="143" y="71"/>
                    </a:cubicBezTo>
                    <a:lnTo>
                      <a:pt x="144" y="71"/>
                    </a:lnTo>
                    <a:cubicBezTo>
                      <a:pt x="145" y="70"/>
                      <a:pt x="145" y="70"/>
                      <a:pt x="146" y="70"/>
                    </a:cubicBezTo>
                    <a:lnTo>
                      <a:pt x="147" y="70"/>
                    </a:lnTo>
                    <a:lnTo>
                      <a:pt x="147" y="71"/>
                    </a:lnTo>
                    <a:cubicBezTo>
                      <a:pt x="146" y="72"/>
                      <a:pt x="146" y="73"/>
                      <a:pt x="146" y="73"/>
                    </a:cubicBezTo>
                    <a:cubicBezTo>
                      <a:pt x="147" y="73"/>
                      <a:pt x="147" y="72"/>
                      <a:pt x="147" y="72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8" y="71"/>
                    </a:lnTo>
                    <a:cubicBezTo>
                      <a:pt x="149" y="70"/>
                      <a:pt x="150" y="70"/>
                      <a:pt x="150" y="70"/>
                    </a:cubicBezTo>
                    <a:cubicBezTo>
                      <a:pt x="151" y="70"/>
                      <a:pt x="151" y="70"/>
                      <a:pt x="152" y="70"/>
                    </a:cubicBezTo>
                    <a:cubicBezTo>
                      <a:pt x="152" y="70"/>
                      <a:pt x="153" y="70"/>
                      <a:pt x="153" y="71"/>
                    </a:cubicBezTo>
                    <a:cubicBezTo>
                      <a:pt x="154" y="71"/>
                      <a:pt x="152" y="72"/>
                      <a:pt x="152" y="72"/>
                    </a:cubicBezTo>
                    <a:cubicBezTo>
                      <a:pt x="151" y="72"/>
                      <a:pt x="151" y="72"/>
                      <a:pt x="151" y="72"/>
                    </a:cubicBezTo>
                    <a:lnTo>
                      <a:pt x="152" y="72"/>
                    </a:lnTo>
                    <a:cubicBezTo>
                      <a:pt x="153" y="72"/>
                      <a:pt x="153" y="72"/>
                      <a:pt x="154" y="73"/>
                    </a:cubicBezTo>
                    <a:lnTo>
                      <a:pt x="153" y="74"/>
                    </a:lnTo>
                    <a:lnTo>
                      <a:pt x="152" y="74"/>
                    </a:lnTo>
                    <a:lnTo>
                      <a:pt x="151" y="75"/>
                    </a:lnTo>
                    <a:lnTo>
                      <a:pt x="151" y="76"/>
                    </a:lnTo>
                    <a:lnTo>
                      <a:pt x="151" y="77"/>
                    </a:lnTo>
                    <a:cubicBezTo>
                      <a:pt x="150" y="77"/>
                      <a:pt x="150" y="77"/>
                      <a:pt x="150" y="77"/>
                    </a:cubicBezTo>
                    <a:cubicBezTo>
                      <a:pt x="149" y="77"/>
                      <a:pt x="148" y="77"/>
                      <a:pt x="148" y="77"/>
                    </a:cubicBezTo>
                    <a:cubicBezTo>
                      <a:pt x="148" y="77"/>
                      <a:pt x="148" y="76"/>
                      <a:pt x="147" y="76"/>
                    </a:cubicBezTo>
                    <a:lnTo>
                      <a:pt x="146" y="77"/>
                    </a:lnTo>
                    <a:lnTo>
                      <a:pt x="145" y="77"/>
                    </a:lnTo>
                    <a:lnTo>
                      <a:pt x="146" y="77"/>
                    </a:lnTo>
                    <a:lnTo>
                      <a:pt x="147" y="77"/>
                    </a:lnTo>
                    <a:cubicBezTo>
                      <a:pt x="147" y="78"/>
                      <a:pt x="147" y="78"/>
                      <a:pt x="146" y="78"/>
                    </a:cubicBezTo>
                    <a:cubicBezTo>
                      <a:pt x="145" y="79"/>
                      <a:pt x="145" y="79"/>
                      <a:pt x="144" y="79"/>
                    </a:cubicBezTo>
                    <a:cubicBezTo>
                      <a:pt x="145" y="79"/>
                      <a:pt x="145" y="79"/>
                      <a:pt x="145" y="79"/>
                    </a:cubicBezTo>
                    <a:cubicBezTo>
                      <a:pt x="145" y="79"/>
                      <a:pt x="146" y="79"/>
                      <a:pt x="146" y="78"/>
                    </a:cubicBezTo>
                    <a:cubicBezTo>
                      <a:pt x="147" y="78"/>
                      <a:pt x="147" y="78"/>
                      <a:pt x="148" y="78"/>
                    </a:cubicBezTo>
                    <a:cubicBezTo>
                      <a:pt x="149" y="78"/>
                      <a:pt x="149" y="79"/>
                      <a:pt x="149" y="79"/>
                    </a:cubicBezTo>
                    <a:lnTo>
                      <a:pt x="150" y="79"/>
                    </a:lnTo>
                    <a:cubicBezTo>
                      <a:pt x="150" y="79"/>
                      <a:pt x="151" y="79"/>
                      <a:pt x="152" y="79"/>
                    </a:cubicBezTo>
                    <a:cubicBezTo>
                      <a:pt x="152" y="78"/>
                      <a:pt x="153" y="78"/>
                      <a:pt x="153" y="78"/>
                    </a:cubicBezTo>
                    <a:lnTo>
                      <a:pt x="154" y="77"/>
                    </a:lnTo>
                    <a:cubicBezTo>
                      <a:pt x="155" y="77"/>
                      <a:pt x="157" y="77"/>
                      <a:pt x="158" y="77"/>
                    </a:cubicBezTo>
                    <a:cubicBezTo>
                      <a:pt x="159" y="77"/>
                      <a:pt x="159" y="77"/>
                      <a:pt x="160" y="77"/>
                    </a:cubicBezTo>
                    <a:lnTo>
                      <a:pt x="160" y="78"/>
                    </a:lnTo>
                    <a:cubicBezTo>
                      <a:pt x="159" y="78"/>
                      <a:pt x="158" y="79"/>
                      <a:pt x="158" y="79"/>
                    </a:cubicBezTo>
                    <a:cubicBezTo>
                      <a:pt x="158" y="79"/>
                      <a:pt x="157" y="79"/>
                      <a:pt x="157" y="78"/>
                    </a:cubicBezTo>
                    <a:lnTo>
                      <a:pt x="156" y="78"/>
                    </a:lnTo>
                    <a:cubicBezTo>
                      <a:pt x="155" y="79"/>
                      <a:pt x="155" y="79"/>
                      <a:pt x="154" y="79"/>
                    </a:cubicBezTo>
                    <a:cubicBezTo>
                      <a:pt x="154" y="79"/>
                      <a:pt x="154" y="80"/>
                      <a:pt x="153" y="80"/>
                    </a:cubicBezTo>
                    <a:cubicBezTo>
                      <a:pt x="152" y="80"/>
                      <a:pt x="151" y="80"/>
                      <a:pt x="150" y="80"/>
                    </a:cubicBezTo>
                    <a:lnTo>
                      <a:pt x="150" y="81"/>
                    </a:lnTo>
                    <a:cubicBezTo>
                      <a:pt x="149" y="81"/>
                      <a:pt x="149" y="81"/>
                      <a:pt x="148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6" y="82"/>
                      <a:pt x="146" y="82"/>
                      <a:pt x="147" y="83"/>
                    </a:cubicBezTo>
                    <a:lnTo>
                      <a:pt x="148" y="82"/>
                    </a:lnTo>
                    <a:cubicBezTo>
                      <a:pt x="148" y="82"/>
                      <a:pt x="149" y="81"/>
                      <a:pt x="150" y="81"/>
                    </a:cubicBezTo>
                    <a:lnTo>
                      <a:pt x="151" y="81"/>
                    </a:lnTo>
                    <a:cubicBezTo>
                      <a:pt x="151" y="81"/>
                      <a:pt x="152" y="81"/>
                      <a:pt x="153" y="81"/>
                    </a:cubicBezTo>
                    <a:lnTo>
                      <a:pt x="152" y="82"/>
                    </a:lnTo>
                    <a:cubicBezTo>
                      <a:pt x="151" y="82"/>
                      <a:pt x="151" y="82"/>
                      <a:pt x="151" y="83"/>
                    </a:cubicBezTo>
                    <a:lnTo>
                      <a:pt x="152" y="83"/>
                    </a:lnTo>
                    <a:cubicBezTo>
                      <a:pt x="152" y="83"/>
                      <a:pt x="152" y="82"/>
                      <a:pt x="153" y="82"/>
                    </a:cubicBezTo>
                    <a:cubicBezTo>
                      <a:pt x="153" y="81"/>
                      <a:pt x="154" y="81"/>
                      <a:pt x="155" y="81"/>
                    </a:cubicBezTo>
                    <a:lnTo>
                      <a:pt x="156" y="82"/>
                    </a:lnTo>
                    <a:lnTo>
                      <a:pt x="157" y="82"/>
                    </a:lnTo>
                    <a:cubicBezTo>
                      <a:pt x="157" y="81"/>
                      <a:pt x="157" y="81"/>
                      <a:pt x="158" y="81"/>
                    </a:cubicBezTo>
                    <a:cubicBezTo>
                      <a:pt x="158" y="80"/>
                      <a:pt x="158" y="80"/>
                      <a:pt x="159" y="80"/>
                    </a:cubicBezTo>
                    <a:cubicBezTo>
                      <a:pt x="160" y="80"/>
                      <a:pt x="161" y="81"/>
                      <a:pt x="161" y="81"/>
                    </a:cubicBezTo>
                    <a:cubicBezTo>
                      <a:pt x="162" y="82"/>
                      <a:pt x="162" y="82"/>
                      <a:pt x="162" y="83"/>
                    </a:cubicBezTo>
                    <a:lnTo>
                      <a:pt x="162" y="84"/>
                    </a:lnTo>
                    <a:lnTo>
                      <a:pt x="162" y="85"/>
                    </a:lnTo>
                    <a:cubicBezTo>
                      <a:pt x="161" y="85"/>
                      <a:pt x="161" y="85"/>
                      <a:pt x="161" y="85"/>
                    </a:cubicBezTo>
                    <a:cubicBezTo>
                      <a:pt x="160" y="85"/>
                      <a:pt x="159" y="85"/>
                      <a:pt x="159" y="84"/>
                    </a:cubicBezTo>
                    <a:lnTo>
                      <a:pt x="158" y="84"/>
                    </a:lnTo>
                    <a:cubicBezTo>
                      <a:pt x="157" y="84"/>
                      <a:pt x="157" y="84"/>
                      <a:pt x="157" y="8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85"/>
                      <a:pt x="156" y="85"/>
                      <a:pt x="156" y="86"/>
                    </a:cubicBezTo>
                    <a:lnTo>
                      <a:pt x="155" y="86"/>
                    </a:lnTo>
                    <a:cubicBezTo>
                      <a:pt x="156" y="86"/>
                      <a:pt x="156" y="86"/>
                      <a:pt x="156" y="86"/>
                    </a:cubicBezTo>
                    <a:cubicBezTo>
                      <a:pt x="157" y="86"/>
                      <a:pt x="158" y="86"/>
                      <a:pt x="158" y="87"/>
                    </a:cubicBezTo>
                    <a:cubicBezTo>
                      <a:pt x="158" y="88"/>
                      <a:pt x="158" y="88"/>
                      <a:pt x="157" y="88"/>
                    </a:cubicBezTo>
                    <a:cubicBezTo>
                      <a:pt x="156" y="88"/>
                      <a:pt x="156" y="88"/>
                      <a:pt x="156" y="88"/>
                    </a:cubicBezTo>
                    <a:cubicBezTo>
                      <a:pt x="155" y="88"/>
                      <a:pt x="155" y="88"/>
                      <a:pt x="155" y="88"/>
                    </a:cubicBezTo>
                    <a:lnTo>
                      <a:pt x="154" y="88"/>
                    </a:lnTo>
                    <a:cubicBezTo>
                      <a:pt x="153" y="88"/>
                      <a:pt x="153" y="87"/>
                      <a:pt x="153" y="86"/>
                    </a:cubicBezTo>
                    <a:cubicBezTo>
                      <a:pt x="153" y="85"/>
                      <a:pt x="153" y="85"/>
                      <a:pt x="152" y="85"/>
                    </a:cubicBezTo>
                    <a:lnTo>
                      <a:pt x="152" y="86"/>
                    </a:lnTo>
                    <a:cubicBezTo>
                      <a:pt x="152" y="86"/>
                      <a:pt x="152" y="87"/>
                      <a:pt x="151" y="87"/>
                    </a:cubicBezTo>
                    <a:lnTo>
                      <a:pt x="150" y="86"/>
                    </a:lnTo>
                    <a:lnTo>
                      <a:pt x="149" y="86"/>
                    </a:lnTo>
                    <a:lnTo>
                      <a:pt x="148" y="86"/>
                    </a:lnTo>
                    <a:cubicBezTo>
                      <a:pt x="147" y="86"/>
                      <a:pt x="148" y="86"/>
                      <a:pt x="148" y="87"/>
                    </a:cubicBezTo>
                    <a:cubicBezTo>
                      <a:pt x="148" y="87"/>
                      <a:pt x="149" y="88"/>
                      <a:pt x="150" y="88"/>
                    </a:cubicBezTo>
                    <a:lnTo>
                      <a:pt x="151" y="88"/>
                    </a:lnTo>
                    <a:cubicBezTo>
                      <a:pt x="152" y="88"/>
                      <a:pt x="152" y="89"/>
                      <a:pt x="152" y="89"/>
                    </a:cubicBezTo>
                    <a:cubicBezTo>
                      <a:pt x="152" y="89"/>
                      <a:pt x="153" y="89"/>
                      <a:pt x="152" y="90"/>
                    </a:cubicBezTo>
                    <a:lnTo>
                      <a:pt x="151" y="90"/>
                    </a:lnTo>
                    <a:lnTo>
                      <a:pt x="150" y="90"/>
                    </a:lnTo>
                    <a:cubicBezTo>
                      <a:pt x="149" y="90"/>
                      <a:pt x="149" y="90"/>
                      <a:pt x="149" y="90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0"/>
                      <a:pt x="147" y="90"/>
                      <a:pt x="147" y="90"/>
                    </a:cubicBezTo>
                    <a:cubicBezTo>
                      <a:pt x="147" y="89"/>
                      <a:pt x="147" y="89"/>
                      <a:pt x="147" y="89"/>
                    </a:cubicBezTo>
                    <a:cubicBezTo>
                      <a:pt x="147" y="89"/>
                      <a:pt x="147" y="88"/>
                      <a:pt x="146" y="88"/>
                    </a:cubicBezTo>
                    <a:cubicBezTo>
                      <a:pt x="146" y="89"/>
                      <a:pt x="146" y="89"/>
                      <a:pt x="146" y="89"/>
                    </a:cubicBezTo>
                    <a:cubicBezTo>
                      <a:pt x="146" y="90"/>
                      <a:pt x="146" y="91"/>
                      <a:pt x="145" y="91"/>
                    </a:cubicBezTo>
                    <a:lnTo>
                      <a:pt x="144" y="91"/>
                    </a:lnTo>
                    <a:cubicBezTo>
                      <a:pt x="143" y="91"/>
                      <a:pt x="143" y="91"/>
                      <a:pt x="143" y="90"/>
                    </a:cubicBezTo>
                    <a:cubicBezTo>
                      <a:pt x="142" y="90"/>
                      <a:pt x="142" y="90"/>
                      <a:pt x="142" y="90"/>
                    </a:cubicBezTo>
                    <a:lnTo>
                      <a:pt x="142" y="91"/>
                    </a:lnTo>
                    <a:cubicBezTo>
                      <a:pt x="142" y="92"/>
                      <a:pt x="142" y="92"/>
                      <a:pt x="141" y="92"/>
                    </a:cubicBezTo>
                    <a:lnTo>
                      <a:pt x="140" y="92"/>
                    </a:lnTo>
                    <a:cubicBezTo>
                      <a:pt x="140" y="93"/>
                      <a:pt x="140" y="93"/>
                      <a:pt x="139" y="93"/>
                    </a:cubicBezTo>
                    <a:cubicBezTo>
                      <a:pt x="138" y="93"/>
                      <a:pt x="138" y="93"/>
                      <a:pt x="138" y="93"/>
                    </a:cubicBezTo>
                    <a:lnTo>
                      <a:pt x="137" y="93"/>
                    </a:lnTo>
                    <a:cubicBezTo>
                      <a:pt x="136" y="93"/>
                      <a:pt x="136" y="93"/>
                      <a:pt x="136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4" y="92"/>
                      <a:pt x="134" y="92"/>
                      <a:pt x="135" y="91"/>
                    </a:cubicBezTo>
                    <a:cubicBezTo>
                      <a:pt x="135" y="90"/>
                      <a:pt x="136" y="90"/>
                      <a:pt x="135" y="90"/>
                    </a:cubicBezTo>
                    <a:cubicBezTo>
                      <a:pt x="135" y="89"/>
                      <a:pt x="135" y="89"/>
                      <a:pt x="135" y="89"/>
                    </a:cubicBezTo>
                    <a:cubicBezTo>
                      <a:pt x="134" y="89"/>
                      <a:pt x="134" y="91"/>
                      <a:pt x="134" y="92"/>
                    </a:cubicBezTo>
                    <a:cubicBezTo>
                      <a:pt x="133" y="93"/>
                      <a:pt x="132" y="93"/>
                      <a:pt x="132" y="93"/>
                    </a:cubicBezTo>
                    <a:cubicBezTo>
                      <a:pt x="131" y="93"/>
                      <a:pt x="131" y="93"/>
                      <a:pt x="131" y="93"/>
                    </a:cubicBezTo>
                    <a:cubicBezTo>
                      <a:pt x="130" y="93"/>
                      <a:pt x="130" y="93"/>
                      <a:pt x="130" y="93"/>
                    </a:cubicBezTo>
                    <a:cubicBezTo>
                      <a:pt x="130" y="94"/>
                      <a:pt x="130" y="94"/>
                      <a:pt x="130" y="94"/>
                    </a:cubicBezTo>
                    <a:cubicBezTo>
                      <a:pt x="130" y="95"/>
                      <a:pt x="129" y="95"/>
                      <a:pt x="129" y="95"/>
                    </a:cubicBezTo>
                    <a:cubicBezTo>
                      <a:pt x="128" y="95"/>
                      <a:pt x="128" y="95"/>
                      <a:pt x="128" y="95"/>
                    </a:cubicBezTo>
                    <a:lnTo>
                      <a:pt x="128" y="96"/>
                    </a:lnTo>
                    <a:cubicBezTo>
                      <a:pt x="128" y="97"/>
                      <a:pt x="128" y="97"/>
                      <a:pt x="127" y="97"/>
                    </a:cubicBezTo>
                    <a:cubicBezTo>
                      <a:pt x="126" y="98"/>
                      <a:pt x="126" y="98"/>
                      <a:pt x="126" y="98"/>
                    </a:cubicBezTo>
                    <a:lnTo>
                      <a:pt x="125" y="98"/>
                    </a:lnTo>
                    <a:lnTo>
                      <a:pt x="124" y="98"/>
                    </a:lnTo>
                    <a:cubicBezTo>
                      <a:pt x="123" y="99"/>
                      <a:pt x="122" y="99"/>
                      <a:pt x="121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1" y="99"/>
                      <a:pt x="121" y="99"/>
                      <a:pt x="121" y="98"/>
                    </a:cubicBezTo>
                    <a:lnTo>
                      <a:pt x="120" y="98"/>
                    </a:lnTo>
                    <a:lnTo>
                      <a:pt x="120" y="97"/>
                    </a:lnTo>
                    <a:lnTo>
                      <a:pt x="120" y="96"/>
                    </a:lnTo>
                    <a:cubicBezTo>
                      <a:pt x="121" y="96"/>
                      <a:pt x="121" y="95"/>
                      <a:pt x="121" y="95"/>
                    </a:cubicBezTo>
                    <a:cubicBezTo>
                      <a:pt x="121" y="95"/>
                      <a:pt x="120" y="95"/>
                      <a:pt x="120" y="96"/>
                    </a:cubicBezTo>
                    <a:lnTo>
                      <a:pt x="119" y="96"/>
                    </a:lnTo>
                    <a:cubicBezTo>
                      <a:pt x="119" y="96"/>
                      <a:pt x="118" y="96"/>
                      <a:pt x="117" y="96"/>
                    </a:cubicBezTo>
                    <a:cubicBezTo>
                      <a:pt x="117" y="96"/>
                      <a:pt x="118" y="96"/>
                      <a:pt x="118" y="95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4"/>
                      <a:pt x="119" y="94"/>
                      <a:pt x="119" y="94"/>
                    </a:cubicBezTo>
                    <a:cubicBezTo>
                      <a:pt x="119" y="93"/>
                      <a:pt x="120" y="93"/>
                      <a:pt x="120" y="93"/>
                    </a:cubicBezTo>
                    <a:cubicBezTo>
                      <a:pt x="121" y="93"/>
                      <a:pt x="121" y="93"/>
                      <a:pt x="121" y="93"/>
                    </a:cubicBezTo>
                    <a:lnTo>
                      <a:pt x="120" y="93"/>
                    </a:lnTo>
                    <a:lnTo>
                      <a:pt x="120" y="92"/>
                    </a:lnTo>
                    <a:cubicBezTo>
                      <a:pt x="120" y="92"/>
                      <a:pt x="121" y="91"/>
                      <a:pt x="122" y="91"/>
                    </a:cubicBezTo>
                    <a:cubicBezTo>
                      <a:pt x="123" y="91"/>
                      <a:pt x="123" y="91"/>
                      <a:pt x="123" y="91"/>
                    </a:cubicBezTo>
                    <a:lnTo>
                      <a:pt x="123" y="90"/>
                    </a:lnTo>
                    <a:cubicBezTo>
                      <a:pt x="123" y="90"/>
                      <a:pt x="122" y="90"/>
                      <a:pt x="123" y="90"/>
                    </a:cubicBezTo>
                    <a:lnTo>
                      <a:pt x="123" y="89"/>
                    </a:lnTo>
                    <a:cubicBezTo>
                      <a:pt x="124" y="89"/>
                      <a:pt x="125" y="89"/>
                      <a:pt x="126" y="89"/>
                    </a:cubicBezTo>
                    <a:cubicBezTo>
                      <a:pt x="127" y="89"/>
                      <a:pt x="127" y="88"/>
                      <a:pt x="128" y="88"/>
                    </a:cubicBezTo>
                    <a:cubicBezTo>
                      <a:pt x="129" y="88"/>
                      <a:pt x="129" y="88"/>
                      <a:pt x="129" y="88"/>
                    </a:cubicBezTo>
                    <a:cubicBezTo>
                      <a:pt x="130" y="88"/>
                      <a:pt x="131" y="88"/>
                      <a:pt x="132" y="87"/>
                    </a:cubicBezTo>
                    <a:lnTo>
                      <a:pt x="133" y="87"/>
                    </a:lnTo>
                    <a:cubicBezTo>
                      <a:pt x="134" y="87"/>
                      <a:pt x="135" y="86"/>
                      <a:pt x="135" y="86"/>
                    </a:cubicBezTo>
                    <a:cubicBezTo>
                      <a:pt x="134" y="87"/>
                      <a:pt x="132" y="87"/>
                      <a:pt x="131" y="88"/>
                    </a:cubicBezTo>
                    <a:cubicBezTo>
                      <a:pt x="130" y="88"/>
                      <a:pt x="130" y="88"/>
                      <a:pt x="129" y="88"/>
                    </a:cubicBezTo>
                    <a:lnTo>
                      <a:pt x="128" y="88"/>
                    </a:lnTo>
                    <a:lnTo>
                      <a:pt x="127" y="88"/>
                    </a:lnTo>
                    <a:lnTo>
                      <a:pt x="126" y="88"/>
                    </a:lnTo>
                    <a:lnTo>
                      <a:pt x="125" y="88"/>
                    </a:lnTo>
                    <a:cubicBezTo>
                      <a:pt x="124" y="88"/>
                      <a:pt x="124" y="88"/>
                      <a:pt x="124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1" y="89"/>
                      <a:pt x="121" y="89"/>
                      <a:pt x="120" y="89"/>
                    </a:cubicBezTo>
                    <a:lnTo>
                      <a:pt x="120" y="90"/>
                    </a:lnTo>
                    <a:cubicBezTo>
                      <a:pt x="120" y="90"/>
                      <a:pt x="119" y="90"/>
                      <a:pt x="119" y="89"/>
                    </a:cubicBezTo>
                    <a:cubicBezTo>
                      <a:pt x="119" y="88"/>
                      <a:pt x="120" y="88"/>
                      <a:pt x="120" y="88"/>
                    </a:cubicBezTo>
                    <a:cubicBezTo>
                      <a:pt x="120" y="86"/>
                      <a:pt x="122" y="86"/>
                      <a:pt x="123" y="86"/>
                    </a:cubicBezTo>
                    <a:cubicBezTo>
                      <a:pt x="124" y="86"/>
                      <a:pt x="124" y="85"/>
                      <a:pt x="125" y="85"/>
                    </a:cubicBezTo>
                    <a:lnTo>
                      <a:pt x="126" y="85"/>
                    </a:lnTo>
                    <a:cubicBezTo>
                      <a:pt x="126" y="84"/>
                      <a:pt x="126" y="84"/>
                      <a:pt x="126" y="84"/>
                    </a:cubicBezTo>
                    <a:cubicBezTo>
                      <a:pt x="125" y="84"/>
                      <a:pt x="125" y="84"/>
                      <a:pt x="125" y="84"/>
                    </a:cubicBezTo>
                    <a:lnTo>
                      <a:pt x="124" y="85"/>
                    </a:lnTo>
                    <a:lnTo>
                      <a:pt x="123" y="85"/>
                    </a:lnTo>
                    <a:lnTo>
                      <a:pt x="122" y="85"/>
                    </a:lnTo>
                    <a:cubicBezTo>
                      <a:pt x="121" y="85"/>
                      <a:pt x="121" y="85"/>
                      <a:pt x="120" y="86"/>
                    </a:cubicBezTo>
                    <a:lnTo>
                      <a:pt x="119" y="86"/>
                    </a:lnTo>
                    <a:cubicBezTo>
                      <a:pt x="118" y="86"/>
                      <a:pt x="119" y="85"/>
                      <a:pt x="119" y="85"/>
                    </a:cubicBezTo>
                    <a:lnTo>
                      <a:pt x="119" y="84"/>
                    </a:lnTo>
                    <a:lnTo>
                      <a:pt x="119" y="83"/>
                    </a:lnTo>
                    <a:lnTo>
                      <a:pt x="119" y="82"/>
                    </a:lnTo>
                    <a:cubicBezTo>
                      <a:pt x="120" y="82"/>
                      <a:pt x="120" y="81"/>
                      <a:pt x="119" y="81"/>
                    </a:cubicBezTo>
                    <a:cubicBezTo>
                      <a:pt x="118" y="82"/>
                      <a:pt x="117" y="82"/>
                      <a:pt x="116" y="82"/>
                    </a:cubicBezTo>
                    <a:cubicBezTo>
                      <a:pt x="115" y="82"/>
                      <a:pt x="115" y="82"/>
                      <a:pt x="114" y="81"/>
                    </a:cubicBezTo>
                    <a:lnTo>
                      <a:pt x="113" y="81"/>
                    </a:lnTo>
                    <a:lnTo>
                      <a:pt x="114" y="82"/>
                    </a:lnTo>
                    <a:cubicBezTo>
                      <a:pt x="114" y="82"/>
                      <a:pt x="115" y="82"/>
                      <a:pt x="114" y="83"/>
                    </a:cubicBezTo>
                    <a:cubicBezTo>
                      <a:pt x="113" y="83"/>
                      <a:pt x="113" y="84"/>
                      <a:pt x="113" y="84"/>
                    </a:cubicBezTo>
                    <a:cubicBezTo>
                      <a:pt x="113" y="85"/>
                      <a:pt x="113" y="85"/>
                      <a:pt x="112" y="85"/>
                    </a:cubicBezTo>
                    <a:lnTo>
                      <a:pt x="111" y="85"/>
                    </a:lnTo>
                    <a:cubicBezTo>
                      <a:pt x="110" y="85"/>
                      <a:pt x="110" y="85"/>
                      <a:pt x="110" y="84"/>
                    </a:cubicBezTo>
                    <a:lnTo>
                      <a:pt x="109" y="83"/>
                    </a:lnTo>
                    <a:cubicBezTo>
                      <a:pt x="108" y="83"/>
                      <a:pt x="107" y="84"/>
                      <a:pt x="107" y="84"/>
                    </a:cubicBezTo>
                    <a:lnTo>
                      <a:pt x="108" y="85"/>
                    </a:lnTo>
                    <a:cubicBezTo>
                      <a:pt x="108" y="86"/>
                      <a:pt x="109" y="86"/>
                      <a:pt x="108" y="87"/>
                    </a:cubicBezTo>
                    <a:cubicBezTo>
                      <a:pt x="108" y="88"/>
                      <a:pt x="107" y="88"/>
                      <a:pt x="107" y="88"/>
                    </a:cubicBezTo>
                    <a:cubicBezTo>
                      <a:pt x="106" y="88"/>
                      <a:pt x="106" y="88"/>
                      <a:pt x="106" y="88"/>
                    </a:cubicBezTo>
                    <a:cubicBezTo>
                      <a:pt x="105" y="88"/>
                      <a:pt x="105" y="87"/>
                      <a:pt x="105" y="87"/>
                    </a:cubicBezTo>
                    <a:lnTo>
                      <a:pt x="104" y="88"/>
                    </a:lnTo>
                    <a:cubicBezTo>
                      <a:pt x="103" y="88"/>
                      <a:pt x="103" y="88"/>
                      <a:pt x="103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1" y="87"/>
                      <a:pt x="101" y="86"/>
                      <a:pt x="102" y="85"/>
                    </a:cubicBezTo>
                    <a:cubicBezTo>
                      <a:pt x="102" y="84"/>
                      <a:pt x="102" y="84"/>
                      <a:pt x="101" y="83"/>
                    </a:cubicBezTo>
                    <a:cubicBezTo>
                      <a:pt x="100" y="84"/>
                      <a:pt x="100" y="84"/>
                      <a:pt x="101" y="85"/>
                    </a:cubicBezTo>
                    <a:lnTo>
                      <a:pt x="101" y="86"/>
                    </a:lnTo>
                    <a:cubicBezTo>
                      <a:pt x="101" y="86"/>
                      <a:pt x="100" y="87"/>
                      <a:pt x="99" y="87"/>
                    </a:cubicBezTo>
                    <a:cubicBezTo>
                      <a:pt x="99" y="88"/>
                      <a:pt x="99" y="88"/>
                      <a:pt x="98" y="88"/>
                    </a:cubicBezTo>
                    <a:cubicBezTo>
                      <a:pt x="98" y="88"/>
                      <a:pt x="97" y="88"/>
                      <a:pt x="97" y="89"/>
                    </a:cubicBezTo>
                    <a:lnTo>
                      <a:pt x="96" y="89"/>
                    </a:lnTo>
                    <a:cubicBezTo>
                      <a:pt x="96" y="90"/>
                      <a:pt x="95" y="90"/>
                      <a:pt x="94" y="91"/>
                    </a:cubicBezTo>
                    <a:lnTo>
                      <a:pt x="94" y="92"/>
                    </a:lnTo>
                    <a:lnTo>
                      <a:pt x="94" y="91"/>
                    </a:lnTo>
                    <a:cubicBezTo>
                      <a:pt x="95" y="91"/>
                      <a:pt x="96" y="90"/>
                      <a:pt x="97" y="90"/>
                    </a:cubicBezTo>
                    <a:cubicBezTo>
                      <a:pt x="97" y="90"/>
                      <a:pt x="98" y="90"/>
                      <a:pt x="99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1"/>
                      <a:pt x="101" y="91"/>
                      <a:pt x="100" y="92"/>
                    </a:cubicBezTo>
                    <a:cubicBezTo>
                      <a:pt x="100" y="92"/>
                      <a:pt x="99" y="92"/>
                      <a:pt x="99" y="93"/>
                    </a:cubicBezTo>
                    <a:cubicBezTo>
                      <a:pt x="98" y="93"/>
                      <a:pt x="98" y="93"/>
                      <a:pt x="98" y="94"/>
                    </a:cubicBezTo>
                    <a:lnTo>
                      <a:pt x="98" y="95"/>
                    </a:lnTo>
                    <a:lnTo>
                      <a:pt x="97" y="95"/>
                    </a:lnTo>
                    <a:cubicBezTo>
                      <a:pt x="97" y="96"/>
                      <a:pt x="97" y="96"/>
                      <a:pt x="96" y="96"/>
                    </a:cubicBezTo>
                    <a:cubicBezTo>
                      <a:pt x="95" y="97"/>
                      <a:pt x="95" y="97"/>
                      <a:pt x="95" y="97"/>
                    </a:cubicBezTo>
                    <a:lnTo>
                      <a:pt x="96" y="97"/>
                    </a:lnTo>
                    <a:lnTo>
                      <a:pt x="97" y="97"/>
                    </a:lnTo>
                    <a:lnTo>
                      <a:pt x="98" y="97"/>
                    </a:lnTo>
                    <a:lnTo>
                      <a:pt x="99" y="97"/>
                    </a:lnTo>
                    <a:cubicBezTo>
                      <a:pt x="99" y="97"/>
                      <a:pt x="99" y="98"/>
                      <a:pt x="98" y="98"/>
                    </a:cubicBezTo>
                    <a:cubicBezTo>
                      <a:pt x="97" y="99"/>
                      <a:pt x="97" y="99"/>
                      <a:pt x="97" y="99"/>
                    </a:cubicBezTo>
                    <a:lnTo>
                      <a:pt x="98" y="99"/>
                    </a:ln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99"/>
                      <a:pt x="100" y="99"/>
                      <a:pt x="100" y="100"/>
                    </a:cubicBezTo>
                    <a:lnTo>
                      <a:pt x="100" y="99"/>
                    </a:lnTo>
                    <a:cubicBezTo>
                      <a:pt x="100" y="99"/>
                      <a:pt x="100" y="98"/>
                      <a:pt x="101" y="98"/>
                    </a:cubicBezTo>
                    <a:lnTo>
                      <a:pt x="102" y="98"/>
                    </a:lnTo>
                    <a:lnTo>
                      <a:pt x="103" y="98"/>
                    </a:lnTo>
                    <a:cubicBezTo>
                      <a:pt x="104" y="98"/>
                      <a:pt x="104" y="99"/>
                      <a:pt x="103" y="99"/>
                    </a:cubicBezTo>
                    <a:lnTo>
                      <a:pt x="103" y="100"/>
                    </a:lnTo>
                    <a:cubicBezTo>
                      <a:pt x="102" y="100"/>
                      <a:pt x="102" y="101"/>
                      <a:pt x="102" y="101"/>
                    </a:cubicBezTo>
                    <a:lnTo>
                      <a:pt x="102" y="102"/>
                    </a:lnTo>
                    <a:cubicBezTo>
                      <a:pt x="103" y="102"/>
                      <a:pt x="103" y="102"/>
                      <a:pt x="104" y="102"/>
                    </a:cubicBezTo>
                    <a:lnTo>
                      <a:pt x="103" y="103"/>
                    </a:lnTo>
                    <a:cubicBezTo>
                      <a:pt x="102" y="103"/>
                      <a:pt x="102" y="104"/>
                      <a:pt x="101" y="104"/>
                    </a:cubicBezTo>
                    <a:lnTo>
                      <a:pt x="100" y="104"/>
                    </a:lnTo>
                    <a:cubicBezTo>
                      <a:pt x="100" y="103"/>
                      <a:pt x="99" y="103"/>
                      <a:pt x="99" y="103"/>
                    </a:cubicBezTo>
                    <a:lnTo>
                      <a:pt x="99" y="104"/>
                    </a:lnTo>
                    <a:cubicBezTo>
                      <a:pt x="99" y="105"/>
                      <a:pt x="99" y="105"/>
                      <a:pt x="99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8" y="106"/>
                      <a:pt x="98" y="106"/>
                      <a:pt x="98" y="106"/>
                    </a:cubicBezTo>
                    <a:lnTo>
                      <a:pt x="99" y="106"/>
                    </a:lnTo>
                    <a:lnTo>
                      <a:pt x="100" y="106"/>
                    </a:lnTo>
                    <a:lnTo>
                      <a:pt x="100" y="107"/>
                    </a:lnTo>
                    <a:cubicBezTo>
                      <a:pt x="101" y="107"/>
                      <a:pt x="101" y="107"/>
                      <a:pt x="101" y="107"/>
                    </a:cubicBezTo>
                    <a:cubicBezTo>
                      <a:pt x="102" y="107"/>
                      <a:pt x="102" y="107"/>
                      <a:pt x="102" y="107"/>
                    </a:cubicBezTo>
                    <a:lnTo>
                      <a:pt x="102" y="108"/>
                    </a:lnTo>
                    <a:lnTo>
                      <a:pt x="101" y="108"/>
                    </a:lnTo>
                    <a:lnTo>
                      <a:pt x="101" y="109"/>
                    </a:lnTo>
                    <a:cubicBezTo>
                      <a:pt x="101" y="109"/>
                      <a:pt x="101" y="110"/>
                      <a:pt x="100" y="110"/>
                    </a:cubicBezTo>
                    <a:lnTo>
                      <a:pt x="99" y="109"/>
                    </a:lnTo>
                    <a:lnTo>
                      <a:pt x="98" y="109"/>
                    </a:lnTo>
                    <a:lnTo>
                      <a:pt x="98" y="110"/>
                    </a:lnTo>
                    <a:lnTo>
                      <a:pt x="97" y="110"/>
                    </a:lnTo>
                    <a:cubicBezTo>
                      <a:pt x="97" y="111"/>
                      <a:pt x="97" y="111"/>
                      <a:pt x="97" y="111"/>
                    </a:cubicBezTo>
                    <a:cubicBezTo>
                      <a:pt x="96" y="111"/>
                      <a:pt x="95" y="112"/>
                      <a:pt x="95" y="112"/>
                    </a:cubicBezTo>
                    <a:cubicBezTo>
                      <a:pt x="94" y="114"/>
                      <a:pt x="93" y="114"/>
                      <a:pt x="93" y="115"/>
                    </a:cubicBezTo>
                    <a:lnTo>
                      <a:pt x="92" y="115"/>
                    </a:lnTo>
                    <a:cubicBezTo>
                      <a:pt x="91" y="115"/>
                      <a:pt x="91" y="115"/>
                      <a:pt x="91" y="114"/>
                    </a:cubicBezTo>
                    <a:cubicBezTo>
                      <a:pt x="91" y="114"/>
                      <a:pt x="91" y="113"/>
                      <a:pt x="92" y="113"/>
                    </a:cubicBezTo>
                    <a:cubicBezTo>
                      <a:pt x="92" y="112"/>
                      <a:pt x="93" y="112"/>
                      <a:pt x="93" y="112"/>
                    </a:cubicBezTo>
                    <a:cubicBezTo>
                      <a:pt x="93" y="112"/>
                      <a:pt x="93" y="111"/>
                      <a:pt x="94" y="111"/>
                    </a:cubicBezTo>
                    <a:cubicBezTo>
                      <a:pt x="94" y="111"/>
                      <a:pt x="95" y="109"/>
                      <a:pt x="94" y="109"/>
                    </a:cubicBezTo>
                    <a:cubicBezTo>
                      <a:pt x="93" y="109"/>
                      <a:pt x="93" y="110"/>
                      <a:pt x="93" y="110"/>
                    </a:cubicBezTo>
                    <a:lnTo>
                      <a:pt x="92" y="110"/>
                    </a:lnTo>
                    <a:cubicBezTo>
                      <a:pt x="92" y="111"/>
                      <a:pt x="91" y="111"/>
                      <a:pt x="91" y="111"/>
                    </a:cubicBezTo>
                    <a:lnTo>
                      <a:pt x="91" y="112"/>
                    </a:lnTo>
                    <a:cubicBezTo>
                      <a:pt x="91" y="112"/>
                      <a:pt x="92" y="112"/>
                      <a:pt x="91" y="113"/>
                    </a:cubicBezTo>
                    <a:cubicBezTo>
                      <a:pt x="91" y="113"/>
                      <a:pt x="90" y="113"/>
                      <a:pt x="90" y="114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8" y="114"/>
                      <a:pt x="89" y="115"/>
                      <a:pt x="89" y="115"/>
                    </a:cubicBezTo>
                    <a:cubicBezTo>
                      <a:pt x="89" y="115"/>
                      <a:pt x="90" y="116"/>
                      <a:pt x="89" y="116"/>
                    </a:cubicBezTo>
                    <a:lnTo>
                      <a:pt x="88" y="116"/>
                    </a:lnTo>
                    <a:cubicBezTo>
                      <a:pt x="88" y="117"/>
                      <a:pt x="88" y="117"/>
                      <a:pt x="88" y="117"/>
                    </a:cubicBezTo>
                    <a:cubicBezTo>
                      <a:pt x="87" y="117"/>
                      <a:pt x="86" y="116"/>
                      <a:pt x="86" y="116"/>
                    </a:cubicBezTo>
                    <a:cubicBezTo>
                      <a:pt x="85" y="116"/>
                      <a:pt x="85" y="116"/>
                      <a:pt x="85" y="115"/>
                    </a:cubicBezTo>
                    <a:lnTo>
                      <a:pt x="84" y="115"/>
                    </a:lnTo>
                    <a:lnTo>
                      <a:pt x="84" y="116"/>
                    </a:lnTo>
                    <a:cubicBezTo>
                      <a:pt x="84" y="117"/>
                      <a:pt x="84" y="118"/>
                      <a:pt x="83" y="118"/>
                    </a:cubicBezTo>
                    <a:cubicBezTo>
                      <a:pt x="83" y="119"/>
                      <a:pt x="82" y="119"/>
                      <a:pt x="81" y="119"/>
                    </a:cubicBezTo>
                    <a:lnTo>
                      <a:pt x="80" y="119"/>
                    </a:lnTo>
                    <a:lnTo>
                      <a:pt x="79" y="119"/>
                    </a:lnTo>
                    <a:cubicBezTo>
                      <a:pt x="78" y="119"/>
                      <a:pt x="78" y="119"/>
                      <a:pt x="78" y="118"/>
                    </a:cubicBezTo>
                    <a:cubicBezTo>
                      <a:pt x="78" y="118"/>
                      <a:pt x="78" y="117"/>
                      <a:pt x="79" y="116"/>
                    </a:cubicBezTo>
                    <a:lnTo>
                      <a:pt x="79" y="115"/>
                    </a:lnTo>
                    <a:lnTo>
                      <a:pt x="78" y="115"/>
                    </a:lnTo>
                    <a:cubicBezTo>
                      <a:pt x="77" y="115"/>
                      <a:pt x="77" y="114"/>
                      <a:pt x="77" y="114"/>
                    </a:cubicBezTo>
                    <a:lnTo>
                      <a:pt x="76" y="114"/>
                    </a:lnTo>
                    <a:lnTo>
                      <a:pt x="75" y="114"/>
                    </a:lnTo>
                    <a:cubicBezTo>
                      <a:pt x="75" y="113"/>
                      <a:pt x="75" y="113"/>
                      <a:pt x="75" y="112"/>
                    </a:cubicBezTo>
                    <a:lnTo>
                      <a:pt x="74" y="111"/>
                    </a:lnTo>
                    <a:cubicBezTo>
                      <a:pt x="73" y="111"/>
                      <a:pt x="73" y="110"/>
                      <a:pt x="73" y="110"/>
                    </a:cubicBezTo>
                    <a:lnTo>
                      <a:pt x="73" y="109"/>
                    </a:lnTo>
                    <a:cubicBezTo>
                      <a:pt x="73" y="109"/>
                      <a:pt x="73" y="108"/>
                      <a:pt x="73" y="107"/>
                    </a:cubicBezTo>
                    <a:cubicBezTo>
                      <a:pt x="72" y="107"/>
                      <a:pt x="72" y="108"/>
                      <a:pt x="71" y="108"/>
                    </a:cubicBezTo>
                    <a:cubicBezTo>
                      <a:pt x="71" y="109"/>
                      <a:pt x="70" y="109"/>
                      <a:pt x="69" y="109"/>
                    </a:cubicBezTo>
                    <a:cubicBezTo>
                      <a:pt x="69" y="109"/>
                      <a:pt x="68" y="109"/>
                      <a:pt x="68" y="108"/>
                    </a:cubicBezTo>
                    <a:lnTo>
                      <a:pt x="67" y="108"/>
                    </a:lnTo>
                    <a:cubicBezTo>
                      <a:pt x="67" y="107"/>
                      <a:pt x="67" y="107"/>
                      <a:pt x="66" y="107"/>
                    </a:cubicBezTo>
                    <a:cubicBezTo>
                      <a:pt x="65" y="106"/>
                      <a:pt x="65" y="106"/>
                      <a:pt x="64" y="106"/>
                    </a:cubicBezTo>
                    <a:cubicBezTo>
                      <a:pt x="64" y="107"/>
                      <a:pt x="65" y="107"/>
                      <a:pt x="65" y="107"/>
                    </a:cubicBezTo>
                    <a:cubicBezTo>
                      <a:pt x="65" y="108"/>
                      <a:pt x="66" y="109"/>
                      <a:pt x="65" y="109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5" y="111"/>
                      <a:pt x="65" y="111"/>
                      <a:pt x="64" y="111"/>
                    </a:cubicBezTo>
                    <a:lnTo>
                      <a:pt x="64" y="112"/>
                    </a:lnTo>
                    <a:cubicBezTo>
                      <a:pt x="64" y="112"/>
                      <a:pt x="64" y="113"/>
                      <a:pt x="64" y="114"/>
                    </a:cubicBezTo>
                    <a:lnTo>
                      <a:pt x="65" y="114"/>
                    </a:lnTo>
                    <a:cubicBezTo>
                      <a:pt x="65" y="115"/>
                      <a:pt x="66" y="115"/>
                      <a:pt x="66" y="115"/>
                    </a:cubicBezTo>
                    <a:cubicBezTo>
                      <a:pt x="66" y="115"/>
                      <a:pt x="66" y="116"/>
                      <a:pt x="67" y="116"/>
                    </a:cubicBezTo>
                    <a:cubicBezTo>
                      <a:pt x="67" y="116"/>
                      <a:pt x="68" y="116"/>
                      <a:pt x="68" y="117"/>
                    </a:cubicBezTo>
                    <a:lnTo>
                      <a:pt x="68" y="119"/>
                    </a:lnTo>
                    <a:cubicBezTo>
                      <a:pt x="68" y="119"/>
                      <a:pt x="68" y="120"/>
                      <a:pt x="67" y="120"/>
                    </a:cubicBezTo>
                    <a:cubicBezTo>
                      <a:pt x="67" y="121"/>
                      <a:pt x="67" y="121"/>
                      <a:pt x="68" y="121"/>
                    </a:cubicBezTo>
                    <a:cubicBezTo>
                      <a:pt x="68" y="121"/>
                      <a:pt x="69" y="121"/>
                      <a:pt x="69" y="122"/>
                    </a:cubicBezTo>
                    <a:lnTo>
                      <a:pt x="68" y="122"/>
                    </a:lnTo>
                    <a:cubicBezTo>
                      <a:pt x="68" y="122"/>
                      <a:pt x="67" y="122"/>
                      <a:pt x="66" y="122"/>
                    </a:cubicBezTo>
                    <a:cubicBezTo>
                      <a:pt x="66" y="123"/>
                      <a:pt x="65" y="123"/>
                      <a:pt x="65" y="123"/>
                    </a:cubicBezTo>
                    <a:cubicBezTo>
                      <a:pt x="64" y="123"/>
                      <a:pt x="64" y="123"/>
                      <a:pt x="64" y="124"/>
                    </a:cubicBezTo>
                    <a:lnTo>
                      <a:pt x="64" y="125"/>
                    </a:lnTo>
                    <a:cubicBezTo>
                      <a:pt x="63" y="125"/>
                      <a:pt x="63" y="125"/>
                      <a:pt x="63" y="1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79" name="Shape 3379"/>
              <p:cNvSpPr/>
              <p:nvPr/>
            </p:nvSpPr>
            <p:spPr>
              <a:xfrm>
                <a:off x="9694365" y="8142846"/>
                <a:ext cx="327120" cy="119592"/>
              </a:xfrm>
              <a:custGeom>
                <a:avLst/>
                <a:gdLst/>
                <a:ahLst/>
                <a:cxnLst/>
                <a:rect l="0" t="0" r="0" b="0"/>
                <a:pathLst>
                  <a:path w="94" h="35" extrusionOk="0">
                    <a:moveTo>
                      <a:pt x="58" y="35"/>
                    </a:moveTo>
                    <a:cubicBezTo>
                      <a:pt x="57" y="35"/>
                      <a:pt x="56" y="35"/>
                      <a:pt x="55" y="35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3"/>
                      <a:pt x="54" y="33"/>
                      <a:pt x="55" y="32"/>
                    </a:cubicBezTo>
                    <a:lnTo>
                      <a:pt x="55" y="30"/>
                    </a:lnTo>
                    <a:lnTo>
                      <a:pt x="54" y="30"/>
                    </a:lnTo>
                    <a:cubicBezTo>
                      <a:pt x="53" y="31"/>
                      <a:pt x="52" y="31"/>
                      <a:pt x="52" y="32"/>
                    </a:cubicBezTo>
                    <a:cubicBezTo>
                      <a:pt x="51" y="32"/>
                      <a:pt x="51" y="32"/>
                      <a:pt x="50" y="32"/>
                    </a:cubicBezTo>
                    <a:cubicBezTo>
                      <a:pt x="49" y="33"/>
                      <a:pt x="48" y="33"/>
                      <a:pt x="47" y="33"/>
                    </a:cubicBezTo>
                    <a:lnTo>
                      <a:pt x="46" y="33"/>
                    </a:lnTo>
                    <a:cubicBezTo>
                      <a:pt x="46" y="33"/>
                      <a:pt x="45" y="33"/>
                      <a:pt x="44" y="33"/>
                    </a:cubicBezTo>
                    <a:cubicBezTo>
                      <a:pt x="44" y="33"/>
                      <a:pt x="43" y="33"/>
                      <a:pt x="42" y="33"/>
                    </a:cubicBezTo>
                    <a:cubicBezTo>
                      <a:pt x="41" y="33"/>
                      <a:pt x="41" y="32"/>
                      <a:pt x="41" y="32"/>
                    </a:cubicBezTo>
                    <a:lnTo>
                      <a:pt x="41" y="31"/>
                    </a:lnTo>
                    <a:lnTo>
                      <a:pt x="41" y="30"/>
                    </a:lnTo>
                    <a:cubicBezTo>
                      <a:pt x="40" y="31"/>
                      <a:pt x="38" y="32"/>
                      <a:pt x="37" y="32"/>
                    </a:cubicBezTo>
                    <a:cubicBezTo>
                      <a:pt x="36" y="32"/>
                      <a:pt x="35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2" y="30"/>
                      <a:pt x="32" y="30"/>
                      <a:pt x="32" y="31"/>
                    </a:cubicBezTo>
                    <a:cubicBezTo>
                      <a:pt x="31" y="31"/>
                      <a:pt x="31" y="32"/>
                      <a:pt x="30" y="32"/>
                    </a:cubicBezTo>
                    <a:lnTo>
                      <a:pt x="29" y="32"/>
                    </a:lnTo>
                    <a:cubicBezTo>
                      <a:pt x="28" y="32"/>
                      <a:pt x="28" y="31"/>
                      <a:pt x="28" y="30"/>
                    </a:cubicBezTo>
                    <a:lnTo>
                      <a:pt x="27" y="30"/>
                    </a:lnTo>
                    <a:lnTo>
                      <a:pt x="26" y="31"/>
                    </a:lnTo>
                    <a:lnTo>
                      <a:pt x="25" y="31"/>
                    </a:lnTo>
                    <a:cubicBezTo>
                      <a:pt x="25" y="31"/>
                      <a:pt x="24" y="31"/>
                      <a:pt x="24" y="30"/>
                    </a:cubicBezTo>
                    <a:cubicBezTo>
                      <a:pt x="23" y="30"/>
                      <a:pt x="22" y="30"/>
                      <a:pt x="21" y="30"/>
                    </a:cubicBezTo>
                    <a:cubicBezTo>
                      <a:pt x="20" y="30"/>
                      <a:pt x="19" y="30"/>
                      <a:pt x="19" y="30"/>
                    </a:cubicBezTo>
                    <a:lnTo>
                      <a:pt x="19" y="29"/>
                    </a:lnTo>
                    <a:cubicBezTo>
                      <a:pt x="19" y="29"/>
                      <a:pt x="20" y="28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3" y="26"/>
                      <a:pt x="23" y="26"/>
                    </a:cubicBezTo>
                    <a:lnTo>
                      <a:pt x="22" y="26"/>
                    </a:lnTo>
                    <a:lnTo>
                      <a:pt x="21" y="26"/>
                    </a:lnTo>
                    <a:lnTo>
                      <a:pt x="20" y="26"/>
                    </a:lnTo>
                    <a:cubicBezTo>
                      <a:pt x="19" y="26"/>
                      <a:pt x="19" y="26"/>
                      <a:pt x="19" y="26"/>
                    </a:cubicBezTo>
                    <a:lnTo>
                      <a:pt x="18" y="26"/>
                    </a:lnTo>
                    <a:cubicBezTo>
                      <a:pt x="18" y="25"/>
                      <a:pt x="18" y="25"/>
                      <a:pt x="18" y="25"/>
                    </a:cubicBezTo>
                    <a:cubicBezTo>
                      <a:pt x="16" y="25"/>
                      <a:pt x="16" y="26"/>
                      <a:pt x="15" y="26"/>
                    </a:cubicBezTo>
                    <a:cubicBezTo>
                      <a:pt x="15" y="27"/>
                      <a:pt x="14" y="28"/>
                      <a:pt x="14" y="28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10" y="28"/>
                      <a:pt x="8" y="28"/>
                      <a:pt x="7" y="28"/>
                    </a:cubicBezTo>
                    <a:cubicBezTo>
                      <a:pt x="6" y="28"/>
                      <a:pt x="6" y="27"/>
                      <a:pt x="5" y="27"/>
                    </a:cubicBezTo>
                    <a:cubicBezTo>
                      <a:pt x="5" y="26"/>
                      <a:pt x="6" y="26"/>
                      <a:pt x="6" y="26"/>
                    </a:cubicBezTo>
                    <a:cubicBezTo>
                      <a:pt x="6" y="26"/>
                      <a:pt x="7" y="25"/>
                      <a:pt x="6" y="25"/>
                    </a:cubicBezTo>
                    <a:cubicBezTo>
                      <a:pt x="5" y="25"/>
                      <a:pt x="4" y="25"/>
                      <a:pt x="3" y="25"/>
                    </a:cubicBezTo>
                    <a:cubicBezTo>
                      <a:pt x="3" y="25"/>
                      <a:pt x="2" y="26"/>
                      <a:pt x="1" y="26"/>
                    </a:cubicBezTo>
                    <a:cubicBezTo>
                      <a:pt x="1" y="26"/>
                      <a:pt x="0" y="26"/>
                      <a:pt x="0" y="25"/>
                    </a:cubicBezTo>
                    <a:cubicBezTo>
                      <a:pt x="-1" y="25"/>
                      <a:pt x="0" y="23"/>
                      <a:pt x="0" y="23"/>
                    </a:cubicBezTo>
                    <a:cubicBezTo>
                      <a:pt x="0" y="22"/>
                      <a:pt x="1" y="22"/>
                      <a:pt x="2" y="21"/>
                    </a:cubicBezTo>
                    <a:cubicBezTo>
                      <a:pt x="3" y="21"/>
                      <a:pt x="4" y="21"/>
                      <a:pt x="4" y="21"/>
                    </a:cubicBezTo>
                    <a:lnTo>
                      <a:pt x="4" y="20"/>
                    </a:lnTo>
                    <a:lnTo>
                      <a:pt x="4" y="19"/>
                    </a:lnTo>
                    <a:cubicBezTo>
                      <a:pt x="5" y="18"/>
                      <a:pt x="6" y="18"/>
                      <a:pt x="6" y="18"/>
                    </a:cubicBezTo>
                    <a:cubicBezTo>
                      <a:pt x="7" y="18"/>
                      <a:pt x="8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2" y="16"/>
                      <a:pt x="14" y="16"/>
                      <a:pt x="14" y="16"/>
                    </a:cubicBezTo>
                    <a:lnTo>
                      <a:pt x="15" y="16"/>
                    </a:lnTo>
                    <a:cubicBezTo>
                      <a:pt x="15" y="16"/>
                      <a:pt x="15" y="15"/>
                      <a:pt x="16" y="15"/>
                    </a:cubicBezTo>
                    <a:lnTo>
                      <a:pt x="17" y="15"/>
                    </a:ln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2"/>
                      <a:pt x="20" y="11"/>
                    </a:cubicBez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8" y="9"/>
                    </a:lnTo>
                    <a:cubicBezTo>
                      <a:pt x="18" y="10"/>
                      <a:pt x="18" y="10"/>
                      <a:pt x="17" y="10"/>
                    </a:cubicBezTo>
                    <a:cubicBezTo>
                      <a:pt x="16" y="10"/>
                      <a:pt x="16" y="9"/>
                      <a:pt x="15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lnTo>
                      <a:pt x="10" y="7"/>
                    </a:ln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2" y="3"/>
                      <a:pt x="12" y="2"/>
                      <a:pt x="12" y="2"/>
                    </a:cubicBezTo>
                    <a:lnTo>
                      <a:pt x="12" y="1"/>
                    </a:lnTo>
                    <a:cubicBezTo>
                      <a:pt x="13" y="1"/>
                      <a:pt x="14" y="0"/>
                      <a:pt x="15" y="0"/>
                    </a:cubicBezTo>
                    <a:lnTo>
                      <a:pt x="16" y="0"/>
                    </a:ln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2" y="1"/>
                      <a:pt x="23" y="1"/>
                    </a:cubicBezTo>
                    <a:cubicBezTo>
                      <a:pt x="24" y="2"/>
                      <a:pt x="25" y="2"/>
                      <a:pt x="26" y="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9" y="3"/>
                      <a:pt x="29" y="4"/>
                    </a:cubicBezTo>
                    <a:cubicBezTo>
                      <a:pt x="29" y="4"/>
                      <a:pt x="28" y="5"/>
                      <a:pt x="27" y="6"/>
                    </a:cubicBezTo>
                    <a:cubicBezTo>
                      <a:pt x="26" y="6"/>
                      <a:pt x="24" y="6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6"/>
                      <a:pt x="27" y="6"/>
                      <a:pt x="28" y="6"/>
                    </a:cubicBezTo>
                    <a:cubicBezTo>
                      <a:pt x="29" y="6"/>
                      <a:pt x="30" y="6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3" y="7"/>
                      <a:pt x="34" y="7"/>
                    </a:cubicBezTo>
                    <a:cubicBezTo>
                      <a:pt x="37" y="8"/>
                      <a:pt x="39" y="8"/>
                      <a:pt x="40" y="10"/>
                    </a:cubicBezTo>
                    <a:lnTo>
                      <a:pt x="41" y="10"/>
                    </a:lnTo>
                    <a:cubicBezTo>
                      <a:pt x="41" y="11"/>
                      <a:pt x="42" y="11"/>
                      <a:pt x="41" y="12"/>
                    </a:cubicBezTo>
                    <a:cubicBezTo>
                      <a:pt x="41" y="12"/>
                      <a:pt x="40" y="12"/>
                      <a:pt x="39" y="11"/>
                    </a:cubicBezTo>
                    <a:lnTo>
                      <a:pt x="38" y="11"/>
                    </a:lnTo>
                    <a:lnTo>
                      <a:pt x="37" y="11"/>
                    </a:lnTo>
                    <a:cubicBezTo>
                      <a:pt x="37" y="11"/>
                      <a:pt x="38" y="12"/>
                      <a:pt x="39" y="12"/>
                    </a:cubicBezTo>
                    <a:cubicBezTo>
                      <a:pt x="40" y="13"/>
                      <a:pt x="41" y="14"/>
                      <a:pt x="41" y="14"/>
                    </a:cubicBezTo>
                    <a:cubicBezTo>
                      <a:pt x="41" y="15"/>
                      <a:pt x="40" y="15"/>
                      <a:pt x="38" y="15"/>
                    </a:cubicBezTo>
                    <a:lnTo>
                      <a:pt x="37" y="15"/>
                    </a:ln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3"/>
                      <a:pt x="33" y="12"/>
                      <a:pt x="32" y="12"/>
                    </a:cubicBezTo>
                    <a:lnTo>
                      <a:pt x="31" y="12"/>
                    </a:ln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29" y="13"/>
                    </a:cubicBezTo>
                    <a:lnTo>
                      <a:pt x="28" y="13"/>
                    </a:lnTo>
                    <a:cubicBezTo>
                      <a:pt x="27" y="13"/>
                      <a:pt x="26" y="14"/>
                      <a:pt x="26" y="14"/>
                    </a:cubicBezTo>
                    <a:lnTo>
                      <a:pt x="27" y="14"/>
                    </a:lnTo>
                    <a:lnTo>
                      <a:pt x="28" y="14"/>
                    </a:lnTo>
                    <a:cubicBezTo>
                      <a:pt x="29" y="14"/>
                      <a:pt x="30" y="14"/>
                      <a:pt x="30" y="14"/>
                    </a:cubicBezTo>
                    <a:cubicBezTo>
                      <a:pt x="31" y="14"/>
                      <a:pt x="32" y="14"/>
                      <a:pt x="33" y="14"/>
                    </a:cubicBezTo>
                    <a:cubicBezTo>
                      <a:pt x="33" y="15"/>
                      <a:pt x="35" y="16"/>
                      <a:pt x="35" y="17"/>
                    </a:cubicBezTo>
                    <a:cubicBezTo>
                      <a:pt x="35" y="17"/>
                      <a:pt x="35" y="18"/>
                      <a:pt x="34" y="18"/>
                    </a:cubicBezTo>
                    <a:lnTo>
                      <a:pt x="33" y="18"/>
                    </a:lnTo>
                    <a:lnTo>
                      <a:pt x="32" y="18"/>
                    </a:lnTo>
                    <a:cubicBezTo>
                      <a:pt x="32" y="18"/>
                      <a:pt x="31" y="18"/>
                      <a:pt x="32" y="18"/>
                    </a:cubicBezTo>
                    <a:lnTo>
                      <a:pt x="32" y="19"/>
                    </a:lnTo>
                    <a:lnTo>
                      <a:pt x="31" y="20"/>
                    </a:lnTo>
                    <a:cubicBezTo>
                      <a:pt x="31" y="20"/>
                      <a:pt x="30" y="20"/>
                      <a:pt x="31" y="20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4" y="19"/>
                      <a:pt x="34" y="19"/>
                      <a:pt x="35" y="19"/>
                    </a:cubicBezTo>
                    <a:cubicBezTo>
                      <a:pt x="35" y="19"/>
                      <a:pt x="37" y="18"/>
                      <a:pt x="38" y="18"/>
                    </a:cubicBezTo>
                    <a:cubicBezTo>
                      <a:pt x="40" y="18"/>
                      <a:pt x="40" y="19"/>
                      <a:pt x="40" y="20"/>
                    </a:cubicBezTo>
                    <a:lnTo>
                      <a:pt x="41" y="20"/>
                    </a:lnTo>
                    <a:cubicBezTo>
                      <a:pt x="41" y="20"/>
                      <a:pt x="42" y="20"/>
                      <a:pt x="42" y="21"/>
                    </a:cubicBezTo>
                    <a:cubicBezTo>
                      <a:pt x="43" y="21"/>
                      <a:pt x="43" y="21"/>
                      <a:pt x="44" y="21"/>
                    </a:cubicBezTo>
                    <a:lnTo>
                      <a:pt x="45" y="21"/>
                    </a:lnTo>
                    <a:cubicBezTo>
                      <a:pt x="45" y="20"/>
                      <a:pt x="46" y="20"/>
                      <a:pt x="46" y="20"/>
                    </a:cubicBezTo>
                    <a:lnTo>
                      <a:pt x="47" y="19"/>
                    </a:lnTo>
                    <a:cubicBezTo>
                      <a:pt x="48" y="19"/>
                      <a:pt x="48" y="19"/>
                      <a:pt x="48" y="19"/>
                    </a:cubicBezTo>
                    <a:cubicBezTo>
                      <a:pt x="50" y="19"/>
                      <a:pt x="50" y="20"/>
                      <a:pt x="50" y="20"/>
                    </a:cubicBezTo>
                    <a:cubicBezTo>
                      <a:pt x="51" y="21"/>
                      <a:pt x="50" y="21"/>
                      <a:pt x="49" y="22"/>
                    </a:cubicBezTo>
                    <a:lnTo>
                      <a:pt x="48" y="22"/>
                    </a:lnTo>
                    <a:cubicBezTo>
                      <a:pt x="48" y="23"/>
                      <a:pt x="47" y="23"/>
                      <a:pt x="47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3" y="24"/>
                      <a:pt x="54" y="24"/>
                      <a:pt x="55" y="24"/>
                    </a:cubicBezTo>
                    <a:lnTo>
                      <a:pt x="55" y="23"/>
                    </a:lnTo>
                    <a:lnTo>
                      <a:pt x="55" y="22"/>
                    </a:lnTo>
                    <a:lnTo>
                      <a:pt x="56" y="22"/>
                    </a:lnTo>
                    <a:cubicBezTo>
                      <a:pt x="57" y="22"/>
                      <a:pt x="57" y="22"/>
                      <a:pt x="58" y="22"/>
                    </a:cubicBezTo>
                    <a:cubicBezTo>
                      <a:pt x="59" y="22"/>
                      <a:pt x="59" y="22"/>
                      <a:pt x="60" y="22"/>
                    </a:cubicBezTo>
                    <a:lnTo>
                      <a:pt x="61" y="21"/>
                    </a:lnTo>
                    <a:cubicBezTo>
                      <a:pt x="62" y="21"/>
                      <a:pt x="63" y="22"/>
                      <a:pt x="64" y="23"/>
                    </a:cubicBezTo>
                    <a:cubicBezTo>
                      <a:pt x="64" y="24"/>
                      <a:pt x="64" y="24"/>
                      <a:pt x="64" y="24"/>
                    </a:cubicBezTo>
                    <a:lnTo>
                      <a:pt x="65" y="23"/>
                    </a:lnTo>
                    <a:cubicBezTo>
                      <a:pt x="66" y="23"/>
                      <a:pt x="66" y="23"/>
                      <a:pt x="66" y="23"/>
                    </a:cubicBezTo>
                    <a:lnTo>
                      <a:pt x="67" y="23"/>
                    </a:lnTo>
                    <a:lnTo>
                      <a:pt x="68" y="23"/>
                    </a:lnTo>
                    <a:lnTo>
                      <a:pt x="69" y="23"/>
                    </a:lnTo>
                    <a:cubicBezTo>
                      <a:pt x="69" y="23"/>
                      <a:pt x="70" y="23"/>
                      <a:pt x="70" y="22"/>
                    </a:cubicBezTo>
                    <a:cubicBezTo>
                      <a:pt x="71" y="22"/>
                      <a:pt x="71" y="22"/>
                      <a:pt x="71" y="22"/>
                    </a:cubicBezTo>
                    <a:lnTo>
                      <a:pt x="71" y="21"/>
                    </a:lnTo>
                    <a:cubicBezTo>
                      <a:pt x="72" y="21"/>
                      <a:pt x="73" y="21"/>
                      <a:pt x="73" y="21"/>
                    </a:cubicBezTo>
                    <a:lnTo>
                      <a:pt x="74" y="21"/>
                    </a:lnTo>
                    <a:lnTo>
                      <a:pt x="74" y="22"/>
                    </a:ln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3"/>
                      <a:pt x="76" y="23"/>
                      <a:pt x="76" y="23"/>
                    </a:cubicBezTo>
                    <a:lnTo>
                      <a:pt x="77" y="23"/>
                    </a:lnTo>
                    <a:cubicBezTo>
                      <a:pt x="77" y="23"/>
                      <a:pt x="78" y="23"/>
                      <a:pt x="79" y="23"/>
                    </a:cubicBezTo>
                    <a:cubicBezTo>
                      <a:pt x="80" y="22"/>
                      <a:pt x="82" y="22"/>
                      <a:pt x="83" y="22"/>
                    </a:cubicBezTo>
                    <a:cubicBezTo>
                      <a:pt x="84" y="22"/>
                      <a:pt x="87" y="22"/>
                      <a:pt x="88" y="23"/>
                    </a:cubicBezTo>
                    <a:lnTo>
                      <a:pt x="88" y="24"/>
                    </a:lnTo>
                    <a:cubicBezTo>
                      <a:pt x="88" y="24"/>
                      <a:pt x="88" y="25"/>
                      <a:pt x="89" y="25"/>
                    </a:cubicBezTo>
                    <a:lnTo>
                      <a:pt x="90" y="25"/>
                    </a:lnTo>
                    <a:cubicBezTo>
                      <a:pt x="91" y="25"/>
                      <a:pt x="92" y="25"/>
                      <a:pt x="93" y="25"/>
                    </a:cubicBezTo>
                    <a:cubicBezTo>
                      <a:pt x="93" y="26"/>
                      <a:pt x="94" y="28"/>
                      <a:pt x="93" y="28"/>
                    </a:cubicBezTo>
                    <a:cubicBezTo>
                      <a:pt x="91" y="29"/>
                      <a:pt x="90" y="29"/>
                      <a:pt x="89" y="29"/>
                    </a:cubicBezTo>
                    <a:lnTo>
                      <a:pt x="88" y="29"/>
                    </a:lnTo>
                    <a:cubicBezTo>
                      <a:pt x="88" y="29"/>
                      <a:pt x="87" y="29"/>
                      <a:pt x="86" y="29"/>
                    </a:cubicBezTo>
                    <a:cubicBezTo>
                      <a:pt x="86" y="30"/>
                      <a:pt x="85" y="30"/>
                      <a:pt x="85" y="30"/>
                    </a:cubicBezTo>
                    <a:cubicBezTo>
                      <a:pt x="84" y="30"/>
                      <a:pt x="83" y="30"/>
                      <a:pt x="83" y="30"/>
                    </a:cubicBezTo>
                    <a:lnTo>
                      <a:pt x="82" y="30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1" y="31"/>
                    </a:lnTo>
                    <a:cubicBezTo>
                      <a:pt x="82" y="31"/>
                      <a:pt x="82" y="31"/>
                      <a:pt x="83" y="32"/>
                    </a:cubicBezTo>
                    <a:cubicBezTo>
                      <a:pt x="83" y="33"/>
                      <a:pt x="81" y="33"/>
                      <a:pt x="81" y="33"/>
                    </a:cubicBezTo>
                    <a:lnTo>
                      <a:pt x="80" y="33"/>
                    </a:lnTo>
                    <a:cubicBezTo>
                      <a:pt x="79" y="33"/>
                      <a:pt x="78" y="33"/>
                      <a:pt x="77" y="34"/>
                    </a:cubicBezTo>
                    <a:lnTo>
                      <a:pt x="76" y="34"/>
                    </a:lnTo>
                    <a:cubicBezTo>
                      <a:pt x="75" y="35"/>
                      <a:pt x="75" y="35"/>
                      <a:pt x="74" y="35"/>
                    </a:cubicBezTo>
                    <a:cubicBezTo>
                      <a:pt x="73" y="35"/>
                      <a:pt x="73" y="35"/>
                      <a:pt x="72" y="35"/>
                    </a:cubicBezTo>
                    <a:cubicBezTo>
                      <a:pt x="71" y="35"/>
                      <a:pt x="70" y="35"/>
                      <a:pt x="69" y="35"/>
                    </a:cubicBezTo>
                    <a:lnTo>
                      <a:pt x="68" y="35"/>
                    </a:lnTo>
                    <a:lnTo>
                      <a:pt x="67" y="35"/>
                    </a:lnTo>
                    <a:cubicBezTo>
                      <a:pt x="66" y="35"/>
                      <a:pt x="64" y="35"/>
                      <a:pt x="63" y="35"/>
                    </a:cubicBezTo>
                    <a:lnTo>
                      <a:pt x="62" y="35"/>
                    </a:lnTo>
                    <a:cubicBezTo>
                      <a:pt x="61" y="35"/>
                      <a:pt x="60" y="35"/>
                      <a:pt x="58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0" name="Shape 3380"/>
              <p:cNvSpPr/>
              <p:nvPr/>
            </p:nvSpPr>
            <p:spPr>
              <a:xfrm>
                <a:off x="8674314" y="8132294"/>
                <a:ext cx="386916" cy="102005"/>
              </a:xfrm>
              <a:custGeom>
                <a:avLst/>
                <a:gdLst/>
                <a:ahLst/>
                <a:cxnLst/>
                <a:rect l="0" t="0" r="0" b="0"/>
                <a:pathLst>
                  <a:path w="111" h="30" extrusionOk="0">
                    <a:moveTo>
                      <a:pt x="16" y="30"/>
                    </a:moveTo>
                    <a:lnTo>
                      <a:pt x="15" y="30"/>
                    </a:lnTo>
                    <a:cubicBezTo>
                      <a:pt x="14" y="30"/>
                      <a:pt x="14" y="30"/>
                      <a:pt x="13" y="30"/>
                    </a:cubicBezTo>
                    <a:lnTo>
                      <a:pt x="12" y="30"/>
                    </a:lnTo>
                    <a:cubicBezTo>
                      <a:pt x="10" y="30"/>
                      <a:pt x="8" y="30"/>
                      <a:pt x="7" y="29"/>
                    </a:cubicBezTo>
                    <a:cubicBezTo>
                      <a:pt x="7" y="29"/>
                      <a:pt x="5" y="29"/>
                      <a:pt x="4" y="29"/>
                    </a:cubicBezTo>
                    <a:lnTo>
                      <a:pt x="3" y="29"/>
                    </a:lnTo>
                    <a:cubicBezTo>
                      <a:pt x="2" y="29"/>
                      <a:pt x="2" y="29"/>
                      <a:pt x="1" y="29"/>
                    </a:cubicBezTo>
                    <a:lnTo>
                      <a:pt x="0" y="29"/>
                    </a:lnTo>
                    <a:cubicBezTo>
                      <a:pt x="0" y="28"/>
                      <a:pt x="2" y="27"/>
                      <a:pt x="4" y="27"/>
                    </a:cubicBezTo>
                    <a:cubicBezTo>
                      <a:pt x="5" y="27"/>
                      <a:pt x="5" y="26"/>
                      <a:pt x="6" y="26"/>
                    </a:cubicBezTo>
                    <a:cubicBezTo>
                      <a:pt x="8" y="26"/>
                      <a:pt x="8" y="25"/>
                      <a:pt x="8" y="24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0" y="20"/>
                      <a:pt x="9" y="20"/>
                      <a:pt x="8" y="20"/>
                    </a:cubicBezTo>
                    <a:lnTo>
                      <a:pt x="7" y="20"/>
                    </a:lnTo>
                    <a:cubicBezTo>
                      <a:pt x="5" y="20"/>
                      <a:pt x="3" y="19"/>
                      <a:pt x="3" y="18"/>
                    </a:cubicBez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cubicBezTo>
                      <a:pt x="7" y="18"/>
                      <a:pt x="7" y="18"/>
                      <a:pt x="7" y="18"/>
                    </a:cubicBezTo>
                    <a:lnTo>
                      <a:pt x="8" y="18"/>
                    </a:lnTo>
                    <a:cubicBezTo>
                      <a:pt x="8" y="18"/>
                      <a:pt x="8" y="17"/>
                      <a:pt x="9" y="17"/>
                    </a:cubicBezTo>
                    <a:lnTo>
                      <a:pt x="10" y="17"/>
                    </a:lnTo>
                    <a:lnTo>
                      <a:pt x="11" y="17"/>
                    </a:lnTo>
                    <a:cubicBezTo>
                      <a:pt x="12" y="17"/>
                      <a:pt x="12" y="17"/>
                      <a:pt x="12" y="17"/>
                    </a:cubicBezTo>
                    <a:lnTo>
                      <a:pt x="13" y="17"/>
                    </a:lnTo>
                    <a:cubicBezTo>
                      <a:pt x="14" y="17"/>
                      <a:pt x="14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15"/>
                      <a:pt x="20" y="15"/>
                      <a:pt x="21" y="15"/>
                    </a:cubicBezTo>
                    <a:lnTo>
                      <a:pt x="22" y="15"/>
                    </a:lnTo>
                    <a:lnTo>
                      <a:pt x="23" y="15"/>
                    </a:ln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5"/>
                      <a:pt x="27" y="14"/>
                      <a:pt x="27" y="14"/>
                    </a:cubicBezTo>
                    <a:cubicBezTo>
                      <a:pt x="27" y="14"/>
                      <a:pt x="28" y="14"/>
                      <a:pt x="28" y="13"/>
                    </a:cubicBezTo>
                    <a:lnTo>
                      <a:pt x="29" y="13"/>
                    </a:lnTo>
                    <a:lnTo>
                      <a:pt x="30" y="13"/>
                    </a:lnTo>
                    <a:lnTo>
                      <a:pt x="31" y="13"/>
                    </a:lnTo>
                    <a:cubicBezTo>
                      <a:pt x="32" y="13"/>
                      <a:pt x="32" y="12"/>
                      <a:pt x="32" y="12"/>
                    </a:cubicBezTo>
                    <a:lnTo>
                      <a:pt x="33" y="11"/>
                    </a:lnTo>
                    <a:cubicBezTo>
                      <a:pt x="34" y="11"/>
                      <a:pt x="34" y="11"/>
                      <a:pt x="35" y="11"/>
                    </a:cubicBezTo>
                    <a:lnTo>
                      <a:pt x="36" y="11"/>
                    </a:lnTo>
                    <a:lnTo>
                      <a:pt x="37" y="11"/>
                    </a:lnTo>
                    <a:cubicBezTo>
                      <a:pt x="39" y="11"/>
                      <a:pt x="40" y="11"/>
                      <a:pt x="42" y="11"/>
                    </a:cubicBezTo>
                    <a:cubicBezTo>
                      <a:pt x="43" y="11"/>
                      <a:pt x="43" y="10"/>
                      <a:pt x="44" y="10"/>
                    </a:cubicBezTo>
                    <a:cubicBezTo>
                      <a:pt x="45" y="10"/>
                      <a:pt x="45" y="10"/>
                      <a:pt x="46" y="10"/>
                    </a:cubicBezTo>
                    <a:cubicBezTo>
                      <a:pt x="47" y="9"/>
                      <a:pt x="48" y="9"/>
                      <a:pt x="50" y="9"/>
                    </a:cubicBezTo>
                    <a:lnTo>
                      <a:pt x="51" y="9"/>
                    </a:lnTo>
                    <a:cubicBezTo>
                      <a:pt x="54" y="9"/>
                      <a:pt x="57" y="8"/>
                      <a:pt x="58" y="6"/>
                    </a:cubicBezTo>
                    <a:cubicBezTo>
                      <a:pt x="59" y="6"/>
                      <a:pt x="60" y="6"/>
                      <a:pt x="61" y="5"/>
                    </a:cubicBezTo>
                    <a:cubicBezTo>
                      <a:pt x="62" y="5"/>
                      <a:pt x="64" y="4"/>
                      <a:pt x="65" y="2"/>
                    </a:cubicBezTo>
                    <a:lnTo>
                      <a:pt x="65" y="1"/>
                    </a:lnTo>
                    <a:cubicBezTo>
                      <a:pt x="66" y="1"/>
                      <a:pt x="66" y="0"/>
                      <a:pt x="68" y="0"/>
                    </a:cubicBezTo>
                    <a:cubicBezTo>
                      <a:pt x="69" y="0"/>
                      <a:pt x="70" y="0"/>
                      <a:pt x="71" y="0"/>
                    </a:cubicBezTo>
                    <a:cubicBezTo>
                      <a:pt x="71" y="1"/>
                      <a:pt x="72" y="1"/>
                      <a:pt x="73" y="1"/>
                    </a:cubicBezTo>
                    <a:lnTo>
                      <a:pt x="74" y="1"/>
                    </a:lnTo>
                    <a:lnTo>
                      <a:pt x="73" y="1"/>
                    </a:lnTo>
                    <a:cubicBezTo>
                      <a:pt x="76" y="2"/>
                      <a:pt x="79" y="2"/>
                      <a:pt x="84" y="2"/>
                    </a:cubicBezTo>
                    <a:lnTo>
                      <a:pt x="86" y="2"/>
                    </a:lnTo>
                    <a:cubicBezTo>
                      <a:pt x="87" y="2"/>
                      <a:pt x="88" y="2"/>
                      <a:pt x="89" y="2"/>
                    </a:cubicBezTo>
                    <a:cubicBezTo>
                      <a:pt x="90" y="2"/>
                      <a:pt x="91" y="1"/>
                      <a:pt x="92" y="1"/>
                    </a:cubicBezTo>
                    <a:lnTo>
                      <a:pt x="93" y="1"/>
                    </a:lnTo>
                    <a:cubicBezTo>
                      <a:pt x="95" y="2"/>
                      <a:pt x="95" y="2"/>
                      <a:pt x="96" y="4"/>
                    </a:cubicBezTo>
                    <a:cubicBezTo>
                      <a:pt x="97" y="5"/>
                      <a:pt x="97" y="5"/>
                      <a:pt x="98" y="5"/>
                    </a:cubicBezTo>
                    <a:cubicBezTo>
                      <a:pt x="98" y="6"/>
                      <a:pt x="99" y="6"/>
                      <a:pt x="99" y="6"/>
                    </a:cubicBezTo>
                    <a:lnTo>
                      <a:pt x="98" y="7"/>
                    </a:lnTo>
                    <a:cubicBezTo>
                      <a:pt x="99" y="7"/>
                      <a:pt x="99" y="7"/>
                      <a:pt x="99" y="7"/>
                    </a:cubicBezTo>
                    <a:lnTo>
                      <a:pt x="100" y="7"/>
                    </a:lnTo>
                    <a:cubicBezTo>
                      <a:pt x="99" y="8"/>
                      <a:pt x="100" y="9"/>
                      <a:pt x="100" y="9"/>
                    </a:cubicBezTo>
                    <a:cubicBezTo>
                      <a:pt x="100" y="9"/>
                      <a:pt x="101" y="8"/>
                      <a:pt x="102" y="8"/>
                    </a:cubicBezTo>
                    <a:lnTo>
                      <a:pt x="102" y="7"/>
                    </a:lnTo>
                    <a:cubicBezTo>
                      <a:pt x="103" y="7"/>
                      <a:pt x="105" y="7"/>
                      <a:pt x="106" y="7"/>
                    </a:cubicBezTo>
                    <a:cubicBezTo>
                      <a:pt x="108" y="7"/>
                      <a:pt x="109" y="7"/>
                      <a:pt x="110" y="9"/>
                    </a:cubicBezTo>
                    <a:cubicBezTo>
                      <a:pt x="112" y="10"/>
                      <a:pt x="110" y="11"/>
                      <a:pt x="109" y="12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6"/>
                      <a:pt x="108" y="17"/>
                      <a:pt x="104" y="18"/>
                    </a:cubicBezTo>
                    <a:cubicBezTo>
                      <a:pt x="103" y="18"/>
                      <a:pt x="102" y="18"/>
                      <a:pt x="101" y="18"/>
                    </a:cubicBezTo>
                    <a:cubicBezTo>
                      <a:pt x="100" y="18"/>
                      <a:pt x="99" y="18"/>
                      <a:pt x="98" y="18"/>
                    </a:cubicBezTo>
                    <a:cubicBezTo>
                      <a:pt x="97" y="18"/>
                      <a:pt x="96" y="18"/>
                      <a:pt x="95" y="18"/>
                    </a:cubicBezTo>
                    <a:lnTo>
                      <a:pt x="94" y="18"/>
                    </a:lnTo>
                    <a:cubicBezTo>
                      <a:pt x="92" y="18"/>
                      <a:pt x="91" y="18"/>
                      <a:pt x="89" y="18"/>
                    </a:cubicBezTo>
                    <a:cubicBezTo>
                      <a:pt x="88" y="18"/>
                      <a:pt x="87" y="18"/>
                      <a:pt x="86" y="19"/>
                    </a:cubicBezTo>
                    <a:cubicBezTo>
                      <a:pt x="84" y="19"/>
                      <a:pt x="82" y="19"/>
                      <a:pt x="80" y="19"/>
                    </a:cubicBezTo>
                    <a:cubicBezTo>
                      <a:pt x="77" y="19"/>
                      <a:pt x="75" y="19"/>
                      <a:pt x="72" y="20"/>
                    </a:cubicBezTo>
                    <a:cubicBezTo>
                      <a:pt x="72" y="20"/>
                      <a:pt x="71" y="20"/>
                      <a:pt x="70" y="20"/>
                    </a:cubicBezTo>
                    <a:cubicBezTo>
                      <a:pt x="69" y="20"/>
                      <a:pt x="68" y="21"/>
                      <a:pt x="66" y="21"/>
                    </a:cubicBezTo>
                    <a:lnTo>
                      <a:pt x="65" y="21"/>
                    </a:lnTo>
                    <a:cubicBezTo>
                      <a:pt x="63" y="21"/>
                      <a:pt x="61" y="21"/>
                      <a:pt x="60" y="22"/>
                    </a:cubicBezTo>
                    <a:cubicBezTo>
                      <a:pt x="60" y="22"/>
                      <a:pt x="59" y="23"/>
                      <a:pt x="58" y="23"/>
                    </a:cubicBezTo>
                    <a:cubicBezTo>
                      <a:pt x="58" y="23"/>
                      <a:pt x="57" y="24"/>
                      <a:pt x="56" y="24"/>
                    </a:cubicBezTo>
                    <a:cubicBezTo>
                      <a:pt x="55" y="24"/>
                      <a:pt x="54" y="25"/>
                      <a:pt x="53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1" y="24"/>
                      <a:pt x="50" y="24"/>
                      <a:pt x="50" y="24"/>
                    </a:cubicBezTo>
                    <a:lnTo>
                      <a:pt x="50" y="23"/>
                    </a:lnTo>
                    <a:cubicBezTo>
                      <a:pt x="50" y="23"/>
                      <a:pt x="49" y="23"/>
                      <a:pt x="49" y="24"/>
                    </a:cubicBezTo>
                    <a:cubicBezTo>
                      <a:pt x="48" y="24"/>
                      <a:pt x="47" y="24"/>
                      <a:pt x="46" y="24"/>
                    </a:cubicBezTo>
                    <a:cubicBezTo>
                      <a:pt x="45" y="25"/>
                      <a:pt x="44" y="26"/>
                      <a:pt x="42" y="26"/>
                    </a:cubicBezTo>
                    <a:cubicBezTo>
                      <a:pt x="38" y="26"/>
                      <a:pt x="35" y="26"/>
                      <a:pt x="33" y="28"/>
                    </a:cubicBezTo>
                    <a:cubicBezTo>
                      <a:pt x="31" y="29"/>
                      <a:pt x="27" y="29"/>
                      <a:pt x="25" y="29"/>
                    </a:cubicBezTo>
                    <a:cubicBezTo>
                      <a:pt x="24" y="29"/>
                      <a:pt x="23" y="29"/>
                      <a:pt x="22" y="29"/>
                    </a:cubicBezTo>
                    <a:cubicBezTo>
                      <a:pt x="22" y="28"/>
                      <a:pt x="22" y="28"/>
                      <a:pt x="21" y="28"/>
                    </a:cubicBezTo>
                    <a:lnTo>
                      <a:pt x="20" y="28"/>
                    </a:lnTo>
                    <a:cubicBezTo>
                      <a:pt x="20" y="28"/>
                      <a:pt x="19" y="28"/>
                      <a:pt x="19" y="29"/>
                    </a:cubicBezTo>
                    <a:lnTo>
                      <a:pt x="18" y="29"/>
                    </a:lnTo>
                    <a:cubicBezTo>
                      <a:pt x="17" y="30"/>
                      <a:pt x="17" y="30"/>
                      <a:pt x="16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1" name="Shape 3381"/>
              <p:cNvSpPr/>
              <p:nvPr/>
            </p:nvSpPr>
            <p:spPr>
              <a:xfrm>
                <a:off x="9514976" y="8139329"/>
                <a:ext cx="165319" cy="59796"/>
              </a:xfrm>
              <a:custGeom>
                <a:avLst/>
                <a:gdLst/>
                <a:ahLst/>
                <a:cxnLst/>
                <a:rect l="0" t="0" r="0" b="0"/>
                <a:pathLst>
                  <a:path w="48" h="18" extrusionOk="0">
                    <a:moveTo>
                      <a:pt x="14" y="18"/>
                    </a:moveTo>
                    <a:cubicBezTo>
                      <a:pt x="13" y="18"/>
                      <a:pt x="13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9" y="17"/>
                      <a:pt x="8" y="17"/>
                      <a:pt x="8" y="16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1" y="16"/>
                    </a:lnTo>
                    <a:cubicBezTo>
                      <a:pt x="1" y="16"/>
                      <a:pt x="1" y="15"/>
                      <a:pt x="2" y="15"/>
                    </a:cubicBezTo>
                    <a:lnTo>
                      <a:pt x="3" y="15"/>
                    </a:ln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3"/>
                      <a:pt x="9" y="13"/>
                      <a:pt x="10" y="13"/>
                    </a:cubicBezTo>
                    <a:lnTo>
                      <a:pt x="11" y="13"/>
                    </a:lnTo>
                    <a:cubicBezTo>
                      <a:pt x="12" y="12"/>
                      <a:pt x="15" y="11"/>
                      <a:pt x="18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1"/>
                      <a:pt x="20" y="11"/>
                      <a:pt x="20" y="11"/>
                    </a:cubicBezTo>
                    <a:lnTo>
                      <a:pt x="19" y="11"/>
                    </a:lnTo>
                    <a:cubicBezTo>
                      <a:pt x="18" y="11"/>
                      <a:pt x="18" y="11"/>
                      <a:pt x="18" y="11"/>
                    </a:cubicBezTo>
                    <a:cubicBezTo>
                      <a:pt x="16" y="11"/>
                      <a:pt x="15" y="11"/>
                      <a:pt x="14" y="10"/>
                    </a:cubicBezTo>
                    <a:cubicBezTo>
                      <a:pt x="13" y="10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4" y="10"/>
                    </a:cubicBezTo>
                    <a:lnTo>
                      <a:pt x="3" y="10"/>
                    </a:lnTo>
                    <a:cubicBezTo>
                      <a:pt x="2" y="10"/>
                      <a:pt x="1" y="10"/>
                      <a:pt x="0" y="9"/>
                    </a:cubicBezTo>
                    <a:lnTo>
                      <a:pt x="0" y="8"/>
                    </a:lnTo>
                    <a:cubicBezTo>
                      <a:pt x="1" y="8"/>
                      <a:pt x="2" y="8"/>
                      <a:pt x="2" y="8"/>
                    </a:cubicBezTo>
                    <a:lnTo>
                      <a:pt x="3" y="8"/>
                    </a:lnTo>
                    <a:lnTo>
                      <a:pt x="4" y="8"/>
                    </a:lnTo>
                    <a:cubicBezTo>
                      <a:pt x="5" y="8"/>
                      <a:pt x="5" y="8"/>
                      <a:pt x="5" y="8"/>
                    </a:cubicBezTo>
                    <a:lnTo>
                      <a:pt x="6" y="8"/>
                    </a:lnTo>
                    <a:cubicBezTo>
                      <a:pt x="7" y="8"/>
                      <a:pt x="7" y="8"/>
                      <a:pt x="7" y="8"/>
                    </a:cubicBezTo>
                    <a:lnTo>
                      <a:pt x="8" y="8"/>
                    </a:lnTo>
                    <a:lnTo>
                      <a:pt x="9" y="8"/>
                    </a:lnTo>
                    <a:cubicBezTo>
                      <a:pt x="9" y="7"/>
                      <a:pt x="9" y="7"/>
                      <a:pt x="10" y="7"/>
                    </a:cubicBezTo>
                    <a:lnTo>
                      <a:pt x="11" y="7"/>
                    </a:lnTo>
                    <a:cubicBezTo>
                      <a:pt x="11" y="7"/>
                      <a:pt x="12" y="7"/>
                      <a:pt x="12" y="8"/>
                    </a:cubicBezTo>
                    <a:lnTo>
                      <a:pt x="13" y="8"/>
                    </a:lnTo>
                    <a:lnTo>
                      <a:pt x="14" y="7"/>
                    </a:lnTo>
                    <a:cubicBezTo>
                      <a:pt x="15" y="6"/>
                      <a:pt x="16" y="5"/>
                      <a:pt x="16" y="5"/>
                    </a:cubicBezTo>
                    <a:cubicBezTo>
                      <a:pt x="16" y="4"/>
                      <a:pt x="18" y="4"/>
                      <a:pt x="19" y="4"/>
                    </a:cubicBezTo>
                    <a:cubicBezTo>
                      <a:pt x="19" y="4"/>
                      <a:pt x="20" y="4"/>
                      <a:pt x="20" y="3"/>
                    </a:cubicBezTo>
                    <a:cubicBezTo>
                      <a:pt x="20" y="2"/>
                      <a:pt x="22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lnTo>
                      <a:pt x="24" y="2"/>
                    </a:lnTo>
                    <a:cubicBezTo>
                      <a:pt x="25" y="3"/>
                      <a:pt x="24" y="4"/>
                      <a:pt x="24" y="4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4" y="8"/>
                    </a:cubicBezTo>
                    <a:lnTo>
                      <a:pt x="25" y="8"/>
                    </a:lnTo>
                    <a:cubicBezTo>
                      <a:pt x="25" y="7"/>
                      <a:pt x="25" y="7"/>
                      <a:pt x="25" y="7"/>
                    </a:cubicBezTo>
                    <a:lnTo>
                      <a:pt x="26" y="6"/>
                    </a:lnTo>
                    <a:lnTo>
                      <a:pt x="27" y="6"/>
                    </a:lnTo>
                    <a:lnTo>
                      <a:pt x="28" y="5"/>
                    </a:lnTo>
                    <a:cubicBezTo>
                      <a:pt x="28" y="4"/>
                      <a:pt x="28" y="4"/>
                      <a:pt x="29" y="4"/>
                    </a:cubicBezTo>
                    <a:lnTo>
                      <a:pt x="30" y="4"/>
                    </a:lnTo>
                    <a:lnTo>
                      <a:pt x="31" y="4"/>
                    </a:lnTo>
                    <a:cubicBezTo>
                      <a:pt x="32" y="4"/>
                      <a:pt x="32" y="4"/>
                      <a:pt x="33" y="4"/>
                    </a:cubicBezTo>
                    <a:lnTo>
                      <a:pt x="32" y="4"/>
                    </a:lnTo>
                    <a:cubicBezTo>
                      <a:pt x="32" y="3"/>
                      <a:pt x="31" y="3"/>
                      <a:pt x="31" y="3"/>
                    </a:cubicBezTo>
                    <a:lnTo>
                      <a:pt x="31" y="2"/>
                    </a:lnTo>
                    <a:cubicBezTo>
                      <a:pt x="32" y="2"/>
                      <a:pt x="32" y="2"/>
                      <a:pt x="33" y="2"/>
                    </a:cubicBezTo>
                    <a:cubicBezTo>
                      <a:pt x="34" y="2"/>
                      <a:pt x="34" y="1"/>
                      <a:pt x="35" y="1"/>
                    </a:cubicBezTo>
                    <a:cubicBezTo>
                      <a:pt x="36" y="0"/>
                      <a:pt x="36" y="0"/>
                      <a:pt x="37" y="0"/>
                    </a:cubicBezTo>
                    <a:cubicBezTo>
                      <a:pt x="38" y="0"/>
                      <a:pt x="38" y="1"/>
                      <a:pt x="39" y="2"/>
                    </a:cubicBezTo>
                    <a:cubicBezTo>
                      <a:pt x="39" y="2"/>
                      <a:pt x="40" y="2"/>
                      <a:pt x="40" y="3"/>
                    </a:cubicBez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cubicBezTo>
                      <a:pt x="43" y="4"/>
                      <a:pt x="44" y="4"/>
                      <a:pt x="44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3"/>
                      <a:pt x="45" y="3"/>
                      <a:pt x="46" y="3"/>
                    </a:cubicBezTo>
                    <a:cubicBezTo>
                      <a:pt x="47" y="3"/>
                      <a:pt x="47" y="3"/>
                      <a:pt x="48" y="3"/>
                    </a:cubicBezTo>
                    <a:cubicBezTo>
                      <a:pt x="48" y="4"/>
                      <a:pt x="49" y="5"/>
                      <a:pt x="48" y="6"/>
                    </a:cubicBezTo>
                    <a:cubicBezTo>
                      <a:pt x="47" y="7"/>
                      <a:pt x="46" y="7"/>
                      <a:pt x="45" y="7"/>
                    </a:cubicBezTo>
                    <a:cubicBezTo>
                      <a:pt x="44" y="7"/>
                      <a:pt x="44" y="7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0" y="9"/>
                      <a:pt x="38" y="10"/>
                      <a:pt x="37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5" y="10"/>
                      <a:pt x="35" y="10"/>
                      <a:pt x="35" y="10"/>
                    </a:cubicBez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cubicBezTo>
                      <a:pt x="36" y="11"/>
                      <a:pt x="36" y="11"/>
                      <a:pt x="36" y="12"/>
                    </a:cubicBezTo>
                    <a:cubicBezTo>
                      <a:pt x="37" y="12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4" y="13"/>
                    </a:lnTo>
                    <a:lnTo>
                      <a:pt x="33" y="13"/>
                    </a:lnTo>
                    <a:cubicBezTo>
                      <a:pt x="33" y="13"/>
                      <a:pt x="32" y="13"/>
                      <a:pt x="32" y="14"/>
                    </a:cubicBezTo>
                    <a:cubicBezTo>
                      <a:pt x="31" y="14"/>
                      <a:pt x="31" y="15"/>
                      <a:pt x="30" y="15"/>
                    </a:cubicBezTo>
                    <a:cubicBezTo>
                      <a:pt x="29" y="15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28" y="13"/>
                    </a:cubicBezTo>
                    <a:cubicBezTo>
                      <a:pt x="26" y="13"/>
                      <a:pt x="24" y="13"/>
                      <a:pt x="23" y="14"/>
                    </a:cubicBezTo>
                    <a:cubicBezTo>
                      <a:pt x="22" y="14"/>
                      <a:pt x="22" y="15"/>
                      <a:pt x="22" y="15"/>
                    </a:cubicBezTo>
                    <a:cubicBezTo>
                      <a:pt x="22" y="16"/>
                      <a:pt x="22" y="17"/>
                      <a:pt x="19" y="17"/>
                    </a:cubicBezTo>
                    <a:lnTo>
                      <a:pt x="18" y="17"/>
                    </a:lnTo>
                    <a:cubicBezTo>
                      <a:pt x="16" y="17"/>
                      <a:pt x="16" y="17"/>
                      <a:pt x="15" y="17"/>
                    </a:cubicBezTo>
                    <a:cubicBezTo>
                      <a:pt x="15" y="18"/>
                      <a:pt x="14" y="18"/>
                      <a:pt x="14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2" name="Shape 3382"/>
              <p:cNvSpPr/>
              <p:nvPr/>
            </p:nvSpPr>
            <p:spPr>
              <a:xfrm>
                <a:off x="9609947" y="8469966"/>
                <a:ext cx="80901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24" h="11" extrusionOk="0">
                    <a:moveTo>
                      <a:pt x="9" y="11"/>
                    </a:moveTo>
                    <a:cubicBezTo>
                      <a:pt x="8" y="11"/>
                      <a:pt x="7" y="11"/>
                      <a:pt x="6" y="11"/>
                    </a:cubicBezTo>
                    <a:lnTo>
                      <a:pt x="5" y="11"/>
                    </a:lnTo>
                    <a:lnTo>
                      <a:pt x="4" y="10"/>
                    </a:lnTo>
                    <a:cubicBezTo>
                      <a:pt x="2" y="10"/>
                      <a:pt x="1" y="10"/>
                      <a:pt x="0" y="10"/>
                    </a:cubicBezTo>
                    <a:cubicBezTo>
                      <a:pt x="-1" y="9"/>
                      <a:pt x="0" y="7"/>
                      <a:pt x="2" y="6"/>
                    </a:cubicBezTo>
                    <a:lnTo>
                      <a:pt x="3" y="6"/>
                    </a:lnTo>
                    <a:cubicBezTo>
                      <a:pt x="4" y="5"/>
                      <a:pt x="5" y="4"/>
                      <a:pt x="7" y="3"/>
                    </a:cubicBezTo>
                    <a:cubicBezTo>
                      <a:pt x="8" y="3"/>
                      <a:pt x="9" y="2"/>
                      <a:pt x="10" y="2"/>
                    </a:cubicBezTo>
                    <a:cubicBezTo>
                      <a:pt x="10" y="2"/>
                      <a:pt x="11" y="2"/>
                      <a:pt x="11" y="1"/>
                    </a:cubicBezTo>
                    <a:cubicBezTo>
                      <a:pt x="12" y="1"/>
                      <a:pt x="12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lnTo>
                      <a:pt x="18" y="0"/>
                    </a:lnTo>
                    <a:cubicBezTo>
                      <a:pt x="21" y="0"/>
                      <a:pt x="23" y="0"/>
                      <a:pt x="23" y="2"/>
                    </a:cubicBezTo>
                    <a:cubicBezTo>
                      <a:pt x="25" y="4"/>
                      <a:pt x="22" y="4"/>
                      <a:pt x="20" y="5"/>
                    </a:cubicBezTo>
                    <a:cubicBezTo>
                      <a:pt x="18" y="5"/>
                      <a:pt x="18" y="6"/>
                      <a:pt x="17" y="7"/>
                    </a:cubicBezTo>
                    <a:cubicBezTo>
                      <a:pt x="17" y="7"/>
                      <a:pt x="17" y="8"/>
                      <a:pt x="16" y="9"/>
                    </a:cubicBezTo>
                    <a:cubicBezTo>
                      <a:pt x="16" y="9"/>
                      <a:pt x="14" y="10"/>
                      <a:pt x="12" y="10"/>
                    </a:cubicBezTo>
                    <a:lnTo>
                      <a:pt x="11" y="11"/>
                    </a:lnTo>
                    <a:cubicBezTo>
                      <a:pt x="11" y="11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3" name="Shape 3383"/>
              <p:cNvSpPr/>
              <p:nvPr/>
            </p:nvSpPr>
            <p:spPr>
              <a:xfrm>
                <a:off x="9113991" y="8519210"/>
                <a:ext cx="204010" cy="91453"/>
              </a:xfrm>
              <a:custGeom>
                <a:avLst/>
                <a:gdLst/>
                <a:ahLst/>
                <a:cxnLst/>
                <a:rect l="0" t="0" r="0" b="0"/>
                <a:pathLst>
                  <a:path w="59" h="27" extrusionOk="0">
                    <a:moveTo>
                      <a:pt x="47" y="27"/>
                    </a:moveTo>
                    <a:lnTo>
                      <a:pt x="46" y="27"/>
                    </a:lnTo>
                    <a:cubicBezTo>
                      <a:pt x="46" y="27"/>
                      <a:pt x="46" y="26"/>
                      <a:pt x="45" y="26"/>
                    </a:cubicBezTo>
                    <a:lnTo>
                      <a:pt x="45" y="25"/>
                    </a:lnTo>
                    <a:cubicBezTo>
                      <a:pt x="44" y="25"/>
                      <a:pt x="44" y="25"/>
                      <a:pt x="43" y="24"/>
                    </a:cubicBezTo>
                    <a:cubicBezTo>
                      <a:pt x="42" y="24"/>
                      <a:pt x="43" y="23"/>
                      <a:pt x="43" y="23"/>
                    </a:cubicBezTo>
                    <a:cubicBezTo>
                      <a:pt x="43" y="22"/>
                      <a:pt x="42" y="22"/>
                      <a:pt x="41" y="22"/>
                    </a:cubicBezTo>
                    <a:cubicBezTo>
                      <a:pt x="40" y="22"/>
                      <a:pt x="40" y="22"/>
                      <a:pt x="39" y="21"/>
                    </a:cubicBezTo>
                    <a:cubicBezTo>
                      <a:pt x="40" y="21"/>
                      <a:pt x="40" y="21"/>
                      <a:pt x="40" y="20"/>
                    </a:cubicBezTo>
                    <a:lnTo>
                      <a:pt x="41" y="20"/>
                    </a:lnTo>
                    <a:cubicBezTo>
                      <a:pt x="41" y="19"/>
                      <a:pt x="42" y="19"/>
                      <a:pt x="42" y="19"/>
                    </a:cubicBezTo>
                    <a:cubicBezTo>
                      <a:pt x="43" y="19"/>
                      <a:pt x="43" y="18"/>
                      <a:pt x="43" y="18"/>
                    </a:cubicBezTo>
                    <a:cubicBezTo>
                      <a:pt x="42" y="18"/>
                      <a:pt x="41" y="18"/>
                      <a:pt x="40" y="19"/>
                    </a:cubicBezTo>
                    <a:lnTo>
                      <a:pt x="39" y="19"/>
                    </a:lnTo>
                    <a:cubicBezTo>
                      <a:pt x="38" y="19"/>
                      <a:pt x="36" y="20"/>
                      <a:pt x="35" y="21"/>
                    </a:cubicBezTo>
                    <a:lnTo>
                      <a:pt x="34" y="21"/>
                    </a:lnTo>
                    <a:cubicBezTo>
                      <a:pt x="33" y="22"/>
                      <a:pt x="33" y="22"/>
                      <a:pt x="32" y="22"/>
                    </a:cubicBezTo>
                    <a:cubicBezTo>
                      <a:pt x="31" y="23"/>
                      <a:pt x="30" y="23"/>
                      <a:pt x="29" y="23"/>
                    </a:cubicBezTo>
                    <a:cubicBezTo>
                      <a:pt x="28" y="23"/>
                      <a:pt x="27" y="24"/>
                      <a:pt x="26" y="24"/>
                    </a:cubicBezTo>
                    <a:cubicBezTo>
                      <a:pt x="25" y="24"/>
                      <a:pt x="24" y="24"/>
                      <a:pt x="23" y="24"/>
                    </a:cubicBezTo>
                    <a:cubicBezTo>
                      <a:pt x="22" y="24"/>
                      <a:pt x="21" y="25"/>
                      <a:pt x="21" y="25"/>
                    </a:cubicBezTo>
                    <a:cubicBezTo>
                      <a:pt x="20" y="25"/>
                      <a:pt x="20" y="26"/>
                      <a:pt x="18" y="26"/>
                    </a:cubicBezTo>
                    <a:lnTo>
                      <a:pt x="17" y="26"/>
                    </a:lnTo>
                    <a:lnTo>
                      <a:pt x="16" y="26"/>
                    </a:lnTo>
                    <a:cubicBezTo>
                      <a:pt x="15" y="26"/>
                      <a:pt x="15" y="27"/>
                      <a:pt x="14" y="27"/>
                    </a:cubicBezTo>
                    <a:lnTo>
                      <a:pt x="13" y="27"/>
                    </a:ln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0" y="27"/>
                    </a:cubicBezTo>
                    <a:lnTo>
                      <a:pt x="9" y="27"/>
                    </a:lnTo>
                    <a:lnTo>
                      <a:pt x="8" y="27"/>
                    </a:lnTo>
                    <a:cubicBezTo>
                      <a:pt x="7" y="27"/>
                      <a:pt x="7" y="26"/>
                      <a:pt x="7" y="26"/>
                    </a:cubicBezTo>
                    <a:cubicBezTo>
                      <a:pt x="7" y="25"/>
                      <a:pt x="9" y="25"/>
                      <a:pt x="9" y="24"/>
                    </a:cubicBezTo>
                    <a:cubicBezTo>
                      <a:pt x="10" y="24"/>
                      <a:pt x="10" y="23"/>
                      <a:pt x="11" y="23"/>
                    </a:cubicBezTo>
                    <a:lnTo>
                      <a:pt x="12" y="22"/>
                    </a:lnTo>
                    <a:cubicBezTo>
                      <a:pt x="13" y="22"/>
                      <a:pt x="13" y="22"/>
                      <a:pt x="14" y="22"/>
                    </a:cubicBezTo>
                    <a:cubicBezTo>
                      <a:pt x="14" y="21"/>
                      <a:pt x="14" y="21"/>
                      <a:pt x="15" y="21"/>
                    </a:cubicBezTo>
                    <a:lnTo>
                      <a:pt x="16" y="21"/>
                    </a:lnTo>
                    <a:cubicBezTo>
                      <a:pt x="15" y="21"/>
                      <a:pt x="15" y="21"/>
                      <a:pt x="15" y="21"/>
                    </a:cubicBezTo>
                    <a:lnTo>
                      <a:pt x="14" y="21"/>
                    </a:lnTo>
                    <a:lnTo>
                      <a:pt x="13" y="21"/>
                    </a:lnTo>
                    <a:lnTo>
                      <a:pt x="12" y="22"/>
                    </a:lnTo>
                    <a:lnTo>
                      <a:pt x="11" y="22"/>
                    </a:lnTo>
                    <a:cubicBezTo>
                      <a:pt x="10" y="22"/>
                      <a:pt x="10" y="23"/>
                      <a:pt x="9" y="23"/>
                    </a:cubicBezTo>
                    <a:cubicBezTo>
                      <a:pt x="8" y="23"/>
                      <a:pt x="7" y="22"/>
                      <a:pt x="7" y="22"/>
                    </a:cubicBezTo>
                    <a:lnTo>
                      <a:pt x="6" y="22"/>
                    </a:lnTo>
                    <a:lnTo>
                      <a:pt x="5" y="22"/>
                    </a:ln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3" y="22"/>
                      <a:pt x="2" y="22"/>
                    </a:cubicBez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cubicBezTo>
                      <a:pt x="4" y="19"/>
                      <a:pt x="6" y="18"/>
                      <a:pt x="8" y="18"/>
                    </a:cubicBezTo>
                    <a:cubicBezTo>
                      <a:pt x="9" y="18"/>
                      <a:pt x="10" y="18"/>
                      <a:pt x="11" y="18"/>
                    </a:cubicBezTo>
                    <a:cubicBezTo>
                      <a:pt x="11" y="18"/>
                      <a:pt x="13" y="18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2" y="13"/>
                      <a:pt x="24" y="13"/>
                    </a:cubicBezTo>
                    <a:cubicBezTo>
                      <a:pt x="25" y="12"/>
                      <a:pt x="26" y="12"/>
                      <a:pt x="27" y="12"/>
                    </a:cubicBezTo>
                    <a:cubicBezTo>
                      <a:pt x="28" y="11"/>
                      <a:pt x="29" y="11"/>
                      <a:pt x="31" y="11"/>
                    </a:cubicBezTo>
                    <a:cubicBezTo>
                      <a:pt x="31" y="10"/>
                      <a:pt x="32" y="10"/>
                      <a:pt x="33" y="9"/>
                    </a:cubicBezTo>
                    <a:cubicBezTo>
                      <a:pt x="34" y="9"/>
                      <a:pt x="35" y="8"/>
                      <a:pt x="36" y="8"/>
                    </a:cubicBezTo>
                    <a:lnTo>
                      <a:pt x="37" y="8"/>
                    </a:lnTo>
                    <a:cubicBezTo>
                      <a:pt x="37" y="7"/>
                      <a:pt x="38" y="7"/>
                      <a:pt x="38" y="7"/>
                    </a:cubicBezTo>
                    <a:cubicBezTo>
                      <a:pt x="40" y="6"/>
                      <a:pt x="40" y="6"/>
                      <a:pt x="41" y="5"/>
                    </a:cubicBezTo>
                    <a:cubicBezTo>
                      <a:pt x="42" y="4"/>
                      <a:pt x="43" y="3"/>
                      <a:pt x="45" y="3"/>
                    </a:cubicBezTo>
                    <a:cubicBezTo>
                      <a:pt x="46" y="2"/>
                      <a:pt x="47" y="2"/>
                      <a:pt x="47" y="2"/>
                    </a:cubicBezTo>
                    <a:cubicBezTo>
                      <a:pt x="48" y="2"/>
                      <a:pt x="48" y="1"/>
                      <a:pt x="49" y="1"/>
                    </a:cubicBezTo>
                    <a:lnTo>
                      <a:pt x="50" y="1"/>
                    </a:lnTo>
                    <a:cubicBezTo>
                      <a:pt x="50" y="0"/>
                      <a:pt x="51" y="0"/>
                      <a:pt x="52" y="0"/>
                    </a:cubicBezTo>
                    <a:lnTo>
                      <a:pt x="53" y="0"/>
                    </a:lnTo>
                    <a:cubicBezTo>
                      <a:pt x="53" y="1"/>
                      <a:pt x="52" y="1"/>
                      <a:pt x="52" y="1"/>
                    </a:cubicBezTo>
                    <a:cubicBezTo>
                      <a:pt x="52" y="2"/>
                      <a:pt x="52" y="2"/>
                      <a:pt x="51" y="2"/>
                    </a:cubicBezTo>
                    <a:cubicBezTo>
                      <a:pt x="51" y="3"/>
                      <a:pt x="51" y="3"/>
                      <a:pt x="50" y="3"/>
                    </a:cubicBezTo>
                    <a:lnTo>
                      <a:pt x="49" y="3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8" y="5"/>
                    </a:lnTo>
                    <a:cubicBezTo>
                      <a:pt x="48" y="6"/>
                      <a:pt x="48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lnTo>
                      <a:pt x="48" y="7"/>
                    </a:lnTo>
                    <a:lnTo>
                      <a:pt x="49" y="7"/>
                    </a:lnTo>
                    <a:cubicBezTo>
                      <a:pt x="50" y="7"/>
                      <a:pt x="50" y="7"/>
                      <a:pt x="50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8"/>
                      <a:pt x="52" y="8"/>
                    </a:cubicBezTo>
                    <a:lnTo>
                      <a:pt x="52" y="9"/>
                    </a:lnTo>
                    <a:cubicBezTo>
                      <a:pt x="53" y="9"/>
                      <a:pt x="53" y="9"/>
                      <a:pt x="54" y="9"/>
                    </a:cubicBezTo>
                    <a:lnTo>
                      <a:pt x="55" y="9"/>
                    </a:lnTo>
                    <a:cubicBezTo>
                      <a:pt x="55" y="10"/>
                      <a:pt x="55" y="10"/>
                      <a:pt x="55" y="11"/>
                    </a:cubicBezTo>
                    <a:cubicBezTo>
                      <a:pt x="55" y="11"/>
                      <a:pt x="54" y="11"/>
                      <a:pt x="54" y="12"/>
                    </a:cubicBezTo>
                    <a:lnTo>
                      <a:pt x="54" y="13"/>
                    </a:lnTo>
                    <a:lnTo>
                      <a:pt x="55" y="13"/>
                    </a:ln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4"/>
                      <a:pt x="57" y="14"/>
                      <a:pt x="57" y="15"/>
                    </a:cubicBezTo>
                    <a:cubicBezTo>
                      <a:pt x="58" y="15"/>
                      <a:pt x="58" y="15"/>
                      <a:pt x="58" y="16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9" y="19"/>
                      <a:pt x="58" y="20"/>
                      <a:pt x="58" y="21"/>
                    </a:cubicBezTo>
                    <a:cubicBezTo>
                      <a:pt x="57" y="21"/>
                      <a:pt x="57" y="21"/>
                      <a:pt x="55" y="21"/>
                    </a:cubicBezTo>
                    <a:lnTo>
                      <a:pt x="54" y="21"/>
                    </a:lnTo>
                    <a:lnTo>
                      <a:pt x="53" y="21"/>
                    </a:lnTo>
                    <a:cubicBezTo>
                      <a:pt x="52" y="21"/>
                      <a:pt x="52" y="21"/>
                      <a:pt x="51" y="21"/>
                    </a:cubicBezTo>
                    <a:lnTo>
                      <a:pt x="52" y="21"/>
                    </a:lnTo>
                    <a:lnTo>
                      <a:pt x="53" y="21"/>
                    </a:lnTo>
                    <a:cubicBezTo>
                      <a:pt x="54" y="21"/>
                      <a:pt x="54" y="21"/>
                      <a:pt x="55" y="22"/>
                    </a:cubicBezTo>
                    <a:cubicBezTo>
                      <a:pt x="56" y="23"/>
                      <a:pt x="56" y="23"/>
                      <a:pt x="56" y="23"/>
                    </a:cubicBezTo>
                    <a:lnTo>
                      <a:pt x="57" y="23"/>
                    </a:lnTo>
                    <a:lnTo>
                      <a:pt x="58" y="23"/>
                    </a:lnTo>
                    <a:cubicBezTo>
                      <a:pt x="58" y="23"/>
                      <a:pt x="58" y="22"/>
                      <a:pt x="59" y="22"/>
                    </a:cubicBezTo>
                    <a:lnTo>
                      <a:pt x="59" y="23"/>
                    </a:lnTo>
                    <a:cubicBezTo>
                      <a:pt x="59" y="24"/>
                      <a:pt x="59" y="24"/>
                      <a:pt x="59" y="25"/>
                    </a:cubicBezTo>
                    <a:cubicBezTo>
                      <a:pt x="59" y="25"/>
                      <a:pt x="59" y="26"/>
                      <a:pt x="58" y="26"/>
                    </a:cubicBezTo>
                    <a:cubicBezTo>
                      <a:pt x="58" y="27"/>
                      <a:pt x="57" y="27"/>
                      <a:pt x="57" y="27"/>
                    </a:cubicBezTo>
                    <a:lnTo>
                      <a:pt x="56" y="27"/>
                    </a:lnTo>
                    <a:lnTo>
                      <a:pt x="55" y="27"/>
                    </a:lnTo>
                    <a:cubicBezTo>
                      <a:pt x="54" y="27"/>
                      <a:pt x="54" y="27"/>
                      <a:pt x="53" y="27"/>
                    </a:cubicBezTo>
                    <a:lnTo>
                      <a:pt x="52" y="27"/>
                    </a:lnTo>
                    <a:cubicBezTo>
                      <a:pt x="51" y="27"/>
                      <a:pt x="50" y="27"/>
                      <a:pt x="50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8" y="27"/>
                      <a:pt x="48" y="27"/>
                      <a:pt x="47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4" name="Shape 3384"/>
              <p:cNvSpPr/>
              <p:nvPr/>
            </p:nvSpPr>
            <p:spPr>
              <a:xfrm>
                <a:off x="9430558" y="8241334"/>
                <a:ext cx="232149" cy="66831"/>
              </a:xfrm>
              <a:custGeom>
                <a:avLst/>
                <a:gdLst/>
                <a:ahLst/>
                <a:cxnLst/>
                <a:rect l="0" t="0" r="0" b="0"/>
                <a:pathLst>
                  <a:path w="67" h="20" extrusionOk="0">
                    <a:moveTo>
                      <a:pt x="7" y="20"/>
                    </a:moveTo>
                    <a:lnTo>
                      <a:pt x="6" y="20"/>
                    </a:lnTo>
                    <a:cubicBezTo>
                      <a:pt x="5" y="20"/>
                      <a:pt x="5" y="20"/>
                      <a:pt x="4" y="19"/>
                    </a:cubicBezTo>
                    <a:lnTo>
                      <a:pt x="3" y="19"/>
                    </a:lnTo>
                    <a:lnTo>
                      <a:pt x="2" y="19"/>
                    </a:lnTo>
                    <a:cubicBezTo>
                      <a:pt x="2" y="18"/>
                      <a:pt x="1" y="18"/>
                      <a:pt x="0" y="18"/>
                    </a:cubicBezTo>
                    <a:lnTo>
                      <a:pt x="0" y="17"/>
                    </a:lnTo>
                    <a:cubicBezTo>
                      <a:pt x="0" y="17"/>
                      <a:pt x="1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lnTo>
                      <a:pt x="3" y="16"/>
                    </a:lnTo>
                    <a:cubicBezTo>
                      <a:pt x="2" y="15"/>
                      <a:pt x="3" y="15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2"/>
                      <a:pt x="8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2" y="9"/>
                      <a:pt x="13" y="9"/>
                      <a:pt x="13" y="8"/>
                    </a:cubicBezTo>
                    <a:cubicBezTo>
                      <a:pt x="14" y="8"/>
                      <a:pt x="14" y="8"/>
                      <a:pt x="15" y="8"/>
                    </a:cubicBezTo>
                    <a:lnTo>
                      <a:pt x="16" y="7"/>
                    </a:lnTo>
                    <a:cubicBezTo>
                      <a:pt x="16" y="7"/>
                      <a:pt x="17" y="7"/>
                      <a:pt x="18" y="7"/>
                    </a:cubicBezTo>
                    <a:cubicBezTo>
                      <a:pt x="20" y="7"/>
                      <a:pt x="21" y="6"/>
                      <a:pt x="21" y="6"/>
                    </a:cubicBezTo>
                    <a:cubicBezTo>
                      <a:pt x="22" y="6"/>
                      <a:pt x="23" y="5"/>
                      <a:pt x="24" y="5"/>
                    </a:cubicBezTo>
                    <a:lnTo>
                      <a:pt x="25" y="5"/>
                    </a:ln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8" y="3"/>
                    </a:cubicBezTo>
                    <a:cubicBezTo>
                      <a:pt x="28" y="2"/>
                      <a:pt x="29" y="2"/>
                      <a:pt x="30" y="2"/>
                    </a:cubicBezTo>
                    <a:lnTo>
                      <a:pt x="31" y="2"/>
                    </a:lnTo>
                    <a:cubicBezTo>
                      <a:pt x="32" y="2"/>
                      <a:pt x="32" y="2"/>
                      <a:pt x="32" y="2"/>
                    </a:cubicBezTo>
                    <a:lnTo>
                      <a:pt x="33" y="2"/>
                    </a:lnTo>
                    <a:lnTo>
                      <a:pt x="34" y="3"/>
                    </a:lnTo>
                    <a:cubicBezTo>
                      <a:pt x="34" y="2"/>
                      <a:pt x="34" y="2"/>
                      <a:pt x="35" y="2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1" y="0"/>
                      <a:pt x="42" y="0"/>
                      <a:pt x="43" y="0"/>
                    </a:cubicBezTo>
                    <a:lnTo>
                      <a:pt x="44" y="0"/>
                    </a:lnTo>
                    <a:cubicBezTo>
                      <a:pt x="46" y="0"/>
                      <a:pt x="46" y="1"/>
                      <a:pt x="47" y="1"/>
                    </a:cubicBezTo>
                    <a:lnTo>
                      <a:pt x="47" y="2"/>
                    </a:lnTo>
                    <a:lnTo>
                      <a:pt x="48" y="2"/>
                    </a:lnTo>
                    <a:cubicBezTo>
                      <a:pt x="48" y="1"/>
                      <a:pt x="48" y="1"/>
                      <a:pt x="48" y="1"/>
                    </a:cubicBezTo>
                    <a:lnTo>
                      <a:pt x="49" y="1"/>
                    </a:lnTo>
                    <a:lnTo>
                      <a:pt x="50" y="1"/>
                    </a:lnTo>
                    <a:cubicBezTo>
                      <a:pt x="51" y="1"/>
                      <a:pt x="51" y="1"/>
                      <a:pt x="51" y="1"/>
                    </a:cubicBezTo>
                    <a:lnTo>
                      <a:pt x="52" y="1"/>
                    </a:lnTo>
                    <a:cubicBezTo>
                      <a:pt x="53" y="1"/>
                      <a:pt x="54" y="1"/>
                      <a:pt x="55" y="2"/>
                    </a:cubicBezTo>
                    <a:cubicBezTo>
                      <a:pt x="56" y="2"/>
                      <a:pt x="56" y="2"/>
                      <a:pt x="56" y="2"/>
                    </a:cubicBezTo>
                    <a:lnTo>
                      <a:pt x="57" y="2"/>
                    </a:lnTo>
                    <a:cubicBezTo>
                      <a:pt x="57" y="3"/>
                      <a:pt x="57" y="3"/>
                      <a:pt x="57" y="3"/>
                    </a:cubicBezTo>
                    <a:cubicBezTo>
                      <a:pt x="58" y="3"/>
                      <a:pt x="58" y="3"/>
                      <a:pt x="59" y="3"/>
                    </a:cubicBezTo>
                    <a:lnTo>
                      <a:pt x="59" y="2"/>
                    </a:lnTo>
                    <a:cubicBezTo>
                      <a:pt x="60" y="2"/>
                      <a:pt x="60" y="2"/>
                      <a:pt x="60" y="2"/>
                    </a:cubicBezTo>
                    <a:cubicBezTo>
                      <a:pt x="61" y="2"/>
                      <a:pt x="62" y="3"/>
                      <a:pt x="62" y="3"/>
                    </a:cubicBezTo>
                    <a:cubicBezTo>
                      <a:pt x="63" y="3"/>
                      <a:pt x="63" y="4"/>
                      <a:pt x="63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6" y="4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6"/>
                      <a:pt x="65" y="6"/>
                      <a:pt x="64" y="6"/>
                    </a:cubicBezTo>
                    <a:lnTo>
                      <a:pt x="63" y="7"/>
                    </a:lnTo>
                    <a:lnTo>
                      <a:pt x="62" y="7"/>
                    </a:lnTo>
                    <a:lnTo>
                      <a:pt x="61" y="7"/>
                    </a:lnTo>
                    <a:cubicBezTo>
                      <a:pt x="61" y="8"/>
                      <a:pt x="60" y="8"/>
                      <a:pt x="59" y="8"/>
                    </a:cubicBezTo>
                    <a:cubicBezTo>
                      <a:pt x="57" y="8"/>
                      <a:pt x="57" y="8"/>
                      <a:pt x="56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10"/>
                      <a:pt x="52" y="10"/>
                      <a:pt x="50" y="10"/>
                    </a:cubicBezTo>
                    <a:lnTo>
                      <a:pt x="49" y="10"/>
                    </a:lnTo>
                    <a:cubicBezTo>
                      <a:pt x="48" y="10"/>
                      <a:pt x="48" y="10"/>
                      <a:pt x="47" y="11"/>
                    </a:cubicBezTo>
                    <a:cubicBezTo>
                      <a:pt x="47" y="11"/>
                      <a:pt x="46" y="11"/>
                      <a:pt x="46" y="12"/>
                    </a:cubicBezTo>
                    <a:cubicBezTo>
                      <a:pt x="45" y="12"/>
                      <a:pt x="44" y="12"/>
                      <a:pt x="43" y="12"/>
                    </a:cubicBezTo>
                    <a:cubicBezTo>
                      <a:pt x="42" y="12"/>
                      <a:pt x="42" y="13"/>
                      <a:pt x="41" y="13"/>
                    </a:cubicBezTo>
                    <a:cubicBezTo>
                      <a:pt x="40" y="13"/>
                      <a:pt x="40" y="13"/>
                      <a:pt x="39" y="13"/>
                    </a:cubicBezTo>
                    <a:cubicBezTo>
                      <a:pt x="38" y="13"/>
                      <a:pt x="38" y="13"/>
                      <a:pt x="37" y="14"/>
                    </a:cubicBezTo>
                    <a:cubicBezTo>
                      <a:pt x="36" y="14"/>
                      <a:pt x="36" y="14"/>
                      <a:pt x="35" y="14"/>
                    </a:cubicBezTo>
                    <a:cubicBezTo>
                      <a:pt x="33" y="14"/>
                      <a:pt x="33" y="14"/>
                      <a:pt x="32" y="13"/>
                    </a:cubicBezTo>
                    <a:lnTo>
                      <a:pt x="32" y="12"/>
                    </a:lnTo>
                    <a:cubicBezTo>
                      <a:pt x="32" y="12"/>
                      <a:pt x="31" y="12"/>
                      <a:pt x="30" y="12"/>
                    </a:cubicBez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2"/>
                    </a:lnTo>
                    <a:cubicBezTo>
                      <a:pt x="25" y="11"/>
                      <a:pt x="24" y="11"/>
                      <a:pt x="22" y="11"/>
                    </a:cubicBezTo>
                    <a:cubicBezTo>
                      <a:pt x="21" y="11"/>
                      <a:pt x="20" y="11"/>
                      <a:pt x="20" y="11"/>
                    </a:cubicBezTo>
                    <a:lnTo>
                      <a:pt x="21" y="12"/>
                    </a:lnTo>
                    <a:cubicBezTo>
                      <a:pt x="22" y="12"/>
                      <a:pt x="24" y="12"/>
                      <a:pt x="24" y="13"/>
                    </a:cubicBezTo>
                    <a:lnTo>
                      <a:pt x="23" y="14"/>
                    </a:lnTo>
                    <a:cubicBezTo>
                      <a:pt x="22" y="15"/>
                      <a:pt x="21" y="15"/>
                      <a:pt x="20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7"/>
                      <a:pt x="13" y="18"/>
                      <a:pt x="11" y="18"/>
                    </a:cubicBez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0"/>
                    </a:lnTo>
                    <a:cubicBezTo>
                      <a:pt x="7" y="20"/>
                      <a:pt x="7" y="20"/>
                      <a:pt x="7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5" name="Shape 3385"/>
              <p:cNvSpPr/>
              <p:nvPr/>
            </p:nvSpPr>
            <p:spPr>
              <a:xfrm>
                <a:off x="9602912" y="8192090"/>
                <a:ext cx="87935" cy="31657"/>
              </a:xfrm>
              <a:custGeom>
                <a:avLst/>
                <a:gdLst/>
                <a:ahLst/>
                <a:cxnLst/>
                <a:rect l="0" t="0" r="0" b="0"/>
                <a:pathLst>
                  <a:path w="26" h="10" extrusionOk="0">
                    <a:moveTo>
                      <a:pt x="12" y="10"/>
                    </a:moveTo>
                    <a:cubicBezTo>
                      <a:pt x="11" y="10"/>
                      <a:pt x="10" y="9"/>
                      <a:pt x="9" y="9"/>
                    </a:cubicBezTo>
                    <a:cubicBezTo>
                      <a:pt x="8" y="9"/>
                      <a:pt x="6" y="8"/>
                      <a:pt x="5" y="7"/>
                    </a:cubicBezTo>
                    <a:cubicBezTo>
                      <a:pt x="4" y="7"/>
                      <a:pt x="2" y="7"/>
                      <a:pt x="2" y="6"/>
                    </a:cubicBezTo>
                    <a:lnTo>
                      <a:pt x="3" y="5"/>
                    </a:ln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2" y="3"/>
                      <a:pt x="3" y="3"/>
                    </a:cubicBezTo>
                    <a:lnTo>
                      <a:pt x="4" y="3"/>
                    </a:lnTo>
                    <a:lnTo>
                      <a:pt x="5" y="3"/>
                    </a:lnTo>
                    <a:cubicBezTo>
                      <a:pt x="6" y="3"/>
                      <a:pt x="7" y="2"/>
                      <a:pt x="9" y="2"/>
                    </a:cubicBezTo>
                    <a:cubicBezTo>
                      <a:pt x="11" y="1"/>
                      <a:pt x="13" y="1"/>
                      <a:pt x="15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9" y="0"/>
                      <a:pt x="21" y="0"/>
                      <a:pt x="23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7" y="3"/>
                      <a:pt x="24" y="4"/>
                      <a:pt x="21" y="5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6" y="9"/>
                      <a:pt x="14" y="10"/>
                      <a:pt x="12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6" name="Shape 3386"/>
              <p:cNvSpPr/>
              <p:nvPr/>
            </p:nvSpPr>
            <p:spPr>
              <a:xfrm>
                <a:off x="9694365" y="8040841"/>
                <a:ext cx="109040" cy="66831"/>
              </a:xfrm>
              <a:custGeom>
                <a:avLst/>
                <a:gdLst/>
                <a:ahLst/>
                <a:cxnLst/>
                <a:rect l="0" t="0" r="0" b="0"/>
                <a:pathLst>
                  <a:path w="32" h="20" extrusionOk="0">
                    <a:moveTo>
                      <a:pt x="19" y="20"/>
                    </a:moveTo>
                    <a:cubicBezTo>
                      <a:pt x="18" y="20"/>
                      <a:pt x="17" y="20"/>
                      <a:pt x="17" y="20"/>
                    </a:cubicBezTo>
                    <a:lnTo>
                      <a:pt x="16" y="20"/>
                    </a:lnTo>
                    <a:lnTo>
                      <a:pt x="15" y="20"/>
                    </a:lnTo>
                    <a:cubicBezTo>
                      <a:pt x="15" y="20"/>
                      <a:pt x="14" y="20"/>
                      <a:pt x="13" y="20"/>
                    </a:cubicBezTo>
                    <a:cubicBezTo>
                      <a:pt x="13" y="19"/>
                      <a:pt x="12" y="19"/>
                      <a:pt x="12" y="19"/>
                    </a:cubicBezTo>
                    <a:cubicBezTo>
                      <a:pt x="12" y="18"/>
                      <a:pt x="13" y="17"/>
                      <a:pt x="14" y="17"/>
                    </a:cubicBezTo>
                    <a:cubicBezTo>
                      <a:pt x="15" y="16"/>
                      <a:pt x="15" y="16"/>
                      <a:pt x="15" y="16"/>
                    </a:cubicBezTo>
                    <a:lnTo>
                      <a:pt x="17" y="15"/>
                    </a:lnTo>
                    <a:lnTo>
                      <a:pt x="16" y="15"/>
                    </a:lnTo>
                    <a:cubicBezTo>
                      <a:pt x="16" y="15"/>
                      <a:pt x="15" y="15"/>
                      <a:pt x="15" y="14"/>
                    </a:cubicBezTo>
                    <a:cubicBezTo>
                      <a:pt x="15" y="14"/>
                      <a:pt x="14" y="14"/>
                      <a:pt x="13" y="14"/>
                    </a:cubicBezTo>
                    <a:cubicBezTo>
                      <a:pt x="12" y="14"/>
                      <a:pt x="12" y="13"/>
                      <a:pt x="11" y="13"/>
                    </a:cubicBezTo>
                    <a:lnTo>
                      <a:pt x="10" y="13"/>
                    </a:ln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2"/>
                    </a:cubicBezTo>
                    <a:lnTo>
                      <a:pt x="8" y="11"/>
                    </a:lnTo>
                    <a:cubicBezTo>
                      <a:pt x="7" y="11"/>
                      <a:pt x="7" y="11"/>
                      <a:pt x="6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10"/>
                    </a:cubicBez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cubicBezTo>
                      <a:pt x="10" y="10"/>
                      <a:pt x="9" y="10"/>
                      <a:pt x="9" y="9"/>
                    </a:cubicBez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cubicBezTo>
                      <a:pt x="11" y="6"/>
                      <a:pt x="12" y="6"/>
                      <a:pt x="12" y="6"/>
                    </a:cubicBezTo>
                    <a:cubicBezTo>
                      <a:pt x="13" y="6"/>
                      <a:pt x="14" y="6"/>
                      <a:pt x="15" y="6"/>
                    </a:cubicBezTo>
                    <a:lnTo>
                      <a:pt x="15" y="5"/>
                    </a:lnTo>
                    <a:cubicBezTo>
                      <a:pt x="14" y="5"/>
                      <a:pt x="13" y="5"/>
                      <a:pt x="13" y="6"/>
                    </a:cubicBezTo>
                    <a:lnTo>
                      <a:pt x="12" y="6"/>
                    </a:lnTo>
                    <a:cubicBezTo>
                      <a:pt x="12" y="6"/>
                      <a:pt x="11" y="6"/>
                      <a:pt x="10" y="6"/>
                    </a:cubicBezTo>
                    <a:lnTo>
                      <a:pt x="9" y="6"/>
                    </a:lnTo>
                    <a:cubicBezTo>
                      <a:pt x="9" y="5"/>
                      <a:pt x="9" y="5"/>
                      <a:pt x="10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2" y="2"/>
                      <a:pt x="13" y="2"/>
                      <a:pt x="13" y="2"/>
                    </a:cubicBezTo>
                    <a:lnTo>
                      <a:pt x="14" y="2"/>
                    </a:lnTo>
                    <a:cubicBezTo>
                      <a:pt x="15" y="2"/>
                      <a:pt x="15" y="2"/>
                      <a:pt x="15" y="1"/>
                    </a:cubicBezTo>
                    <a:lnTo>
                      <a:pt x="16" y="1"/>
                    </a:lnTo>
                    <a:cubicBezTo>
                      <a:pt x="16" y="1"/>
                      <a:pt x="17" y="0"/>
                      <a:pt x="18" y="0"/>
                    </a:cubicBezTo>
                    <a:cubicBezTo>
                      <a:pt x="20" y="0"/>
                      <a:pt x="21" y="1"/>
                      <a:pt x="22" y="2"/>
                    </a:cubicBezTo>
                    <a:cubicBezTo>
                      <a:pt x="22" y="2"/>
                      <a:pt x="22" y="3"/>
                      <a:pt x="22" y="4"/>
                    </a:cubicBezTo>
                    <a:cubicBezTo>
                      <a:pt x="23" y="4"/>
                      <a:pt x="23" y="5"/>
                      <a:pt x="23" y="6"/>
                    </a:cubicBezTo>
                    <a:lnTo>
                      <a:pt x="22" y="6"/>
                    </a:lnTo>
                    <a:cubicBezTo>
                      <a:pt x="22" y="6"/>
                      <a:pt x="23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7" y="9"/>
                      <a:pt x="28" y="9"/>
                      <a:pt x="29" y="9"/>
                    </a:cubicBezTo>
                    <a:cubicBezTo>
                      <a:pt x="30" y="9"/>
                      <a:pt x="31" y="9"/>
                      <a:pt x="32" y="10"/>
                    </a:cubicBezTo>
                    <a:lnTo>
                      <a:pt x="32" y="11"/>
                    </a:lnTo>
                    <a:cubicBezTo>
                      <a:pt x="31" y="11"/>
                      <a:pt x="31" y="11"/>
                      <a:pt x="31" y="11"/>
                    </a:cubicBezTo>
                    <a:lnTo>
                      <a:pt x="31" y="12"/>
                    </a:ln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4"/>
                      <a:pt x="30" y="14"/>
                      <a:pt x="28" y="15"/>
                    </a:cubicBezTo>
                    <a:cubicBezTo>
                      <a:pt x="27" y="15"/>
                      <a:pt x="27" y="15"/>
                      <a:pt x="26" y="15"/>
                    </a:cubicBezTo>
                    <a:lnTo>
                      <a:pt x="25" y="16"/>
                    </a:lnTo>
                    <a:cubicBezTo>
                      <a:pt x="25" y="17"/>
                      <a:pt x="25" y="17"/>
                      <a:pt x="24" y="18"/>
                    </a:cubicBezTo>
                    <a:cubicBezTo>
                      <a:pt x="24" y="18"/>
                      <a:pt x="23" y="18"/>
                      <a:pt x="23" y="19"/>
                    </a:cubicBezTo>
                    <a:lnTo>
                      <a:pt x="22" y="19"/>
                    </a:lnTo>
                    <a:cubicBezTo>
                      <a:pt x="21" y="19"/>
                      <a:pt x="20" y="20"/>
                      <a:pt x="1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7" name="Shape 3387"/>
              <p:cNvSpPr/>
              <p:nvPr/>
            </p:nvSpPr>
            <p:spPr>
              <a:xfrm>
                <a:off x="9937057" y="8012702"/>
                <a:ext cx="249737" cy="116075"/>
              </a:xfrm>
              <a:custGeom>
                <a:avLst/>
                <a:gdLst/>
                <a:ahLst/>
                <a:cxnLst/>
                <a:rect l="0" t="0" r="0" b="0"/>
                <a:pathLst>
                  <a:path w="72" h="34" extrusionOk="0">
                    <a:moveTo>
                      <a:pt x="19" y="34"/>
                    </a:moveTo>
                    <a:cubicBezTo>
                      <a:pt x="18" y="34"/>
                      <a:pt x="18" y="33"/>
                      <a:pt x="19" y="3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29"/>
                    </a:cubicBezTo>
                    <a:lnTo>
                      <a:pt x="18" y="30"/>
                    </a:lnTo>
                    <a:cubicBezTo>
                      <a:pt x="18" y="30"/>
                      <a:pt x="17" y="30"/>
                      <a:pt x="17" y="31"/>
                    </a:cubicBezTo>
                    <a:cubicBezTo>
                      <a:pt x="17" y="31"/>
                      <a:pt x="16" y="31"/>
                      <a:pt x="16" y="32"/>
                    </a:cubicBezTo>
                    <a:cubicBezTo>
                      <a:pt x="16" y="33"/>
                      <a:pt x="15" y="33"/>
                      <a:pt x="14" y="33"/>
                    </a:cubicBezTo>
                    <a:lnTo>
                      <a:pt x="14" y="34"/>
                    </a:lnTo>
                    <a:lnTo>
                      <a:pt x="14" y="33"/>
                    </a:lnTo>
                    <a:cubicBezTo>
                      <a:pt x="13" y="33"/>
                      <a:pt x="12" y="32"/>
                      <a:pt x="11" y="32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9" y="31"/>
                      <a:pt x="9" y="32"/>
                    </a:cubicBezTo>
                    <a:cubicBezTo>
                      <a:pt x="8" y="32"/>
                      <a:pt x="8" y="33"/>
                      <a:pt x="7" y="33"/>
                    </a:cubicBezTo>
                    <a:cubicBezTo>
                      <a:pt x="6" y="33"/>
                      <a:pt x="6" y="33"/>
                      <a:pt x="5" y="32"/>
                    </a:cubicBezTo>
                    <a:lnTo>
                      <a:pt x="4" y="32"/>
                    </a:lnTo>
                    <a:cubicBezTo>
                      <a:pt x="3" y="32"/>
                      <a:pt x="2" y="31"/>
                      <a:pt x="1" y="31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-1" y="28"/>
                      <a:pt x="0" y="28"/>
                      <a:pt x="2" y="27"/>
                    </a:cubicBezTo>
                    <a:cubicBezTo>
                      <a:pt x="3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6" y="28"/>
                    </a:cubicBezTo>
                    <a:lnTo>
                      <a:pt x="7" y="27"/>
                    </a:lnTo>
                    <a:lnTo>
                      <a:pt x="6" y="27"/>
                    </a:lnTo>
                    <a:cubicBezTo>
                      <a:pt x="5" y="27"/>
                      <a:pt x="5" y="27"/>
                      <a:pt x="4" y="27"/>
                    </a:cubicBezTo>
                    <a:cubicBezTo>
                      <a:pt x="3" y="27"/>
                      <a:pt x="3" y="27"/>
                      <a:pt x="2" y="26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2" y="24"/>
                      <a:pt x="2" y="24"/>
                      <a:pt x="3" y="24"/>
                    </a:cubicBezTo>
                    <a:lnTo>
                      <a:pt x="4" y="24"/>
                    </a:lnTo>
                    <a:lnTo>
                      <a:pt x="3" y="24"/>
                    </a:lnTo>
                    <a:cubicBezTo>
                      <a:pt x="3" y="23"/>
                      <a:pt x="3" y="23"/>
                      <a:pt x="3" y="22"/>
                    </a:cubicBezTo>
                    <a:cubicBezTo>
                      <a:pt x="3" y="22"/>
                      <a:pt x="4" y="22"/>
                      <a:pt x="4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8" y="21"/>
                      <a:pt x="11" y="22"/>
                      <a:pt x="13" y="22"/>
                    </a:cubicBezTo>
                    <a:cubicBezTo>
                      <a:pt x="15" y="23"/>
                      <a:pt x="19" y="23"/>
                      <a:pt x="21" y="23"/>
                    </a:cubicBezTo>
                    <a:cubicBezTo>
                      <a:pt x="22" y="23"/>
                      <a:pt x="22" y="23"/>
                      <a:pt x="23" y="23"/>
                    </a:cubicBezTo>
                    <a:cubicBezTo>
                      <a:pt x="24" y="23"/>
                      <a:pt x="25" y="23"/>
                      <a:pt x="26" y="23"/>
                    </a:cubicBezTo>
                    <a:lnTo>
                      <a:pt x="28" y="23"/>
                    </a:lnTo>
                    <a:cubicBezTo>
                      <a:pt x="27" y="23"/>
                      <a:pt x="26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19" y="22"/>
                    </a:cubicBezTo>
                    <a:cubicBezTo>
                      <a:pt x="19" y="22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1" y="21"/>
                    </a:cubicBezTo>
                    <a:cubicBezTo>
                      <a:pt x="22" y="21"/>
                      <a:pt x="22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8" y="21"/>
                      <a:pt x="29" y="20"/>
                    </a:cubicBezTo>
                    <a:cubicBezTo>
                      <a:pt x="28" y="20"/>
                      <a:pt x="27" y="20"/>
                      <a:pt x="26" y="19"/>
                    </a:cubicBezTo>
                    <a:lnTo>
                      <a:pt x="25" y="19"/>
                    </a:ln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9"/>
                      <a:pt x="22" y="19"/>
                      <a:pt x="22" y="19"/>
                    </a:cubicBezTo>
                    <a:lnTo>
                      <a:pt x="21" y="18"/>
                    </a:lnTo>
                    <a:cubicBezTo>
                      <a:pt x="21" y="18"/>
                      <a:pt x="20" y="18"/>
                      <a:pt x="19" y="18"/>
                    </a:cubicBezTo>
                    <a:cubicBezTo>
                      <a:pt x="18" y="18"/>
                      <a:pt x="18" y="19"/>
                      <a:pt x="17" y="19"/>
                    </a:cubicBezTo>
                    <a:lnTo>
                      <a:pt x="16" y="19"/>
                    </a:lnTo>
                    <a:cubicBezTo>
                      <a:pt x="15" y="19"/>
                      <a:pt x="14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ubicBezTo>
                      <a:pt x="10" y="19"/>
                      <a:pt x="11" y="19"/>
                      <a:pt x="11" y="19"/>
                    </a:cubicBezTo>
                    <a:cubicBezTo>
                      <a:pt x="12" y="19"/>
                      <a:pt x="12" y="18"/>
                      <a:pt x="12" y="18"/>
                    </a:cubicBezTo>
                    <a:lnTo>
                      <a:pt x="11" y="18"/>
                    </a:lnTo>
                    <a:cubicBezTo>
                      <a:pt x="11" y="18"/>
                      <a:pt x="10" y="18"/>
                      <a:pt x="9" y="19"/>
                    </a:cubicBezTo>
                    <a:cubicBezTo>
                      <a:pt x="8" y="19"/>
                      <a:pt x="7" y="19"/>
                      <a:pt x="6" y="19"/>
                    </a:cubicBezTo>
                    <a:lnTo>
                      <a:pt x="5" y="19"/>
                    </a:lnTo>
                    <a:cubicBezTo>
                      <a:pt x="5" y="19"/>
                      <a:pt x="4" y="19"/>
                      <a:pt x="4" y="18"/>
                    </a:cubicBezTo>
                    <a:cubicBezTo>
                      <a:pt x="4" y="18"/>
                      <a:pt x="4" y="17"/>
                      <a:pt x="5" y="16"/>
                    </a:cubicBezTo>
                    <a:cubicBezTo>
                      <a:pt x="5" y="16"/>
                      <a:pt x="7" y="16"/>
                      <a:pt x="9" y="16"/>
                    </a:cubicBezTo>
                    <a:lnTo>
                      <a:pt x="10" y="16"/>
                    </a:lnTo>
                    <a:cubicBezTo>
                      <a:pt x="11" y="16"/>
                      <a:pt x="12" y="16"/>
                      <a:pt x="13" y="15"/>
                    </a:cubicBez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cubicBezTo>
                      <a:pt x="10" y="14"/>
                      <a:pt x="10" y="14"/>
                      <a:pt x="9" y="14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2" y="12"/>
                      <a:pt x="13" y="12"/>
                      <a:pt x="13" y="10"/>
                    </a:cubicBezTo>
                    <a:cubicBezTo>
                      <a:pt x="13" y="9"/>
                      <a:pt x="14" y="9"/>
                      <a:pt x="15" y="9"/>
                    </a:cubicBezTo>
                    <a:lnTo>
                      <a:pt x="16" y="9"/>
                    </a:lnTo>
                    <a:cubicBezTo>
                      <a:pt x="17" y="9"/>
                      <a:pt x="17" y="10"/>
                      <a:pt x="17" y="10"/>
                    </a:cubicBezTo>
                    <a:cubicBezTo>
                      <a:pt x="18" y="10"/>
                      <a:pt x="18" y="11"/>
                      <a:pt x="19" y="11"/>
                    </a:cubicBezTo>
                    <a:cubicBezTo>
                      <a:pt x="20" y="12"/>
                      <a:pt x="21" y="12"/>
                      <a:pt x="21" y="13"/>
                    </a:cubicBezTo>
                    <a:lnTo>
                      <a:pt x="22" y="13"/>
                    </a:lnTo>
                    <a:cubicBezTo>
                      <a:pt x="23" y="12"/>
                      <a:pt x="24" y="12"/>
                      <a:pt x="24" y="12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2"/>
                    </a:cubicBezTo>
                    <a:lnTo>
                      <a:pt x="29" y="12"/>
                    </a:lnTo>
                    <a:cubicBezTo>
                      <a:pt x="30" y="12"/>
                      <a:pt x="30" y="12"/>
                      <a:pt x="31" y="11"/>
                    </a:cubicBez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cubicBezTo>
                      <a:pt x="26" y="10"/>
                      <a:pt x="25" y="11"/>
                      <a:pt x="24" y="11"/>
                    </a:cubicBezTo>
                    <a:lnTo>
                      <a:pt x="23" y="11"/>
                    </a:lnTo>
                    <a:cubicBezTo>
                      <a:pt x="22" y="10"/>
                      <a:pt x="22" y="10"/>
                      <a:pt x="22" y="9"/>
                    </a:cubicBezTo>
                    <a:cubicBezTo>
                      <a:pt x="22" y="8"/>
                      <a:pt x="22" y="7"/>
                      <a:pt x="24" y="6"/>
                    </a:cubicBezTo>
                    <a:cubicBezTo>
                      <a:pt x="25" y="6"/>
                      <a:pt x="26" y="6"/>
                      <a:pt x="26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6"/>
                      <a:pt x="32" y="6"/>
                    </a:cubicBezTo>
                    <a:cubicBezTo>
                      <a:pt x="33" y="6"/>
                      <a:pt x="33" y="7"/>
                      <a:pt x="34" y="7"/>
                    </a:cubicBez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8"/>
                    </a:cubicBezTo>
                    <a:lnTo>
                      <a:pt x="39" y="7"/>
                    </a:lnTo>
                    <a:lnTo>
                      <a:pt x="39" y="6"/>
                    </a:lnTo>
                    <a:cubicBezTo>
                      <a:pt x="39" y="6"/>
                      <a:pt x="40" y="6"/>
                      <a:pt x="41" y="6"/>
                    </a:cubicBez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cubicBezTo>
                      <a:pt x="43" y="6"/>
                      <a:pt x="43" y="6"/>
                      <a:pt x="42" y="6"/>
                    </a:cubicBezTo>
                    <a:cubicBezTo>
                      <a:pt x="41" y="6"/>
                      <a:pt x="41" y="6"/>
                      <a:pt x="40" y="5"/>
                    </a:cubicBezTo>
                    <a:cubicBezTo>
                      <a:pt x="39" y="5"/>
                      <a:pt x="39" y="5"/>
                      <a:pt x="40" y="4"/>
                    </a:cubicBezTo>
                    <a:cubicBezTo>
                      <a:pt x="40" y="3"/>
                      <a:pt x="44" y="3"/>
                      <a:pt x="44" y="2"/>
                    </a:cubicBezTo>
                    <a:cubicBezTo>
                      <a:pt x="44" y="2"/>
                      <a:pt x="45" y="2"/>
                      <a:pt x="46" y="2"/>
                    </a:cubicBezTo>
                    <a:lnTo>
                      <a:pt x="47" y="2"/>
                    </a:lnTo>
                    <a:cubicBezTo>
                      <a:pt x="48" y="2"/>
                      <a:pt x="48" y="2"/>
                      <a:pt x="48" y="2"/>
                    </a:cubicBezTo>
                    <a:cubicBezTo>
                      <a:pt x="50" y="2"/>
                      <a:pt x="50" y="3"/>
                      <a:pt x="50" y="3"/>
                    </a:cubicBezTo>
                    <a:cubicBezTo>
                      <a:pt x="50" y="4"/>
                      <a:pt x="50" y="4"/>
                      <a:pt x="51" y="4"/>
                    </a:cubicBezTo>
                    <a:lnTo>
                      <a:pt x="52" y="4"/>
                    </a:lnTo>
                    <a:cubicBezTo>
                      <a:pt x="53" y="3"/>
                      <a:pt x="54" y="3"/>
                      <a:pt x="54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6" y="3"/>
                      <a:pt x="56" y="4"/>
                    </a:cubicBezTo>
                    <a:lnTo>
                      <a:pt x="57" y="4"/>
                    </a:lnTo>
                    <a:lnTo>
                      <a:pt x="58" y="4"/>
                    </a:lnTo>
                    <a:cubicBezTo>
                      <a:pt x="58" y="3"/>
                      <a:pt x="58" y="3"/>
                      <a:pt x="58" y="3"/>
                    </a:cubicBezTo>
                    <a:lnTo>
                      <a:pt x="57" y="2"/>
                    </a:lnTo>
                    <a:lnTo>
                      <a:pt x="56" y="1"/>
                    </a:lnTo>
                    <a:cubicBezTo>
                      <a:pt x="56" y="0"/>
                      <a:pt x="57" y="0"/>
                      <a:pt x="58" y="0"/>
                    </a:cubicBezTo>
                    <a:lnTo>
                      <a:pt x="59" y="0"/>
                    </a:lnTo>
                    <a:lnTo>
                      <a:pt x="60" y="0"/>
                    </a:lnTo>
                    <a:cubicBezTo>
                      <a:pt x="60" y="1"/>
                      <a:pt x="61" y="1"/>
                      <a:pt x="61" y="1"/>
                    </a:cubicBezTo>
                    <a:lnTo>
                      <a:pt x="62" y="1"/>
                    </a:lnTo>
                    <a:lnTo>
                      <a:pt x="63" y="1"/>
                    </a:lnTo>
                    <a:cubicBezTo>
                      <a:pt x="64" y="1"/>
                      <a:pt x="65" y="1"/>
                      <a:pt x="65" y="2"/>
                    </a:cubicBezTo>
                    <a:cubicBezTo>
                      <a:pt x="67" y="3"/>
                      <a:pt x="68" y="4"/>
                      <a:pt x="65" y="5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9"/>
                      <a:pt x="62" y="9"/>
                      <a:pt x="61" y="9"/>
                    </a:cubicBezTo>
                    <a:cubicBezTo>
                      <a:pt x="60" y="10"/>
                      <a:pt x="59" y="10"/>
                      <a:pt x="59" y="11"/>
                    </a:cubicBezTo>
                    <a:lnTo>
                      <a:pt x="60" y="11"/>
                    </a:lnTo>
                    <a:cubicBezTo>
                      <a:pt x="61" y="11"/>
                      <a:pt x="61" y="11"/>
                      <a:pt x="61" y="11"/>
                    </a:cubicBezTo>
                    <a:cubicBezTo>
                      <a:pt x="62" y="11"/>
                      <a:pt x="63" y="12"/>
                      <a:pt x="64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1"/>
                      <a:pt x="66" y="10"/>
                      <a:pt x="67" y="10"/>
                    </a:cubicBezTo>
                    <a:lnTo>
                      <a:pt x="67" y="11"/>
                    </a:lnTo>
                    <a:cubicBezTo>
                      <a:pt x="68" y="12"/>
                      <a:pt x="67" y="12"/>
                      <a:pt x="67" y="13"/>
                    </a:cubicBezTo>
                    <a:lnTo>
                      <a:pt x="66" y="13"/>
                    </a:ln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4"/>
                      <a:pt x="64" y="14"/>
                      <a:pt x="64" y="14"/>
                    </a:cubicBezTo>
                    <a:cubicBezTo>
                      <a:pt x="64" y="15"/>
                      <a:pt x="63" y="16"/>
                      <a:pt x="63" y="16"/>
                    </a:cubicBezTo>
                    <a:cubicBezTo>
                      <a:pt x="64" y="16"/>
                      <a:pt x="64" y="17"/>
                      <a:pt x="64" y="17"/>
                    </a:cubicBezTo>
                    <a:cubicBezTo>
                      <a:pt x="64" y="17"/>
                      <a:pt x="64" y="16"/>
                      <a:pt x="65" y="15"/>
                    </a:cubicBezTo>
                    <a:cubicBezTo>
                      <a:pt x="67" y="14"/>
                      <a:pt x="67" y="13"/>
                      <a:pt x="6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2" y="13"/>
                      <a:pt x="72" y="13"/>
                      <a:pt x="72" y="14"/>
                    </a:cubicBezTo>
                    <a:cubicBezTo>
                      <a:pt x="72" y="16"/>
                      <a:pt x="72" y="16"/>
                      <a:pt x="69" y="16"/>
                    </a:cubicBezTo>
                    <a:cubicBezTo>
                      <a:pt x="69" y="16"/>
                      <a:pt x="68" y="16"/>
                      <a:pt x="68" y="17"/>
                    </a:cubicBezTo>
                    <a:lnTo>
                      <a:pt x="69" y="17"/>
                    </a:lnTo>
                    <a:cubicBezTo>
                      <a:pt x="69" y="17"/>
                      <a:pt x="70" y="17"/>
                      <a:pt x="70" y="18"/>
                    </a:cubicBezTo>
                    <a:lnTo>
                      <a:pt x="69" y="18"/>
                    </a:lnTo>
                    <a:cubicBezTo>
                      <a:pt x="69" y="19"/>
                      <a:pt x="68" y="19"/>
                      <a:pt x="67" y="19"/>
                    </a:cubicBezTo>
                    <a:lnTo>
                      <a:pt x="66" y="19"/>
                    </a:lnTo>
                    <a:cubicBezTo>
                      <a:pt x="65" y="19"/>
                      <a:pt x="64" y="19"/>
                      <a:pt x="63" y="20"/>
                    </a:cubicBezTo>
                    <a:cubicBezTo>
                      <a:pt x="62" y="21"/>
                      <a:pt x="61" y="21"/>
                      <a:pt x="61" y="21"/>
                    </a:cubicBezTo>
                    <a:lnTo>
                      <a:pt x="62" y="21"/>
                    </a:lnTo>
                    <a:lnTo>
                      <a:pt x="63" y="21"/>
                    </a:lnTo>
                    <a:cubicBezTo>
                      <a:pt x="63" y="21"/>
                      <a:pt x="64" y="21"/>
                      <a:pt x="65" y="21"/>
                    </a:cubicBezTo>
                    <a:cubicBezTo>
                      <a:pt x="66" y="21"/>
                      <a:pt x="66" y="21"/>
                      <a:pt x="67" y="21"/>
                    </a:cubicBezTo>
                    <a:cubicBezTo>
                      <a:pt x="67" y="21"/>
                      <a:pt x="66" y="21"/>
                      <a:pt x="66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6" y="22"/>
                      <a:pt x="66" y="22"/>
                      <a:pt x="67" y="22"/>
                    </a:cubicBezTo>
                    <a:cubicBezTo>
                      <a:pt x="68" y="22"/>
                      <a:pt x="69" y="22"/>
                      <a:pt x="69" y="23"/>
                    </a:cubicBezTo>
                    <a:cubicBezTo>
                      <a:pt x="69" y="23"/>
                      <a:pt x="68" y="23"/>
                      <a:pt x="67" y="24"/>
                    </a:cubicBezTo>
                    <a:cubicBezTo>
                      <a:pt x="67" y="24"/>
                      <a:pt x="66" y="24"/>
                      <a:pt x="65" y="25"/>
                    </a:cubicBezTo>
                    <a:cubicBezTo>
                      <a:pt x="64" y="25"/>
                      <a:pt x="64" y="26"/>
                      <a:pt x="63" y="26"/>
                    </a:cubicBezTo>
                    <a:lnTo>
                      <a:pt x="62" y="26"/>
                    </a:lnTo>
                    <a:lnTo>
                      <a:pt x="61" y="26"/>
                    </a:lnTo>
                    <a:lnTo>
                      <a:pt x="60" y="26"/>
                    </a:lnTo>
                    <a:cubicBezTo>
                      <a:pt x="59" y="26"/>
                      <a:pt x="58" y="25"/>
                      <a:pt x="57" y="25"/>
                    </a:cubicBezTo>
                    <a:cubicBezTo>
                      <a:pt x="55" y="25"/>
                      <a:pt x="52" y="26"/>
                      <a:pt x="50" y="27"/>
                    </a:cubicBezTo>
                    <a:cubicBezTo>
                      <a:pt x="49" y="27"/>
                      <a:pt x="48" y="27"/>
                      <a:pt x="48" y="27"/>
                    </a:cubicBezTo>
                    <a:lnTo>
                      <a:pt x="47" y="28"/>
                    </a:lnTo>
                    <a:lnTo>
                      <a:pt x="47" y="27"/>
                    </a:lnTo>
                    <a:lnTo>
                      <a:pt x="46" y="27"/>
                    </a:lnTo>
                    <a:cubicBezTo>
                      <a:pt x="46" y="28"/>
                      <a:pt x="46" y="28"/>
                      <a:pt x="44" y="28"/>
                    </a:cubicBezTo>
                    <a:lnTo>
                      <a:pt x="43" y="28"/>
                    </a:ln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8"/>
                      <a:pt x="40" y="29"/>
                    </a:cubicBezTo>
                    <a:lnTo>
                      <a:pt x="39" y="29"/>
                    </a:lnTo>
                    <a:lnTo>
                      <a:pt x="38" y="29"/>
                    </a:lnTo>
                    <a:lnTo>
                      <a:pt x="37" y="29"/>
                    </a:lnTo>
                    <a:cubicBezTo>
                      <a:pt x="37" y="29"/>
                      <a:pt x="38" y="28"/>
                      <a:pt x="40" y="27"/>
                    </a:cubicBezTo>
                    <a:cubicBezTo>
                      <a:pt x="41" y="27"/>
                      <a:pt x="43" y="26"/>
                      <a:pt x="43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1" y="26"/>
                      <a:pt x="40" y="26"/>
                    </a:cubicBezTo>
                    <a:lnTo>
                      <a:pt x="39" y="27"/>
                    </a:lnTo>
                    <a:lnTo>
                      <a:pt x="38" y="27"/>
                    </a:lnTo>
                    <a:cubicBezTo>
                      <a:pt x="38" y="27"/>
                      <a:pt x="37" y="28"/>
                      <a:pt x="36" y="28"/>
                    </a:cubicBezTo>
                    <a:lnTo>
                      <a:pt x="35" y="28"/>
                    </a:lnTo>
                    <a:lnTo>
                      <a:pt x="34" y="29"/>
                    </a:lnTo>
                    <a:cubicBezTo>
                      <a:pt x="33" y="30"/>
                      <a:pt x="32" y="31"/>
                      <a:pt x="31" y="31"/>
                    </a:cubicBezTo>
                    <a:lnTo>
                      <a:pt x="30" y="31"/>
                    </a:lnTo>
                    <a:lnTo>
                      <a:pt x="29" y="31"/>
                    </a:lnTo>
                    <a:cubicBezTo>
                      <a:pt x="29" y="31"/>
                      <a:pt x="29" y="30"/>
                      <a:pt x="29" y="29"/>
                    </a:cubicBezTo>
                    <a:cubicBezTo>
                      <a:pt x="27" y="29"/>
                      <a:pt x="26" y="30"/>
                      <a:pt x="26" y="30"/>
                    </a:cubicBezTo>
                    <a:cubicBezTo>
                      <a:pt x="26" y="31"/>
                      <a:pt x="25" y="31"/>
                      <a:pt x="24" y="31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1" y="33"/>
                      <a:pt x="21" y="33"/>
                    </a:cubicBezTo>
                    <a:lnTo>
                      <a:pt x="20" y="34"/>
                    </a:lnTo>
                    <a:cubicBezTo>
                      <a:pt x="19" y="34"/>
                      <a:pt x="19" y="34"/>
                      <a:pt x="19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8" name="Shape 3388"/>
              <p:cNvSpPr/>
              <p:nvPr/>
            </p:nvSpPr>
            <p:spPr>
              <a:xfrm>
                <a:off x="9244135" y="8213195"/>
                <a:ext cx="66831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20" h="9" extrusionOk="0">
                    <a:moveTo>
                      <a:pt x="1" y="9"/>
                    </a:move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cubicBezTo>
                      <a:pt x="2" y="3"/>
                      <a:pt x="2" y="2"/>
                      <a:pt x="3" y="1"/>
                    </a:cubicBezTo>
                    <a:lnTo>
                      <a:pt x="4" y="1"/>
                    </a:ln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5" y="1"/>
                    </a:cubicBezTo>
                    <a:lnTo>
                      <a:pt x="16" y="1"/>
                    </a:lnTo>
                    <a:lnTo>
                      <a:pt x="17" y="1"/>
                    </a:lnTo>
                    <a:cubicBezTo>
                      <a:pt x="18" y="1"/>
                      <a:pt x="19" y="1"/>
                      <a:pt x="20" y="2"/>
                    </a:cubicBezTo>
                    <a:cubicBezTo>
                      <a:pt x="20" y="3"/>
                      <a:pt x="20" y="3"/>
                      <a:pt x="18" y="4"/>
                    </a:cubicBezTo>
                    <a:cubicBezTo>
                      <a:pt x="18" y="4"/>
                      <a:pt x="17" y="4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lnTo>
                      <a:pt x="13" y="6"/>
                    </a:lnTo>
                    <a:cubicBezTo>
                      <a:pt x="12" y="6"/>
                      <a:pt x="12" y="6"/>
                      <a:pt x="11" y="6"/>
                    </a:cubicBezTo>
                    <a:lnTo>
                      <a:pt x="10" y="6"/>
                    </a:lnTo>
                    <a:cubicBezTo>
                      <a:pt x="10" y="7"/>
                      <a:pt x="10" y="7"/>
                      <a:pt x="9" y="7"/>
                    </a:cubicBez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89" name="Shape 3389"/>
              <p:cNvSpPr/>
              <p:nvPr/>
            </p:nvSpPr>
            <p:spPr>
              <a:xfrm>
                <a:off x="9113991" y="8360926"/>
                <a:ext cx="98488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29" h="14" extrusionOk="0">
                    <a:moveTo>
                      <a:pt x="11" y="14"/>
                    </a:moveTo>
                    <a:lnTo>
                      <a:pt x="10" y="14"/>
                    </a:lnTo>
                    <a:lnTo>
                      <a:pt x="10" y="13"/>
                    </a:lnTo>
                    <a:cubicBezTo>
                      <a:pt x="9" y="13"/>
                      <a:pt x="9" y="13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5" y="11"/>
                    </a:cubicBezTo>
                    <a:lnTo>
                      <a:pt x="5" y="10"/>
                    </a:ln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9"/>
                    </a:cubicBezTo>
                    <a:lnTo>
                      <a:pt x="2" y="8"/>
                    </a:lnTo>
                    <a:lnTo>
                      <a:pt x="3" y="8"/>
                    </a:lnTo>
                    <a:cubicBezTo>
                      <a:pt x="3" y="8"/>
                      <a:pt x="2" y="8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2" y="6"/>
                      <a:pt x="3" y="5"/>
                      <a:pt x="4" y="5"/>
                    </a:cubicBezTo>
                    <a:cubicBezTo>
                      <a:pt x="5" y="5"/>
                      <a:pt x="6" y="5"/>
                      <a:pt x="7" y="5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5"/>
                      <a:pt x="14" y="4"/>
                      <a:pt x="15" y="4"/>
                    </a:cubicBezTo>
                    <a:cubicBezTo>
                      <a:pt x="15" y="3"/>
                      <a:pt x="16" y="2"/>
                      <a:pt x="17" y="2"/>
                    </a:cubicBezTo>
                    <a:cubicBezTo>
                      <a:pt x="18" y="2"/>
                      <a:pt x="18" y="3"/>
                      <a:pt x="19" y="3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20" y="3"/>
                      <a:pt x="21" y="3"/>
                      <a:pt x="21" y="3"/>
                    </a:cubicBezTo>
                    <a:lnTo>
                      <a:pt x="22" y="2"/>
                    </a:lnTo>
                    <a:lnTo>
                      <a:pt x="23" y="2"/>
                    </a:ln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5" y="0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8" y="1"/>
                    </a:cubicBezTo>
                    <a:cubicBezTo>
                      <a:pt x="28" y="2"/>
                      <a:pt x="28" y="3"/>
                      <a:pt x="27" y="4"/>
                    </a:cubicBezTo>
                    <a:lnTo>
                      <a:pt x="27" y="5"/>
                    </a:lnTo>
                    <a:lnTo>
                      <a:pt x="27" y="6"/>
                    </a:lnTo>
                    <a:lnTo>
                      <a:pt x="26" y="7"/>
                    </a:lnTo>
                    <a:cubicBezTo>
                      <a:pt x="26" y="7"/>
                      <a:pt x="26" y="8"/>
                      <a:pt x="25" y="8"/>
                    </a:cubicBezTo>
                    <a:lnTo>
                      <a:pt x="26" y="8"/>
                    </a:lnTo>
                    <a:cubicBezTo>
                      <a:pt x="27" y="8"/>
                      <a:pt x="27" y="8"/>
                      <a:pt x="27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0"/>
                      <a:pt x="26" y="10"/>
                      <a:pt x="26" y="10"/>
                    </a:cubicBezTo>
                    <a:lnTo>
                      <a:pt x="27" y="10"/>
                    </a:ln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2"/>
                      <a:pt x="28" y="12"/>
                      <a:pt x="28" y="12"/>
                    </a:cubicBezTo>
                    <a:lnTo>
                      <a:pt x="27" y="12"/>
                    </a:lnTo>
                    <a:cubicBezTo>
                      <a:pt x="27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lnTo>
                      <a:pt x="24" y="13"/>
                    </a:lnTo>
                    <a:lnTo>
                      <a:pt x="24" y="12"/>
                    </a:lnTo>
                    <a:cubicBezTo>
                      <a:pt x="23" y="12"/>
                      <a:pt x="23" y="12"/>
                      <a:pt x="22" y="12"/>
                    </a:cubicBezTo>
                    <a:lnTo>
                      <a:pt x="21" y="12"/>
                    </a:lnTo>
                    <a:cubicBezTo>
                      <a:pt x="20" y="13"/>
                      <a:pt x="19" y="13"/>
                      <a:pt x="17" y="13"/>
                    </a:cubicBezTo>
                    <a:lnTo>
                      <a:pt x="16" y="13"/>
                    </a:lnTo>
                    <a:lnTo>
                      <a:pt x="15" y="13"/>
                    </a:ln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2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0" name="Shape 3390"/>
              <p:cNvSpPr/>
              <p:nvPr/>
            </p:nvSpPr>
            <p:spPr>
              <a:xfrm>
                <a:off x="7228656" y="894833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1" name="Shape 3391"/>
              <p:cNvSpPr/>
              <p:nvPr/>
            </p:nvSpPr>
            <p:spPr>
              <a:xfrm>
                <a:off x="8312020" y="9078479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2" name="Shape 3392"/>
              <p:cNvSpPr/>
              <p:nvPr/>
            </p:nvSpPr>
            <p:spPr>
              <a:xfrm>
                <a:off x="6686964" y="8948335"/>
                <a:ext cx="2325012" cy="879354"/>
              </a:xfrm>
              <a:custGeom>
                <a:avLst/>
                <a:gdLst/>
                <a:ahLst/>
                <a:cxnLst/>
                <a:rect l="0" t="0" r="0" b="0"/>
                <a:pathLst>
                  <a:path w="662" h="251" extrusionOk="0">
                    <a:moveTo>
                      <a:pt x="662" y="64"/>
                    </a:moveTo>
                    <a:cubicBezTo>
                      <a:pt x="661" y="64"/>
                      <a:pt x="661" y="64"/>
                      <a:pt x="661" y="64"/>
                    </a:cubicBezTo>
                    <a:lnTo>
                      <a:pt x="661" y="65"/>
                    </a:lnTo>
                    <a:lnTo>
                      <a:pt x="660" y="65"/>
                    </a:lnTo>
                    <a:lnTo>
                      <a:pt x="660" y="66"/>
                    </a:lnTo>
                    <a:cubicBezTo>
                      <a:pt x="659" y="66"/>
                      <a:pt x="659" y="66"/>
                      <a:pt x="659" y="67"/>
                    </a:cubicBezTo>
                    <a:lnTo>
                      <a:pt x="658" y="67"/>
                    </a:lnTo>
                    <a:cubicBezTo>
                      <a:pt x="657" y="68"/>
                      <a:pt x="656" y="69"/>
                      <a:pt x="656" y="70"/>
                    </a:cubicBezTo>
                    <a:cubicBezTo>
                      <a:pt x="655" y="71"/>
                      <a:pt x="655" y="71"/>
                      <a:pt x="654" y="72"/>
                    </a:cubicBezTo>
                    <a:cubicBezTo>
                      <a:pt x="653" y="73"/>
                      <a:pt x="652" y="74"/>
                      <a:pt x="652" y="75"/>
                    </a:cubicBezTo>
                    <a:lnTo>
                      <a:pt x="652" y="76"/>
                    </a:lnTo>
                    <a:cubicBezTo>
                      <a:pt x="653" y="76"/>
                      <a:pt x="653" y="77"/>
                      <a:pt x="653" y="77"/>
                    </a:cubicBezTo>
                    <a:cubicBezTo>
                      <a:pt x="653" y="78"/>
                      <a:pt x="653" y="79"/>
                      <a:pt x="653" y="79"/>
                    </a:cubicBezTo>
                    <a:cubicBezTo>
                      <a:pt x="653" y="80"/>
                      <a:pt x="653" y="80"/>
                      <a:pt x="653" y="80"/>
                    </a:cubicBezTo>
                    <a:lnTo>
                      <a:pt x="653" y="81"/>
                    </a:lnTo>
                    <a:cubicBezTo>
                      <a:pt x="654" y="81"/>
                      <a:pt x="654" y="81"/>
                      <a:pt x="654" y="81"/>
                    </a:cubicBezTo>
                    <a:cubicBezTo>
                      <a:pt x="653" y="81"/>
                      <a:pt x="653" y="82"/>
                      <a:pt x="652" y="82"/>
                    </a:cubicBezTo>
                    <a:cubicBezTo>
                      <a:pt x="651" y="82"/>
                      <a:pt x="651" y="82"/>
                      <a:pt x="651" y="82"/>
                    </a:cubicBezTo>
                    <a:lnTo>
                      <a:pt x="652" y="82"/>
                    </a:lnTo>
                    <a:cubicBezTo>
                      <a:pt x="653" y="83"/>
                      <a:pt x="653" y="83"/>
                      <a:pt x="653" y="83"/>
                    </a:cubicBezTo>
                    <a:lnTo>
                      <a:pt x="652" y="84"/>
                    </a:lnTo>
                    <a:cubicBezTo>
                      <a:pt x="651" y="84"/>
                      <a:pt x="651" y="84"/>
                      <a:pt x="650" y="84"/>
                    </a:cubicBezTo>
                    <a:cubicBezTo>
                      <a:pt x="649" y="84"/>
                      <a:pt x="649" y="84"/>
                      <a:pt x="648" y="84"/>
                    </a:cubicBezTo>
                    <a:cubicBezTo>
                      <a:pt x="647" y="84"/>
                      <a:pt x="647" y="84"/>
                      <a:pt x="646" y="84"/>
                    </a:cubicBezTo>
                    <a:lnTo>
                      <a:pt x="645" y="85"/>
                    </a:lnTo>
                    <a:lnTo>
                      <a:pt x="644" y="85"/>
                    </a:lnTo>
                    <a:lnTo>
                      <a:pt x="643" y="85"/>
                    </a:lnTo>
                    <a:cubicBezTo>
                      <a:pt x="642" y="85"/>
                      <a:pt x="642" y="85"/>
                      <a:pt x="642" y="85"/>
                    </a:cubicBezTo>
                    <a:cubicBezTo>
                      <a:pt x="641" y="85"/>
                      <a:pt x="641" y="85"/>
                      <a:pt x="640" y="86"/>
                    </a:cubicBezTo>
                    <a:lnTo>
                      <a:pt x="639" y="86"/>
                    </a:lnTo>
                    <a:cubicBezTo>
                      <a:pt x="639" y="87"/>
                      <a:pt x="638" y="87"/>
                      <a:pt x="638" y="87"/>
                    </a:cubicBezTo>
                    <a:cubicBezTo>
                      <a:pt x="637" y="87"/>
                      <a:pt x="637" y="87"/>
                      <a:pt x="637" y="87"/>
                    </a:cubicBezTo>
                    <a:cubicBezTo>
                      <a:pt x="637" y="86"/>
                      <a:pt x="637" y="86"/>
                      <a:pt x="637" y="86"/>
                    </a:cubicBezTo>
                    <a:cubicBezTo>
                      <a:pt x="637" y="85"/>
                      <a:pt x="637" y="85"/>
                      <a:pt x="637" y="85"/>
                    </a:cubicBezTo>
                    <a:lnTo>
                      <a:pt x="636" y="85"/>
                    </a:lnTo>
                    <a:cubicBezTo>
                      <a:pt x="636" y="85"/>
                      <a:pt x="635" y="85"/>
                      <a:pt x="634" y="86"/>
                    </a:cubicBezTo>
                    <a:lnTo>
                      <a:pt x="633" y="86"/>
                    </a:lnTo>
                    <a:lnTo>
                      <a:pt x="633" y="87"/>
                    </a:lnTo>
                    <a:cubicBezTo>
                      <a:pt x="632" y="87"/>
                      <a:pt x="632" y="87"/>
                      <a:pt x="632" y="87"/>
                    </a:cubicBezTo>
                    <a:lnTo>
                      <a:pt x="631" y="87"/>
                    </a:lnTo>
                    <a:cubicBezTo>
                      <a:pt x="630" y="87"/>
                      <a:pt x="630" y="87"/>
                      <a:pt x="630" y="87"/>
                    </a:cubicBezTo>
                    <a:lnTo>
                      <a:pt x="630" y="86"/>
                    </a:lnTo>
                    <a:lnTo>
                      <a:pt x="631" y="86"/>
                    </a:lnTo>
                    <a:lnTo>
                      <a:pt x="631" y="85"/>
                    </a:lnTo>
                    <a:lnTo>
                      <a:pt x="630" y="85"/>
                    </a:lnTo>
                    <a:lnTo>
                      <a:pt x="630" y="86"/>
                    </a:lnTo>
                    <a:cubicBezTo>
                      <a:pt x="629" y="86"/>
                      <a:pt x="629" y="86"/>
                      <a:pt x="628" y="87"/>
                    </a:cubicBezTo>
                    <a:cubicBezTo>
                      <a:pt x="627" y="87"/>
                      <a:pt x="627" y="87"/>
                      <a:pt x="627" y="87"/>
                    </a:cubicBezTo>
                    <a:cubicBezTo>
                      <a:pt x="627" y="87"/>
                      <a:pt x="627" y="88"/>
                      <a:pt x="626" y="88"/>
                    </a:cubicBezTo>
                    <a:cubicBezTo>
                      <a:pt x="625" y="88"/>
                      <a:pt x="625" y="88"/>
                      <a:pt x="625" y="88"/>
                    </a:cubicBezTo>
                    <a:cubicBezTo>
                      <a:pt x="625" y="88"/>
                      <a:pt x="624" y="88"/>
                      <a:pt x="624" y="89"/>
                    </a:cubicBezTo>
                    <a:cubicBezTo>
                      <a:pt x="623" y="89"/>
                      <a:pt x="623" y="89"/>
                      <a:pt x="622" y="89"/>
                    </a:cubicBezTo>
                    <a:cubicBezTo>
                      <a:pt x="622" y="89"/>
                      <a:pt x="621" y="89"/>
                      <a:pt x="621" y="90"/>
                    </a:cubicBezTo>
                    <a:cubicBezTo>
                      <a:pt x="620" y="90"/>
                      <a:pt x="620" y="90"/>
                      <a:pt x="620" y="90"/>
                    </a:cubicBezTo>
                    <a:lnTo>
                      <a:pt x="619" y="90"/>
                    </a:lnTo>
                    <a:lnTo>
                      <a:pt x="619" y="89"/>
                    </a:lnTo>
                    <a:cubicBezTo>
                      <a:pt x="618" y="89"/>
                      <a:pt x="618" y="89"/>
                      <a:pt x="618" y="89"/>
                    </a:cubicBezTo>
                    <a:cubicBezTo>
                      <a:pt x="618" y="88"/>
                      <a:pt x="617" y="88"/>
                      <a:pt x="617" y="88"/>
                    </a:cubicBezTo>
                    <a:lnTo>
                      <a:pt x="617" y="89"/>
                    </a:lnTo>
                    <a:cubicBezTo>
                      <a:pt x="616" y="89"/>
                      <a:pt x="616" y="90"/>
                      <a:pt x="615" y="90"/>
                    </a:cubicBezTo>
                    <a:cubicBezTo>
                      <a:pt x="615" y="90"/>
                      <a:pt x="614" y="91"/>
                      <a:pt x="613" y="91"/>
                    </a:cubicBezTo>
                    <a:cubicBezTo>
                      <a:pt x="612" y="91"/>
                      <a:pt x="612" y="91"/>
                      <a:pt x="612" y="90"/>
                    </a:cubicBezTo>
                    <a:cubicBezTo>
                      <a:pt x="611" y="90"/>
                      <a:pt x="611" y="90"/>
                      <a:pt x="611" y="91"/>
                    </a:cubicBezTo>
                    <a:lnTo>
                      <a:pt x="610" y="91"/>
                    </a:lnTo>
                    <a:cubicBezTo>
                      <a:pt x="610" y="92"/>
                      <a:pt x="610" y="92"/>
                      <a:pt x="609" y="92"/>
                    </a:cubicBezTo>
                    <a:cubicBezTo>
                      <a:pt x="609" y="92"/>
                      <a:pt x="608" y="93"/>
                      <a:pt x="607" y="93"/>
                    </a:cubicBezTo>
                    <a:lnTo>
                      <a:pt x="606" y="93"/>
                    </a:lnTo>
                    <a:lnTo>
                      <a:pt x="605" y="93"/>
                    </a:lnTo>
                    <a:lnTo>
                      <a:pt x="604" y="94"/>
                    </a:lnTo>
                    <a:cubicBezTo>
                      <a:pt x="603" y="94"/>
                      <a:pt x="603" y="94"/>
                      <a:pt x="603" y="95"/>
                    </a:cubicBezTo>
                    <a:cubicBezTo>
                      <a:pt x="603" y="95"/>
                      <a:pt x="603" y="96"/>
                      <a:pt x="602" y="96"/>
                    </a:cubicBezTo>
                    <a:cubicBezTo>
                      <a:pt x="602" y="96"/>
                      <a:pt x="601" y="96"/>
                      <a:pt x="600" y="97"/>
                    </a:cubicBezTo>
                    <a:lnTo>
                      <a:pt x="600" y="98"/>
                    </a:lnTo>
                    <a:cubicBezTo>
                      <a:pt x="599" y="98"/>
                      <a:pt x="599" y="98"/>
                      <a:pt x="597" y="98"/>
                    </a:cubicBezTo>
                    <a:cubicBezTo>
                      <a:pt x="597" y="99"/>
                      <a:pt x="596" y="99"/>
                      <a:pt x="596" y="100"/>
                    </a:cubicBezTo>
                    <a:cubicBezTo>
                      <a:pt x="595" y="101"/>
                      <a:pt x="595" y="101"/>
                      <a:pt x="595" y="101"/>
                    </a:cubicBezTo>
                    <a:cubicBezTo>
                      <a:pt x="594" y="102"/>
                      <a:pt x="594" y="102"/>
                      <a:pt x="593" y="102"/>
                    </a:cubicBezTo>
                    <a:cubicBezTo>
                      <a:pt x="592" y="102"/>
                      <a:pt x="592" y="103"/>
                      <a:pt x="592" y="103"/>
                    </a:cubicBezTo>
                    <a:lnTo>
                      <a:pt x="592" y="104"/>
                    </a:lnTo>
                    <a:cubicBezTo>
                      <a:pt x="592" y="104"/>
                      <a:pt x="592" y="105"/>
                      <a:pt x="591" y="105"/>
                    </a:cubicBezTo>
                    <a:lnTo>
                      <a:pt x="591" y="106"/>
                    </a:lnTo>
                    <a:cubicBezTo>
                      <a:pt x="590" y="107"/>
                      <a:pt x="592" y="108"/>
                      <a:pt x="593" y="108"/>
                    </a:cubicBezTo>
                    <a:cubicBezTo>
                      <a:pt x="594" y="108"/>
                      <a:pt x="594" y="108"/>
                      <a:pt x="594" y="108"/>
                    </a:cubicBezTo>
                    <a:cubicBezTo>
                      <a:pt x="594" y="107"/>
                      <a:pt x="595" y="107"/>
                      <a:pt x="595" y="107"/>
                    </a:cubicBezTo>
                    <a:cubicBezTo>
                      <a:pt x="595" y="106"/>
                      <a:pt x="594" y="106"/>
                      <a:pt x="594" y="106"/>
                    </a:cubicBezTo>
                    <a:lnTo>
                      <a:pt x="595" y="106"/>
                    </a:lnTo>
                    <a:cubicBezTo>
                      <a:pt x="596" y="106"/>
                      <a:pt x="596" y="106"/>
                      <a:pt x="597" y="106"/>
                    </a:cubicBezTo>
                    <a:lnTo>
                      <a:pt x="597" y="107"/>
                    </a:lnTo>
                    <a:cubicBezTo>
                      <a:pt x="598" y="107"/>
                      <a:pt x="597" y="108"/>
                      <a:pt x="597" y="108"/>
                    </a:cubicBezTo>
                    <a:lnTo>
                      <a:pt x="596" y="108"/>
                    </a:lnTo>
                    <a:cubicBezTo>
                      <a:pt x="596" y="109"/>
                      <a:pt x="596" y="109"/>
                      <a:pt x="595" y="109"/>
                    </a:cubicBezTo>
                    <a:lnTo>
                      <a:pt x="594" y="109"/>
                    </a:lnTo>
                    <a:lnTo>
                      <a:pt x="593" y="109"/>
                    </a:lnTo>
                    <a:cubicBezTo>
                      <a:pt x="592" y="109"/>
                      <a:pt x="592" y="109"/>
                      <a:pt x="592" y="109"/>
                    </a:cubicBezTo>
                    <a:lnTo>
                      <a:pt x="591" y="109"/>
                    </a:lnTo>
                    <a:cubicBezTo>
                      <a:pt x="591" y="110"/>
                      <a:pt x="591" y="110"/>
                      <a:pt x="591" y="110"/>
                    </a:cubicBezTo>
                    <a:cubicBezTo>
                      <a:pt x="590" y="110"/>
                      <a:pt x="590" y="110"/>
                      <a:pt x="590" y="110"/>
                    </a:cubicBezTo>
                    <a:cubicBezTo>
                      <a:pt x="589" y="110"/>
                      <a:pt x="589" y="110"/>
                      <a:pt x="589" y="109"/>
                    </a:cubicBezTo>
                    <a:lnTo>
                      <a:pt x="588" y="109"/>
                    </a:lnTo>
                    <a:cubicBezTo>
                      <a:pt x="588" y="109"/>
                      <a:pt x="587" y="109"/>
                      <a:pt x="587" y="110"/>
                    </a:cubicBezTo>
                    <a:cubicBezTo>
                      <a:pt x="586" y="110"/>
                      <a:pt x="586" y="110"/>
                      <a:pt x="586" y="110"/>
                    </a:cubicBezTo>
                    <a:lnTo>
                      <a:pt x="585" y="110"/>
                    </a:lnTo>
                    <a:lnTo>
                      <a:pt x="584" y="111"/>
                    </a:lnTo>
                    <a:cubicBezTo>
                      <a:pt x="583" y="111"/>
                      <a:pt x="583" y="110"/>
                      <a:pt x="583" y="110"/>
                    </a:cubicBezTo>
                    <a:lnTo>
                      <a:pt x="583" y="109"/>
                    </a:lnTo>
                    <a:cubicBezTo>
                      <a:pt x="582" y="109"/>
                      <a:pt x="582" y="109"/>
                      <a:pt x="582" y="109"/>
                    </a:cubicBezTo>
                    <a:lnTo>
                      <a:pt x="581" y="109"/>
                    </a:lnTo>
                    <a:lnTo>
                      <a:pt x="581" y="110"/>
                    </a:lnTo>
                    <a:cubicBezTo>
                      <a:pt x="580" y="110"/>
                      <a:pt x="579" y="110"/>
                      <a:pt x="579" y="111"/>
                    </a:cubicBezTo>
                    <a:cubicBezTo>
                      <a:pt x="578" y="111"/>
                      <a:pt x="577" y="111"/>
                      <a:pt x="576" y="111"/>
                    </a:cubicBezTo>
                    <a:cubicBezTo>
                      <a:pt x="575" y="111"/>
                      <a:pt x="574" y="111"/>
                      <a:pt x="574" y="111"/>
                    </a:cubicBezTo>
                    <a:cubicBezTo>
                      <a:pt x="573" y="111"/>
                      <a:pt x="573" y="111"/>
                      <a:pt x="573" y="111"/>
                    </a:cubicBezTo>
                    <a:cubicBezTo>
                      <a:pt x="572" y="111"/>
                      <a:pt x="572" y="111"/>
                      <a:pt x="572" y="111"/>
                    </a:cubicBezTo>
                    <a:cubicBezTo>
                      <a:pt x="571" y="111"/>
                      <a:pt x="571" y="111"/>
                      <a:pt x="570" y="111"/>
                    </a:cubicBezTo>
                    <a:lnTo>
                      <a:pt x="569" y="111"/>
                    </a:lnTo>
                    <a:lnTo>
                      <a:pt x="569" y="112"/>
                    </a:lnTo>
                    <a:lnTo>
                      <a:pt x="568" y="112"/>
                    </a:lnTo>
                    <a:lnTo>
                      <a:pt x="567" y="112"/>
                    </a:lnTo>
                    <a:lnTo>
                      <a:pt x="566" y="112"/>
                    </a:lnTo>
                    <a:lnTo>
                      <a:pt x="565" y="112"/>
                    </a:lnTo>
                    <a:cubicBezTo>
                      <a:pt x="564" y="112"/>
                      <a:pt x="564" y="112"/>
                      <a:pt x="563" y="112"/>
                    </a:cubicBezTo>
                    <a:lnTo>
                      <a:pt x="562" y="112"/>
                    </a:lnTo>
                    <a:lnTo>
                      <a:pt x="561" y="112"/>
                    </a:lnTo>
                    <a:lnTo>
                      <a:pt x="560" y="112"/>
                    </a:lnTo>
                    <a:lnTo>
                      <a:pt x="559" y="112"/>
                    </a:lnTo>
                    <a:cubicBezTo>
                      <a:pt x="558" y="112"/>
                      <a:pt x="558" y="112"/>
                      <a:pt x="558" y="112"/>
                    </a:cubicBezTo>
                    <a:lnTo>
                      <a:pt x="557" y="112"/>
                    </a:lnTo>
                    <a:lnTo>
                      <a:pt x="556" y="112"/>
                    </a:lnTo>
                    <a:lnTo>
                      <a:pt x="556" y="113"/>
                    </a:lnTo>
                    <a:lnTo>
                      <a:pt x="555" y="113"/>
                    </a:lnTo>
                    <a:lnTo>
                      <a:pt x="554" y="113"/>
                    </a:lnTo>
                    <a:lnTo>
                      <a:pt x="553" y="113"/>
                    </a:lnTo>
                    <a:lnTo>
                      <a:pt x="552" y="114"/>
                    </a:lnTo>
                    <a:cubicBezTo>
                      <a:pt x="551" y="114"/>
                      <a:pt x="551" y="114"/>
                      <a:pt x="551" y="114"/>
                    </a:cubicBezTo>
                    <a:lnTo>
                      <a:pt x="552" y="114"/>
                    </a:lnTo>
                    <a:cubicBezTo>
                      <a:pt x="553" y="114"/>
                      <a:pt x="553" y="114"/>
                      <a:pt x="553" y="114"/>
                    </a:cubicBezTo>
                    <a:cubicBezTo>
                      <a:pt x="554" y="114"/>
                      <a:pt x="555" y="114"/>
                      <a:pt x="555" y="114"/>
                    </a:cubicBezTo>
                    <a:lnTo>
                      <a:pt x="556" y="114"/>
                    </a:lnTo>
                    <a:cubicBezTo>
                      <a:pt x="556" y="113"/>
                      <a:pt x="557" y="113"/>
                      <a:pt x="557" y="113"/>
                    </a:cubicBezTo>
                    <a:lnTo>
                      <a:pt x="558" y="113"/>
                    </a:lnTo>
                    <a:cubicBezTo>
                      <a:pt x="558" y="113"/>
                      <a:pt x="559" y="113"/>
                      <a:pt x="560" y="113"/>
                    </a:cubicBezTo>
                    <a:lnTo>
                      <a:pt x="561" y="113"/>
                    </a:lnTo>
                    <a:cubicBezTo>
                      <a:pt x="561" y="113"/>
                      <a:pt x="562" y="113"/>
                      <a:pt x="563" y="113"/>
                    </a:cubicBezTo>
                    <a:cubicBezTo>
                      <a:pt x="564" y="113"/>
                      <a:pt x="564" y="113"/>
                      <a:pt x="564" y="113"/>
                    </a:cubicBezTo>
                    <a:lnTo>
                      <a:pt x="565" y="113"/>
                    </a:lnTo>
                    <a:lnTo>
                      <a:pt x="566" y="113"/>
                    </a:lnTo>
                    <a:cubicBezTo>
                      <a:pt x="566" y="114"/>
                      <a:pt x="566" y="114"/>
                      <a:pt x="566" y="114"/>
                    </a:cubicBezTo>
                    <a:lnTo>
                      <a:pt x="567" y="114"/>
                    </a:lnTo>
                    <a:lnTo>
                      <a:pt x="568" y="114"/>
                    </a:lnTo>
                    <a:lnTo>
                      <a:pt x="569" y="114"/>
                    </a:lnTo>
                    <a:cubicBezTo>
                      <a:pt x="569" y="114"/>
                      <a:pt x="569" y="115"/>
                      <a:pt x="568" y="115"/>
                    </a:cubicBezTo>
                    <a:cubicBezTo>
                      <a:pt x="568" y="115"/>
                      <a:pt x="567" y="115"/>
                      <a:pt x="566" y="115"/>
                    </a:cubicBezTo>
                    <a:lnTo>
                      <a:pt x="565" y="115"/>
                    </a:lnTo>
                    <a:lnTo>
                      <a:pt x="564" y="115"/>
                    </a:lnTo>
                    <a:lnTo>
                      <a:pt x="563" y="115"/>
                    </a:lnTo>
                    <a:cubicBezTo>
                      <a:pt x="562" y="115"/>
                      <a:pt x="562" y="115"/>
                      <a:pt x="562" y="115"/>
                    </a:cubicBezTo>
                    <a:cubicBezTo>
                      <a:pt x="561" y="115"/>
                      <a:pt x="560" y="115"/>
                      <a:pt x="559" y="115"/>
                    </a:cubicBezTo>
                    <a:lnTo>
                      <a:pt x="559" y="116"/>
                    </a:lnTo>
                    <a:cubicBezTo>
                      <a:pt x="558" y="116"/>
                      <a:pt x="558" y="116"/>
                      <a:pt x="558" y="116"/>
                    </a:cubicBezTo>
                    <a:cubicBezTo>
                      <a:pt x="557" y="116"/>
                      <a:pt x="557" y="116"/>
                      <a:pt x="557" y="116"/>
                    </a:cubicBezTo>
                    <a:cubicBezTo>
                      <a:pt x="556" y="116"/>
                      <a:pt x="555" y="116"/>
                      <a:pt x="554" y="116"/>
                    </a:cubicBezTo>
                    <a:cubicBezTo>
                      <a:pt x="553" y="116"/>
                      <a:pt x="553" y="116"/>
                      <a:pt x="553" y="116"/>
                    </a:cubicBezTo>
                    <a:cubicBezTo>
                      <a:pt x="553" y="116"/>
                      <a:pt x="552" y="116"/>
                      <a:pt x="551" y="116"/>
                    </a:cubicBezTo>
                    <a:lnTo>
                      <a:pt x="550" y="116"/>
                    </a:lnTo>
                    <a:cubicBezTo>
                      <a:pt x="549" y="116"/>
                      <a:pt x="549" y="116"/>
                      <a:pt x="548" y="115"/>
                    </a:cubicBezTo>
                    <a:cubicBezTo>
                      <a:pt x="547" y="115"/>
                      <a:pt x="546" y="116"/>
                      <a:pt x="546" y="116"/>
                    </a:cubicBezTo>
                    <a:cubicBezTo>
                      <a:pt x="544" y="116"/>
                      <a:pt x="543" y="118"/>
                      <a:pt x="543" y="118"/>
                    </a:cubicBezTo>
                    <a:cubicBezTo>
                      <a:pt x="542" y="119"/>
                      <a:pt x="542" y="119"/>
                      <a:pt x="541" y="120"/>
                    </a:cubicBezTo>
                    <a:cubicBezTo>
                      <a:pt x="540" y="120"/>
                      <a:pt x="540" y="120"/>
                      <a:pt x="540" y="121"/>
                    </a:cubicBezTo>
                    <a:lnTo>
                      <a:pt x="539" y="121"/>
                    </a:lnTo>
                    <a:lnTo>
                      <a:pt x="539" y="122"/>
                    </a:lnTo>
                    <a:lnTo>
                      <a:pt x="538" y="122"/>
                    </a:lnTo>
                    <a:cubicBezTo>
                      <a:pt x="538" y="123"/>
                      <a:pt x="537" y="124"/>
                      <a:pt x="536" y="124"/>
                    </a:cubicBezTo>
                    <a:cubicBezTo>
                      <a:pt x="536" y="125"/>
                      <a:pt x="535" y="125"/>
                      <a:pt x="535" y="125"/>
                    </a:cubicBezTo>
                    <a:cubicBezTo>
                      <a:pt x="534" y="126"/>
                      <a:pt x="533" y="126"/>
                      <a:pt x="532" y="126"/>
                    </a:cubicBezTo>
                    <a:lnTo>
                      <a:pt x="532" y="127"/>
                    </a:lnTo>
                    <a:cubicBezTo>
                      <a:pt x="531" y="127"/>
                      <a:pt x="530" y="127"/>
                      <a:pt x="529" y="127"/>
                    </a:cubicBezTo>
                    <a:cubicBezTo>
                      <a:pt x="529" y="128"/>
                      <a:pt x="528" y="128"/>
                      <a:pt x="528" y="128"/>
                    </a:cubicBezTo>
                    <a:cubicBezTo>
                      <a:pt x="528" y="129"/>
                      <a:pt x="527" y="129"/>
                      <a:pt x="526" y="129"/>
                    </a:cubicBezTo>
                    <a:cubicBezTo>
                      <a:pt x="526" y="130"/>
                      <a:pt x="525" y="130"/>
                      <a:pt x="524" y="131"/>
                    </a:cubicBezTo>
                    <a:cubicBezTo>
                      <a:pt x="523" y="131"/>
                      <a:pt x="523" y="131"/>
                      <a:pt x="522" y="131"/>
                    </a:cubicBezTo>
                    <a:cubicBezTo>
                      <a:pt x="522" y="131"/>
                      <a:pt x="521" y="131"/>
                      <a:pt x="521" y="130"/>
                    </a:cubicBezTo>
                    <a:cubicBezTo>
                      <a:pt x="522" y="130"/>
                      <a:pt x="522" y="129"/>
                      <a:pt x="522" y="129"/>
                    </a:cubicBezTo>
                    <a:lnTo>
                      <a:pt x="523" y="129"/>
                    </a:lnTo>
                    <a:cubicBezTo>
                      <a:pt x="524" y="128"/>
                      <a:pt x="524" y="128"/>
                      <a:pt x="523" y="128"/>
                    </a:cubicBezTo>
                    <a:cubicBezTo>
                      <a:pt x="522" y="127"/>
                      <a:pt x="522" y="126"/>
                      <a:pt x="522" y="126"/>
                    </a:cubicBezTo>
                    <a:cubicBezTo>
                      <a:pt x="521" y="126"/>
                      <a:pt x="521" y="126"/>
                      <a:pt x="521" y="125"/>
                    </a:cubicBezTo>
                    <a:lnTo>
                      <a:pt x="520" y="125"/>
                    </a:lnTo>
                    <a:lnTo>
                      <a:pt x="520" y="126"/>
                    </a:lnTo>
                    <a:lnTo>
                      <a:pt x="520" y="127"/>
                    </a:lnTo>
                    <a:cubicBezTo>
                      <a:pt x="520" y="128"/>
                      <a:pt x="519" y="128"/>
                      <a:pt x="519" y="129"/>
                    </a:cubicBezTo>
                    <a:lnTo>
                      <a:pt x="519" y="130"/>
                    </a:lnTo>
                    <a:lnTo>
                      <a:pt x="519" y="131"/>
                    </a:lnTo>
                    <a:cubicBezTo>
                      <a:pt x="519" y="132"/>
                      <a:pt x="519" y="132"/>
                      <a:pt x="519" y="132"/>
                    </a:cubicBezTo>
                    <a:lnTo>
                      <a:pt x="519" y="133"/>
                    </a:lnTo>
                    <a:lnTo>
                      <a:pt x="519" y="134"/>
                    </a:lnTo>
                    <a:cubicBezTo>
                      <a:pt x="518" y="135"/>
                      <a:pt x="517" y="135"/>
                      <a:pt x="516" y="136"/>
                    </a:cubicBezTo>
                    <a:cubicBezTo>
                      <a:pt x="515" y="136"/>
                      <a:pt x="514" y="137"/>
                      <a:pt x="513" y="137"/>
                    </a:cubicBezTo>
                    <a:cubicBezTo>
                      <a:pt x="512" y="138"/>
                      <a:pt x="511" y="138"/>
                      <a:pt x="511" y="138"/>
                    </a:cubicBezTo>
                    <a:cubicBezTo>
                      <a:pt x="511" y="139"/>
                      <a:pt x="510" y="139"/>
                      <a:pt x="510" y="139"/>
                    </a:cubicBezTo>
                    <a:lnTo>
                      <a:pt x="509" y="140"/>
                    </a:lnTo>
                    <a:cubicBezTo>
                      <a:pt x="509" y="140"/>
                      <a:pt x="508" y="140"/>
                      <a:pt x="508" y="141"/>
                    </a:cubicBezTo>
                    <a:cubicBezTo>
                      <a:pt x="507" y="141"/>
                      <a:pt x="507" y="141"/>
                      <a:pt x="507" y="141"/>
                    </a:cubicBezTo>
                    <a:cubicBezTo>
                      <a:pt x="506" y="142"/>
                      <a:pt x="505" y="142"/>
                      <a:pt x="505" y="143"/>
                    </a:cubicBezTo>
                    <a:cubicBezTo>
                      <a:pt x="504" y="143"/>
                      <a:pt x="504" y="144"/>
                      <a:pt x="504" y="144"/>
                    </a:cubicBezTo>
                    <a:lnTo>
                      <a:pt x="503" y="144"/>
                    </a:lnTo>
                    <a:lnTo>
                      <a:pt x="502" y="145"/>
                    </a:lnTo>
                    <a:cubicBezTo>
                      <a:pt x="501" y="145"/>
                      <a:pt x="501" y="145"/>
                      <a:pt x="501" y="145"/>
                    </a:cubicBezTo>
                    <a:cubicBezTo>
                      <a:pt x="500" y="145"/>
                      <a:pt x="500" y="145"/>
                      <a:pt x="500" y="145"/>
                    </a:cubicBezTo>
                    <a:cubicBezTo>
                      <a:pt x="499" y="145"/>
                      <a:pt x="499" y="145"/>
                      <a:pt x="499" y="145"/>
                    </a:cubicBezTo>
                    <a:lnTo>
                      <a:pt x="499" y="144"/>
                    </a:lnTo>
                    <a:cubicBezTo>
                      <a:pt x="499" y="144"/>
                      <a:pt x="499" y="143"/>
                      <a:pt x="500" y="143"/>
                    </a:cubicBezTo>
                    <a:cubicBezTo>
                      <a:pt x="500" y="142"/>
                      <a:pt x="500" y="142"/>
                      <a:pt x="500" y="142"/>
                    </a:cubicBezTo>
                    <a:cubicBezTo>
                      <a:pt x="501" y="141"/>
                      <a:pt x="502" y="141"/>
                      <a:pt x="503" y="140"/>
                    </a:cubicBezTo>
                    <a:lnTo>
                      <a:pt x="504" y="140"/>
                    </a:lnTo>
                    <a:cubicBezTo>
                      <a:pt x="504" y="140"/>
                      <a:pt x="505" y="140"/>
                      <a:pt x="505" y="139"/>
                    </a:cubicBezTo>
                    <a:lnTo>
                      <a:pt x="505" y="138"/>
                    </a:lnTo>
                    <a:lnTo>
                      <a:pt x="505" y="137"/>
                    </a:lnTo>
                    <a:lnTo>
                      <a:pt x="505" y="136"/>
                    </a:lnTo>
                    <a:lnTo>
                      <a:pt x="504" y="136"/>
                    </a:lnTo>
                    <a:lnTo>
                      <a:pt x="504" y="135"/>
                    </a:lnTo>
                    <a:cubicBezTo>
                      <a:pt x="503" y="135"/>
                      <a:pt x="503" y="134"/>
                      <a:pt x="505" y="134"/>
                    </a:cubicBezTo>
                    <a:lnTo>
                      <a:pt x="505" y="133"/>
                    </a:lnTo>
                    <a:lnTo>
                      <a:pt x="506" y="133"/>
                    </a:lnTo>
                    <a:cubicBezTo>
                      <a:pt x="505" y="132"/>
                      <a:pt x="505" y="132"/>
                      <a:pt x="505" y="132"/>
                    </a:cubicBezTo>
                    <a:cubicBezTo>
                      <a:pt x="505" y="131"/>
                      <a:pt x="506" y="131"/>
                      <a:pt x="506" y="131"/>
                    </a:cubicBezTo>
                    <a:cubicBezTo>
                      <a:pt x="507" y="131"/>
                      <a:pt x="507" y="131"/>
                      <a:pt x="507" y="131"/>
                    </a:cubicBezTo>
                    <a:cubicBezTo>
                      <a:pt x="507" y="130"/>
                      <a:pt x="507" y="130"/>
                      <a:pt x="508" y="130"/>
                    </a:cubicBezTo>
                    <a:lnTo>
                      <a:pt x="508" y="129"/>
                    </a:lnTo>
                    <a:cubicBezTo>
                      <a:pt x="509" y="129"/>
                      <a:pt x="509" y="128"/>
                      <a:pt x="510" y="128"/>
                    </a:cubicBezTo>
                    <a:lnTo>
                      <a:pt x="511" y="127"/>
                    </a:lnTo>
                    <a:cubicBezTo>
                      <a:pt x="512" y="127"/>
                      <a:pt x="512" y="127"/>
                      <a:pt x="512" y="127"/>
                    </a:cubicBezTo>
                    <a:cubicBezTo>
                      <a:pt x="512" y="127"/>
                      <a:pt x="514" y="126"/>
                      <a:pt x="513" y="126"/>
                    </a:cubicBezTo>
                    <a:cubicBezTo>
                      <a:pt x="513" y="125"/>
                      <a:pt x="513" y="125"/>
                      <a:pt x="513" y="125"/>
                    </a:cubicBezTo>
                    <a:lnTo>
                      <a:pt x="512" y="126"/>
                    </a:ln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11" y="127"/>
                      <a:pt x="511" y="127"/>
                      <a:pt x="510" y="127"/>
                    </a:cubicBezTo>
                    <a:lnTo>
                      <a:pt x="509" y="127"/>
                    </a:lnTo>
                    <a:cubicBezTo>
                      <a:pt x="508" y="127"/>
                      <a:pt x="508" y="127"/>
                      <a:pt x="508" y="127"/>
                    </a:cubicBezTo>
                    <a:lnTo>
                      <a:pt x="507" y="127"/>
                    </a:lnTo>
                    <a:lnTo>
                      <a:pt x="507" y="128"/>
                    </a:lnTo>
                    <a:lnTo>
                      <a:pt x="505" y="129"/>
                    </a:lnTo>
                    <a:cubicBezTo>
                      <a:pt x="504" y="130"/>
                      <a:pt x="503" y="130"/>
                      <a:pt x="503" y="131"/>
                    </a:cubicBezTo>
                    <a:cubicBezTo>
                      <a:pt x="502" y="131"/>
                      <a:pt x="502" y="131"/>
                      <a:pt x="502" y="132"/>
                    </a:cubicBezTo>
                    <a:lnTo>
                      <a:pt x="502" y="133"/>
                    </a:lnTo>
                    <a:cubicBezTo>
                      <a:pt x="502" y="134"/>
                      <a:pt x="501" y="135"/>
                      <a:pt x="500" y="135"/>
                    </a:cubicBezTo>
                    <a:cubicBezTo>
                      <a:pt x="500" y="136"/>
                      <a:pt x="499" y="136"/>
                      <a:pt x="499" y="136"/>
                    </a:cubicBezTo>
                    <a:cubicBezTo>
                      <a:pt x="498" y="136"/>
                      <a:pt x="498" y="136"/>
                      <a:pt x="498" y="136"/>
                    </a:cubicBezTo>
                    <a:lnTo>
                      <a:pt x="498" y="135"/>
                    </a:lnTo>
                    <a:cubicBezTo>
                      <a:pt x="498" y="135"/>
                      <a:pt x="497" y="135"/>
                      <a:pt x="496" y="134"/>
                    </a:cubicBezTo>
                    <a:cubicBezTo>
                      <a:pt x="495" y="134"/>
                      <a:pt x="495" y="133"/>
                      <a:pt x="495" y="133"/>
                    </a:cubicBezTo>
                    <a:lnTo>
                      <a:pt x="496" y="132"/>
                    </a:lnTo>
                    <a:lnTo>
                      <a:pt x="496" y="131"/>
                    </a:lnTo>
                    <a:cubicBezTo>
                      <a:pt x="495" y="131"/>
                      <a:pt x="495" y="132"/>
                      <a:pt x="494" y="132"/>
                    </a:cubicBezTo>
                    <a:cubicBezTo>
                      <a:pt x="494" y="133"/>
                      <a:pt x="494" y="133"/>
                      <a:pt x="494" y="133"/>
                    </a:cubicBezTo>
                    <a:cubicBezTo>
                      <a:pt x="494" y="134"/>
                      <a:pt x="493" y="134"/>
                      <a:pt x="494" y="134"/>
                    </a:cubicBezTo>
                    <a:lnTo>
                      <a:pt x="494" y="135"/>
                    </a:lnTo>
                    <a:cubicBezTo>
                      <a:pt x="495" y="135"/>
                      <a:pt x="496" y="135"/>
                      <a:pt x="496" y="135"/>
                    </a:cubicBezTo>
                    <a:cubicBezTo>
                      <a:pt x="498" y="136"/>
                      <a:pt x="498" y="136"/>
                      <a:pt x="498" y="137"/>
                    </a:cubicBezTo>
                    <a:cubicBezTo>
                      <a:pt x="498" y="138"/>
                      <a:pt x="498" y="138"/>
                      <a:pt x="498" y="139"/>
                    </a:cubicBezTo>
                    <a:cubicBezTo>
                      <a:pt x="498" y="140"/>
                      <a:pt x="498" y="140"/>
                      <a:pt x="498" y="141"/>
                    </a:cubicBezTo>
                    <a:cubicBezTo>
                      <a:pt x="497" y="142"/>
                      <a:pt x="497" y="143"/>
                      <a:pt x="496" y="144"/>
                    </a:cubicBezTo>
                    <a:cubicBezTo>
                      <a:pt x="495" y="144"/>
                      <a:pt x="495" y="144"/>
                      <a:pt x="494" y="144"/>
                    </a:cubicBezTo>
                    <a:cubicBezTo>
                      <a:pt x="494" y="144"/>
                      <a:pt x="494" y="145"/>
                      <a:pt x="493" y="145"/>
                    </a:cubicBezTo>
                    <a:lnTo>
                      <a:pt x="492" y="145"/>
                    </a:lnTo>
                    <a:lnTo>
                      <a:pt x="491" y="145"/>
                    </a:lnTo>
                    <a:lnTo>
                      <a:pt x="491" y="146"/>
                    </a:lnTo>
                    <a:lnTo>
                      <a:pt x="490" y="147"/>
                    </a:lnTo>
                    <a:cubicBezTo>
                      <a:pt x="490" y="148"/>
                      <a:pt x="490" y="148"/>
                      <a:pt x="490" y="148"/>
                    </a:cubicBezTo>
                    <a:lnTo>
                      <a:pt x="491" y="148"/>
                    </a:lnTo>
                    <a:lnTo>
                      <a:pt x="492" y="148"/>
                    </a:lnTo>
                    <a:cubicBezTo>
                      <a:pt x="493" y="148"/>
                      <a:pt x="493" y="148"/>
                      <a:pt x="494" y="148"/>
                    </a:cubicBezTo>
                    <a:cubicBezTo>
                      <a:pt x="495" y="148"/>
                      <a:pt x="495" y="149"/>
                      <a:pt x="496" y="149"/>
                    </a:cubicBezTo>
                    <a:lnTo>
                      <a:pt x="495" y="150"/>
                    </a:lnTo>
                    <a:cubicBezTo>
                      <a:pt x="495" y="151"/>
                      <a:pt x="495" y="151"/>
                      <a:pt x="494" y="151"/>
                    </a:cubicBezTo>
                    <a:lnTo>
                      <a:pt x="494" y="152"/>
                    </a:lnTo>
                    <a:lnTo>
                      <a:pt x="494" y="153"/>
                    </a:lnTo>
                    <a:cubicBezTo>
                      <a:pt x="493" y="153"/>
                      <a:pt x="493" y="153"/>
                      <a:pt x="493" y="153"/>
                    </a:cubicBezTo>
                    <a:lnTo>
                      <a:pt x="493" y="154"/>
                    </a:lnTo>
                    <a:lnTo>
                      <a:pt x="492" y="154"/>
                    </a:lnTo>
                    <a:cubicBezTo>
                      <a:pt x="492" y="153"/>
                      <a:pt x="492" y="153"/>
                      <a:pt x="492" y="153"/>
                    </a:cubicBezTo>
                    <a:lnTo>
                      <a:pt x="492" y="152"/>
                    </a:lnTo>
                    <a:cubicBezTo>
                      <a:pt x="492" y="152"/>
                      <a:pt x="491" y="152"/>
                      <a:pt x="491" y="153"/>
                    </a:cubicBezTo>
                    <a:lnTo>
                      <a:pt x="491" y="154"/>
                    </a:lnTo>
                    <a:cubicBezTo>
                      <a:pt x="491" y="154"/>
                      <a:pt x="490" y="155"/>
                      <a:pt x="489" y="155"/>
                    </a:cubicBezTo>
                    <a:lnTo>
                      <a:pt x="489" y="154"/>
                    </a:lnTo>
                    <a:lnTo>
                      <a:pt x="488" y="154"/>
                    </a:lnTo>
                    <a:cubicBezTo>
                      <a:pt x="488" y="154"/>
                      <a:pt x="488" y="155"/>
                      <a:pt x="487" y="155"/>
                    </a:cubicBezTo>
                    <a:lnTo>
                      <a:pt x="486" y="155"/>
                    </a:lnTo>
                    <a:lnTo>
                      <a:pt x="485" y="155"/>
                    </a:lnTo>
                    <a:lnTo>
                      <a:pt x="484" y="155"/>
                    </a:lnTo>
                    <a:lnTo>
                      <a:pt x="483" y="155"/>
                    </a:lnTo>
                    <a:cubicBezTo>
                      <a:pt x="482" y="155"/>
                      <a:pt x="482" y="155"/>
                      <a:pt x="482" y="155"/>
                    </a:cubicBezTo>
                    <a:cubicBezTo>
                      <a:pt x="482" y="155"/>
                      <a:pt x="481" y="155"/>
                      <a:pt x="481" y="156"/>
                    </a:cubicBezTo>
                    <a:lnTo>
                      <a:pt x="480" y="156"/>
                    </a:lnTo>
                    <a:lnTo>
                      <a:pt x="480" y="157"/>
                    </a:lnTo>
                    <a:lnTo>
                      <a:pt x="481" y="156"/>
                    </a:lnTo>
                    <a:cubicBezTo>
                      <a:pt x="482" y="156"/>
                      <a:pt x="482" y="156"/>
                      <a:pt x="482" y="156"/>
                    </a:cubicBezTo>
                    <a:cubicBezTo>
                      <a:pt x="483" y="156"/>
                      <a:pt x="483" y="156"/>
                      <a:pt x="483" y="156"/>
                    </a:cubicBezTo>
                    <a:cubicBezTo>
                      <a:pt x="484" y="156"/>
                      <a:pt x="484" y="156"/>
                      <a:pt x="484" y="156"/>
                    </a:cubicBezTo>
                    <a:lnTo>
                      <a:pt x="485" y="156"/>
                    </a:lnTo>
                    <a:lnTo>
                      <a:pt x="486" y="156"/>
                    </a:lnTo>
                    <a:lnTo>
                      <a:pt x="486" y="157"/>
                    </a:lnTo>
                    <a:lnTo>
                      <a:pt x="485" y="157"/>
                    </a:lnTo>
                    <a:lnTo>
                      <a:pt x="485" y="158"/>
                    </a:lnTo>
                    <a:lnTo>
                      <a:pt x="484" y="158"/>
                    </a:lnTo>
                    <a:lnTo>
                      <a:pt x="485" y="158"/>
                    </a:lnTo>
                    <a:cubicBezTo>
                      <a:pt x="485" y="158"/>
                      <a:pt x="486" y="158"/>
                      <a:pt x="486" y="157"/>
                    </a:cubicBezTo>
                    <a:lnTo>
                      <a:pt x="487" y="157"/>
                    </a:lnTo>
                    <a:cubicBezTo>
                      <a:pt x="488" y="156"/>
                      <a:pt x="488" y="156"/>
                      <a:pt x="489" y="156"/>
                    </a:cubicBezTo>
                    <a:cubicBezTo>
                      <a:pt x="490" y="156"/>
                      <a:pt x="490" y="157"/>
                      <a:pt x="490" y="157"/>
                    </a:cubicBezTo>
                    <a:cubicBezTo>
                      <a:pt x="490" y="157"/>
                      <a:pt x="489" y="157"/>
                      <a:pt x="489" y="158"/>
                    </a:cubicBezTo>
                    <a:cubicBezTo>
                      <a:pt x="489" y="159"/>
                      <a:pt x="489" y="159"/>
                      <a:pt x="489" y="159"/>
                    </a:cubicBezTo>
                    <a:lnTo>
                      <a:pt x="489" y="160"/>
                    </a:lnTo>
                    <a:cubicBezTo>
                      <a:pt x="488" y="160"/>
                      <a:pt x="487" y="160"/>
                      <a:pt x="487" y="160"/>
                    </a:cubicBezTo>
                    <a:cubicBezTo>
                      <a:pt x="486" y="160"/>
                      <a:pt x="486" y="160"/>
                      <a:pt x="486" y="160"/>
                    </a:cubicBezTo>
                    <a:cubicBezTo>
                      <a:pt x="485" y="160"/>
                      <a:pt x="485" y="161"/>
                      <a:pt x="484" y="161"/>
                    </a:cubicBezTo>
                    <a:cubicBezTo>
                      <a:pt x="484" y="161"/>
                      <a:pt x="484" y="162"/>
                      <a:pt x="483" y="162"/>
                    </a:cubicBezTo>
                    <a:cubicBezTo>
                      <a:pt x="482" y="162"/>
                      <a:pt x="482" y="162"/>
                      <a:pt x="482" y="162"/>
                    </a:cubicBezTo>
                    <a:cubicBezTo>
                      <a:pt x="482" y="162"/>
                      <a:pt x="482" y="161"/>
                      <a:pt x="481" y="161"/>
                    </a:cubicBezTo>
                    <a:lnTo>
                      <a:pt x="480" y="161"/>
                    </a:lnTo>
                    <a:cubicBezTo>
                      <a:pt x="480" y="161"/>
                      <a:pt x="480" y="160"/>
                      <a:pt x="481" y="160"/>
                    </a:cubicBezTo>
                    <a:lnTo>
                      <a:pt x="481" y="159"/>
                    </a:lnTo>
                    <a:cubicBezTo>
                      <a:pt x="481" y="159"/>
                      <a:pt x="481" y="160"/>
                      <a:pt x="480" y="160"/>
                    </a:cubicBezTo>
                    <a:lnTo>
                      <a:pt x="479" y="160"/>
                    </a:lnTo>
                    <a:cubicBezTo>
                      <a:pt x="479" y="161"/>
                      <a:pt x="478" y="161"/>
                      <a:pt x="478" y="161"/>
                    </a:cubicBezTo>
                    <a:cubicBezTo>
                      <a:pt x="477" y="161"/>
                      <a:pt x="477" y="161"/>
                      <a:pt x="477" y="161"/>
                    </a:cubicBezTo>
                    <a:lnTo>
                      <a:pt x="476" y="160"/>
                    </a:lnTo>
                    <a:cubicBezTo>
                      <a:pt x="475" y="161"/>
                      <a:pt x="475" y="161"/>
                      <a:pt x="475" y="161"/>
                    </a:cubicBezTo>
                    <a:lnTo>
                      <a:pt x="476" y="161"/>
                    </a:lnTo>
                    <a:lnTo>
                      <a:pt x="476" y="162"/>
                    </a:lnTo>
                    <a:lnTo>
                      <a:pt x="475" y="162"/>
                    </a:lnTo>
                    <a:cubicBezTo>
                      <a:pt x="474" y="163"/>
                      <a:pt x="475" y="163"/>
                      <a:pt x="475" y="163"/>
                    </a:cubicBezTo>
                    <a:lnTo>
                      <a:pt x="475" y="164"/>
                    </a:lnTo>
                    <a:lnTo>
                      <a:pt x="474" y="164"/>
                    </a:lnTo>
                    <a:lnTo>
                      <a:pt x="473" y="164"/>
                    </a:lnTo>
                    <a:cubicBezTo>
                      <a:pt x="472" y="164"/>
                      <a:pt x="472" y="164"/>
                      <a:pt x="472" y="164"/>
                    </a:cubicBezTo>
                    <a:lnTo>
                      <a:pt x="473" y="164"/>
                    </a:lnTo>
                    <a:lnTo>
                      <a:pt x="474" y="164"/>
                    </a:lnTo>
                    <a:cubicBezTo>
                      <a:pt x="475" y="164"/>
                      <a:pt x="475" y="164"/>
                      <a:pt x="476" y="164"/>
                    </a:cubicBezTo>
                    <a:cubicBezTo>
                      <a:pt x="476" y="164"/>
                      <a:pt x="477" y="164"/>
                      <a:pt x="477" y="165"/>
                    </a:cubicBezTo>
                    <a:lnTo>
                      <a:pt x="476" y="166"/>
                    </a:lnTo>
                    <a:cubicBezTo>
                      <a:pt x="475" y="166"/>
                      <a:pt x="474" y="166"/>
                      <a:pt x="473" y="166"/>
                    </a:cubicBezTo>
                    <a:lnTo>
                      <a:pt x="473" y="167"/>
                    </a:lnTo>
                    <a:cubicBezTo>
                      <a:pt x="472" y="167"/>
                      <a:pt x="471" y="167"/>
                      <a:pt x="470" y="168"/>
                    </a:cubicBezTo>
                    <a:cubicBezTo>
                      <a:pt x="469" y="168"/>
                      <a:pt x="469" y="168"/>
                      <a:pt x="469" y="168"/>
                    </a:cubicBezTo>
                    <a:cubicBezTo>
                      <a:pt x="468" y="168"/>
                      <a:pt x="468" y="168"/>
                      <a:pt x="468" y="168"/>
                    </a:cubicBezTo>
                    <a:cubicBezTo>
                      <a:pt x="467" y="168"/>
                      <a:pt x="467" y="168"/>
                      <a:pt x="467" y="168"/>
                    </a:cubicBezTo>
                    <a:lnTo>
                      <a:pt x="466" y="168"/>
                    </a:lnTo>
                    <a:lnTo>
                      <a:pt x="465" y="168"/>
                    </a:lnTo>
                    <a:lnTo>
                      <a:pt x="464" y="168"/>
                    </a:lnTo>
                    <a:cubicBezTo>
                      <a:pt x="464" y="167"/>
                      <a:pt x="464" y="167"/>
                      <a:pt x="464" y="167"/>
                    </a:cubicBezTo>
                    <a:lnTo>
                      <a:pt x="463" y="167"/>
                    </a:lnTo>
                    <a:lnTo>
                      <a:pt x="463" y="168"/>
                    </a:lnTo>
                    <a:lnTo>
                      <a:pt x="462" y="169"/>
                    </a:lnTo>
                    <a:cubicBezTo>
                      <a:pt x="462" y="170"/>
                      <a:pt x="462" y="170"/>
                      <a:pt x="461" y="170"/>
                    </a:cubicBezTo>
                    <a:cubicBezTo>
                      <a:pt x="461" y="171"/>
                      <a:pt x="460" y="171"/>
                      <a:pt x="459" y="171"/>
                    </a:cubicBezTo>
                    <a:lnTo>
                      <a:pt x="458" y="171"/>
                    </a:lnTo>
                    <a:cubicBezTo>
                      <a:pt x="457" y="172"/>
                      <a:pt x="457" y="172"/>
                      <a:pt x="456" y="172"/>
                    </a:cubicBezTo>
                    <a:lnTo>
                      <a:pt x="455" y="172"/>
                    </a:lnTo>
                    <a:lnTo>
                      <a:pt x="455" y="173"/>
                    </a:lnTo>
                    <a:lnTo>
                      <a:pt x="454" y="173"/>
                    </a:lnTo>
                    <a:lnTo>
                      <a:pt x="453" y="173"/>
                    </a:lnTo>
                    <a:lnTo>
                      <a:pt x="452" y="174"/>
                    </a:lnTo>
                    <a:lnTo>
                      <a:pt x="451" y="175"/>
                    </a:lnTo>
                    <a:lnTo>
                      <a:pt x="450" y="175"/>
                    </a:lnTo>
                    <a:lnTo>
                      <a:pt x="450" y="174"/>
                    </a:lnTo>
                    <a:cubicBezTo>
                      <a:pt x="449" y="174"/>
                      <a:pt x="448" y="174"/>
                      <a:pt x="448" y="174"/>
                    </a:cubicBezTo>
                    <a:lnTo>
                      <a:pt x="447" y="174"/>
                    </a:lnTo>
                    <a:cubicBezTo>
                      <a:pt x="447" y="174"/>
                      <a:pt x="446" y="174"/>
                      <a:pt x="446" y="175"/>
                    </a:cubicBezTo>
                    <a:cubicBezTo>
                      <a:pt x="445" y="175"/>
                      <a:pt x="445" y="175"/>
                      <a:pt x="445" y="175"/>
                    </a:cubicBezTo>
                    <a:cubicBezTo>
                      <a:pt x="445" y="176"/>
                      <a:pt x="444" y="176"/>
                      <a:pt x="444" y="176"/>
                    </a:cubicBezTo>
                    <a:cubicBezTo>
                      <a:pt x="443" y="176"/>
                      <a:pt x="443" y="176"/>
                      <a:pt x="443" y="176"/>
                    </a:cubicBezTo>
                    <a:lnTo>
                      <a:pt x="442" y="176"/>
                    </a:lnTo>
                    <a:cubicBezTo>
                      <a:pt x="442" y="177"/>
                      <a:pt x="442" y="177"/>
                      <a:pt x="442" y="177"/>
                    </a:cubicBezTo>
                    <a:lnTo>
                      <a:pt x="441" y="177"/>
                    </a:lnTo>
                    <a:lnTo>
                      <a:pt x="440" y="178"/>
                    </a:lnTo>
                    <a:cubicBezTo>
                      <a:pt x="439" y="178"/>
                      <a:pt x="439" y="178"/>
                      <a:pt x="439" y="178"/>
                    </a:cubicBezTo>
                    <a:cubicBezTo>
                      <a:pt x="439" y="178"/>
                      <a:pt x="438" y="178"/>
                      <a:pt x="438" y="179"/>
                    </a:cubicBezTo>
                    <a:lnTo>
                      <a:pt x="437" y="179"/>
                    </a:lnTo>
                    <a:cubicBezTo>
                      <a:pt x="437" y="180"/>
                      <a:pt x="436" y="180"/>
                      <a:pt x="436" y="180"/>
                    </a:cubicBezTo>
                    <a:cubicBezTo>
                      <a:pt x="436" y="180"/>
                      <a:pt x="435" y="180"/>
                      <a:pt x="435" y="181"/>
                    </a:cubicBezTo>
                    <a:lnTo>
                      <a:pt x="434" y="181"/>
                    </a:lnTo>
                    <a:cubicBezTo>
                      <a:pt x="434" y="181"/>
                      <a:pt x="433" y="181"/>
                      <a:pt x="432" y="181"/>
                    </a:cubicBezTo>
                    <a:cubicBezTo>
                      <a:pt x="432" y="181"/>
                      <a:pt x="431" y="181"/>
                      <a:pt x="431" y="182"/>
                    </a:cubicBezTo>
                    <a:cubicBezTo>
                      <a:pt x="430" y="182"/>
                      <a:pt x="430" y="182"/>
                      <a:pt x="430" y="182"/>
                    </a:cubicBezTo>
                    <a:cubicBezTo>
                      <a:pt x="429" y="183"/>
                      <a:pt x="429" y="183"/>
                      <a:pt x="428" y="183"/>
                    </a:cubicBezTo>
                    <a:cubicBezTo>
                      <a:pt x="427" y="183"/>
                      <a:pt x="426" y="183"/>
                      <a:pt x="426" y="184"/>
                    </a:cubicBezTo>
                    <a:lnTo>
                      <a:pt x="425" y="184"/>
                    </a:lnTo>
                    <a:cubicBezTo>
                      <a:pt x="424" y="184"/>
                      <a:pt x="424" y="184"/>
                      <a:pt x="424" y="185"/>
                    </a:cubicBezTo>
                    <a:cubicBezTo>
                      <a:pt x="423" y="185"/>
                      <a:pt x="423" y="185"/>
                      <a:pt x="423" y="185"/>
                    </a:cubicBezTo>
                    <a:cubicBezTo>
                      <a:pt x="422" y="185"/>
                      <a:pt x="422" y="185"/>
                      <a:pt x="422" y="185"/>
                    </a:cubicBezTo>
                    <a:cubicBezTo>
                      <a:pt x="422" y="185"/>
                      <a:pt x="421" y="185"/>
                      <a:pt x="421" y="186"/>
                    </a:cubicBezTo>
                    <a:cubicBezTo>
                      <a:pt x="420" y="186"/>
                      <a:pt x="420" y="186"/>
                      <a:pt x="420" y="186"/>
                    </a:cubicBezTo>
                    <a:cubicBezTo>
                      <a:pt x="419" y="186"/>
                      <a:pt x="419" y="186"/>
                      <a:pt x="418" y="185"/>
                    </a:cubicBezTo>
                    <a:lnTo>
                      <a:pt x="417" y="185"/>
                    </a:lnTo>
                    <a:lnTo>
                      <a:pt x="416" y="185"/>
                    </a:lnTo>
                    <a:lnTo>
                      <a:pt x="415" y="185"/>
                    </a:lnTo>
                    <a:cubicBezTo>
                      <a:pt x="414" y="185"/>
                      <a:pt x="414" y="185"/>
                      <a:pt x="414" y="186"/>
                    </a:cubicBezTo>
                    <a:cubicBezTo>
                      <a:pt x="413" y="186"/>
                      <a:pt x="412" y="186"/>
                      <a:pt x="412" y="187"/>
                    </a:cubicBezTo>
                    <a:cubicBezTo>
                      <a:pt x="411" y="187"/>
                      <a:pt x="411" y="187"/>
                      <a:pt x="410" y="188"/>
                    </a:cubicBezTo>
                    <a:cubicBezTo>
                      <a:pt x="410" y="188"/>
                      <a:pt x="409" y="188"/>
                      <a:pt x="409" y="189"/>
                    </a:cubicBezTo>
                    <a:cubicBezTo>
                      <a:pt x="408" y="189"/>
                      <a:pt x="407" y="190"/>
                      <a:pt x="405" y="190"/>
                    </a:cubicBezTo>
                    <a:cubicBezTo>
                      <a:pt x="404" y="190"/>
                      <a:pt x="404" y="191"/>
                      <a:pt x="404" y="191"/>
                    </a:cubicBezTo>
                    <a:cubicBezTo>
                      <a:pt x="403" y="192"/>
                      <a:pt x="403" y="192"/>
                      <a:pt x="402" y="192"/>
                    </a:cubicBezTo>
                    <a:cubicBezTo>
                      <a:pt x="402" y="192"/>
                      <a:pt x="402" y="193"/>
                      <a:pt x="400" y="193"/>
                    </a:cubicBezTo>
                    <a:cubicBezTo>
                      <a:pt x="400" y="193"/>
                      <a:pt x="400" y="194"/>
                      <a:pt x="399" y="194"/>
                    </a:cubicBezTo>
                    <a:cubicBezTo>
                      <a:pt x="398" y="194"/>
                      <a:pt x="398" y="195"/>
                      <a:pt x="397" y="195"/>
                    </a:cubicBezTo>
                    <a:cubicBezTo>
                      <a:pt x="397" y="195"/>
                      <a:pt x="397" y="196"/>
                      <a:pt x="397" y="197"/>
                    </a:cubicBezTo>
                    <a:lnTo>
                      <a:pt x="396" y="198"/>
                    </a:lnTo>
                    <a:lnTo>
                      <a:pt x="395" y="198"/>
                    </a:lnTo>
                    <a:lnTo>
                      <a:pt x="394" y="198"/>
                    </a:lnTo>
                    <a:lnTo>
                      <a:pt x="394" y="199"/>
                    </a:lnTo>
                    <a:lnTo>
                      <a:pt x="393" y="199"/>
                    </a:lnTo>
                    <a:lnTo>
                      <a:pt x="393" y="200"/>
                    </a:lnTo>
                    <a:cubicBezTo>
                      <a:pt x="393" y="201"/>
                      <a:pt x="393" y="201"/>
                      <a:pt x="393" y="201"/>
                    </a:cubicBezTo>
                    <a:lnTo>
                      <a:pt x="392" y="201"/>
                    </a:lnTo>
                    <a:lnTo>
                      <a:pt x="392" y="202"/>
                    </a:lnTo>
                    <a:cubicBezTo>
                      <a:pt x="392" y="203"/>
                      <a:pt x="392" y="204"/>
                      <a:pt x="393" y="204"/>
                    </a:cubicBezTo>
                    <a:cubicBezTo>
                      <a:pt x="393" y="205"/>
                      <a:pt x="393" y="206"/>
                      <a:pt x="393" y="206"/>
                    </a:cubicBezTo>
                    <a:cubicBezTo>
                      <a:pt x="393" y="207"/>
                      <a:pt x="393" y="207"/>
                      <a:pt x="392" y="207"/>
                    </a:cubicBezTo>
                    <a:cubicBezTo>
                      <a:pt x="392" y="208"/>
                      <a:pt x="392" y="208"/>
                      <a:pt x="392" y="208"/>
                    </a:cubicBezTo>
                    <a:cubicBezTo>
                      <a:pt x="392" y="209"/>
                      <a:pt x="392" y="209"/>
                      <a:pt x="392" y="209"/>
                    </a:cubicBezTo>
                    <a:lnTo>
                      <a:pt x="392" y="210"/>
                    </a:lnTo>
                    <a:cubicBezTo>
                      <a:pt x="392" y="210"/>
                      <a:pt x="392" y="211"/>
                      <a:pt x="392" y="212"/>
                    </a:cubicBezTo>
                    <a:lnTo>
                      <a:pt x="391" y="212"/>
                    </a:lnTo>
                    <a:cubicBezTo>
                      <a:pt x="391" y="213"/>
                      <a:pt x="391" y="213"/>
                      <a:pt x="391" y="213"/>
                    </a:cubicBezTo>
                    <a:cubicBezTo>
                      <a:pt x="390" y="213"/>
                      <a:pt x="390" y="214"/>
                      <a:pt x="390" y="214"/>
                    </a:cubicBezTo>
                    <a:cubicBezTo>
                      <a:pt x="390" y="215"/>
                      <a:pt x="390" y="215"/>
                      <a:pt x="390" y="216"/>
                    </a:cubicBezTo>
                    <a:cubicBezTo>
                      <a:pt x="390" y="217"/>
                      <a:pt x="390" y="217"/>
                      <a:pt x="390" y="218"/>
                    </a:cubicBezTo>
                    <a:lnTo>
                      <a:pt x="391" y="218"/>
                    </a:lnTo>
                    <a:cubicBezTo>
                      <a:pt x="391" y="219"/>
                      <a:pt x="391" y="219"/>
                      <a:pt x="391" y="219"/>
                    </a:cubicBezTo>
                    <a:lnTo>
                      <a:pt x="391" y="220"/>
                    </a:lnTo>
                    <a:cubicBezTo>
                      <a:pt x="392" y="220"/>
                      <a:pt x="392" y="220"/>
                      <a:pt x="392" y="220"/>
                    </a:cubicBezTo>
                    <a:lnTo>
                      <a:pt x="392" y="221"/>
                    </a:lnTo>
                    <a:lnTo>
                      <a:pt x="392" y="222"/>
                    </a:lnTo>
                    <a:cubicBezTo>
                      <a:pt x="392" y="222"/>
                      <a:pt x="392" y="223"/>
                      <a:pt x="391" y="223"/>
                    </a:cubicBezTo>
                    <a:cubicBezTo>
                      <a:pt x="390" y="222"/>
                      <a:pt x="390" y="222"/>
                      <a:pt x="390" y="222"/>
                    </a:cubicBezTo>
                    <a:cubicBezTo>
                      <a:pt x="390" y="221"/>
                      <a:pt x="390" y="221"/>
                      <a:pt x="390" y="221"/>
                    </a:cubicBezTo>
                    <a:cubicBezTo>
                      <a:pt x="389" y="221"/>
                      <a:pt x="389" y="221"/>
                      <a:pt x="389" y="221"/>
                    </a:cubicBezTo>
                    <a:cubicBezTo>
                      <a:pt x="388" y="221"/>
                      <a:pt x="388" y="223"/>
                      <a:pt x="388" y="223"/>
                    </a:cubicBezTo>
                    <a:lnTo>
                      <a:pt x="388" y="224"/>
                    </a:lnTo>
                    <a:lnTo>
                      <a:pt x="389" y="225"/>
                    </a:lnTo>
                    <a:lnTo>
                      <a:pt x="389" y="226"/>
                    </a:lnTo>
                    <a:lnTo>
                      <a:pt x="388" y="226"/>
                    </a:lnTo>
                    <a:cubicBezTo>
                      <a:pt x="388" y="227"/>
                      <a:pt x="388" y="227"/>
                      <a:pt x="389" y="227"/>
                    </a:cubicBezTo>
                    <a:cubicBezTo>
                      <a:pt x="389" y="228"/>
                      <a:pt x="388" y="228"/>
                      <a:pt x="388" y="229"/>
                    </a:cubicBezTo>
                    <a:lnTo>
                      <a:pt x="388" y="230"/>
                    </a:lnTo>
                    <a:cubicBezTo>
                      <a:pt x="387" y="230"/>
                      <a:pt x="387" y="230"/>
                      <a:pt x="387" y="230"/>
                    </a:cubicBezTo>
                    <a:cubicBezTo>
                      <a:pt x="387" y="231"/>
                      <a:pt x="387" y="231"/>
                      <a:pt x="387" y="231"/>
                    </a:cubicBezTo>
                    <a:lnTo>
                      <a:pt x="387" y="232"/>
                    </a:lnTo>
                    <a:lnTo>
                      <a:pt x="387" y="233"/>
                    </a:lnTo>
                    <a:lnTo>
                      <a:pt x="387" y="234"/>
                    </a:lnTo>
                    <a:cubicBezTo>
                      <a:pt x="387" y="234"/>
                      <a:pt x="387" y="235"/>
                      <a:pt x="387" y="236"/>
                    </a:cubicBezTo>
                    <a:lnTo>
                      <a:pt x="387" y="237"/>
                    </a:lnTo>
                    <a:cubicBezTo>
                      <a:pt x="386" y="237"/>
                      <a:pt x="386" y="237"/>
                      <a:pt x="386" y="237"/>
                    </a:cubicBezTo>
                    <a:lnTo>
                      <a:pt x="386" y="238"/>
                    </a:lnTo>
                    <a:lnTo>
                      <a:pt x="386" y="239"/>
                    </a:lnTo>
                    <a:lnTo>
                      <a:pt x="386" y="240"/>
                    </a:lnTo>
                    <a:cubicBezTo>
                      <a:pt x="385" y="240"/>
                      <a:pt x="385" y="240"/>
                      <a:pt x="385" y="241"/>
                    </a:cubicBezTo>
                    <a:lnTo>
                      <a:pt x="384" y="241"/>
                    </a:lnTo>
                    <a:cubicBezTo>
                      <a:pt x="384" y="242"/>
                      <a:pt x="384" y="242"/>
                      <a:pt x="384" y="242"/>
                    </a:cubicBezTo>
                    <a:lnTo>
                      <a:pt x="383" y="243"/>
                    </a:lnTo>
                    <a:cubicBezTo>
                      <a:pt x="383" y="244"/>
                      <a:pt x="383" y="245"/>
                      <a:pt x="382" y="245"/>
                    </a:cubicBezTo>
                    <a:cubicBezTo>
                      <a:pt x="381" y="246"/>
                      <a:pt x="381" y="246"/>
                      <a:pt x="380" y="246"/>
                    </a:cubicBezTo>
                    <a:cubicBezTo>
                      <a:pt x="379" y="246"/>
                      <a:pt x="379" y="246"/>
                      <a:pt x="379" y="246"/>
                    </a:cubicBezTo>
                    <a:cubicBezTo>
                      <a:pt x="378" y="246"/>
                      <a:pt x="378" y="247"/>
                      <a:pt x="378" y="247"/>
                    </a:cubicBezTo>
                    <a:lnTo>
                      <a:pt x="377" y="247"/>
                    </a:lnTo>
                    <a:lnTo>
                      <a:pt x="377" y="248"/>
                    </a:lnTo>
                    <a:cubicBezTo>
                      <a:pt x="377" y="249"/>
                      <a:pt x="376" y="249"/>
                      <a:pt x="375" y="250"/>
                    </a:cubicBezTo>
                    <a:cubicBezTo>
                      <a:pt x="375" y="251"/>
                      <a:pt x="374" y="251"/>
                      <a:pt x="373" y="251"/>
                    </a:cubicBezTo>
                    <a:cubicBezTo>
                      <a:pt x="372" y="251"/>
                      <a:pt x="372" y="251"/>
                      <a:pt x="371" y="251"/>
                    </a:cubicBezTo>
                    <a:lnTo>
                      <a:pt x="370" y="251"/>
                    </a:lnTo>
                    <a:cubicBezTo>
                      <a:pt x="369" y="251"/>
                      <a:pt x="369" y="251"/>
                      <a:pt x="368" y="251"/>
                    </a:cubicBezTo>
                    <a:cubicBezTo>
                      <a:pt x="367" y="251"/>
                      <a:pt x="367" y="251"/>
                      <a:pt x="366" y="251"/>
                    </a:cubicBezTo>
                    <a:lnTo>
                      <a:pt x="365" y="251"/>
                    </a:lnTo>
                    <a:cubicBezTo>
                      <a:pt x="364" y="251"/>
                      <a:pt x="364" y="250"/>
                      <a:pt x="365" y="250"/>
                    </a:cubicBezTo>
                    <a:cubicBezTo>
                      <a:pt x="365" y="250"/>
                      <a:pt x="365" y="249"/>
                      <a:pt x="366" y="249"/>
                    </a:cubicBezTo>
                    <a:cubicBezTo>
                      <a:pt x="367" y="248"/>
                      <a:pt x="367" y="248"/>
                      <a:pt x="367" y="247"/>
                    </a:cubicBezTo>
                    <a:cubicBezTo>
                      <a:pt x="366" y="247"/>
                      <a:pt x="366" y="247"/>
                      <a:pt x="366" y="247"/>
                    </a:cubicBezTo>
                    <a:cubicBezTo>
                      <a:pt x="366" y="246"/>
                      <a:pt x="366" y="246"/>
                      <a:pt x="366" y="245"/>
                    </a:cubicBezTo>
                    <a:lnTo>
                      <a:pt x="366" y="244"/>
                    </a:lnTo>
                    <a:cubicBezTo>
                      <a:pt x="365" y="243"/>
                      <a:pt x="365" y="243"/>
                      <a:pt x="365" y="243"/>
                    </a:cubicBezTo>
                    <a:cubicBezTo>
                      <a:pt x="365" y="243"/>
                      <a:pt x="365" y="242"/>
                      <a:pt x="364" y="242"/>
                    </a:cubicBezTo>
                    <a:lnTo>
                      <a:pt x="364" y="241"/>
                    </a:lnTo>
                    <a:cubicBezTo>
                      <a:pt x="363" y="240"/>
                      <a:pt x="363" y="240"/>
                      <a:pt x="363" y="240"/>
                    </a:cubicBezTo>
                    <a:cubicBezTo>
                      <a:pt x="363" y="239"/>
                      <a:pt x="363" y="238"/>
                      <a:pt x="363" y="238"/>
                    </a:cubicBezTo>
                    <a:cubicBezTo>
                      <a:pt x="363" y="237"/>
                      <a:pt x="363" y="237"/>
                      <a:pt x="363" y="236"/>
                    </a:cubicBezTo>
                    <a:lnTo>
                      <a:pt x="364" y="236"/>
                    </a:lnTo>
                    <a:lnTo>
                      <a:pt x="364" y="235"/>
                    </a:lnTo>
                    <a:cubicBezTo>
                      <a:pt x="365" y="235"/>
                      <a:pt x="365" y="235"/>
                      <a:pt x="365" y="234"/>
                    </a:cubicBezTo>
                    <a:cubicBezTo>
                      <a:pt x="365" y="234"/>
                      <a:pt x="364" y="234"/>
                      <a:pt x="364" y="235"/>
                    </a:cubicBezTo>
                    <a:cubicBezTo>
                      <a:pt x="363" y="235"/>
                      <a:pt x="363" y="235"/>
                      <a:pt x="363" y="235"/>
                    </a:cubicBezTo>
                    <a:lnTo>
                      <a:pt x="362" y="235"/>
                    </a:lnTo>
                    <a:lnTo>
                      <a:pt x="361" y="235"/>
                    </a:lnTo>
                    <a:cubicBezTo>
                      <a:pt x="361" y="234"/>
                      <a:pt x="361" y="234"/>
                      <a:pt x="360" y="234"/>
                    </a:cubicBezTo>
                    <a:cubicBezTo>
                      <a:pt x="360" y="233"/>
                      <a:pt x="360" y="233"/>
                      <a:pt x="361" y="233"/>
                    </a:cubicBezTo>
                    <a:cubicBezTo>
                      <a:pt x="361" y="232"/>
                      <a:pt x="361" y="232"/>
                      <a:pt x="361" y="232"/>
                    </a:cubicBezTo>
                    <a:lnTo>
                      <a:pt x="361" y="231"/>
                    </a:lnTo>
                    <a:lnTo>
                      <a:pt x="361" y="230"/>
                    </a:lnTo>
                    <a:cubicBezTo>
                      <a:pt x="361" y="229"/>
                      <a:pt x="361" y="229"/>
                      <a:pt x="361" y="229"/>
                    </a:cubicBezTo>
                    <a:cubicBezTo>
                      <a:pt x="362" y="229"/>
                      <a:pt x="362" y="229"/>
                      <a:pt x="362" y="228"/>
                    </a:cubicBezTo>
                    <a:lnTo>
                      <a:pt x="363" y="228"/>
                    </a:lnTo>
                    <a:cubicBezTo>
                      <a:pt x="364" y="228"/>
                      <a:pt x="364" y="227"/>
                      <a:pt x="364" y="227"/>
                    </a:cubicBezTo>
                    <a:lnTo>
                      <a:pt x="365" y="227"/>
                    </a:lnTo>
                    <a:lnTo>
                      <a:pt x="366" y="227"/>
                    </a:lnTo>
                    <a:cubicBezTo>
                      <a:pt x="366" y="226"/>
                      <a:pt x="366" y="226"/>
                      <a:pt x="366" y="225"/>
                    </a:cubicBezTo>
                    <a:cubicBezTo>
                      <a:pt x="365" y="225"/>
                      <a:pt x="365" y="225"/>
                      <a:pt x="365" y="225"/>
                    </a:cubicBezTo>
                    <a:cubicBezTo>
                      <a:pt x="364" y="225"/>
                      <a:pt x="364" y="225"/>
                      <a:pt x="364" y="226"/>
                    </a:cubicBezTo>
                    <a:lnTo>
                      <a:pt x="363" y="226"/>
                    </a:lnTo>
                    <a:lnTo>
                      <a:pt x="362" y="226"/>
                    </a:lnTo>
                    <a:cubicBezTo>
                      <a:pt x="362" y="225"/>
                      <a:pt x="362" y="225"/>
                      <a:pt x="362" y="225"/>
                    </a:cubicBezTo>
                    <a:cubicBezTo>
                      <a:pt x="362" y="224"/>
                      <a:pt x="363" y="223"/>
                      <a:pt x="364" y="222"/>
                    </a:cubicBezTo>
                    <a:cubicBezTo>
                      <a:pt x="364" y="221"/>
                      <a:pt x="364" y="221"/>
                      <a:pt x="365" y="221"/>
                    </a:cubicBezTo>
                    <a:cubicBezTo>
                      <a:pt x="365" y="221"/>
                      <a:pt x="365" y="220"/>
                      <a:pt x="366" y="220"/>
                    </a:cubicBezTo>
                    <a:lnTo>
                      <a:pt x="366" y="219"/>
                    </a:lnTo>
                    <a:cubicBezTo>
                      <a:pt x="367" y="219"/>
                      <a:pt x="367" y="219"/>
                      <a:pt x="367" y="219"/>
                    </a:cubicBezTo>
                    <a:cubicBezTo>
                      <a:pt x="368" y="219"/>
                      <a:pt x="368" y="219"/>
                      <a:pt x="368" y="218"/>
                    </a:cubicBezTo>
                    <a:cubicBezTo>
                      <a:pt x="368" y="217"/>
                      <a:pt x="368" y="217"/>
                      <a:pt x="368" y="217"/>
                    </a:cubicBezTo>
                    <a:lnTo>
                      <a:pt x="368" y="216"/>
                    </a:lnTo>
                    <a:lnTo>
                      <a:pt x="368" y="215"/>
                    </a:lnTo>
                    <a:cubicBezTo>
                      <a:pt x="369" y="215"/>
                      <a:pt x="368" y="214"/>
                      <a:pt x="368" y="214"/>
                    </a:cubicBezTo>
                    <a:cubicBezTo>
                      <a:pt x="368" y="214"/>
                      <a:pt x="368" y="213"/>
                      <a:pt x="367" y="213"/>
                    </a:cubicBezTo>
                    <a:cubicBezTo>
                      <a:pt x="366" y="212"/>
                      <a:pt x="366" y="212"/>
                      <a:pt x="366" y="211"/>
                    </a:cubicBezTo>
                    <a:cubicBezTo>
                      <a:pt x="366" y="211"/>
                      <a:pt x="366" y="210"/>
                      <a:pt x="365" y="210"/>
                    </a:cubicBezTo>
                    <a:lnTo>
                      <a:pt x="365" y="209"/>
                    </a:lnTo>
                    <a:lnTo>
                      <a:pt x="364" y="208"/>
                    </a:lnTo>
                    <a:lnTo>
                      <a:pt x="364" y="207"/>
                    </a:lnTo>
                    <a:lnTo>
                      <a:pt x="364" y="206"/>
                    </a:lnTo>
                    <a:cubicBezTo>
                      <a:pt x="363" y="206"/>
                      <a:pt x="363" y="206"/>
                      <a:pt x="363" y="206"/>
                    </a:cubicBezTo>
                    <a:cubicBezTo>
                      <a:pt x="362" y="206"/>
                      <a:pt x="362" y="206"/>
                      <a:pt x="362" y="206"/>
                    </a:cubicBezTo>
                    <a:lnTo>
                      <a:pt x="361" y="206"/>
                    </a:lnTo>
                    <a:lnTo>
                      <a:pt x="360" y="206"/>
                    </a:lnTo>
                    <a:cubicBezTo>
                      <a:pt x="360" y="205"/>
                      <a:pt x="360" y="205"/>
                      <a:pt x="360" y="205"/>
                    </a:cubicBezTo>
                    <a:lnTo>
                      <a:pt x="359" y="206"/>
                    </a:lnTo>
                    <a:lnTo>
                      <a:pt x="358" y="206"/>
                    </a:lnTo>
                    <a:lnTo>
                      <a:pt x="357" y="206"/>
                    </a:lnTo>
                    <a:cubicBezTo>
                      <a:pt x="357" y="207"/>
                      <a:pt x="357" y="207"/>
                      <a:pt x="356" y="207"/>
                    </a:cubicBezTo>
                    <a:lnTo>
                      <a:pt x="355" y="207"/>
                    </a:lnTo>
                    <a:lnTo>
                      <a:pt x="354" y="207"/>
                    </a:lnTo>
                    <a:lnTo>
                      <a:pt x="353" y="206"/>
                    </a:lnTo>
                    <a:lnTo>
                      <a:pt x="352" y="206"/>
                    </a:lnTo>
                    <a:lnTo>
                      <a:pt x="351" y="206"/>
                    </a:lnTo>
                    <a:lnTo>
                      <a:pt x="351" y="207"/>
                    </a:lnTo>
                    <a:cubicBezTo>
                      <a:pt x="350" y="207"/>
                      <a:pt x="350" y="207"/>
                      <a:pt x="350" y="207"/>
                    </a:cubicBezTo>
                    <a:lnTo>
                      <a:pt x="350" y="208"/>
                    </a:lnTo>
                    <a:lnTo>
                      <a:pt x="349" y="208"/>
                    </a:lnTo>
                    <a:cubicBezTo>
                      <a:pt x="349" y="208"/>
                      <a:pt x="348" y="208"/>
                      <a:pt x="347" y="207"/>
                    </a:cubicBezTo>
                    <a:cubicBezTo>
                      <a:pt x="347" y="206"/>
                      <a:pt x="347" y="206"/>
                      <a:pt x="347" y="206"/>
                    </a:cubicBezTo>
                    <a:cubicBezTo>
                      <a:pt x="346" y="206"/>
                      <a:pt x="346" y="206"/>
                      <a:pt x="345" y="206"/>
                    </a:cubicBezTo>
                    <a:lnTo>
                      <a:pt x="345" y="205"/>
                    </a:lnTo>
                    <a:cubicBezTo>
                      <a:pt x="344" y="205"/>
                      <a:pt x="345" y="205"/>
                      <a:pt x="345" y="205"/>
                    </a:cubicBezTo>
                    <a:cubicBezTo>
                      <a:pt x="345" y="204"/>
                      <a:pt x="344" y="204"/>
                      <a:pt x="344" y="203"/>
                    </a:cubicBezTo>
                    <a:cubicBezTo>
                      <a:pt x="344" y="202"/>
                      <a:pt x="344" y="202"/>
                      <a:pt x="344" y="202"/>
                    </a:cubicBezTo>
                    <a:lnTo>
                      <a:pt x="343" y="202"/>
                    </a:lnTo>
                    <a:lnTo>
                      <a:pt x="343" y="203"/>
                    </a:lnTo>
                    <a:lnTo>
                      <a:pt x="342" y="203"/>
                    </a:lnTo>
                    <a:lnTo>
                      <a:pt x="341" y="203"/>
                    </a:lnTo>
                    <a:lnTo>
                      <a:pt x="340" y="203"/>
                    </a:lnTo>
                    <a:cubicBezTo>
                      <a:pt x="340" y="202"/>
                      <a:pt x="340" y="202"/>
                      <a:pt x="340" y="202"/>
                    </a:cubicBezTo>
                    <a:lnTo>
                      <a:pt x="339" y="202"/>
                    </a:lnTo>
                    <a:lnTo>
                      <a:pt x="339" y="201"/>
                    </a:lnTo>
                    <a:lnTo>
                      <a:pt x="340" y="201"/>
                    </a:lnTo>
                    <a:cubicBezTo>
                      <a:pt x="341" y="201"/>
                      <a:pt x="341" y="201"/>
                      <a:pt x="341" y="201"/>
                    </a:cubicBezTo>
                    <a:cubicBezTo>
                      <a:pt x="341" y="200"/>
                      <a:pt x="341" y="200"/>
                      <a:pt x="341" y="200"/>
                    </a:cubicBezTo>
                    <a:lnTo>
                      <a:pt x="340" y="200"/>
                    </a:lnTo>
                    <a:lnTo>
                      <a:pt x="339" y="200"/>
                    </a:lnTo>
                    <a:lnTo>
                      <a:pt x="339" y="199"/>
                    </a:lnTo>
                    <a:lnTo>
                      <a:pt x="338" y="199"/>
                    </a:lnTo>
                    <a:cubicBezTo>
                      <a:pt x="338" y="199"/>
                      <a:pt x="337" y="199"/>
                      <a:pt x="337" y="200"/>
                    </a:cubicBezTo>
                    <a:cubicBezTo>
                      <a:pt x="336" y="200"/>
                      <a:pt x="335" y="201"/>
                      <a:pt x="335" y="201"/>
                    </a:cubicBezTo>
                    <a:lnTo>
                      <a:pt x="334" y="201"/>
                    </a:lnTo>
                    <a:lnTo>
                      <a:pt x="333" y="201"/>
                    </a:lnTo>
                    <a:lnTo>
                      <a:pt x="332" y="201"/>
                    </a:lnTo>
                    <a:lnTo>
                      <a:pt x="331" y="201"/>
                    </a:lnTo>
                    <a:cubicBezTo>
                      <a:pt x="330" y="201"/>
                      <a:pt x="330" y="201"/>
                      <a:pt x="330" y="201"/>
                    </a:cubicBezTo>
                    <a:lnTo>
                      <a:pt x="330" y="200"/>
                    </a:lnTo>
                    <a:cubicBezTo>
                      <a:pt x="330" y="200"/>
                      <a:pt x="331" y="199"/>
                      <a:pt x="332" y="199"/>
                    </a:cubicBezTo>
                    <a:lnTo>
                      <a:pt x="331" y="199"/>
                    </a:lnTo>
                    <a:lnTo>
                      <a:pt x="330" y="199"/>
                    </a:lnTo>
                    <a:lnTo>
                      <a:pt x="329" y="200"/>
                    </a:lnTo>
                    <a:cubicBezTo>
                      <a:pt x="329" y="200"/>
                      <a:pt x="329" y="201"/>
                      <a:pt x="328" y="201"/>
                    </a:cubicBezTo>
                    <a:lnTo>
                      <a:pt x="328" y="200"/>
                    </a:lnTo>
                    <a:cubicBezTo>
                      <a:pt x="327" y="200"/>
                      <a:pt x="327" y="199"/>
                      <a:pt x="327" y="199"/>
                    </a:cubicBezTo>
                    <a:lnTo>
                      <a:pt x="327" y="200"/>
                    </a:lnTo>
                    <a:cubicBezTo>
                      <a:pt x="326" y="200"/>
                      <a:pt x="326" y="200"/>
                      <a:pt x="325" y="200"/>
                    </a:cubicBezTo>
                    <a:cubicBezTo>
                      <a:pt x="324" y="200"/>
                      <a:pt x="324" y="200"/>
                      <a:pt x="324" y="199"/>
                    </a:cubicBezTo>
                    <a:lnTo>
                      <a:pt x="323" y="199"/>
                    </a:lnTo>
                    <a:lnTo>
                      <a:pt x="323" y="198"/>
                    </a:lnTo>
                    <a:cubicBezTo>
                      <a:pt x="323" y="197"/>
                      <a:pt x="323" y="197"/>
                      <a:pt x="323" y="197"/>
                    </a:cubicBezTo>
                    <a:cubicBezTo>
                      <a:pt x="324" y="197"/>
                      <a:pt x="324" y="197"/>
                      <a:pt x="324" y="197"/>
                    </a:cubicBezTo>
                    <a:cubicBezTo>
                      <a:pt x="324" y="196"/>
                      <a:pt x="324" y="196"/>
                      <a:pt x="324" y="195"/>
                    </a:cubicBezTo>
                    <a:cubicBezTo>
                      <a:pt x="324" y="195"/>
                      <a:pt x="323" y="195"/>
                      <a:pt x="323" y="196"/>
                    </a:cubicBezTo>
                    <a:cubicBezTo>
                      <a:pt x="323" y="197"/>
                      <a:pt x="323" y="197"/>
                      <a:pt x="323" y="197"/>
                    </a:cubicBezTo>
                    <a:cubicBezTo>
                      <a:pt x="322" y="197"/>
                      <a:pt x="321" y="198"/>
                      <a:pt x="321" y="198"/>
                    </a:cubicBezTo>
                    <a:cubicBezTo>
                      <a:pt x="320" y="199"/>
                      <a:pt x="318" y="199"/>
                      <a:pt x="316" y="199"/>
                    </a:cubicBezTo>
                    <a:cubicBezTo>
                      <a:pt x="315" y="199"/>
                      <a:pt x="314" y="199"/>
                      <a:pt x="313" y="199"/>
                    </a:cubicBezTo>
                    <a:cubicBezTo>
                      <a:pt x="312" y="199"/>
                      <a:pt x="312" y="199"/>
                      <a:pt x="312" y="199"/>
                    </a:cubicBezTo>
                    <a:lnTo>
                      <a:pt x="311" y="199"/>
                    </a:lnTo>
                    <a:lnTo>
                      <a:pt x="310" y="199"/>
                    </a:lnTo>
                    <a:lnTo>
                      <a:pt x="309" y="199"/>
                    </a:lnTo>
                    <a:lnTo>
                      <a:pt x="308" y="200"/>
                    </a:lnTo>
                    <a:lnTo>
                      <a:pt x="307" y="200"/>
                    </a:lnTo>
                    <a:lnTo>
                      <a:pt x="306" y="200"/>
                    </a:lnTo>
                    <a:cubicBezTo>
                      <a:pt x="305" y="200"/>
                      <a:pt x="305" y="200"/>
                      <a:pt x="304" y="200"/>
                    </a:cubicBezTo>
                    <a:cubicBezTo>
                      <a:pt x="303" y="200"/>
                      <a:pt x="303" y="201"/>
                      <a:pt x="303" y="201"/>
                    </a:cubicBezTo>
                    <a:cubicBezTo>
                      <a:pt x="302" y="202"/>
                      <a:pt x="301" y="202"/>
                      <a:pt x="300" y="202"/>
                    </a:cubicBezTo>
                    <a:cubicBezTo>
                      <a:pt x="299" y="202"/>
                      <a:pt x="298" y="202"/>
                      <a:pt x="298" y="202"/>
                    </a:cubicBezTo>
                    <a:cubicBezTo>
                      <a:pt x="299" y="202"/>
                      <a:pt x="299" y="202"/>
                      <a:pt x="299" y="202"/>
                    </a:cubicBezTo>
                    <a:cubicBezTo>
                      <a:pt x="300" y="202"/>
                      <a:pt x="301" y="202"/>
                      <a:pt x="301" y="203"/>
                    </a:cubicBezTo>
                    <a:cubicBezTo>
                      <a:pt x="302" y="203"/>
                      <a:pt x="302" y="204"/>
                      <a:pt x="302" y="204"/>
                    </a:cubicBezTo>
                    <a:cubicBezTo>
                      <a:pt x="301" y="205"/>
                      <a:pt x="301" y="205"/>
                      <a:pt x="300" y="205"/>
                    </a:cubicBezTo>
                    <a:lnTo>
                      <a:pt x="299" y="205"/>
                    </a:lnTo>
                    <a:lnTo>
                      <a:pt x="298" y="205"/>
                    </a:lnTo>
                    <a:cubicBezTo>
                      <a:pt x="298" y="206"/>
                      <a:pt x="297" y="206"/>
                      <a:pt x="297" y="207"/>
                    </a:cubicBezTo>
                    <a:lnTo>
                      <a:pt x="297" y="208"/>
                    </a:lnTo>
                    <a:cubicBezTo>
                      <a:pt x="298" y="208"/>
                      <a:pt x="298" y="209"/>
                      <a:pt x="299" y="209"/>
                    </a:cubicBezTo>
                    <a:cubicBezTo>
                      <a:pt x="299" y="209"/>
                      <a:pt x="300" y="209"/>
                      <a:pt x="301" y="209"/>
                    </a:cubicBezTo>
                    <a:cubicBezTo>
                      <a:pt x="301" y="210"/>
                      <a:pt x="301" y="210"/>
                      <a:pt x="300" y="210"/>
                    </a:cubicBezTo>
                    <a:cubicBezTo>
                      <a:pt x="299" y="210"/>
                      <a:pt x="299" y="211"/>
                      <a:pt x="299" y="211"/>
                    </a:cubicBezTo>
                    <a:lnTo>
                      <a:pt x="299" y="212"/>
                    </a:lnTo>
                    <a:cubicBezTo>
                      <a:pt x="299" y="213"/>
                      <a:pt x="298" y="213"/>
                      <a:pt x="298" y="213"/>
                    </a:cubicBezTo>
                    <a:cubicBezTo>
                      <a:pt x="297" y="213"/>
                      <a:pt x="296" y="213"/>
                      <a:pt x="295" y="213"/>
                    </a:cubicBezTo>
                    <a:lnTo>
                      <a:pt x="294" y="212"/>
                    </a:lnTo>
                    <a:lnTo>
                      <a:pt x="295" y="211"/>
                    </a:lnTo>
                    <a:lnTo>
                      <a:pt x="295" y="210"/>
                    </a:lnTo>
                    <a:lnTo>
                      <a:pt x="294" y="210"/>
                    </a:lnTo>
                    <a:cubicBezTo>
                      <a:pt x="293" y="210"/>
                      <a:pt x="293" y="209"/>
                      <a:pt x="293" y="209"/>
                    </a:cubicBezTo>
                    <a:cubicBezTo>
                      <a:pt x="292" y="209"/>
                      <a:pt x="292" y="209"/>
                      <a:pt x="292" y="208"/>
                    </a:cubicBezTo>
                    <a:cubicBezTo>
                      <a:pt x="292" y="207"/>
                      <a:pt x="292" y="207"/>
                      <a:pt x="292" y="207"/>
                    </a:cubicBezTo>
                    <a:cubicBezTo>
                      <a:pt x="291" y="207"/>
                      <a:pt x="291" y="207"/>
                      <a:pt x="291" y="207"/>
                    </a:cubicBezTo>
                    <a:lnTo>
                      <a:pt x="290" y="207"/>
                    </a:lnTo>
                    <a:cubicBezTo>
                      <a:pt x="290" y="208"/>
                      <a:pt x="289" y="208"/>
                      <a:pt x="289" y="209"/>
                    </a:cubicBezTo>
                    <a:lnTo>
                      <a:pt x="288" y="209"/>
                    </a:lnTo>
                    <a:cubicBezTo>
                      <a:pt x="287" y="209"/>
                      <a:pt x="287" y="209"/>
                      <a:pt x="286" y="209"/>
                    </a:cubicBezTo>
                    <a:cubicBezTo>
                      <a:pt x="285" y="209"/>
                      <a:pt x="285" y="208"/>
                      <a:pt x="284" y="208"/>
                    </a:cubicBezTo>
                    <a:cubicBezTo>
                      <a:pt x="284" y="209"/>
                      <a:pt x="283" y="209"/>
                      <a:pt x="283" y="209"/>
                    </a:cubicBezTo>
                    <a:cubicBezTo>
                      <a:pt x="282" y="209"/>
                      <a:pt x="282" y="210"/>
                      <a:pt x="281" y="210"/>
                    </a:cubicBezTo>
                    <a:lnTo>
                      <a:pt x="280" y="210"/>
                    </a:lnTo>
                    <a:cubicBezTo>
                      <a:pt x="279" y="210"/>
                      <a:pt x="278" y="209"/>
                      <a:pt x="277" y="208"/>
                    </a:cubicBezTo>
                    <a:lnTo>
                      <a:pt x="276" y="208"/>
                    </a:lnTo>
                    <a:cubicBezTo>
                      <a:pt x="276" y="207"/>
                      <a:pt x="276" y="207"/>
                      <a:pt x="276" y="207"/>
                    </a:cubicBezTo>
                    <a:lnTo>
                      <a:pt x="275" y="207"/>
                    </a:lnTo>
                    <a:cubicBezTo>
                      <a:pt x="275" y="206"/>
                      <a:pt x="275" y="206"/>
                      <a:pt x="274" y="206"/>
                    </a:cubicBezTo>
                    <a:lnTo>
                      <a:pt x="274" y="205"/>
                    </a:lnTo>
                    <a:cubicBezTo>
                      <a:pt x="273" y="204"/>
                      <a:pt x="272" y="204"/>
                      <a:pt x="271" y="204"/>
                    </a:cubicBezTo>
                    <a:cubicBezTo>
                      <a:pt x="270" y="204"/>
                      <a:pt x="270" y="204"/>
                      <a:pt x="270" y="205"/>
                    </a:cubicBezTo>
                    <a:lnTo>
                      <a:pt x="269" y="205"/>
                    </a:lnTo>
                    <a:cubicBezTo>
                      <a:pt x="269" y="206"/>
                      <a:pt x="269" y="206"/>
                      <a:pt x="269" y="206"/>
                    </a:cubicBezTo>
                    <a:cubicBezTo>
                      <a:pt x="268" y="206"/>
                      <a:pt x="268" y="205"/>
                      <a:pt x="268" y="205"/>
                    </a:cubicBezTo>
                    <a:lnTo>
                      <a:pt x="267" y="205"/>
                    </a:lnTo>
                    <a:lnTo>
                      <a:pt x="266" y="205"/>
                    </a:lnTo>
                    <a:cubicBezTo>
                      <a:pt x="265" y="205"/>
                      <a:pt x="265" y="205"/>
                      <a:pt x="265" y="205"/>
                    </a:cubicBezTo>
                    <a:lnTo>
                      <a:pt x="264" y="205"/>
                    </a:lnTo>
                    <a:cubicBezTo>
                      <a:pt x="263" y="205"/>
                      <a:pt x="262" y="205"/>
                      <a:pt x="262" y="205"/>
                    </a:cubicBezTo>
                    <a:cubicBezTo>
                      <a:pt x="261" y="205"/>
                      <a:pt x="261" y="204"/>
                      <a:pt x="261" y="204"/>
                    </a:cubicBezTo>
                    <a:cubicBezTo>
                      <a:pt x="260" y="204"/>
                      <a:pt x="259" y="204"/>
                      <a:pt x="258" y="204"/>
                    </a:cubicBezTo>
                    <a:lnTo>
                      <a:pt x="257" y="204"/>
                    </a:lnTo>
                    <a:cubicBezTo>
                      <a:pt x="256" y="204"/>
                      <a:pt x="256" y="204"/>
                      <a:pt x="255" y="204"/>
                    </a:cubicBezTo>
                    <a:cubicBezTo>
                      <a:pt x="255" y="204"/>
                      <a:pt x="254" y="204"/>
                      <a:pt x="253" y="204"/>
                    </a:cubicBezTo>
                    <a:cubicBezTo>
                      <a:pt x="252" y="204"/>
                      <a:pt x="252" y="204"/>
                      <a:pt x="251" y="204"/>
                    </a:cubicBezTo>
                    <a:lnTo>
                      <a:pt x="250" y="204"/>
                    </a:lnTo>
                    <a:cubicBezTo>
                      <a:pt x="249" y="204"/>
                      <a:pt x="248" y="204"/>
                      <a:pt x="247" y="204"/>
                    </a:cubicBezTo>
                    <a:lnTo>
                      <a:pt x="246" y="204"/>
                    </a:lnTo>
                    <a:cubicBezTo>
                      <a:pt x="245" y="205"/>
                      <a:pt x="244" y="205"/>
                      <a:pt x="244" y="205"/>
                    </a:cubicBezTo>
                    <a:cubicBezTo>
                      <a:pt x="243" y="205"/>
                      <a:pt x="243" y="205"/>
                      <a:pt x="243" y="205"/>
                    </a:cubicBezTo>
                    <a:lnTo>
                      <a:pt x="242" y="205"/>
                    </a:lnTo>
                    <a:cubicBezTo>
                      <a:pt x="241" y="205"/>
                      <a:pt x="241" y="206"/>
                      <a:pt x="240" y="206"/>
                    </a:cubicBezTo>
                    <a:lnTo>
                      <a:pt x="239" y="206"/>
                    </a:lnTo>
                    <a:cubicBezTo>
                      <a:pt x="239" y="205"/>
                      <a:pt x="239" y="205"/>
                      <a:pt x="239" y="205"/>
                    </a:cubicBezTo>
                    <a:cubicBezTo>
                      <a:pt x="238" y="205"/>
                      <a:pt x="239" y="205"/>
                      <a:pt x="239" y="205"/>
                    </a:cubicBezTo>
                    <a:lnTo>
                      <a:pt x="239" y="204"/>
                    </a:lnTo>
                    <a:cubicBezTo>
                      <a:pt x="239" y="204"/>
                      <a:pt x="239" y="203"/>
                      <a:pt x="240" y="203"/>
                    </a:cubicBezTo>
                    <a:lnTo>
                      <a:pt x="241" y="202"/>
                    </a:lnTo>
                    <a:lnTo>
                      <a:pt x="240" y="202"/>
                    </a:lnTo>
                    <a:cubicBezTo>
                      <a:pt x="239" y="202"/>
                      <a:pt x="239" y="202"/>
                      <a:pt x="238" y="203"/>
                    </a:cubicBezTo>
                    <a:cubicBezTo>
                      <a:pt x="238" y="204"/>
                      <a:pt x="238" y="204"/>
                      <a:pt x="238" y="204"/>
                    </a:cubicBezTo>
                    <a:cubicBezTo>
                      <a:pt x="237" y="204"/>
                      <a:pt x="237" y="205"/>
                      <a:pt x="237" y="205"/>
                    </a:cubicBezTo>
                    <a:cubicBezTo>
                      <a:pt x="237" y="206"/>
                      <a:pt x="237" y="206"/>
                      <a:pt x="236" y="206"/>
                    </a:cubicBezTo>
                    <a:cubicBezTo>
                      <a:pt x="236" y="206"/>
                      <a:pt x="236" y="207"/>
                      <a:pt x="235" y="207"/>
                    </a:cubicBezTo>
                    <a:lnTo>
                      <a:pt x="234" y="207"/>
                    </a:lnTo>
                    <a:lnTo>
                      <a:pt x="233" y="207"/>
                    </a:lnTo>
                    <a:cubicBezTo>
                      <a:pt x="233" y="208"/>
                      <a:pt x="233" y="208"/>
                      <a:pt x="232" y="208"/>
                    </a:cubicBezTo>
                    <a:cubicBezTo>
                      <a:pt x="231" y="208"/>
                      <a:pt x="231" y="209"/>
                      <a:pt x="230" y="209"/>
                    </a:cubicBezTo>
                    <a:cubicBezTo>
                      <a:pt x="229" y="209"/>
                      <a:pt x="228" y="210"/>
                      <a:pt x="227" y="210"/>
                    </a:cubicBezTo>
                    <a:cubicBezTo>
                      <a:pt x="226" y="210"/>
                      <a:pt x="225" y="210"/>
                      <a:pt x="225" y="210"/>
                    </a:cubicBezTo>
                    <a:cubicBezTo>
                      <a:pt x="224" y="210"/>
                      <a:pt x="224" y="210"/>
                      <a:pt x="223" y="211"/>
                    </a:cubicBezTo>
                    <a:lnTo>
                      <a:pt x="222" y="211"/>
                    </a:lnTo>
                    <a:cubicBezTo>
                      <a:pt x="221" y="211"/>
                      <a:pt x="220" y="211"/>
                      <a:pt x="220" y="211"/>
                    </a:cubicBezTo>
                    <a:cubicBezTo>
                      <a:pt x="219" y="211"/>
                      <a:pt x="219" y="212"/>
                      <a:pt x="218" y="212"/>
                    </a:cubicBezTo>
                    <a:lnTo>
                      <a:pt x="217" y="212"/>
                    </a:lnTo>
                    <a:cubicBezTo>
                      <a:pt x="216" y="212"/>
                      <a:pt x="216" y="212"/>
                      <a:pt x="215" y="212"/>
                    </a:cubicBezTo>
                    <a:lnTo>
                      <a:pt x="215" y="211"/>
                    </a:lnTo>
                    <a:lnTo>
                      <a:pt x="214" y="212"/>
                    </a:lnTo>
                    <a:lnTo>
                      <a:pt x="213" y="212"/>
                    </a:lnTo>
                    <a:cubicBezTo>
                      <a:pt x="214" y="212"/>
                      <a:pt x="214" y="212"/>
                      <a:pt x="214" y="212"/>
                    </a:cubicBezTo>
                    <a:cubicBezTo>
                      <a:pt x="214" y="213"/>
                      <a:pt x="214" y="213"/>
                      <a:pt x="213" y="213"/>
                    </a:cubicBezTo>
                    <a:cubicBezTo>
                      <a:pt x="212" y="213"/>
                      <a:pt x="212" y="214"/>
                      <a:pt x="212" y="214"/>
                    </a:cubicBezTo>
                    <a:lnTo>
                      <a:pt x="211" y="214"/>
                    </a:lnTo>
                    <a:lnTo>
                      <a:pt x="210" y="214"/>
                    </a:lnTo>
                    <a:lnTo>
                      <a:pt x="210" y="213"/>
                    </a:lnTo>
                    <a:cubicBezTo>
                      <a:pt x="210" y="214"/>
                      <a:pt x="209" y="214"/>
                      <a:pt x="209" y="214"/>
                    </a:cubicBezTo>
                    <a:cubicBezTo>
                      <a:pt x="208" y="214"/>
                      <a:pt x="208" y="215"/>
                      <a:pt x="207" y="215"/>
                    </a:cubicBezTo>
                    <a:lnTo>
                      <a:pt x="206" y="215"/>
                    </a:ln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5" y="214"/>
                      <a:pt x="205" y="214"/>
                      <a:pt x="205" y="214"/>
                    </a:cubicBezTo>
                    <a:lnTo>
                      <a:pt x="204" y="214"/>
                    </a:lnTo>
                    <a:lnTo>
                      <a:pt x="204" y="215"/>
                    </a:lnTo>
                    <a:lnTo>
                      <a:pt x="205" y="215"/>
                    </a:lnTo>
                    <a:lnTo>
                      <a:pt x="205" y="216"/>
                    </a:lnTo>
                    <a:lnTo>
                      <a:pt x="205" y="217"/>
                    </a:lnTo>
                    <a:lnTo>
                      <a:pt x="204" y="217"/>
                    </a:lnTo>
                    <a:lnTo>
                      <a:pt x="203" y="218"/>
                    </a:lnTo>
                    <a:lnTo>
                      <a:pt x="202" y="218"/>
                    </a:lnTo>
                    <a:cubicBezTo>
                      <a:pt x="202" y="219"/>
                      <a:pt x="201" y="219"/>
                      <a:pt x="201" y="219"/>
                    </a:cubicBezTo>
                    <a:lnTo>
                      <a:pt x="200" y="219"/>
                    </a:lnTo>
                    <a:lnTo>
                      <a:pt x="199" y="219"/>
                    </a:lnTo>
                    <a:cubicBezTo>
                      <a:pt x="199" y="220"/>
                      <a:pt x="199" y="220"/>
                      <a:pt x="199" y="220"/>
                    </a:cubicBezTo>
                    <a:lnTo>
                      <a:pt x="198" y="220"/>
                    </a:lnTo>
                    <a:cubicBezTo>
                      <a:pt x="198" y="221"/>
                      <a:pt x="198" y="221"/>
                      <a:pt x="197" y="221"/>
                    </a:cubicBezTo>
                    <a:cubicBezTo>
                      <a:pt x="197" y="222"/>
                      <a:pt x="197" y="222"/>
                      <a:pt x="197" y="223"/>
                    </a:cubicBezTo>
                    <a:cubicBezTo>
                      <a:pt x="196" y="223"/>
                      <a:pt x="196" y="224"/>
                      <a:pt x="195" y="224"/>
                    </a:cubicBezTo>
                    <a:cubicBezTo>
                      <a:pt x="195" y="223"/>
                      <a:pt x="194" y="223"/>
                      <a:pt x="194" y="223"/>
                    </a:cubicBezTo>
                    <a:lnTo>
                      <a:pt x="193" y="223"/>
                    </a:lnTo>
                    <a:lnTo>
                      <a:pt x="192" y="223"/>
                    </a:lnTo>
                    <a:lnTo>
                      <a:pt x="191" y="223"/>
                    </a:lnTo>
                    <a:cubicBezTo>
                      <a:pt x="191" y="223"/>
                      <a:pt x="192" y="223"/>
                      <a:pt x="192" y="224"/>
                    </a:cubicBezTo>
                    <a:lnTo>
                      <a:pt x="193" y="224"/>
                    </a:ln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3" y="226"/>
                      <a:pt x="192" y="226"/>
                      <a:pt x="192" y="226"/>
                    </a:cubicBezTo>
                    <a:lnTo>
                      <a:pt x="191" y="227"/>
                    </a:lnTo>
                    <a:lnTo>
                      <a:pt x="191" y="228"/>
                    </a:lnTo>
                    <a:lnTo>
                      <a:pt x="191" y="229"/>
                    </a:lnTo>
                    <a:lnTo>
                      <a:pt x="191" y="230"/>
                    </a:lnTo>
                    <a:lnTo>
                      <a:pt x="191" y="231"/>
                    </a:lnTo>
                    <a:lnTo>
                      <a:pt x="191" y="232"/>
                    </a:lnTo>
                    <a:lnTo>
                      <a:pt x="191" y="233"/>
                    </a:lnTo>
                    <a:lnTo>
                      <a:pt x="191" y="234"/>
                    </a:lnTo>
                    <a:cubicBezTo>
                      <a:pt x="191" y="235"/>
                      <a:pt x="191" y="235"/>
                      <a:pt x="191" y="236"/>
                    </a:cubicBezTo>
                    <a:lnTo>
                      <a:pt x="190" y="236"/>
                    </a:lnTo>
                    <a:cubicBezTo>
                      <a:pt x="189" y="236"/>
                      <a:pt x="187" y="236"/>
                      <a:pt x="186" y="236"/>
                    </a:cubicBezTo>
                    <a:cubicBezTo>
                      <a:pt x="184" y="235"/>
                      <a:pt x="183" y="235"/>
                      <a:pt x="181" y="234"/>
                    </a:cubicBezTo>
                    <a:cubicBezTo>
                      <a:pt x="181" y="234"/>
                      <a:pt x="180" y="234"/>
                      <a:pt x="179" y="233"/>
                    </a:cubicBezTo>
                    <a:lnTo>
                      <a:pt x="178" y="233"/>
                    </a:lnTo>
                    <a:cubicBezTo>
                      <a:pt x="176" y="233"/>
                      <a:pt x="174" y="232"/>
                      <a:pt x="173" y="231"/>
                    </a:cubicBezTo>
                    <a:cubicBezTo>
                      <a:pt x="171" y="230"/>
                      <a:pt x="171" y="229"/>
                      <a:pt x="170" y="227"/>
                    </a:cubicBezTo>
                    <a:cubicBezTo>
                      <a:pt x="170" y="226"/>
                      <a:pt x="170" y="225"/>
                      <a:pt x="170" y="225"/>
                    </a:cubicBezTo>
                    <a:cubicBezTo>
                      <a:pt x="171" y="224"/>
                      <a:pt x="171" y="223"/>
                      <a:pt x="171" y="222"/>
                    </a:cubicBezTo>
                    <a:cubicBezTo>
                      <a:pt x="170" y="221"/>
                      <a:pt x="170" y="220"/>
                      <a:pt x="170" y="220"/>
                    </a:cubicBezTo>
                    <a:cubicBezTo>
                      <a:pt x="170" y="219"/>
                      <a:pt x="169" y="219"/>
                      <a:pt x="169" y="218"/>
                    </a:cubicBezTo>
                    <a:cubicBezTo>
                      <a:pt x="169" y="216"/>
                      <a:pt x="169" y="215"/>
                      <a:pt x="169" y="214"/>
                    </a:cubicBezTo>
                    <a:cubicBezTo>
                      <a:pt x="170" y="214"/>
                      <a:pt x="170" y="213"/>
                      <a:pt x="170" y="213"/>
                    </a:cubicBezTo>
                    <a:cubicBezTo>
                      <a:pt x="170" y="211"/>
                      <a:pt x="170" y="209"/>
                      <a:pt x="170" y="208"/>
                    </a:cubicBezTo>
                    <a:cubicBezTo>
                      <a:pt x="170" y="207"/>
                      <a:pt x="170" y="205"/>
                      <a:pt x="169" y="204"/>
                    </a:cubicBezTo>
                    <a:cubicBezTo>
                      <a:pt x="169" y="203"/>
                      <a:pt x="168" y="203"/>
                      <a:pt x="168" y="202"/>
                    </a:cubicBezTo>
                    <a:cubicBezTo>
                      <a:pt x="168" y="201"/>
                      <a:pt x="167" y="200"/>
                      <a:pt x="167" y="199"/>
                    </a:cubicBezTo>
                    <a:cubicBezTo>
                      <a:pt x="166" y="198"/>
                      <a:pt x="166" y="198"/>
                      <a:pt x="164" y="198"/>
                    </a:cubicBezTo>
                    <a:cubicBezTo>
                      <a:pt x="163" y="198"/>
                      <a:pt x="162" y="198"/>
                      <a:pt x="160" y="197"/>
                    </a:cubicBezTo>
                    <a:cubicBezTo>
                      <a:pt x="160" y="197"/>
                      <a:pt x="159" y="197"/>
                      <a:pt x="158" y="197"/>
                    </a:cubicBezTo>
                    <a:lnTo>
                      <a:pt x="157" y="197"/>
                    </a:lnTo>
                    <a:cubicBezTo>
                      <a:pt x="156" y="197"/>
                      <a:pt x="156" y="198"/>
                      <a:pt x="155" y="198"/>
                    </a:cubicBezTo>
                    <a:cubicBezTo>
                      <a:pt x="154" y="198"/>
                      <a:pt x="154" y="198"/>
                      <a:pt x="153" y="198"/>
                    </a:cubicBezTo>
                    <a:lnTo>
                      <a:pt x="152" y="199"/>
                    </a:lnTo>
                    <a:cubicBezTo>
                      <a:pt x="151" y="199"/>
                      <a:pt x="151" y="199"/>
                      <a:pt x="150" y="199"/>
                    </a:cubicBezTo>
                    <a:cubicBezTo>
                      <a:pt x="150" y="200"/>
                      <a:pt x="150" y="200"/>
                      <a:pt x="150" y="201"/>
                    </a:cubicBezTo>
                    <a:cubicBezTo>
                      <a:pt x="150" y="201"/>
                      <a:pt x="149" y="201"/>
                      <a:pt x="149" y="202"/>
                    </a:cubicBezTo>
                    <a:lnTo>
                      <a:pt x="148" y="202"/>
                    </a:lnTo>
                    <a:cubicBezTo>
                      <a:pt x="147" y="203"/>
                      <a:pt x="147" y="203"/>
                      <a:pt x="145" y="203"/>
                    </a:cubicBezTo>
                    <a:cubicBezTo>
                      <a:pt x="144" y="203"/>
                      <a:pt x="144" y="203"/>
                      <a:pt x="144" y="204"/>
                    </a:cubicBezTo>
                    <a:lnTo>
                      <a:pt x="143" y="204"/>
                    </a:lnTo>
                    <a:cubicBezTo>
                      <a:pt x="141" y="204"/>
                      <a:pt x="139" y="204"/>
                      <a:pt x="139" y="203"/>
                    </a:cubicBezTo>
                    <a:cubicBezTo>
                      <a:pt x="138" y="203"/>
                      <a:pt x="137" y="202"/>
                      <a:pt x="137" y="202"/>
                    </a:cubicBezTo>
                    <a:cubicBezTo>
                      <a:pt x="137" y="201"/>
                      <a:pt x="137" y="201"/>
                      <a:pt x="137" y="201"/>
                    </a:cubicBezTo>
                    <a:cubicBezTo>
                      <a:pt x="137" y="200"/>
                      <a:pt x="136" y="199"/>
                      <a:pt x="135" y="199"/>
                    </a:cubicBezTo>
                    <a:lnTo>
                      <a:pt x="134" y="199"/>
                    </a:lnTo>
                    <a:cubicBezTo>
                      <a:pt x="133" y="198"/>
                      <a:pt x="132" y="197"/>
                      <a:pt x="133" y="196"/>
                    </a:cubicBezTo>
                    <a:cubicBezTo>
                      <a:pt x="133" y="195"/>
                      <a:pt x="133" y="195"/>
                      <a:pt x="133" y="195"/>
                    </a:cubicBezTo>
                    <a:cubicBezTo>
                      <a:pt x="133" y="194"/>
                      <a:pt x="133" y="194"/>
                      <a:pt x="133" y="194"/>
                    </a:cubicBezTo>
                    <a:lnTo>
                      <a:pt x="134" y="193"/>
                    </a:lnTo>
                    <a:lnTo>
                      <a:pt x="134" y="192"/>
                    </a:lnTo>
                    <a:cubicBezTo>
                      <a:pt x="134" y="192"/>
                      <a:pt x="134" y="191"/>
                      <a:pt x="134" y="190"/>
                    </a:cubicBezTo>
                    <a:lnTo>
                      <a:pt x="134" y="189"/>
                    </a:lnTo>
                    <a:lnTo>
                      <a:pt x="134" y="188"/>
                    </a:lnTo>
                    <a:cubicBezTo>
                      <a:pt x="133" y="188"/>
                      <a:pt x="133" y="187"/>
                      <a:pt x="133" y="187"/>
                    </a:cubicBezTo>
                    <a:cubicBezTo>
                      <a:pt x="132" y="186"/>
                      <a:pt x="131" y="185"/>
                      <a:pt x="131" y="185"/>
                    </a:cubicBezTo>
                    <a:cubicBezTo>
                      <a:pt x="131" y="184"/>
                      <a:pt x="130" y="184"/>
                      <a:pt x="130" y="183"/>
                    </a:cubicBezTo>
                    <a:lnTo>
                      <a:pt x="129" y="182"/>
                    </a:lnTo>
                    <a:cubicBezTo>
                      <a:pt x="128" y="182"/>
                      <a:pt x="127" y="181"/>
                      <a:pt x="127" y="180"/>
                    </a:cubicBezTo>
                    <a:cubicBezTo>
                      <a:pt x="128" y="180"/>
                      <a:pt x="128" y="179"/>
                      <a:pt x="128" y="178"/>
                    </a:cubicBezTo>
                    <a:lnTo>
                      <a:pt x="129" y="177"/>
                    </a:lnTo>
                    <a:lnTo>
                      <a:pt x="128" y="177"/>
                    </a:lnTo>
                    <a:lnTo>
                      <a:pt x="108" y="175"/>
                    </a:lnTo>
                    <a:lnTo>
                      <a:pt x="106" y="178"/>
                    </a:lnTo>
                    <a:lnTo>
                      <a:pt x="106" y="179"/>
                    </a:lnTo>
                    <a:lnTo>
                      <a:pt x="105" y="179"/>
                    </a:lnTo>
                    <a:lnTo>
                      <a:pt x="76" y="177"/>
                    </a:lnTo>
                    <a:lnTo>
                      <a:pt x="42" y="164"/>
                    </a:lnTo>
                    <a:lnTo>
                      <a:pt x="43" y="164"/>
                    </a:lnTo>
                    <a:lnTo>
                      <a:pt x="43" y="163"/>
                    </a:lnTo>
                    <a:cubicBezTo>
                      <a:pt x="43" y="163"/>
                      <a:pt x="44" y="163"/>
                      <a:pt x="44" y="162"/>
                    </a:cubicBezTo>
                    <a:lnTo>
                      <a:pt x="45" y="162"/>
                    </a:lnTo>
                    <a:lnTo>
                      <a:pt x="46" y="162"/>
                    </a:lnTo>
                    <a:cubicBezTo>
                      <a:pt x="46" y="161"/>
                      <a:pt x="45" y="161"/>
                      <a:pt x="45" y="161"/>
                    </a:cubicBezTo>
                    <a:lnTo>
                      <a:pt x="43" y="161"/>
                    </a:lnTo>
                    <a:cubicBezTo>
                      <a:pt x="43" y="161"/>
                      <a:pt x="42" y="161"/>
                      <a:pt x="41" y="161"/>
                    </a:cubicBezTo>
                    <a:cubicBezTo>
                      <a:pt x="40" y="161"/>
                      <a:pt x="39" y="161"/>
                      <a:pt x="38" y="161"/>
                    </a:cubicBezTo>
                    <a:cubicBezTo>
                      <a:pt x="36" y="161"/>
                      <a:pt x="34" y="161"/>
                      <a:pt x="32" y="161"/>
                    </a:cubicBezTo>
                    <a:cubicBezTo>
                      <a:pt x="30" y="161"/>
                      <a:pt x="27" y="161"/>
                      <a:pt x="26" y="161"/>
                    </a:cubicBezTo>
                    <a:cubicBezTo>
                      <a:pt x="23" y="161"/>
                      <a:pt x="21" y="161"/>
                      <a:pt x="18" y="161"/>
                    </a:cubicBezTo>
                    <a:lnTo>
                      <a:pt x="17" y="161"/>
                    </a:lnTo>
                    <a:cubicBezTo>
                      <a:pt x="18" y="160"/>
                      <a:pt x="18" y="159"/>
                      <a:pt x="19" y="159"/>
                    </a:cubicBezTo>
                    <a:cubicBezTo>
                      <a:pt x="19" y="158"/>
                      <a:pt x="19" y="158"/>
                      <a:pt x="20" y="157"/>
                    </a:cubicBezTo>
                    <a:cubicBezTo>
                      <a:pt x="20" y="156"/>
                      <a:pt x="20" y="156"/>
                      <a:pt x="20" y="156"/>
                    </a:cubicBezTo>
                    <a:cubicBezTo>
                      <a:pt x="21" y="155"/>
                      <a:pt x="20" y="154"/>
                      <a:pt x="20" y="153"/>
                    </a:cubicBezTo>
                    <a:lnTo>
                      <a:pt x="20" y="152"/>
                    </a:lnTo>
                    <a:lnTo>
                      <a:pt x="20" y="151"/>
                    </a:lnTo>
                    <a:cubicBezTo>
                      <a:pt x="19" y="151"/>
                      <a:pt x="19" y="150"/>
                      <a:pt x="18" y="150"/>
                    </a:cubicBezTo>
                    <a:lnTo>
                      <a:pt x="17" y="150"/>
                    </a:lnTo>
                    <a:lnTo>
                      <a:pt x="16" y="149"/>
                    </a:lnTo>
                    <a:cubicBezTo>
                      <a:pt x="15" y="149"/>
                      <a:pt x="16" y="148"/>
                      <a:pt x="16" y="147"/>
                    </a:cubicBezTo>
                    <a:cubicBezTo>
                      <a:pt x="16" y="147"/>
                      <a:pt x="17" y="147"/>
                      <a:pt x="17" y="146"/>
                    </a:cubicBezTo>
                    <a:lnTo>
                      <a:pt x="16" y="146"/>
                    </a:lnTo>
                    <a:lnTo>
                      <a:pt x="15" y="145"/>
                    </a:lnTo>
                    <a:lnTo>
                      <a:pt x="14" y="145"/>
                    </a:lnTo>
                    <a:cubicBezTo>
                      <a:pt x="13" y="144"/>
                      <a:pt x="13" y="144"/>
                      <a:pt x="12" y="144"/>
                    </a:cubicBezTo>
                    <a:lnTo>
                      <a:pt x="11" y="144"/>
                    </a:lnTo>
                    <a:cubicBezTo>
                      <a:pt x="11" y="143"/>
                      <a:pt x="10" y="143"/>
                      <a:pt x="10" y="142"/>
                    </a:cubicBezTo>
                    <a:cubicBezTo>
                      <a:pt x="10" y="141"/>
                      <a:pt x="9" y="141"/>
                      <a:pt x="9" y="141"/>
                    </a:cubicBezTo>
                    <a:cubicBezTo>
                      <a:pt x="8" y="141"/>
                      <a:pt x="8" y="141"/>
                      <a:pt x="8" y="141"/>
                    </a:cubicBezTo>
                    <a:lnTo>
                      <a:pt x="7" y="141"/>
                    </a:lnTo>
                    <a:cubicBezTo>
                      <a:pt x="6" y="140"/>
                      <a:pt x="5" y="140"/>
                      <a:pt x="5" y="140"/>
                    </a:cubicBezTo>
                    <a:lnTo>
                      <a:pt x="4" y="139"/>
                    </a:lnTo>
                    <a:lnTo>
                      <a:pt x="3" y="139"/>
                    </a:lnTo>
                    <a:lnTo>
                      <a:pt x="2" y="139"/>
                    </a:lnTo>
                    <a:cubicBezTo>
                      <a:pt x="1" y="139"/>
                      <a:pt x="0" y="139"/>
                      <a:pt x="0" y="139"/>
                    </a:cubicBezTo>
                    <a:lnTo>
                      <a:pt x="0" y="138"/>
                    </a:lnTo>
                    <a:cubicBezTo>
                      <a:pt x="0" y="138"/>
                      <a:pt x="1" y="138"/>
                      <a:pt x="1" y="137"/>
                    </a:cubicBezTo>
                    <a:cubicBezTo>
                      <a:pt x="1" y="136"/>
                      <a:pt x="1" y="136"/>
                      <a:pt x="1" y="136"/>
                    </a:cubicBezTo>
                    <a:lnTo>
                      <a:pt x="1" y="135"/>
                    </a:lnTo>
                    <a:lnTo>
                      <a:pt x="1" y="134"/>
                    </a:lnTo>
                    <a:cubicBezTo>
                      <a:pt x="2" y="134"/>
                      <a:pt x="2" y="134"/>
                      <a:pt x="2" y="134"/>
                    </a:cubicBezTo>
                    <a:cubicBezTo>
                      <a:pt x="3" y="134"/>
                      <a:pt x="3" y="133"/>
                      <a:pt x="3" y="133"/>
                    </a:cubicBezTo>
                    <a:cubicBezTo>
                      <a:pt x="4" y="133"/>
                      <a:pt x="4" y="133"/>
                      <a:pt x="4" y="133"/>
                    </a:cubicBezTo>
                    <a:lnTo>
                      <a:pt x="4" y="132"/>
                    </a:lnTo>
                    <a:lnTo>
                      <a:pt x="4" y="131"/>
                    </a:lnTo>
                    <a:lnTo>
                      <a:pt x="4" y="130"/>
                    </a:lnTo>
                    <a:lnTo>
                      <a:pt x="5" y="130"/>
                    </a:lnTo>
                    <a:lnTo>
                      <a:pt x="5" y="129"/>
                    </a:lnTo>
                    <a:cubicBezTo>
                      <a:pt x="5" y="129"/>
                      <a:pt x="5" y="128"/>
                      <a:pt x="4" y="128"/>
                    </a:cubicBezTo>
                    <a:lnTo>
                      <a:pt x="4" y="127"/>
                    </a:lnTo>
                    <a:lnTo>
                      <a:pt x="3" y="127"/>
                    </a:lnTo>
                    <a:lnTo>
                      <a:pt x="3" y="126"/>
                    </a:lnTo>
                    <a:cubicBezTo>
                      <a:pt x="3" y="125"/>
                      <a:pt x="4" y="125"/>
                      <a:pt x="4" y="125"/>
                    </a:cubicBezTo>
                    <a:lnTo>
                      <a:pt x="4" y="124"/>
                    </a:lnTo>
                    <a:lnTo>
                      <a:pt x="4" y="123"/>
                    </a:lnTo>
                    <a:cubicBezTo>
                      <a:pt x="4" y="122"/>
                      <a:pt x="4" y="122"/>
                      <a:pt x="4" y="122"/>
                    </a:cubicBezTo>
                    <a:lnTo>
                      <a:pt x="4" y="121"/>
                    </a:lnTo>
                    <a:cubicBezTo>
                      <a:pt x="3" y="120"/>
                      <a:pt x="4" y="120"/>
                      <a:pt x="4" y="119"/>
                    </a:cubicBezTo>
                    <a:lnTo>
                      <a:pt x="5" y="118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7" y="117"/>
                    </a:lnTo>
                    <a:cubicBezTo>
                      <a:pt x="8" y="117"/>
                      <a:pt x="8" y="118"/>
                      <a:pt x="8" y="118"/>
                    </a:cubicBezTo>
                    <a:lnTo>
                      <a:pt x="9" y="117"/>
                    </a:lnTo>
                    <a:cubicBezTo>
                      <a:pt x="9" y="116"/>
                      <a:pt x="9" y="116"/>
                      <a:pt x="9" y="116"/>
                    </a:cubicBezTo>
                    <a:lnTo>
                      <a:pt x="9" y="115"/>
                    </a:lnTo>
                    <a:lnTo>
                      <a:pt x="10" y="115"/>
                    </a:lnTo>
                    <a:cubicBezTo>
                      <a:pt x="10" y="114"/>
                      <a:pt x="10" y="114"/>
                      <a:pt x="10" y="114"/>
                    </a:cubicBezTo>
                    <a:lnTo>
                      <a:pt x="9" y="114"/>
                    </a:lnTo>
                    <a:cubicBezTo>
                      <a:pt x="8" y="114"/>
                      <a:pt x="8" y="114"/>
                      <a:pt x="8" y="113"/>
                    </a:cubicBezTo>
                    <a:cubicBezTo>
                      <a:pt x="7" y="113"/>
                      <a:pt x="7" y="113"/>
                      <a:pt x="7" y="113"/>
                    </a:cubicBezTo>
                    <a:cubicBezTo>
                      <a:pt x="6" y="112"/>
                      <a:pt x="8" y="112"/>
                      <a:pt x="9" y="111"/>
                    </a:cubicBezTo>
                    <a:lnTo>
                      <a:pt x="10" y="111"/>
                    </a:lnTo>
                    <a:cubicBezTo>
                      <a:pt x="10" y="110"/>
                      <a:pt x="10" y="110"/>
                      <a:pt x="10" y="110"/>
                    </a:cubicBezTo>
                    <a:lnTo>
                      <a:pt x="10" y="109"/>
                    </a:lnTo>
                    <a:lnTo>
                      <a:pt x="11" y="109"/>
                    </a:ln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08"/>
                      <a:pt x="12" y="108"/>
                      <a:pt x="12" y="107"/>
                    </a:cubicBezTo>
                    <a:cubicBezTo>
                      <a:pt x="12" y="107"/>
                      <a:pt x="11" y="107"/>
                      <a:pt x="11" y="106"/>
                    </a:cubicBezTo>
                    <a:lnTo>
                      <a:pt x="11" y="105"/>
                    </a:lnTo>
                    <a:cubicBezTo>
                      <a:pt x="11" y="104"/>
                      <a:pt x="11" y="104"/>
                      <a:pt x="10" y="104"/>
                    </a:cubicBezTo>
                    <a:lnTo>
                      <a:pt x="10" y="103"/>
                    </a:lnTo>
                    <a:cubicBezTo>
                      <a:pt x="9" y="103"/>
                      <a:pt x="9" y="103"/>
                      <a:pt x="10" y="102"/>
                    </a:cubicBezTo>
                    <a:cubicBezTo>
                      <a:pt x="11" y="102"/>
                      <a:pt x="11" y="101"/>
                      <a:pt x="11" y="101"/>
                    </a:cubicBezTo>
                    <a:lnTo>
                      <a:pt x="11" y="100"/>
                    </a:lnTo>
                    <a:lnTo>
                      <a:pt x="12" y="100"/>
                    </a:lnTo>
                    <a:cubicBezTo>
                      <a:pt x="12" y="99"/>
                      <a:pt x="12" y="99"/>
                      <a:pt x="12" y="98"/>
                    </a:cubicBezTo>
                    <a:lnTo>
                      <a:pt x="12" y="97"/>
                    </a:lnTo>
                    <a:lnTo>
                      <a:pt x="12" y="96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4"/>
                    </a:lnTo>
                    <a:lnTo>
                      <a:pt x="14" y="94"/>
                    </a:lnTo>
                    <a:cubicBezTo>
                      <a:pt x="14" y="93"/>
                      <a:pt x="14" y="93"/>
                      <a:pt x="14" y="93"/>
                    </a:cubicBezTo>
                    <a:lnTo>
                      <a:pt x="15" y="93"/>
                    </a:lnTo>
                    <a:cubicBezTo>
                      <a:pt x="15" y="92"/>
                      <a:pt x="15" y="92"/>
                      <a:pt x="16" y="92"/>
                    </a:cubicBezTo>
                    <a:lnTo>
                      <a:pt x="16" y="91"/>
                    </a:lnTo>
                    <a:cubicBezTo>
                      <a:pt x="16" y="90"/>
                      <a:pt x="16" y="90"/>
                      <a:pt x="16" y="90"/>
                    </a:cubicBezTo>
                    <a:lnTo>
                      <a:pt x="16" y="89"/>
                    </a:lnTo>
                    <a:lnTo>
                      <a:pt x="17" y="89"/>
                    </a:lnTo>
                    <a:cubicBezTo>
                      <a:pt x="17" y="88"/>
                      <a:pt x="17" y="88"/>
                      <a:pt x="18" y="88"/>
                    </a:cubicBezTo>
                    <a:cubicBezTo>
                      <a:pt x="18" y="87"/>
                      <a:pt x="18" y="87"/>
                      <a:pt x="18" y="87"/>
                    </a:cubicBezTo>
                    <a:lnTo>
                      <a:pt x="19" y="86"/>
                    </a:lnTo>
                    <a:lnTo>
                      <a:pt x="20" y="86"/>
                    </a:lnTo>
                    <a:lnTo>
                      <a:pt x="20" y="85"/>
                    </a:lnTo>
                    <a:cubicBezTo>
                      <a:pt x="21" y="85"/>
                      <a:pt x="21" y="85"/>
                      <a:pt x="22" y="84"/>
                    </a:cubicBezTo>
                    <a:lnTo>
                      <a:pt x="22" y="83"/>
                    </a:lnTo>
                    <a:cubicBezTo>
                      <a:pt x="23" y="83"/>
                      <a:pt x="22" y="82"/>
                      <a:pt x="22" y="82"/>
                    </a:cubicBezTo>
                    <a:lnTo>
                      <a:pt x="22" y="81"/>
                    </a:lnTo>
                    <a:lnTo>
                      <a:pt x="22" y="80"/>
                    </a:lnTo>
                    <a:cubicBezTo>
                      <a:pt x="22" y="79"/>
                      <a:pt x="22" y="79"/>
                      <a:pt x="22" y="79"/>
                    </a:cubicBezTo>
                    <a:cubicBezTo>
                      <a:pt x="23" y="79"/>
                      <a:pt x="23" y="79"/>
                      <a:pt x="23" y="78"/>
                    </a:cubicBezTo>
                    <a:lnTo>
                      <a:pt x="24" y="78"/>
                    </a:lnTo>
                    <a:lnTo>
                      <a:pt x="25" y="78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7" y="76"/>
                    </a:lnTo>
                    <a:cubicBezTo>
                      <a:pt x="27" y="75"/>
                      <a:pt x="27" y="75"/>
                      <a:pt x="28" y="75"/>
                    </a:cubicBezTo>
                    <a:cubicBezTo>
                      <a:pt x="29" y="75"/>
                      <a:pt x="29" y="75"/>
                      <a:pt x="29" y="76"/>
                    </a:cubicBezTo>
                    <a:lnTo>
                      <a:pt x="30" y="76"/>
                    </a:lnTo>
                    <a:lnTo>
                      <a:pt x="30" y="75"/>
                    </a:lnTo>
                    <a:lnTo>
                      <a:pt x="31" y="75"/>
                    </a:lnTo>
                    <a:lnTo>
                      <a:pt x="32" y="75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30" y="74"/>
                    </a:lnTo>
                    <a:cubicBezTo>
                      <a:pt x="30" y="73"/>
                      <a:pt x="30" y="72"/>
                      <a:pt x="31" y="72"/>
                    </a:cubicBezTo>
                    <a:lnTo>
                      <a:pt x="32" y="72"/>
                    </a:lnTo>
                    <a:cubicBezTo>
                      <a:pt x="32" y="71"/>
                      <a:pt x="33" y="71"/>
                      <a:pt x="34" y="71"/>
                    </a:cubicBezTo>
                    <a:cubicBezTo>
                      <a:pt x="35" y="71"/>
                      <a:pt x="35" y="71"/>
                      <a:pt x="36" y="71"/>
                    </a:cubicBezTo>
                    <a:cubicBezTo>
                      <a:pt x="36" y="71"/>
                      <a:pt x="37" y="71"/>
                      <a:pt x="37" y="70"/>
                    </a:cubicBezTo>
                    <a:cubicBezTo>
                      <a:pt x="38" y="70"/>
                      <a:pt x="38" y="70"/>
                      <a:pt x="38" y="69"/>
                    </a:cubicBezTo>
                    <a:lnTo>
                      <a:pt x="38" y="68"/>
                    </a:lnTo>
                    <a:cubicBezTo>
                      <a:pt x="39" y="68"/>
                      <a:pt x="39" y="67"/>
                      <a:pt x="40" y="67"/>
                    </a:cubicBezTo>
                    <a:cubicBezTo>
                      <a:pt x="41" y="67"/>
                      <a:pt x="41" y="66"/>
                      <a:pt x="41" y="66"/>
                    </a:cubicBezTo>
                    <a:lnTo>
                      <a:pt x="42" y="66"/>
                    </a:lnTo>
                    <a:cubicBezTo>
                      <a:pt x="42" y="65"/>
                      <a:pt x="42" y="65"/>
                      <a:pt x="42" y="65"/>
                    </a:cubicBezTo>
                    <a:lnTo>
                      <a:pt x="43" y="65"/>
                    </a:lnTo>
                    <a:lnTo>
                      <a:pt x="43" y="64"/>
                    </a:lnTo>
                    <a:lnTo>
                      <a:pt x="44" y="64"/>
                    </a:lnTo>
                    <a:cubicBezTo>
                      <a:pt x="44" y="64"/>
                      <a:pt x="44" y="63"/>
                      <a:pt x="45" y="63"/>
                    </a:cubicBezTo>
                    <a:lnTo>
                      <a:pt x="45" y="62"/>
                    </a:lnTo>
                    <a:lnTo>
                      <a:pt x="46" y="62"/>
                    </a:lnTo>
                    <a:lnTo>
                      <a:pt x="46" y="61"/>
                    </a:lnTo>
                    <a:cubicBezTo>
                      <a:pt x="47" y="60"/>
                      <a:pt x="47" y="60"/>
                      <a:pt x="48" y="60"/>
                    </a:cubicBezTo>
                    <a:lnTo>
                      <a:pt x="48" y="59"/>
                    </a:lnTo>
                    <a:cubicBezTo>
                      <a:pt x="49" y="58"/>
                      <a:pt x="49" y="58"/>
                      <a:pt x="50" y="58"/>
                    </a:cubicBezTo>
                    <a:cubicBezTo>
                      <a:pt x="50" y="57"/>
                      <a:pt x="50" y="57"/>
                      <a:pt x="51" y="57"/>
                    </a:cubicBezTo>
                    <a:cubicBezTo>
                      <a:pt x="52" y="57"/>
                      <a:pt x="52" y="57"/>
                      <a:pt x="52" y="56"/>
                    </a:cubicBezTo>
                    <a:cubicBezTo>
                      <a:pt x="52" y="55"/>
                      <a:pt x="52" y="55"/>
                      <a:pt x="53" y="55"/>
                    </a:cubicBezTo>
                    <a:lnTo>
                      <a:pt x="53" y="54"/>
                    </a:lnTo>
                    <a:lnTo>
                      <a:pt x="54" y="54"/>
                    </a:lnTo>
                    <a:cubicBezTo>
                      <a:pt x="54" y="53"/>
                      <a:pt x="54" y="53"/>
                      <a:pt x="54" y="53"/>
                    </a:cubicBezTo>
                    <a:cubicBezTo>
                      <a:pt x="56" y="53"/>
                      <a:pt x="56" y="53"/>
                      <a:pt x="57" y="53"/>
                    </a:cubicBezTo>
                    <a:cubicBezTo>
                      <a:pt x="57" y="52"/>
                      <a:pt x="57" y="52"/>
                      <a:pt x="58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1"/>
                      <a:pt x="59" y="51"/>
                      <a:pt x="59" y="51"/>
                    </a:cubicBezTo>
                    <a:lnTo>
                      <a:pt x="60" y="51"/>
                    </a:lnTo>
                    <a:lnTo>
                      <a:pt x="60" y="50"/>
                    </a:lnTo>
                    <a:lnTo>
                      <a:pt x="61" y="50"/>
                    </a:lnTo>
                    <a:cubicBezTo>
                      <a:pt x="61" y="49"/>
                      <a:pt x="62" y="49"/>
                      <a:pt x="62" y="49"/>
                    </a:cubicBezTo>
                    <a:lnTo>
                      <a:pt x="63" y="49"/>
                    </a:lnTo>
                    <a:cubicBezTo>
                      <a:pt x="63" y="48"/>
                      <a:pt x="63" y="48"/>
                      <a:pt x="64" y="48"/>
                    </a:cubicBezTo>
                    <a:lnTo>
                      <a:pt x="65" y="48"/>
                    </a:lnTo>
                    <a:cubicBezTo>
                      <a:pt x="65" y="47"/>
                      <a:pt x="66" y="47"/>
                      <a:pt x="66" y="47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7" y="46"/>
                      <a:pt x="68" y="46"/>
                    </a:cubicBezTo>
                    <a:cubicBezTo>
                      <a:pt x="68" y="45"/>
                      <a:pt x="69" y="45"/>
                      <a:pt x="69" y="45"/>
                    </a:cubicBezTo>
                    <a:cubicBezTo>
                      <a:pt x="70" y="45"/>
                      <a:pt x="70" y="45"/>
                      <a:pt x="70" y="45"/>
                    </a:cubicBezTo>
                    <a:lnTo>
                      <a:pt x="71" y="44"/>
                    </a:lnTo>
                    <a:lnTo>
                      <a:pt x="72" y="44"/>
                    </a:lnTo>
                    <a:lnTo>
                      <a:pt x="73" y="43"/>
                    </a:lnTo>
                    <a:lnTo>
                      <a:pt x="74" y="42"/>
                    </a:lnTo>
                    <a:cubicBezTo>
                      <a:pt x="75" y="42"/>
                      <a:pt x="75" y="42"/>
                      <a:pt x="75" y="41"/>
                    </a:cubicBezTo>
                    <a:cubicBezTo>
                      <a:pt x="76" y="41"/>
                      <a:pt x="76" y="41"/>
                      <a:pt x="77" y="41"/>
                    </a:cubicBezTo>
                    <a:lnTo>
                      <a:pt x="77" y="40"/>
                    </a:lnTo>
                    <a:cubicBezTo>
                      <a:pt x="78" y="40"/>
                      <a:pt x="78" y="40"/>
                      <a:pt x="78" y="40"/>
                    </a:cubicBezTo>
                    <a:lnTo>
                      <a:pt x="79" y="40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0" y="38"/>
                    </a:lnTo>
                    <a:cubicBezTo>
                      <a:pt x="81" y="38"/>
                      <a:pt x="81" y="38"/>
                      <a:pt x="81" y="38"/>
                    </a:cubicBezTo>
                    <a:cubicBezTo>
                      <a:pt x="82" y="38"/>
                      <a:pt x="82" y="38"/>
                      <a:pt x="82" y="38"/>
                    </a:cubicBezTo>
                    <a:lnTo>
                      <a:pt x="82" y="37"/>
                    </a:lnTo>
                    <a:lnTo>
                      <a:pt x="83" y="37"/>
                    </a:lnTo>
                    <a:lnTo>
                      <a:pt x="83" y="36"/>
                    </a:lnTo>
                    <a:cubicBezTo>
                      <a:pt x="84" y="36"/>
                      <a:pt x="84" y="36"/>
                      <a:pt x="84" y="36"/>
                    </a:cubicBezTo>
                    <a:lnTo>
                      <a:pt x="85" y="35"/>
                    </a:lnTo>
                    <a:lnTo>
                      <a:pt x="86" y="34"/>
                    </a:lnTo>
                    <a:cubicBezTo>
                      <a:pt x="86" y="34"/>
                      <a:pt x="87" y="34"/>
                      <a:pt x="87" y="33"/>
                    </a:cubicBezTo>
                    <a:lnTo>
                      <a:pt x="88" y="33"/>
                    </a:lnTo>
                    <a:lnTo>
                      <a:pt x="89" y="32"/>
                    </a:lnTo>
                    <a:cubicBezTo>
                      <a:pt x="90" y="32"/>
                      <a:pt x="90" y="32"/>
                      <a:pt x="90" y="32"/>
                    </a:cubicBezTo>
                    <a:lnTo>
                      <a:pt x="91" y="32"/>
                    </a:lnTo>
                    <a:cubicBezTo>
                      <a:pt x="92" y="32"/>
                      <a:pt x="92" y="32"/>
                      <a:pt x="92" y="32"/>
                    </a:cubicBezTo>
                    <a:cubicBezTo>
                      <a:pt x="92" y="31"/>
                      <a:pt x="92" y="31"/>
                      <a:pt x="93" y="31"/>
                    </a:cubicBezTo>
                    <a:lnTo>
                      <a:pt x="93" y="30"/>
                    </a:lnTo>
                    <a:cubicBezTo>
                      <a:pt x="93" y="30"/>
                      <a:pt x="94" y="30"/>
                      <a:pt x="94" y="29"/>
                    </a:cubicBezTo>
                    <a:lnTo>
                      <a:pt x="95" y="29"/>
                    </a:lnTo>
                    <a:cubicBezTo>
                      <a:pt x="96" y="29"/>
                      <a:pt x="96" y="28"/>
                      <a:pt x="97" y="28"/>
                    </a:cubicBezTo>
                    <a:lnTo>
                      <a:pt x="97" y="27"/>
                    </a:lnTo>
                    <a:cubicBezTo>
                      <a:pt x="98" y="27"/>
                      <a:pt x="98" y="27"/>
                      <a:pt x="98" y="27"/>
                    </a:cubicBezTo>
                    <a:lnTo>
                      <a:pt x="98" y="26"/>
                    </a:lnTo>
                    <a:cubicBezTo>
                      <a:pt x="99" y="26"/>
                      <a:pt x="99" y="26"/>
                      <a:pt x="99" y="26"/>
                    </a:cubicBezTo>
                    <a:cubicBezTo>
                      <a:pt x="100" y="26"/>
                      <a:pt x="100" y="26"/>
                      <a:pt x="100" y="25"/>
                    </a:cubicBezTo>
                    <a:cubicBezTo>
                      <a:pt x="100" y="25"/>
                      <a:pt x="101" y="24"/>
                      <a:pt x="102" y="24"/>
                    </a:cubicBezTo>
                    <a:lnTo>
                      <a:pt x="103" y="24"/>
                    </a:lnTo>
                    <a:lnTo>
                      <a:pt x="104" y="24"/>
                    </a:lnTo>
                    <a:lnTo>
                      <a:pt x="105" y="24"/>
                    </a:lnTo>
                    <a:cubicBezTo>
                      <a:pt x="106" y="24"/>
                      <a:pt x="106" y="24"/>
                      <a:pt x="106" y="24"/>
                    </a:cubicBezTo>
                    <a:lnTo>
                      <a:pt x="107" y="24"/>
                    </a:lnTo>
                    <a:cubicBezTo>
                      <a:pt x="108" y="24"/>
                      <a:pt x="108" y="24"/>
                      <a:pt x="108" y="24"/>
                    </a:cubicBezTo>
                    <a:lnTo>
                      <a:pt x="107" y="24"/>
                    </a:lnTo>
                    <a:lnTo>
                      <a:pt x="106" y="24"/>
                    </a:lnTo>
                    <a:lnTo>
                      <a:pt x="105" y="24"/>
                    </a:lnTo>
                    <a:lnTo>
                      <a:pt x="105" y="23"/>
                    </a:lnTo>
                    <a:cubicBezTo>
                      <a:pt x="104" y="23"/>
                      <a:pt x="103" y="23"/>
                      <a:pt x="103" y="23"/>
                    </a:cubicBezTo>
                    <a:cubicBezTo>
                      <a:pt x="103" y="23"/>
                      <a:pt x="103" y="22"/>
                      <a:pt x="104" y="22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6" y="20"/>
                      <a:pt x="106" y="20"/>
                      <a:pt x="106" y="20"/>
                    </a:cubicBezTo>
                    <a:lnTo>
                      <a:pt x="107" y="20"/>
                    </a:lnTo>
                    <a:cubicBezTo>
                      <a:pt x="108" y="20"/>
                      <a:pt x="108" y="20"/>
                      <a:pt x="108" y="21"/>
                    </a:cubicBezTo>
                    <a:cubicBezTo>
                      <a:pt x="108" y="22"/>
                      <a:pt x="107" y="22"/>
                      <a:pt x="107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9" y="21"/>
                      <a:pt x="109" y="21"/>
                      <a:pt x="109" y="21"/>
                    </a:cubicBezTo>
                    <a:lnTo>
                      <a:pt x="110" y="20"/>
                    </a:lnTo>
                    <a:cubicBezTo>
                      <a:pt x="110" y="20"/>
                      <a:pt x="111" y="20"/>
                      <a:pt x="110" y="19"/>
                    </a:cubicBezTo>
                    <a:lnTo>
                      <a:pt x="109" y="19"/>
                    </a:lnTo>
                    <a:cubicBezTo>
                      <a:pt x="109" y="18"/>
                      <a:pt x="109" y="18"/>
                      <a:pt x="109" y="18"/>
                    </a:cubicBezTo>
                    <a:cubicBezTo>
                      <a:pt x="110" y="18"/>
                      <a:pt x="110" y="17"/>
                      <a:pt x="111" y="17"/>
                    </a:cubicBezTo>
                    <a:lnTo>
                      <a:pt x="112" y="17"/>
                    </a:lnTo>
                    <a:lnTo>
                      <a:pt x="113" y="17"/>
                    </a:ln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6"/>
                      <a:pt x="114" y="16"/>
                      <a:pt x="114" y="16"/>
                    </a:cubicBezTo>
                    <a:lnTo>
                      <a:pt x="113" y="16"/>
                    </a:lnTo>
                    <a:cubicBezTo>
                      <a:pt x="113" y="15"/>
                      <a:pt x="113" y="15"/>
                      <a:pt x="113" y="15"/>
                    </a:cubicBezTo>
                    <a:cubicBezTo>
                      <a:pt x="114" y="15"/>
                      <a:pt x="114" y="15"/>
                      <a:pt x="114" y="14"/>
                    </a:cubicBezTo>
                    <a:lnTo>
                      <a:pt x="115" y="14"/>
                    </a:lnTo>
                    <a:lnTo>
                      <a:pt x="116" y="13"/>
                    </a:ln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1"/>
                      <a:pt x="117" y="11"/>
                      <a:pt x="118" y="11"/>
                    </a:cubicBezTo>
                    <a:lnTo>
                      <a:pt x="118" y="10"/>
                    </a:lnTo>
                    <a:cubicBezTo>
                      <a:pt x="119" y="10"/>
                      <a:pt x="119" y="10"/>
                      <a:pt x="119" y="10"/>
                    </a:cubicBezTo>
                    <a:lnTo>
                      <a:pt x="120" y="10"/>
                    </a:lnTo>
                    <a:cubicBezTo>
                      <a:pt x="120" y="9"/>
                      <a:pt x="120" y="9"/>
                      <a:pt x="120" y="9"/>
                    </a:cubicBezTo>
                    <a:cubicBezTo>
                      <a:pt x="121" y="9"/>
                      <a:pt x="121" y="8"/>
                      <a:pt x="121" y="8"/>
                    </a:cubicBezTo>
                    <a:cubicBezTo>
                      <a:pt x="121" y="7"/>
                      <a:pt x="121" y="7"/>
                      <a:pt x="121" y="7"/>
                    </a:cubicBezTo>
                    <a:lnTo>
                      <a:pt x="121" y="6"/>
                    </a:lnTo>
                    <a:cubicBezTo>
                      <a:pt x="121" y="6"/>
                      <a:pt x="122" y="6"/>
                      <a:pt x="122" y="5"/>
                    </a:cubicBezTo>
                    <a:lnTo>
                      <a:pt x="123" y="5"/>
                    </a:lnTo>
                    <a:cubicBezTo>
                      <a:pt x="123" y="5"/>
                      <a:pt x="124" y="5"/>
                      <a:pt x="125" y="4"/>
                    </a:cubicBezTo>
                    <a:lnTo>
                      <a:pt x="126" y="4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28" y="3"/>
                    </a:lnTo>
                    <a:cubicBezTo>
                      <a:pt x="129" y="3"/>
                      <a:pt x="129" y="4"/>
                      <a:pt x="130" y="4"/>
                    </a:cubicBezTo>
                    <a:cubicBezTo>
                      <a:pt x="130" y="4"/>
                      <a:pt x="130" y="5"/>
                      <a:pt x="131" y="5"/>
                    </a:cubicBezTo>
                    <a:cubicBezTo>
                      <a:pt x="132" y="6"/>
                      <a:pt x="133" y="6"/>
                      <a:pt x="134" y="6"/>
                    </a:cubicBezTo>
                    <a:lnTo>
                      <a:pt x="135" y="6"/>
                    </a:lnTo>
                    <a:cubicBezTo>
                      <a:pt x="136" y="6"/>
                      <a:pt x="136" y="6"/>
                      <a:pt x="137" y="6"/>
                    </a:cubicBezTo>
                    <a:lnTo>
                      <a:pt x="139" y="6"/>
                    </a:lnTo>
                    <a:cubicBezTo>
                      <a:pt x="140" y="7"/>
                      <a:pt x="140" y="7"/>
                      <a:pt x="140" y="7"/>
                    </a:cubicBezTo>
                    <a:lnTo>
                      <a:pt x="139" y="8"/>
                    </a:lnTo>
                    <a:cubicBezTo>
                      <a:pt x="139" y="8"/>
                      <a:pt x="139" y="9"/>
                      <a:pt x="138" y="9"/>
                    </a:cubicBezTo>
                    <a:lnTo>
                      <a:pt x="138" y="10"/>
                    </a:lnTo>
                    <a:lnTo>
                      <a:pt x="137" y="10"/>
                    </a:lnTo>
                    <a:cubicBezTo>
                      <a:pt x="137" y="11"/>
                      <a:pt x="137" y="11"/>
                      <a:pt x="136" y="1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11"/>
                      <a:pt x="136" y="11"/>
                      <a:pt x="137" y="11"/>
                    </a:cubicBezTo>
                    <a:lnTo>
                      <a:pt x="138" y="10"/>
                    </a:lnTo>
                    <a:lnTo>
                      <a:pt x="139" y="10"/>
                    </a:ln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2"/>
                      <a:pt x="138" y="12"/>
                      <a:pt x="137" y="12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6" y="14"/>
                      <a:pt x="136" y="14"/>
                      <a:pt x="135" y="14"/>
                    </a:cubicBezTo>
                    <a:cubicBezTo>
                      <a:pt x="134" y="15"/>
                      <a:pt x="134" y="15"/>
                      <a:pt x="133" y="15"/>
                    </a:cubicBezTo>
                    <a:lnTo>
                      <a:pt x="132" y="15"/>
                    </a:lnTo>
                    <a:cubicBezTo>
                      <a:pt x="131" y="15"/>
                      <a:pt x="131" y="14"/>
                      <a:pt x="131" y="14"/>
                    </a:cubicBezTo>
                    <a:cubicBezTo>
                      <a:pt x="130" y="14"/>
                      <a:pt x="130" y="15"/>
                      <a:pt x="129" y="15"/>
                    </a:cubicBezTo>
                    <a:cubicBezTo>
                      <a:pt x="129" y="15"/>
                      <a:pt x="128" y="15"/>
                      <a:pt x="128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30" y="17"/>
                      <a:pt x="131" y="17"/>
                      <a:pt x="131" y="17"/>
                    </a:cubicBezTo>
                    <a:cubicBezTo>
                      <a:pt x="132" y="17"/>
                      <a:pt x="132" y="17"/>
                      <a:pt x="133" y="17"/>
                    </a:cubicBezTo>
                    <a:cubicBezTo>
                      <a:pt x="134" y="16"/>
                      <a:pt x="135" y="16"/>
                      <a:pt x="136" y="16"/>
                    </a:cubicBezTo>
                    <a:cubicBezTo>
                      <a:pt x="137" y="15"/>
                      <a:pt x="137" y="15"/>
                      <a:pt x="138" y="14"/>
                    </a:cubicBezTo>
                    <a:lnTo>
                      <a:pt x="139" y="13"/>
                    </a:lnTo>
                    <a:cubicBezTo>
                      <a:pt x="139" y="13"/>
                      <a:pt x="140" y="13"/>
                      <a:pt x="140" y="12"/>
                    </a:cubicBezTo>
                    <a:lnTo>
                      <a:pt x="141" y="12"/>
                    </a:lnTo>
                    <a:cubicBezTo>
                      <a:pt x="141" y="11"/>
                      <a:pt x="141" y="11"/>
                      <a:pt x="141" y="11"/>
                    </a:cubicBezTo>
                    <a:lnTo>
                      <a:pt x="142" y="11"/>
                    </a:lnTo>
                    <a:lnTo>
                      <a:pt x="142" y="10"/>
                    </a:lnTo>
                    <a:lnTo>
                      <a:pt x="143" y="10"/>
                    </a:lnTo>
                    <a:lnTo>
                      <a:pt x="144" y="10"/>
                    </a:lnTo>
                    <a:cubicBezTo>
                      <a:pt x="144" y="9"/>
                      <a:pt x="144" y="9"/>
                      <a:pt x="144" y="9"/>
                    </a:cubicBezTo>
                    <a:lnTo>
                      <a:pt x="145" y="9"/>
                    </a:lnTo>
                    <a:cubicBezTo>
                      <a:pt x="146" y="9"/>
                      <a:pt x="146" y="9"/>
                      <a:pt x="146" y="9"/>
                    </a:cubicBezTo>
                    <a:lnTo>
                      <a:pt x="146" y="8"/>
                    </a:lnTo>
                    <a:cubicBezTo>
                      <a:pt x="146" y="7"/>
                      <a:pt x="146" y="7"/>
                      <a:pt x="146" y="7"/>
                    </a:cubicBezTo>
                    <a:lnTo>
                      <a:pt x="147" y="7"/>
                    </a:lnTo>
                    <a:lnTo>
                      <a:pt x="146" y="7"/>
                    </a:lnTo>
                    <a:lnTo>
                      <a:pt x="147" y="7"/>
                    </a:lnTo>
                    <a:cubicBezTo>
                      <a:pt x="147" y="6"/>
                      <a:pt x="147" y="6"/>
                      <a:pt x="147" y="6"/>
                    </a:cubicBezTo>
                    <a:lnTo>
                      <a:pt x="148" y="6"/>
                    </a:lnTo>
                    <a:lnTo>
                      <a:pt x="148" y="5"/>
                    </a:lnTo>
                    <a:lnTo>
                      <a:pt x="149" y="5"/>
                    </a:lnTo>
                    <a:cubicBezTo>
                      <a:pt x="149" y="4"/>
                      <a:pt x="149" y="4"/>
                      <a:pt x="149" y="4"/>
                    </a:cubicBezTo>
                    <a:cubicBezTo>
                      <a:pt x="150" y="4"/>
                      <a:pt x="151" y="4"/>
                      <a:pt x="152" y="4"/>
                    </a:cubicBezTo>
                    <a:cubicBezTo>
                      <a:pt x="152" y="4"/>
                      <a:pt x="153" y="4"/>
                      <a:pt x="153" y="3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3" y="1"/>
                      <a:pt x="153" y="1"/>
                      <a:pt x="154" y="1"/>
                    </a:cubicBezTo>
                    <a:lnTo>
                      <a:pt x="154" y="0"/>
                    </a:lnTo>
                    <a:lnTo>
                      <a:pt x="417" y="24"/>
                    </a:lnTo>
                    <a:cubicBezTo>
                      <a:pt x="417" y="25"/>
                      <a:pt x="417" y="25"/>
                      <a:pt x="417" y="26"/>
                    </a:cubicBezTo>
                    <a:lnTo>
                      <a:pt x="418" y="26"/>
                    </a:lnTo>
                    <a:lnTo>
                      <a:pt x="419" y="26"/>
                    </a:lnTo>
                    <a:lnTo>
                      <a:pt x="420" y="26"/>
                    </a:lnTo>
                    <a:cubicBezTo>
                      <a:pt x="421" y="26"/>
                      <a:pt x="421" y="26"/>
                      <a:pt x="422" y="26"/>
                    </a:cubicBezTo>
                    <a:cubicBezTo>
                      <a:pt x="422" y="27"/>
                      <a:pt x="422" y="27"/>
                      <a:pt x="422" y="27"/>
                    </a:cubicBezTo>
                    <a:lnTo>
                      <a:pt x="423" y="27"/>
                    </a:lnTo>
                    <a:cubicBezTo>
                      <a:pt x="424" y="27"/>
                      <a:pt x="424" y="28"/>
                      <a:pt x="424" y="28"/>
                    </a:cubicBezTo>
                    <a:lnTo>
                      <a:pt x="424" y="29"/>
                    </a:lnTo>
                    <a:cubicBezTo>
                      <a:pt x="425" y="29"/>
                      <a:pt x="425" y="29"/>
                      <a:pt x="425" y="29"/>
                    </a:cubicBezTo>
                    <a:lnTo>
                      <a:pt x="425" y="30"/>
                    </a:lnTo>
                    <a:cubicBezTo>
                      <a:pt x="425" y="30"/>
                      <a:pt x="426" y="31"/>
                      <a:pt x="428" y="31"/>
                    </a:cubicBezTo>
                    <a:lnTo>
                      <a:pt x="428" y="30"/>
                    </a:lnTo>
                    <a:lnTo>
                      <a:pt x="429" y="30"/>
                    </a:lnTo>
                    <a:lnTo>
                      <a:pt x="430" y="30"/>
                    </a:lnTo>
                    <a:cubicBezTo>
                      <a:pt x="431" y="30"/>
                      <a:pt x="431" y="30"/>
                      <a:pt x="431" y="30"/>
                    </a:cubicBezTo>
                    <a:lnTo>
                      <a:pt x="432" y="30"/>
                    </a:lnTo>
                    <a:cubicBezTo>
                      <a:pt x="433" y="30"/>
                      <a:pt x="433" y="30"/>
                      <a:pt x="434" y="31"/>
                    </a:cubicBezTo>
                    <a:lnTo>
                      <a:pt x="435" y="31"/>
                    </a:lnTo>
                    <a:cubicBezTo>
                      <a:pt x="436" y="32"/>
                      <a:pt x="437" y="32"/>
                      <a:pt x="437" y="32"/>
                    </a:cubicBezTo>
                    <a:cubicBezTo>
                      <a:pt x="438" y="32"/>
                      <a:pt x="439" y="32"/>
                      <a:pt x="440" y="32"/>
                    </a:cubicBezTo>
                    <a:cubicBezTo>
                      <a:pt x="441" y="33"/>
                      <a:pt x="441" y="33"/>
                      <a:pt x="441" y="34"/>
                    </a:cubicBezTo>
                    <a:cubicBezTo>
                      <a:pt x="441" y="34"/>
                      <a:pt x="441" y="35"/>
                      <a:pt x="442" y="35"/>
                    </a:cubicBezTo>
                    <a:cubicBezTo>
                      <a:pt x="442" y="36"/>
                      <a:pt x="442" y="36"/>
                      <a:pt x="443" y="36"/>
                    </a:cubicBezTo>
                    <a:lnTo>
                      <a:pt x="444" y="36"/>
                    </a:lnTo>
                    <a:lnTo>
                      <a:pt x="445" y="36"/>
                    </a:lnTo>
                    <a:lnTo>
                      <a:pt x="446" y="36"/>
                    </a:lnTo>
                    <a:cubicBezTo>
                      <a:pt x="447" y="36"/>
                      <a:pt x="447" y="36"/>
                      <a:pt x="448" y="36"/>
                    </a:cubicBezTo>
                    <a:cubicBezTo>
                      <a:pt x="450" y="36"/>
                      <a:pt x="450" y="36"/>
                      <a:pt x="451" y="36"/>
                    </a:cubicBezTo>
                    <a:cubicBezTo>
                      <a:pt x="452" y="36"/>
                      <a:pt x="452" y="36"/>
                      <a:pt x="453" y="36"/>
                    </a:cubicBezTo>
                    <a:cubicBezTo>
                      <a:pt x="454" y="36"/>
                      <a:pt x="454" y="36"/>
                      <a:pt x="455" y="36"/>
                    </a:cubicBezTo>
                    <a:lnTo>
                      <a:pt x="456" y="37"/>
                    </a:lnTo>
                    <a:lnTo>
                      <a:pt x="457" y="37"/>
                    </a:lnTo>
                    <a:cubicBezTo>
                      <a:pt x="458" y="37"/>
                      <a:pt x="458" y="37"/>
                      <a:pt x="458" y="37"/>
                    </a:cubicBezTo>
                    <a:cubicBezTo>
                      <a:pt x="459" y="38"/>
                      <a:pt x="460" y="38"/>
                      <a:pt x="461" y="38"/>
                    </a:cubicBezTo>
                    <a:lnTo>
                      <a:pt x="462" y="38"/>
                    </a:lnTo>
                    <a:cubicBezTo>
                      <a:pt x="461" y="38"/>
                      <a:pt x="461" y="38"/>
                      <a:pt x="460" y="39"/>
                    </a:cubicBezTo>
                    <a:cubicBezTo>
                      <a:pt x="459" y="39"/>
                      <a:pt x="459" y="39"/>
                      <a:pt x="459" y="39"/>
                    </a:cubicBezTo>
                    <a:cubicBezTo>
                      <a:pt x="458" y="39"/>
                      <a:pt x="458" y="39"/>
                      <a:pt x="458" y="39"/>
                    </a:cubicBezTo>
                    <a:cubicBezTo>
                      <a:pt x="457" y="39"/>
                      <a:pt x="456" y="39"/>
                      <a:pt x="456" y="39"/>
                    </a:cubicBezTo>
                    <a:lnTo>
                      <a:pt x="455" y="39"/>
                    </a:lnTo>
                    <a:lnTo>
                      <a:pt x="454" y="39"/>
                    </a:lnTo>
                    <a:lnTo>
                      <a:pt x="453" y="39"/>
                    </a:lnTo>
                    <a:cubicBezTo>
                      <a:pt x="452" y="39"/>
                      <a:pt x="451" y="39"/>
                      <a:pt x="451" y="40"/>
                    </a:cubicBezTo>
                    <a:lnTo>
                      <a:pt x="450" y="40"/>
                    </a:lnTo>
                    <a:lnTo>
                      <a:pt x="449" y="40"/>
                    </a:lnTo>
                    <a:lnTo>
                      <a:pt x="448" y="40"/>
                    </a:lnTo>
                    <a:cubicBezTo>
                      <a:pt x="447" y="41"/>
                      <a:pt x="447" y="41"/>
                      <a:pt x="446" y="41"/>
                    </a:cubicBezTo>
                    <a:cubicBezTo>
                      <a:pt x="445" y="41"/>
                      <a:pt x="444" y="41"/>
                      <a:pt x="443" y="42"/>
                    </a:cubicBezTo>
                    <a:cubicBezTo>
                      <a:pt x="441" y="42"/>
                      <a:pt x="440" y="43"/>
                      <a:pt x="438" y="44"/>
                    </a:cubicBezTo>
                    <a:cubicBezTo>
                      <a:pt x="436" y="44"/>
                      <a:pt x="434" y="44"/>
                      <a:pt x="433" y="44"/>
                    </a:cubicBezTo>
                    <a:cubicBezTo>
                      <a:pt x="431" y="45"/>
                      <a:pt x="429" y="45"/>
                      <a:pt x="427" y="45"/>
                    </a:cubicBezTo>
                    <a:lnTo>
                      <a:pt x="426" y="45"/>
                    </a:lnTo>
                    <a:cubicBezTo>
                      <a:pt x="426" y="46"/>
                      <a:pt x="424" y="46"/>
                      <a:pt x="424" y="46"/>
                    </a:cubicBezTo>
                    <a:cubicBezTo>
                      <a:pt x="424" y="48"/>
                      <a:pt x="426" y="48"/>
                      <a:pt x="427" y="48"/>
                    </a:cubicBezTo>
                    <a:cubicBezTo>
                      <a:pt x="428" y="48"/>
                      <a:pt x="428" y="48"/>
                      <a:pt x="429" y="48"/>
                    </a:cubicBezTo>
                    <a:cubicBezTo>
                      <a:pt x="430" y="47"/>
                      <a:pt x="430" y="47"/>
                      <a:pt x="431" y="47"/>
                    </a:cubicBezTo>
                    <a:lnTo>
                      <a:pt x="432" y="46"/>
                    </a:lnTo>
                    <a:cubicBezTo>
                      <a:pt x="433" y="46"/>
                      <a:pt x="433" y="46"/>
                      <a:pt x="434" y="46"/>
                    </a:cubicBezTo>
                    <a:lnTo>
                      <a:pt x="435" y="46"/>
                    </a:lnTo>
                    <a:cubicBezTo>
                      <a:pt x="436" y="47"/>
                      <a:pt x="435" y="48"/>
                      <a:pt x="435" y="49"/>
                    </a:cubicBezTo>
                    <a:lnTo>
                      <a:pt x="434" y="49"/>
                    </a:lnTo>
                    <a:cubicBezTo>
                      <a:pt x="434" y="50"/>
                      <a:pt x="434" y="50"/>
                      <a:pt x="434" y="50"/>
                    </a:cubicBezTo>
                    <a:cubicBezTo>
                      <a:pt x="435" y="50"/>
                      <a:pt x="436" y="50"/>
                      <a:pt x="436" y="50"/>
                    </a:cubicBezTo>
                    <a:cubicBezTo>
                      <a:pt x="437" y="50"/>
                      <a:pt x="437" y="50"/>
                      <a:pt x="437" y="50"/>
                    </a:cubicBezTo>
                    <a:lnTo>
                      <a:pt x="438" y="50"/>
                    </a:lnTo>
                    <a:cubicBezTo>
                      <a:pt x="440" y="50"/>
                      <a:pt x="441" y="49"/>
                      <a:pt x="443" y="49"/>
                    </a:cubicBezTo>
                    <a:cubicBezTo>
                      <a:pt x="444" y="48"/>
                      <a:pt x="446" y="48"/>
                      <a:pt x="448" y="47"/>
                    </a:cubicBezTo>
                    <a:lnTo>
                      <a:pt x="449" y="47"/>
                    </a:lnTo>
                    <a:lnTo>
                      <a:pt x="450" y="47"/>
                    </a:lnTo>
                    <a:lnTo>
                      <a:pt x="451" y="47"/>
                    </a:lnTo>
                    <a:cubicBezTo>
                      <a:pt x="451" y="47"/>
                      <a:pt x="452" y="47"/>
                      <a:pt x="454" y="47"/>
                    </a:cubicBezTo>
                    <a:cubicBezTo>
                      <a:pt x="455" y="46"/>
                      <a:pt x="455" y="46"/>
                      <a:pt x="456" y="46"/>
                    </a:cubicBezTo>
                    <a:cubicBezTo>
                      <a:pt x="457" y="46"/>
                      <a:pt x="458" y="45"/>
                      <a:pt x="460" y="45"/>
                    </a:cubicBezTo>
                    <a:cubicBezTo>
                      <a:pt x="461" y="45"/>
                      <a:pt x="463" y="44"/>
                      <a:pt x="464" y="44"/>
                    </a:cubicBezTo>
                    <a:cubicBezTo>
                      <a:pt x="465" y="44"/>
                      <a:pt x="467" y="43"/>
                      <a:pt x="469" y="43"/>
                    </a:cubicBezTo>
                    <a:cubicBezTo>
                      <a:pt x="470" y="43"/>
                      <a:pt x="470" y="43"/>
                      <a:pt x="470" y="43"/>
                    </a:cubicBezTo>
                    <a:cubicBezTo>
                      <a:pt x="471" y="43"/>
                      <a:pt x="471" y="44"/>
                      <a:pt x="472" y="44"/>
                    </a:cubicBezTo>
                    <a:cubicBezTo>
                      <a:pt x="472" y="44"/>
                      <a:pt x="471" y="44"/>
                      <a:pt x="470" y="45"/>
                    </a:cubicBezTo>
                    <a:cubicBezTo>
                      <a:pt x="469" y="45"/>
                      <a:pt x="468" y="45"/>
                      <a:pt x="466" y="46"/>
                    </a:cubicBezTo>
                    <a:cubicBezTo>
                      <a:pt x="466" y="46"/>
                      <a:pt x="465" y="46"/>
                      <a:pt x="464" y="46"/>
                    </a:cubicBezTo>
                    <a:cubicBezTo>
                      <a:pt x="463" y="46"/>
                      <a:pt x="462" y="47"/>
                      <a:pt x="461" y="47"/>
                    </a:cubicBezTo>
                    <a:lnTo>
                      <a:pt x="461" y="48"/>
                    </a:lnTo>
                    <a:cubicBezTo>
                      <a:pt x="460" y="48"/>
                      <a:pt x="460" y="48"/>
                      <a:pt x="460" y="48"/>
                    </a:cubicBezTo>
                    <a:lnTo>
                      <a:pt x="461" y="48"/>
                    </a:lnTo>
                    <a:lnTo>
                      <a:pt x="462" y="48"/>
                    </a:lnTo>
                    <a:cubicBezTo>
                      <a:pt x="463" y="48"/>
                      <a:pt x="463" y="48"/>
                      <a:pt x="463" y="48"/>
                    </a:cubicBezTo>
                    <a:lnTo>
                      <a:pt x="464" y="48"/>
                    </a:lnTo>
                    <a:lnTo>
                      <a:pt x="465" y="48"/>
                    </a:lnTo>
                    <a:cubicBezTo>
                      <a:pt x="466" y="48"/>
                      <a:pt x="466" y="49"/>
                      <a:pt x="467" y="49"/>
                    </a:cubicBezTo>
                    <a:lnTo>
                      <a:pt x="467" y="50"/>
                    </a:lnTo>
                    <a:cubicBezTo>
                      <a:pt x="468" y="50"/>
                      <a:pt x="468" y="50"/>
                      <a:pt x="468" y="51"/>
                    </a:cubicBezTo>
                    <a:lnTo>
                      <a:pt x="468" y="52"/>
                    </a:lnTo>
                    <a:lnTo>
                      <a:pt x="467" y="52"/>
                    </a:lnTo>
                    <a:cubicBezTo>
                      <a:pt x="467" y="52"/>
                      <a:pt x="467" y="53"/>
                      <a:pt x="468" y="53"/>
                    </a:cubicBezTo>
                    <a:cubicBezTo>
                      <a:pt x="468" y="53"/>
                      <a:pt x="468" y="52"/>
                      <a:pt x="469" y="52"/>
                    </a:cubicBezTo>
                    <a:cubicBezTo>
                      <a:pt x="470" y="52"/>
                      <a:pt x="471" y="53"/>
                      <a:pt x="472" y="53"/>
                    </a:cubicBezTo>
                    <a:cubicBezTo>
                      <a:pt x="473" y="53"/>
                      <a:pt x="474" y="54"/>
                      <a:pt x="474" y="54"/>
                    </a:cubicBezTo>
                    <a:cubicBezTo>
                      <a:pt x="475" y="54"/>
                      <a:pt x="475" y="54"/>
                      <a:pt x="476" y="54"/>
                    </a:cubicBezTo>
                    <a:lnTo>
                      <a:pt x="477" y="54"/>
                    </a:lnTo>
                    <a:lnTo>
                      <a:pt x="478" y="54"/>
                    </a:lnTo>
                    <a:lnTo>
                      <a:pt x="478" y="53"/>
                    </a:lnTo>
                    <a:cubicBezTo>
                      <a:pt x="479" y="53"/>
                      <a:pt x="479" y="53"/>
                      <a:pt x="480" y="53"/>
                    </a:cubicBezTo>
                    <a:lnTo>
                      <a:pt x="481" y="53"/>
                    </a:lnTo>
                    <a:lnTo>
                      <a:pt x="482" y="53"/>
                    </a:lnTo>
                    <a:cubicBezTo>
                      <a:pt x="483" y="53"/>
                      <a:pt x="483" y="53"/>
                      <a:pt x="483" y="53"/>
                    </a:cubicBezTo>
                    <a:lnTo>
                      <a:pt x="484" y="53"/>
                    </a:lnTo>
                    <a:cubicBezTo>
                      <a:pt x="485" y="53"/>
                      <a:pt x="485" y="53"/>
                      <a:pt x="485" y="53"/>
                    </a:cubicBezTo>
                    <a:lnTo>
                      <a:pt x="486" y="53"/>
                    </a:lnTo>
                    <a:cubicBezTo>
                      <a:pt x="487" y="53"/>
                      <a:pt x="487" y="53"/>
                      <a:pt x="487" y="53"/>
                    </a:cubicBezTo>
                    <a:lnTo>
                      <a:pt x="488" y="53"/>
                    </a:lnTo>
                    <a:cubicBezTo>
                      <a:pt x="489" y="53"/>
                      <a:pt x="490" y="53"/>
                      <a:pt x="490" y="53"/>
                    </a:cubicBezTo>
                    <a:cubicBezTo>
                      <a:pt x="491" y="53"/>
                      <a:pt x="492" y="53"/>
                      <a:pt x="492" y="53"/>
                    </a:cubicBezTo>
                    <a:lnTo>
                      <a:pt x="492" y="54"/>
                    </a:lnTo>
                    <a:lnTo>
                      <a:pt x="491" y="54"/>
                    </a:lnTo>
                    <a:cubicBezTo>
                      <a:pt x="491" y="54"/>
                      <a:pt x="491" y="55"/>
                      <a:pt x="490" y="55"/>
                    </a:cubicBezTo>
                    <a:lnTo>
                      <a:pt x="491" y="55"/>
                    </a:lnTo>
                    <a:cubicBezTo>
                      <a:pt x="491" y="55"/>
                      <a:pt x="492" y="55"/>
                      <a:pt x="493" y="55"/>
                    </a:cubicBezTo>
                    <a:cubicBezTo>
                      <a:pt x="493" y="56"/>
                      <a:pt x="493" y="56"/>
                      <a:pt x="493" y="57"/>
                    </a:cubicBezTo>
                    <a:cubicBezTo>
                      <a:pt x="493" y="58"/>
                      <a:pt x="494" y="58"/>
                      <a:pt x="494" y="59"/>
                    </a:cubicBezTo>
                    <a:lnTo>
                      <a:pt x="494" y="60"/>
                    </a:lnTo>
                    <a:cubicBezTo>
                      <a:pt x="494" y="61"/>
                      <a:pt x="493" y="61"/>
                      <a:pt x="493" y="61"/>
                    </a:cubicBezTo>
                    <a:lnTo>
                      <a:pt x="492" y="61"/>
                    </a:lnTo>
                    <a:cubicBezTo>
                      <a:pt x="491" y="61"/>
                      <a:pt x="490" y="60"/>
                      <a:pt x="490" y="60"/>
                    </a:cubicBezTo>
                    <a:cubicBezTo>
                      <a:pt x="489" y="60"/>
                      <a:pt x="489" y="60"/>
                      <a:pt x="489" y="60"/>
                    </a:cubicBezTo>
                    <a:lnTo>
                      <a:pt x="488" y="61"/>
                    </a:lnTo>
                    <a:lnTo>
                      <a:pt x="487" y="61"/>
                    </a:lnTo>
                    <a:lnTo>
                      <a:pt x="486" y="61"/>
                    </a:lnTo>
                    <a:cubicBezTo>
                      <a:pt x="485" y="61"/>
                      <a:pt x="485" y="60"/>
                      <a:pt x="485" y="60"/>
                    </a:cubicBezTo>
                    <a:cubicBezTo>
                      <a:pt x="484" y="59"/>
                      <a:pt x="483" y="59"/>
                      <a:pt x="481" y="59"/>
                    </a:cubicBezTo>
                    <a:lnTo>
                      <a:pt x="480" y="59"/>
                    </a:lnTo>
                    <a:lnTo>
                      <a:pt x="479" y="59"/>
                    </a:lnTo>
                    <a:cubicBezTo>
                      <a:pt x="478" y="59"/>
                      <a:pt x="478" y="59"/>
                      <a:pt x="478" y="59"/>
                    </a:cubicBezTo>
                    <a:lnTo>
                      <a:pt x="477" y="59"/>
                    </a:lnTo>
                    <a:cubicBezTo>
                      <a:pt x="476" y="59"/>
                      <a:pt x="474" y="59"/>
                      <a:pt x="473" y="59"/>
                    </a:cubicBezTo>
                    <a:lnTo>
                      <a:pt x="472" y="59"/>
                    </a:lnTo>
                    <a:cubicBezTo>
                      <a:pt x="471" y="59"/>
                      <a:pt x="471" y="59"/>
                      <a:pt x="470" y="59"/>
                    </a:cubicBezTo>
                    <a:cubicBezTo>
                      <a:pt x="469" y="60"/>
                      <a:pt x="469" y="60"/>
                      <a:pt x="469" y="60"/>
                    </a:cubicBezTo>
                    <a:cubicBezTo>
                      <a:pt x="468" y="61"/>
                      <a:pt x="468" y="61"/>
                      <a:pt x="467" y="61"/>
                    </a:cubicBezTo>
                    <a:cubicBezTo>
                      <a:pt x="466" y="62"/>
                      <a:pt x="465" y="62"/>
                      <a:pt x="464" y="62"/>
                    </a:cubicBezTo>
                    <a:lnTo>
                      <a:pt x="463" y="62"/>
                    </a:lnTo>
                    <a:lnTo>
                      <a:pt x="463" y="61"/>
                    </a:lnTo>
                    <a:cubicBezTo>
                      <a:pt x="464" y="61"/>
                      <a:pt x="463" y="61"/>
                      <a:pt x="463" y="61"/>
                    </a:cubicBezTo>
                    <a:lnTo>
                      <a:pt x="462" y="61"/>
                    </a:lnTo>
                    <a:lnTo>
                      <a:pt x="461" y="61"/>
                    </a:lnTo>
                    <a:cubicBezTo>
                      <a:pt x="460" y="61"/>
                      <a:pt x="460" y="61"/>
                      <a:pt x="460" y="60"/>
                    </a:cubicBezTo>
                    <a:lnTo>
                      <a:pt x="461" y="60"/>
                    </a:lnTo>
                    <a:lnTo>
                      <a:pt x="460" y="60"/>
                    </a:lnTo>
                    <a:lnTo>
                      <a:pt x="459" y="61"/>
                    </a:lnTo>
                    <a:cubicBezTo>
                      <a:pt x="458" y="61"/>
                      <a:pt x="458" y="61"/>
                      <a:pt x="457" y="62"/>
                    </a:cubicBezTo>
                    <a:cubicBezTo>
                      <a:pt x="457" y="62"/>
                      <a:pt x="456" y="63"/>
                      <a:pt x="455" y="63"/>
                    </a:cubicBezTo>
                    <a:lnTo>
                      <a:pt x="454" y="64"/>
                    </a:lnTo>
                    <a:cubicBezTo>
                      <a:pt x="453" y="64"/>
                      <a:pt x="453" y="64"/>
                      <a:pt x="453" y="64"/>
                    </a:cubicBezTo>
                    <a:cubicBezTo>
                      <a:pt x="452" y="64"/>
                      <a:pt x="452" y="64"/>
                      <a:pt x="451" y="65"/>
                    </a:cubicBezTo>
                    <a:lnTo>
                      <a:pt x="450" y="65"/>
                    </a:lnTo>
                    <a:cubicBezTo>
                      <a:pt x="449" y="66"/>
                      <a:pt x="448" y="66"/>
                      <a:pt x="448" y="66"/>
                    </a:cubicBezTo>
                    <a:cubicBezTo>
                      <a:pt x="447" y="66"/>
                      <a:pt x="447" y="66"/>
                      <a:pt x="447" y="67"/>
                    </a:cubicBezTo>
                    <a:cubicBezTo>
                      <a:pt x="446" y="67"/>
                      <a:pt x="446" y="67"/>
                      <a:pt x="446" y="67"/>
                    </a:cubicBezTo>
                    <a:cubicBezTo>
                      <a:pt x="445" y="68"/>
                      <a:pt x="444" y="68"/>
                      <a:pt x="443" y="68"/>
                    </a:cubicBezTo>
                    <a:cubicBezTo>
                      <a:pt x="442" y="69"/>
                      <a:pt x="441" y="69"/>
                      <a:pt x="441" y="70"/>
                    </a:cubicBezTo>
                    <a:cubicBezTo>
                      <a:pt x="440" y="70"/>
                      <a:pt x="439" y="70"/>
                      <a:pt x="438" y="71"/>
                    </a:cubicBezTo>
                    <a:cubicBezTo>
                      <a:pt x="437" y="71"/>
                      <a:pt x="436" y="71"/>
                      <a:pt x="436" y="71"/>
                    </a:cubicBezTo>
                    <a:cubicBezTo>
                      <a:pt x="438" y="71"/>
                      <a:pt x="439" y="71"/>
                      <a:pt x="439" y="71"/>
                    </a:cubicBezTo>
                    <a:cubicBezTo>
                      <a:pt x="440" y="71"/>
                      <a:pt x="440" y="71"/>
                      <a:pt x="441" y="70"/>
                    </a:cubicBezTo>
                    <a:cubicBezTo>
                      <a:pt x="441" y="70"/>
                      <a:pt x="442" y="70"/>
                      <a:pt x="443" y="70"/>
                    </a:cubicBezTo>
                    <a:cubicBezTo>
                      <a:pt x="444" y="70"/>
                      <a:pt x="444" y="70"/>
                      <a:pt x="444" y="70"/>
                    </a:cubicBezTo>
                    <a:cubicBezTo>
                      <a:pt x="444" y="69"/>
                      <a:pt x="445" y="69"/>
                      <a:pt x="446" y="69"/>
                    </a:cubicBezTo>
                    <a:cubicBezTo>
                      <a:pt x="447" y="69"/>
                      <a:pt x="447" y="69"/>
                      <a:pt x="447" y="70"/>
                    </a:cubicBezTo>
                    <a:cubicBezTo>
                      <a:pt x="448" y="70"/>
                      <a:pt x="448" y="70"/>
                      <a:pt x="447" y="71"/>
                    </a:cubicBezTo>
                    <a:cubicBezTo>
                      <a:pt x="447" y="71"/>
                      <a:pt x="446" y="71"/>
                      <a:pt x="445" y="71"/>
                    </a:cubicBezTo>
                    <a:lnTo>
                      <a:pt x="444" y="71"/>
                    </a:lnTo>
                    <a:cubicBezTo>
                      <a:pt x="443" y="72"/>
                      <a:pt x="443" y="72"/>
                      <a:pt x="442" y="72"/>
                    </a:cubicBezTo>
                    <a:lnTo>
                      <a:pt x="442" y="73"/>
                    </a:lnTo>
                    <a:lnTo>
                      <a:pt x="441" y="74"/>
                    </a:lnTo>
                    <a:lnTo>
                      <a:pt x="440" y="75"/>
                    </a:lnTo>
                    <a:cubicBezTo>
                      <a:pt x="440" y="75"/>
                      <a:pt x="440" y="76"/>
                      <a:pt x="439" y="76"/>
                    </a:cubicBezTo>
                    <a:lnTo>
                      <a:pt x="438" y="76"/>
                    </a:lnTo>
                    <a:lnTo>
                      <a:pt x="438" y="77"/>
                    </a:lnTo>
                    <a:lnTo>
                      <a:pt x="437" y="77"/>
                    </a:lnTo>
                    <a:lnTo>
                      <a:pt x="436" y="77"/>
                    </a:lnTo>
                    <a:cubicBezTo>
                      <a:pt x="436" y="78"/>
                      <a:pt x="436" y="78"/>
                      <a:pt x="436" y="78"/>
                    </a:cubicBezTo>
                    <a:lnTo>
                      <a:pt x="435" y="78"/>
                    </a:lnTo>
                    <a:cubicBezTo>
                      <a:pt x="434" y="78"/>
                      <a:pt x="434" y="79"/>
                      <a:pt x="433" y="80"/>
                    </a:cubicBezTo>
                    <a:lnTo>
                      <a:pt x="432" y="80"/>
                    </a:lnTo>
                    <a:cubicBezTo>
                      <a:pt x="431" y="81"/>
                      <a:pt x="430" y="82"/>
                      <a:pt x="429" y="82"/>
                    </a:cubicBezTo>
                    <a:cubicBezTo>
                      <a:pt x="429" y="83"/>
                      <a:pt x="428" y="83"/>
                      <a:pt x="428" y="84"/>
                    </a:cubicBezTo>
                    <a:cubicBezTo>
                      <a:pt x="426" y="85"/>
                      <a:pt x="425" y="86"/>
                      <a:pt x="424" y="87"/>
                    </a:cubicBezTo>
                    <a:cubicBezTo>
                      <a:pt x="423" y="88"/>
                      <a:pt x="422" y="89"/>
                      <a:pt x="422" y="89"/>
                    </a:cubicBezTo>
                    <a:cubicBezTo>
                      <a:pt x="421" y="90"/>
                      <a:pt x="421" y="90"/>
                      <a:pt x="420" y="91"/>
                    </a:cubicBezTo>
                    <a:cubicBezTo>
                      <a:pt x="419" y="92"/>
                      <a:pt x="417" y="94"/>
                      <a:pt x="417" y="96"/>
                    </a:cubicBezTo>
                    <a:cubicBezTo>
                      <a:pt x="417" y="96"/>
                      <a:pt x="417" y="98"/>
                      <a:pt x="418" y="98"/>
                    </a:cubicBezTo>
                    <a:cubicBezTo>
                      <a:pt x="419" y="98"/>
                      <a:pt x="419" y="98"/>
                      <a:pt x="420" y="98"/>
                    </a:cubicBezTo>
                    <a:cubicBezTo>
                      <a:pt x="421" y="98"/>
                      <a:pt x="422" y="98"/>
                      <a:pt x="423" y="98"/>
                    </a:cubicBezTo>
                    <a:cubicBezTo>
                      <a:pt x="426" y="97"/>
                      <a:pt x="428" y="96"/>
                      <a:pt x="430" y="94"/>
                    </a:cubicBezTo>
                    <a:cubicBezTo>
                      <a:pt x="430" y="93"/>
                      <a:pt x="431" y="93"/>
                      <a:pt x="432" y="92"/>
                    </a:cubicBezTo>
                    <a:cubicBezTo>
                      <a:pt x="433" y="92"/>
                      <a:pt x="434" y="91"/>
                      <a:pt x="435" y="91"/>
                    </a:cubicBezTo>
                    <a:cubicBezTo>
                      <a:pt x="437" y="90"/>
                      <a:pt x="438" y="89"/>
                      <a:pt x="440" y="87"/>
                    </a:cubicBezTo>
                    <a:cubicBezTo>
                      <a:pt x="441" y="86"/>
                      <a:pt x="441" y="85"/>
                      <a:pt x="442" y="84"/>
                    </a:cubicBezTo>
                    <a:cubicBezTo>
                      <a:pt x="442" y="83"/>
                      <a:pt x="443" y="82"/>
                      <a:pt x="444" y="81"/>
                    </a:cubicBezTo>
                    <a:cubicBezTo>
                      <a:pt x="445" y="80"/>
                      <a:pt x="447" y="79"/>
                      <a:pt x="449" y="78"/>
                    </a:cubicBezTo>
                    <a:cubicBezTo>
                      <a:pt x="450" y="77"/>
                      <a:pt x="451" y="77"/>
                      <a:pt x="451" y="76"/>
                    </a:cubicBezTo>
                    <a:cubicBezTo>
                      <a:pt x="452" y="75"/>
                      <a:pt x="454" y="75"/>
                      <a:pt x="455" y="74"/>
                    </a:cubicBezTo>
                    <a:cubicBezTo>
                      <a:pt x="457" y="72"/>
                      <a:pt x="458" y="71"/>
                      <a:pt x="460" y="71"/>
                    </a:cubicBezTo>
                    <a:cubicBezTo>
                      <a:pt x="461" y="70"/>
                      <a:pt x="463" y="68"/>
                      <a:pt x="465" y="68"/>
                    </a:cubicBezTo>
                    <a:lnTo>
                      <a:pt x="466" y="68"/>
                    </a:lnTo>
                    <a:cubicBezTo>
                      <a:pt x="467" y="68"/>
                      <a:pt x="466" y="68"/>
                      <a:pt x="466" y="69"/>
                    </a:cubicBezTo>
                    <a:lnTo>
                      <a:pt x="466" y="70"/>
                    </a:lnTo>
                    <a:lnTo>
                      <a:pt x="467" y="70"/>
                    </a:lnTo>
                    <a:lnTo>
                      <a:pt x="467" y="69"/>
                    </a:lnTo>
                    <a:lnTo>
                      <a:pt x="468" y="69"/>
                    </a:lnTo>
                    <a:lnTo>
                      <a:pt x="469" y="70"/>
                    </a:lnTo>
                    <a:lnTo>
                      <a:pt x="470" y="69"/>
                    </a:lnTo>
                    <a:cubicBezTo>
                      <a:pt x="470" y="68"/>
                      <a:pt x="470" y="68"/>
                      <a:pt x="470" y="68"/>
                    </a:cubicBezTo>
                    <a:cubicBezTo>
                      <a:pt x="471" y="67"/>
                      <a:pt x="471" y="67"/>
                      <a:pt x="472" y="67"/>
                    </a:cubicBezTo>
                    <a:lnTo>
                      <a:pt x="472" y="66"/>
                    </a:lnTo>
                    <a:cubicBezTo>
                      <a:pt x="472" y="66"/>
                      <a:pt x="473" y="65"/>
                      <a:pt x="474" y="65"/>
                    </a:cubicBezTo>
                    <a:lnTo>
                      <a:pt x="475" y="65"/>
                    </a:lnTo>
                    <a:cubicBezTo>
                      <a:pt x="476" y="65"/>
                      <a:pt x="476" y="65"/>
                      <a:pt x="476" y="65"/>
                    </a:cubicBezTo>
                    <a:cubicBezTo>
                      <a:pt x="477" y="65"/>
                      <a:pt x="477" y="65"/>
                      <a:pt x="477" y="65"/>
                    </a:cubicBezTo>
                    <a:cubicBezTo>
                      <a:pt x="477" y="64"/>
                      <a:pt x="477" y="64"/>
                      <a:pt x="477" y="64"/>
                    </a:cubicBezTo>
                    <a:lnTo>
                      <a:pt x="478" y="64"/>
                    </a:lnTo>
                    <a:cubicBezTo>
                      <a:pt x="478" y="63"/>
                      <a:pt x="478" y="63"/>
                      <a:pt x="479" y="63"/>
                    </a:cubicBezTo>
                    <a:cubicBezTo>
                      <a:pt x="480" y="63"/>
                      <a:pt x="480" y="63"/>
                      <a:pt x="481" y="63"/>
                    </a:cubicBezTo>
                    <a:cubicBezTo>
                      <a:pt x="481" y="62"/>
                      <a:pt x="482" y="62"/>
                      <a:pt x="483" y="62"/>
                    </a:cubicBezTo>
                    <a:cubicBezTo>
                      <a:pt x="484" y="62"/>
                      <a:pt x="484" y="62"/>
                      <a:pt x="484" y="62"/>
                    </a:cubicBezTo>
                    <a:cubicBezTo>
                      <a:pt x="485" y="62"/>
                      <a:pt x="485" y="62"/>
                      <a:pt x="485" y="62"/>
                    </a:cubicBezTo>
                    <a:cubicBezTo>
                      <a:pt x="485" y="63"/>
                      <a:pt x="485" y="63"/>
                      <a:pt x="486" y="63"/>
                    </a:cubicBezTo>
                    <a:lnTo>
                      <a:pt x="487" y="63"/>
                    </a:lnTo>
                    <a:cubicBezTo>
                      <a:pt x="488" y="64"/>
                      <a:pt x="488" y="64"/>
                      <a:pt x="488" y="65"/>
                    </a:cubicBezTo>
                    <a:cubicBezTo>
                      <a:pt x="489" y="65"/>
                      <a:pt x="489" y="65"/>
                      <a:pt x="489" y="65"/>
                    </a:cubicBezTo>
                    <a:lnTo>
                      <a:pt x="490" y="65"/>
                    </a:lnTo>
                    <a:lnTo>
                      <a:pt x="490" y="66"/>
                    </a:lnTo>
                    <a:cubicBezTo>
                      <a:pt x="491" y="66"/>
                      <a:pt x="491" y="66"/>
                      <a:pt x="491" y="66"/>
                    </a:cubicBezTo>
                    <a:cubicBezTo>
                      <a:pt x="492" y="66"/>
                      <a:pt x="492" y="66"/>
                      <a:pt x="492" y="67"/>
                    </a:cubicBezTo>
                    <a:cubicBezTo>
                      <a:pt x="492" y="67"/>
                      <a:pt x="492" y="68"/>
                      <a:pt x="492" y="69"/>
                    </a:cubicBezTo>
                    <a:cubicBezTo>
                      <a:pt x="491" y="69"/>
                      <a:pt x="491" y="69"/>
                      <a:pt x="491" y="69"/>
                    </a:cubicBezTo>
                    <a:cubicBezTo>
                      <a:pt x="491" y="70"/>
                      <a:pt x="491" y="70"/>
                      <a:pt x="491" y="70"/>
                    </a:cubicBezTo>
                    <a:cubicBezTo>
                      <a:pt x="490" y="71"/>
                      <a:pt x="490" y="71"/>
                      <a:pt x="490" y="71"/>
                    </a:cubicBezTo>
                    <a:cubicBezTo>
                      <a:pt x="490" y="71"/>
                      <a:pt x="490" y="70"/>
                      <a:pt x="489" y="70"/>
                    </a:cubicBezTo>
                    <a:cubicBezTo>
                      <a:pt x="488" y="70"/>
                      <a:pt x="488" y="71"/>
                      <a:pt x="488" y="71"/>
                    </a:cubicBezTo>
                    <a:lnTo>
                      <a:pt x="488" y="72"/>
                    </a:lnTo>
                    <a:cubicBezTo>
                      <a:pt x="487" y="72"/>
                      <a:pt x="487" y="73"/>
                      <a:pt x="487" y="73"/>
                    </a:cubicBezTo>
                    <a:cubicBezTo>
                      <a:pt x="487" y="74"/>
                      <a:pt x="486" y="74"/>
                      <a:pt x="486" y="74"/>
                    </a:cubicBezTo>
                    <a:lnTo>
                      <a:pt x="485" y="75"/>
                    </a:lnTo>
                    <a:cubicBezTo>
                      <a:pt x="485" y="76"/>
                      <a:pt x="485" y="76"/>
                      <a:pt x="484" y="76"/>
                    </a:cubicBezTo>
                    <a:cubicBezTo>
                      <a:pt x="484" y="76"/>
                      <a:pt x="483" y="76"/>
                      <a:pt x="483" y="77"/>
                    </a:cubicBezTo>
                    <a:cubicBezTo>
                      <a:pt x="482" y="77"/>
                      <a:pt x="482" y="77"/>
                      <a:pt x="482" y="77"/>
                    </a:cubicBezTo>
                    <a:cubicBezTo>
                      <a:pt x="481" y="77"/>
                      <a:pt x="479" y="77"/>
                      <a:pt x="478" y="78"/>
                    </a:cubicBezTo>
                    <a:cubicBezTo>
                      <a:pt x="477" y="78"/>
                      <a:pt x="477" y="79"/>
                      <a:pt x="477" y="79"/>
                    </a:cubicBezTo>
                    <a:cubicBezTo>
                      <a:pt x="476" y="79"/>
                      <a:pt x="476" y="80"/>
                      <a:pt x="474" y="80"/>
                    </a:cubicBezTo>
                    <a:lnTo>
                      <a:pt x="473" y="80"/>
                    </a:lnTo>
                    <a:cubicBezTo>
                      <a:pt x="472" y="81"/>
                      <a:pt x="471" y="81"/>
                      <a:pt x="471" y="81"/>
                    </a:cubicBezTo>
                    <a:cubicBezTo>
                      <a:pt x="471" y="82"/>
                      <a:pt x="471" y="82"/>
                      <a:pt x="471" y="82"/>
                    </a:cubicBezTo>
                    <a:lnTo>
                      <a:pt x="472" y="82"/>
                    </a:lnTo>
                    <a:cubicBezTo>
                      <a:pt x="473" y="82"/>
                      <a:pt x="474" y="82"/>
                      <a:pt x="475" y="82"/>
                    </a:cubicBezTo>
                    <a:cubicBezTo>
                      <a:pt x="476" y="82"/>
                      <a:pt x="476" y="81"/>
                      <a:pt x="477" y="81"/>
                    </a:cubicBezTo>
                    <a:lnTo>
                      <a:pt x="478" y="81"/>
                    </a:lnTo>
                    <a:cubicBezTo>
                      <a:pt x="478" y="81"/>
                      <a:pt x="478" y="80"/>
                      <a:pt x="479" y="80"/>
                    </a:cubicBezTo>
                    <a:cubicBezTo>
                      <a:pt x="480" y="80"/>
                      <a:pt x="480" y="80"/>
                      <a:pt x="480" y="80"/>
                    </a:cubicBezTo>
                    <a:lnTo>
                      <a:pt x="481" y="80"/>
                    </a:lnTo>
                    <a:cubicBezTo>
                      <a:pt x="482" y="80"/>
                      <a:pt x="483" y="79"/>
                      <a:pt x="484" y="79"/>
                    </a:cubicBezTo>
                    <a:cubicBezTo>
                      <a:pt x="484" y="79"/>
                      <a:pt x="485" y="79"/>
                      <a:pt x="485" y="80"/>
                    </a:cubicBezTo>
                    <a:cubicBezTo>
                      <a:pt x="486" y="80"/>
                      <a:pt x="486" y="82"/>
                      <a:pt x="485" y="82"/>
                    </a:cubicBezTo>
                    <a:cubicBezTo>
                      <a:pt x="485" y="83"/>
                      <a:pt x="485" y="83"/>
                      <a:pt x="485" y="83"/>
                    </a:cubicBezTo>
                    <a:lnTo>
                      <a:pt x="485" y="84"/>
                    </a:lnTo>
                    <a:lnTo>
                      <a:pt x="484" y="85"/>
                    </a:lnTo>
                    <a:lnTo>
                      <a:pt x="484" y="86"/>
                    </a:lnTo>
                    <a:cubicBezTo>
                      <a:pt x="483" y="86"/>
                      <a:pt x="483" y="87"/>
                      <a:pt x="483" y="87"/>
                    </a:cubicBezTo>
                    <a:lnTo>
                      <a:pt x="484" y="87"/>
                    </a:lnTo>
                    <a:lnTo>
                      <a:pt x="484" y="88"/>
                    </a:lnTo>
                    <a:lnTo>
                      <a:pt x="483" y="88"/>
                    </a:lnTo>
                    <a:cubicBezTo>
                      <a:pt x="483" y="88"/>
                      <a:pt x="483" y="89"/>
                      <a:pt x="482" y="89"/>
                    </a:cubicBezTo>
                    <a:lnTo>
                      <a:pt x="482" y="90"/>
                    </a:lnTo>
                    <a:cubicBezTo>
                      <a:pt x="481" y="90"/>
                      <a:pt x="481" y="90"/>
                      <a:pt x="481" y="90"/>
                    </a:cubicBezTo>
                    <a:cubicBezTo>
                      <a:pt x="480" y="90"/>
                      <a:pt x="480" y="91"/>
                      <a:pt x="480" y="91"/>
                    </a:cubicBezTo>
                    <a:cubicBezTo>
                      <a:pt x="480" y="92"/>
                      <a:pt x="480" y="92"/>
                      <a:pt x="479" y="92"/>
                    </a:cubicBezTo>
                    <a:cubicBezTo>
                      <a:pt x="479" y="93"/>
                      <a:pt x="478" y="93"/>
                      <a:pt x="478" y="93"/>
                    </a:cubicBezTo>
                    <a:cubicBezTo>
                      <a:pt x="477" y="93"/>
                      <a:pt x="477" y="94"/>
                      <a:pt x="476" y="94"/>
                    </a:cubicBezTo>
                    <a:cubicBezTo>
                      <a:pt x="475" y="94"/>
                      <a:pt x="475" y="94"/>
                      <a:pt x="474" y="94"/>
                    </a:cubicBezTo>
                    <a:lnTo>
                      <a:pt x="473" y="94"/>
                    </a:lnTo>
                    <a:cubicBezTo>
                      <a:pt x="473" y="93"/>
                      <a:pt x="473" y="93"/>
                      <a:pt x="473" y="93"/>
                    </a:cubicBezTo>
                    <a:cubicBezTo>
                      <a:pt x="472" y="93"/>
                      <a:pt x="472" y="93"/>
                      <a:pt x="472" y="93"/>
                    </a:cubicBezTo>
                    <a:cubicBezTo>
                      <a:pt x="471" y="93"/>
                      <a:pt x="471" y="93"/>
                      <a:pt x="471" y="93"/>
                    </a:cubicBezTo>
                    <a:lnTo>
                      <a:pt x="470" y="93"/>
                    </a:lnTo>
                    <a:lnTo>
                      <a:pt x="470" y="94"/>
                    </a:lnTo>
                    <a:lnTo>
                      <a:pt x="469" y="94"/>
                    </a:lnTo>
                    <a:lnTo>
                      <a:pt x="468" y="95"/>
                    </a:lnTo>
                    <a:lnTo>
                      <a:pt x="468" y="96"/>
                    </a:lnTo>
                    <a:cubicBezTo>
                      <a:pt x="467" y="96"/>
                      <a:pt x="467" y="96"/>
                      <a:pt x="467" y="96"/>
                    </a:cubicBezTo>
                    <a:lnTo>
                      <a:pt x="466" y="96"/>
                    </a:lnTo>
                    <a:lnTo>
                      <a:pt x="465" y="96"/>
                    </a:lnTo>
                    <a:cubicBezTo>
                      <a:pt x="465" y="97"/>
                      <a:pt x="465" y="97"/>
                      <a:pt x="465" y="97"/>
                    </a:cubicBezTo>
                    <a:lnTo>
                      <a:pt x="465" y="98"/>
                    </a:lnTo>
                    <a:lnTo>
                      <a:pt x="465" y="99"/>
                    </a:lnTo>
                    <a:lnTo>
                      <a:pt x="465" y="100"/>
                    </a:lnTo>
                    <a:cubicBezTo>
                      <a:pt x="465" y="101"/>
                      <a:pt x="465" y="101"/>
                      <a:pt x="465" y="101"/>
                    </a:cubicBezTo>
                    <a:lnTo>
                      <a:pt x="466" y="101"/>
                    </a:lnTo>
                    <a:cubicBezTo>
                      <a:pt x="466" y="102"/>
                      <a:pt x="467" y="102"/>
                      <a:pt x="467" y="102"/>
                    </a:cubicBezTo>
                    <a:lnTo>
                      <a:pt x="468" y="102"/>
                    </a:lnTo>
                    <a:lnTo>
                      <a:pt x="469" y="102"/>
                    </a:lnTo>
                    <a:lnTo>
                      <a:pt x="470" y="102"/>
                    </a:lnTo>
                    <a:cubicBezTo>
                      <a:pt x="470" y="102"/>
                      <a:pt x="471" y="102"/>
                      <a:pt x="471" y="101"/>
                    </a:cubicBezTo>
                    <a:lnTo>
                      <a:pt x="472" y="101"/>
                    </a:lnTo>
                    <a:lnTo>
                      <a:pt x="473" y="101"/>
                    </a:lnTo>
                    <a:cubicBezTo>
                      <a:pt x="474" y="101"/>
                      <a:pt x="474" y="101"/>
                      <a:pt x="475" y="101"/>
                    </a:cubicBezTo>
                    <a:lnTo>
                      <a:pt x="476" y="101"/>
                    </a:lnTo>
                    <a:cubicBezTo>
                      <a:pt x="476" y="100"/>
                      <a:pt x="476" y="100"/>
                      <a:pt x="476" y="100"/>
                    </a:cubicBezTo>
                    <a:lnTo>
                      <a:pt x="477" y="100"/>
                    </a:lnTo>
                    <a:lnTo>
                      <a:pt x="478" y="100"/>
                    </a:lnTo>
                    <a:cubicBezTo>
                      <a:pt x="479" y="100"/>
                      <a:pt x="479" y="100"/>
                      <a:pt x="480" y="100"/>
                    </a:cubicBezTo>
                    <a:lnTo>
                      <a:pt x="480" y="99"/>
                    </a:lnTo>
                    <a:lnTo>
                      <a:pt x="481" y="99"/>
                    </a:lnTo>
                    <a:cubicBezTo>
                      <a:pt x="482" y="99"/>
                      <a:pt x="482" y="98"/>
                      <a:pt x="483" y="98"/>
                    </a:cubicBezTo>
                    <a:cubicBezTo>
                      <a:pt x="484" y="98"/>
                      <a:pt x="484" y="98"/>
                      <a:pt x="484" y="98"/>
                    </a:cubicBezTo>
                    <a:cubicBezTo>
                      <a:pt x="485" y="98"/>
                      <a:pt x="485" y="98"/>
                      <a:pt x="485" y="98"/>
                    </a:cubicBezTo>
                    <a:lnTo>
                      <a:pt x="486" y="98"/>
                    </a:lnTo>
                    <a:lnTo>
                      <a:pt x="487" y="98"/>
                    </a:lnTo>
                    <a:cubicBezTo>
                      <a:pt x="488" y="97"/>
                      <a:pt x="488" y="97"/>
                      <a:pt x="488" y="97"/>
                    </a:cubicBezTo>
                    <a:lnTo>
                      <a:pt x="489" y="97"/>
                    </a:lnTo>
                    <a:lnTo>
                      <a:pt x="490" y="97"/>
                    </a:lnTo>
                    <a:lnTo>
                      <a:pt x="491" y="97"/>
                    </a:lnTo>
                    <a:cubicBezTo>
                      <a:pt x="492" y="97"/>
                      <a:pt x="492" y="97"/>
                      <a:pt x="492" y="97"/>
                    </a:cubicBezTo>
                    <a:lnTo>
                      <a:pt x="493" y="97"/>
                    </a:lnTo>
                    <a:lnTo>
                      <a:pt x="494" y="97"/>
                    </a:lnTo>
                    <a:lnTo>
                      <a:pt x="495" y="97"/>
                    </a:lnTo>
                    <a:lnTo>
                      <a:pt x="496" y="97"/>
                    </a:lnTo>
                    <a:lnTo>
                      <a:pt x="498" y="96"/>
                    </a:lnTo>
                    <a:cubicBezTo>
                      <a:pt x="499" y="96"/>
                      <a:pt x="499" y="96"/>
                      <a:pt x="499" y="96"/>
                    </a:cubicBezTo>
                    <a:lnTo>
                      <a:pt x="500" y="96"/>
                    </a:lnTo>
                    <a:cubicBezTo>
                      <a:pt x="500" y="96"/>
                      <a:pt x="501" y="95"/>
                      <a:pt x="502" y="95"/>
                    </a:cubicBezTo>
                    <a:lnTo>
                      <a:pt x="503" y="95"/>
                    </a:lnTo>
                    <a:cubicBezTo>
                      <a:pt x="504" y="95"/>
                      <a:pt x="504" y="95"/>
                      <a:pt x="504" y="94"/>
                    </a:cubicBezTo>
                    <a:cubicBezTo>
                      <a:pt x="505" y="94"/>
                      <a:pt x="505" y="94"/>
                      <a:pt x="505" y="94"/>
                    </a:cubicBezTo>
                    <a:cubicBezTo>
                      <a:pt x="506" y="94"/>
                      <a:pt x="507" y="94"/>
                      <a:pt x="509" y="94"/>
                    </a:cubicBezTo>
                    <a:lnTo>
                      <a:pt x="510" y="94"/>
                    </a:lnTo>
                    <a:lnTo>
                      <a:pt x="511" y="93"/>
                    </a:lnTo>
                    <a:lnTo>
                      <a:pt x="512" y="93"/>
                    </a:lnTo>
                    <a:lnTo>
                      <a:pt x="513" y="93"/>
                    </a:lnTo>
                    <a:lnTo>
                      <a:pt x="514" y="92"/>
                    </a:lnTo>
                    <a:cubicBezTo>
                      <a:pt x="514" y="91"/>
                      <a:pt x="514" y="91"/>
                      <a:pt x="514" y="91"/>
                    </a:cubicBezTo>
                    <a:cubicBezTo>
                      <a:pt x="514" y="90"/>
                      <a:pt x="514" y="90"/>
                      <a:pt x="514" y="90"/>
                    </a:cubicBezTo>
                    <a:cubicBezTo>
                      <a:pt x="515" y="90"/>
                      <a:pt x="515" y="89"/>
                      <a:pt x="516" y="89"/>
                    </a:cubicBezTo>
                    <a:cubicBezTo>
                      <a:pt x="516" y="88"/>
                      <a:pt x="516" y="88"/>
                      <a:pt x="516" y="88"/>
                    </a:cubicBezTo>
                    <a:lnTo>
                      <a:pt x="516" y="87"/>
                    </a:lnTo>
                    <a:lnTo>
                      <a:pt x="517" y="87"/>
                    </a:lnTo>
                    <a:cubicBezTo>
                      <a:pt x="517" y="87"/>
                      <a:pt x="518" y="87"/>
                      <a:pt x="519" y="86"/>
                    </a:cubicBezTo>
                    <a:cubicBezTo>
                      <a:pt x="520" y="86"/>
                      <a:pt x="520" y="86"/>
                      <a:pt x="520" y="86"/>
                    </a:cubicBezTo>
                    <a:lnTo>
                      <a:pt x="521" y="86"/>
                    </a:lnTo>
                    <a:lnTo>
                      <a:pt x="522" y="86"/>
                    </a:lnTo>
                    <a:lnTo>
                      <a:pt x="523" y="86"/>
                    </a:lnTo>
                    <a:cubicBezTo>
                      <a:pt x="524" y="86"/>
                      <a:pt x="524" y="86"/>
                      <a:pt x="524" y="86"/>
                    </a:cubicBezTo>
                    <a:cubicBezTo>
                      <a:pt x="526" y="86"/>
                      <a:pt x="526" y="86"/>
                      <a:pt x="528" y="86"/>
                    </a:cubicBezTo>
                    <a:cubicBezTo>
                      <a:pt x="529" y="87"/>
                      <a:pt x="530" y="87"/>
                      <a:pt x="531" y="87"/>
                    </a:cubicBezTo>
                    <a:lnTo>
                      <a:pt x="532" y="87"/>
                    </a:lnTo>
                    <a:cubicBezTo>
                      <a:pt x="533" y="87"/>
                      <a:pt x="533" y="87"/>
                      <a:pt x="533" y="87"/>
                    </a:cubicBezTo>
                    <a:lnTo>
                      <a:pt x="534" y="87"/>
                    </a:lnTo>
                    <a:cubicBezTo>
                      <a:pt x="535" y="87"/>
                      <a:pt x="535" y="87"/>
                      <a:pt x="536" y="87"/>
                    </a:cubicBezTo>
                    <a:lnTo>
                      <a:pt x="537" y="87"/>
                    </a:lnTo>
                    <a:lnTo>
                      <a:pt x="538" y="87"/>
                    </a:lnTo>
                    <a:cubicBezTo>
                      <a:pt x="539" y="87"/>
                      <a:pt x="540" y="87"/>
                      <a:pt x="540" y="87"/>
                    </a:cubicBezTo>
                    <a:cubicBezTo>
                      <a:pt x="541" y="87"/>
                      <a:pt x="541" y="87"/>
                      <a:pt x="541" y="87"/>
                    </a:cubicBezTo>
                    <a:lnTo>
                      <a:pt x="542" y="87"/>
                    </a:lnTo>
                    <a:lnTo>
                      <a:pt x="543" y="86"/>
                    </a:lnTo>
                    <a:lnTo>
                      <a:pt x="544" y="86"/>
                    </a:lnTo>
                    <a:lnTo>
                      <a:pt x="545" y="86"/>
                    </a:lnTo>
                    <a:lnTo>
                      <a:pt x="546" y="85"/>
                    </a:lnTo>
                    <a:lnTo>
                      <a:pt x="547" y="85"/>
                    </a:lnTo>
                    <a:lnTo>
                      <a:pt x="548" y="84"/>
                    </a:lnTo>
                    <a:cubicBezTo>
                      <a:pt x="548" y="84"/>
                      <a:pt x="549" y="84"/>
                      <a:pt x="550" y="84"/>
                    </a:cubicBezTo>
                    <a:cubicBezTo>
                      <a:pt x="550" y="83"/>
                      <a:pt x="551" y="83"/>
                      <a:pt x="551" y="83"/>
                    </a:cubicBezTo>
                    <a:lnTo>
                      <a:pt x="552" y="83"/>
                    </a:lnTo>
                    <a:lnTo>
                      <a:pt x="553" y="83"/>
                    </a:lnTo>
                    <a:cubicBezTo>
                      <a:pt x="553" y="82"/>
                      <a:pt x="553" y="82"/>
                      <a:pt x="554" y="82"/>
                    </a:cubicBezTo>
                    <a:cubicBezTo>
                      <a:pt x="555" y="82"/>
                      <a:pt x="556" y="82"/>
                      <a:pt x="556" y="82"/>
                    </a:cubicBezTo>
                    <a:lnTo>
                      <a:pt x="557" y="82"/>
                    </a:lnTo>
                    <a:lnTo>
                      <a:pt x="557" y="81"/>
                    </a:lnTo>
                    <a:lnTo>
                      <a:pt x="558" y="81"/>
                    </a:lnTo>
                    <a:lnTo>
                      <a:pt x="559" y="81"/>
                    </a:lnTo>
                    <a:lnTo>
                      <a:pt x="560" y="81"/>
                    </a:lnTo>
                    <a:lnTo>
                      <a:pt x="560" y="80"/>
                    </a:lnTo>
                    <a:lnTo>
                      <a:pt x="561" y="80"/>
                    </a:lnTo>
                    <a:lnTo>
                      <a:pt x="562" y="80"/>
                    </a:lnTo>
                    <a:cubicBezTo>
                      <a:pt x="563" y="80"/>
                      <a:pt x="563" y="79"/>
                      <a:pt x="564" y="79"/>
                    </a:cubicBezTo>
                    <a:lnTo>
                      <a:pt x="565" y="79"/>
                    </a:lnTo>
                    <a:cubicBezTo>
                      <a:pt x="565" y="79"/>
                      <a:pt x="566" y="79"/>
                      <a:pt x="566" y="78"/>
                    </a:cubicBezTo>
                    <a:lnTo>
                      <a:pt x="567" y="78"/>
                    </a:lnTo>
                    <a:lnTo>
                      <a:pt x="568" y="78"/>
                    </a:lnTo>
                    <a:lnTo>
                      <a:pt x="569" y="78"/>
                    </a:lnTo>
                    <a:cubicBezTo>
                      <a:pt x="569" y="77"/>
                      <a:pt x="570" y="77"/>
                      <a:pt x="570" y="77"/>
                    </a:cubicBezTo>
                    <a:lnTo>
                      <a:pt x="571" y="77"/>
                    </a:lnTo>
                    <a:cubicBezTo>
                      <a:pt x="572" y="77"/>
                      <a:pt x="572" y="77"/>
                      <a:pt x="572" y="77"/>
                    </a:cubicBezTo>
                    <a:cubicBezTo>
                      <a:pt x="573" y="77"/>
                      <a:pt x="573" y="77"/>
                      <a:pt x="573" y="77"/>
                    </a:cubicBezTo>
                    <a:cubicBezTo>
                      <a:pt x="573" y="76"/>
                      <a:pt x="573" y="76"/>
                      <a:pt x="573" y="76"/>
                    </a:cubicBezTo>
                    <a:cubicBezTo>
                      <a:pt x="574" y="76"/>
                      <a:pt x="574" y="76"/>
                      <a:pt x="574" y="76"/>
                    </a:cubicBezTo>
                    <a:lnTo>
                      <a:pt x="575" y="76"/>
                    </a:lnTo>
                    <a:cubicBezTo>
                      <a:pt x="576" y="76"/>
                      <a:pt x="576" y="76"/>
                      <a:pt x="576" y="76"/>
                    </a:cubicBezTo>
                    <a:cubicBezTo>
                      <a:pt x="577" y="76"/>
                      <a:pt x="577" y="76"/>
                      <a:pt x="577" y="76"/>
                    </a:cubicBezTo>
                    <a:cubicBezTo>
                      <a:pt x="578" y="76"/>
                      <a:pt x="578" y="76"/>
                      <a:pt x="579" y="76"/>
                    </a:cubicBezTo>
                    <a:lnTo>
                      <a:pt x="580" y="76"/>
                    </a:lnTo>
                    <a:lnTo>
                      <a:pt x="581" y="76"/>
                    </a:lnTo>
                    <a:lnTo>
                      <a:pt x="582" y="76"/>
                    </a:lnTo>
                    <a:lnTo>
                      <a:pt x="583" y="76"/>
                    </a:lnTo>
                    <a:lnTo>
                      <a:pt x="584" y="76"/>
                    </a:lnTo>
                    <a:cubicBezTo>
                      <a:pt x="584" y="76"/>
                      <a:pt x="584" y="77"/>
                      <a:pt x="585" y="77"/>
                    </a:cubicBezTo>
                    <a:cubicBezTo>
                      <a:pt x="586" y="77"/>
                      <a:pt x="586" y="77"/>
                      <a:pt x="586" y="77"/>
                    </a:cubicBezTo>
                    <a:cubicBezTo>
                      <a:pt x="587" y="77"/>
                      <a:pt x="587" y="77"/>
                      <a:pt x="587" y="77"/>
                    </a:cubicBezTo>
                    <a:cubicBezTo>
                      <a:pt x="588" y="77"/>
                      <a:pt x="588" y="77"/>
                      <a:pt x="588" y="77"/>
                    </a:cubicBezTo>
                    <a:cubicBezTo>
                      <a:pt x="589" y="77"/>
                      <a:pt x="589" y="77"/>
                      <a:pt x="589" y="77"/>
                    </a:cubicBezTo>
                    <a:cubicBezTo>
                      <a:pt x="590" y="77"/>
                      <a:pt x="591" y="77"/>
                      <a:pt x="591" y="77"/>
                    </a:cubicBezTo>
                    <a:cubicBezTo>
                      <a:pt x="592" y="77"/>
                      <a:pt x="592" y="77"/>
                      <a:pt x="592" y="77"/>
                    </a:cubicBezTo>
                    <a:cubicBezTo>
                      <a:pt x="593" y="77"/>
                      <a:pt x="593" y="77"/>
                      <a:pt x="593" y="77"/>
                    </a:cubicBezTo>
                    <a:cubicBezTo>
                      <a:pt x="593" y="77"/>
                      <a:pt x="594" y="77"/>
                      <a:pt x="594" y="78"/>
                    </a:cubicBezTo>
                    <a:cubicBezTo>
                      <a:pt x="595" y="78"/>
                      <a:pt x="595" y="78"/>
                      <a:pt x="596" y="78"/>
                    </a:cubicBezTo>
                    <a:cubicBezTo>
                      <a:pt x="598" y="78"/>
                      <a:pt x="600" y="78"/>
                      <a:pt x="600" y="78"/>
                    </a:cubicBezTo>
                    <a:cubicBezTo>
                      <a:pt x="601" y="78"/>
                      <a:pt x="601" y="78"/>
                      <a:pt x="602" y="78"/>
                    </a:cubicBezTo>
                    <a:lnTo>
                      <a:pt x="603" y="78"/>
                    </a:lnTo>
                    <a:lnTo>
                      <a:pt x="604" y="78"/>
                    </a:lnTo>
                    <a:lnTo>
                      <a:pt x="605" y="78"/>
                    </a:lnTo>
                    <a:cubicBezTo>
                      <a:pt x="606" y="78"/>
                      <a:pt x="606" y="78"/>
                      <a:pt x="607" y="78"/>
                    </a:cubicBezTo>
                    <a:lnTo>
                      <a:pt x="608" y="78"/>
                    </a:lnTo>
                    <a:cubicBezTo>
                      <a:pt x="609" y="78"/>
                      <a:pt x="609" y="78"/>
                      <a:pt x="609" y="78"/>
                    </a:cubicBezTo>
                    <a:cubicBezTo>
                      <a:pt x="609" y="77"/>
                      <a:pt x="609" y="77"/>
                      <a:pt x="609" y="77"/>
                    </a:cubicBezTo>
                    <a:lnTo>
                      <a:pt x="610" y="77"/>
                    </a:lnTo>
                    <a:cubicBezTo>
                      <a:pt x="611" y="77"/>
                      <a:pt x="611" y="77"/>
                      <a:pt x="611" y="76"/>
                    </a:cubicBezTo>
                    <a:cubicBezTo>
                      <a:pt x="612" y="76"/>
                      <a:pt x="612" y="76"/>
                      <a:pt x="612" y="76"/>
                    </a:cubicBezTo>
                    <a:lnTo>
                      <a:pt x="613" y="77"/>
                    </a:lnTo>
                    <a:lnTo>
                      <a:pt x="614" y="77"/>
                    </a:lnTo>
                    <a:lnTo>
                      <a:pt x="615" y="77"/>
                    </a:lnTo>
                    <a:cubicBezTo>
                      <a:pt x="616" y="77"/>
                      <a:pt x="616" y="77"/>
                      <a:pt x="616" y="77"/>
                    </a:cubicBezTo>
                    <a:lnTo>
                      <a:pt x="617" y="77"/>
                    </a:lnTo>
                    <a:lnTo>
                      <a:pt x="618" y="77"/>
                    </a:lnTo>
                    <a:lnTo>
                      <a:pt x="618" y="76"/>
                    </a:lnTo>
                    <a:lnTo>
                      <a:pt x="619" y="76"/>
                    </a:lnTo>
                    <a:cubicBezTo>
                      <a:pt x="620" y="75"/>
                      <a:pt x="620" y="75"/>
                      <a:pt x="620" y="75"/>
                    </a:cubicBezTo>
                    <a:cubicBezTo>
                      <a:pt x="621" y="75"/>
                      <a:pt x="621" y="74"/>
                      <a:pt x="622" y="74"/>
                    </a:cubicBezTo>
                    <a:lnTo>
                      <a:pt x="623" y="74"/>
                    </a:lnTo>
                    <a:cubicBezTo>
                      <a:pt x="624" y="73"/>
                      <a:pt x="625" y="73"/>
                      <a:pt x="625" y="73"/>
                    </a:cubicBezTo>
                    <a:cubicBezTo>
                      <a:pt x="626" y="72"/>
                      <a:pt x="626" y="72"/>
                      <a:pt x="626" y="72"/>
                    </a:cubicBezTo>
                    <a:cubicBezTo>
                      <a:pt x="627" y="72"/>
                      <a:pt x="627" y="72"/>
                      <a:pt x="627" y="72"/>
                    </a:cubicBezTo>
                    <a:lnTo>
                      <a:pt x="627" y="71"/>
                    </a:lnTo>
                    <a:cubicBezTo>
                      <a:pt x="628" y="71"/>
                      <a:pt x="629" y="71"/>
                      <a:pt x="629" y="71"/>
                    </a:cubicBezTo>
                    <a:cubicBezTo>
                      <a:pt x="630" y="71"/>
                      <a:pt x="630" y="71"/>
                      <a:pt x="630" y="70"/>
                    </a:cubicBezTo>
                    <a:cubicBezTo>
                      <a:pt x="631" y="70"/>
                      <a:pt x="631" y="70"/>
                      <a:pt x="631" y="70"/>
                    </a:cubicBezTo>
                    <a:lnTo>
                      <a:pt x="632" y="69"/>
                    </a:lnTo>
                    <a:cubicBezTo>
                      <a:pt x="632" y="68"/>
                      <a:pt x="632" y="68"/>
                      <a:pt x="631" y="68"/>
                    </a:cubicBezTo>
                    <a:cubicBezTo>
                      <a:pt x="631" y="67"/>
                      <a:pt x="631" y="66"/>
                      <a:pt x="632" y="66"/>
                    </a:cubicBezTo>
                    <a:lnTo>
                      <a:pt x="633" y="66"/>
                    </a:lnTo>
                    <a:cubicBezTo>
                      <a:pt x="633" y="65"/>
                      <a:pt x="633" y="65"/>
                      <a:pt x="633" y="65"/>
                    </a:cubicBezTo>
                    <a:lnTo>
                      <a:pt x="634" y="65"/>
                    </a:lnTo>
                    <a:cubicBezTo>
                      <a:pt x="635" y="65"/>
                      <a:pt x="635" y="64"/>
                      <a:pt x="636" y="64"/>
                    </a:cubicBezTo>
                    <a:cubicBezTo>
                      <a:pt x="636" y="64"/>
                      <a:pt x="637" y="64"/>
                      <a:pt x="638" y="64"/>
                    </a:cubicBezTo>
                    <a:cubicBezTo>
                      <a:pt x="639" y="64"/>
                      <a:pt x="639" y="64"/>
                      <a:pt x="639" y="64"/>
                    </a:cubicBezTo>
                    <a:cubicBezTo>
                      <a:pt x="639" y="63"/>
                      <a:pt x="639" y="63"/>
                      <a:pt x="639" y="63"/>
                    </a:cubicBezTo>
                    <a:cubicBezTo>
                      <a:pt x="640" y="63"/>
                      <a:pt x="640" y="63"/>
                      <a:pt x="640" y="63"/>
                    </a:cubicBezTo>
                    <a:cubicBezTo>
                      <a:pt x="641" y="63"/>
                      <a:pt x="641" y="63"/>
                      <a:pt x="641" y="63"/>
                    </a:cubicBezTo>
                    <a:cubicBezTo>
                      <a:pt x="642" y="63"/>
                      <a:pt x="642" y="63"/>
                      <a:pt x="643" y="62"/>
                    </a:cubicBezTo>
                    <a:lnTo>
                      <a:pt x="644" y="62"/>
                    </a:lnTo>
                    <a:lnTo>
                      <a:pt x="645" y="62"/>
                    </a:lnTo>
                    <a:cubicBezTo>
                      <a:pt x="645" y="61"/>
                      <a:pt x="646" y="61"/>
                      <a:pt x="647" y="61"/>
                    </a:cubicBezTo>
                    <a:lnTo>
                      <a:pt x="648" y="60"/>
                    </a:lnTo>
                    <a:cubicBezTo>
                      <a:pt x="649" y="60"/>
                      <a:pt x="651" y="59"/>
                      <a:pt x="652" y="59"/>
                    </a:cubicBezTo>
                    <a:lnTo>
                      <a:pt x="653" y="59"/>
                    </a:lnTo>
                    <a:cubicBezTo>
                      <a:pt x="654" y="60"/>
                      <a:pt x="654" y="60"/>
                      <a:pt x="654" y="61"/>
                    </a:cubicBezTo>
                    <a:lnTo>
                      <a:pt x="655" y="61"/>
                    </a:lnTo>
                    <a:lnTo>
                      <a:pt x="656" y="61"/>
                    </a:lnTo>
                    <a:cubicBezTo>
                      <a:pt x="657" y="61"/>
                      <a:pt x="657" y="61"/>
                      <a:pt x="657" y="61"/>
                    </a:cubicBezTo>
                    <a:lnTo>
                      <a:pt x="658" y="60"/>
                    </a:lnTo>
                    <a:cubicBezTo>
                      <a:pt x="658" y="60"/>
                      <a:pt x="659" y="60"/>
                      <a:pt x="660" y="60"/>
                    </a:cubicBezTo>
                    <a:cubicBezTo>
                      <a:pt x="661" y="60"/>
                      <a:pt x="661" y="61"/>
                      <a:pt x="661" y="61"/>
                    </a:cubicBezTo>
                    <a:cubicBezTo>
                      <a:pt x="661" y="62"/>
                      <a:pt x="661" y="62"/>
                      <a:pt x="661" y="62"/>
                    </a:cubicBezTo>
                    <a:lnTo>
                      <a:pt x="662" y="62"/>
                    </a:lnTo>
                    <a:cubicBezTo>
                      <a:pt x="662" y="63"/>
                      <a:pt x="662" y="63"/>
                      <a:pt x="662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3" name="Shape 3393"/>
              <p:cNvSpPr/>
              <p:nvPr/>
            </p:nvSpPr>
            <p:spPr>
              <a:xfrm>
                <a:off x="7316591" y="8586041"/>
                <a:ext cx="59796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18" h="9" extrusionOk="0">
                    <a:moveTo>
                      <a:pt x="8" y="9"/>
                    </a:moveTo>
                    <a:cubicBezTo>
                      <a:pt x="8" y="9"/>
                      <a:pt x="7" y="9"/>
                      <a:pt x="7" y="8"/>
                    </a:cubicBezTo>
                    <a:lnTo>
                      <a:pt x="7" y="7"/>
                    </a:lnTo>
                    <a:lnTo>
                      <a:pt x="7" y="6"/>
                    </a:lnTo>
                    <a:cubicBezTo>
                      <a:pt x="8" y="6"/>
                      <a:pt x="8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7"/>
                      <a:pt x="4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0" y="6"/>
                    </a:lnTo>
                    <a:lnTo>
                      <a:pt x="1" y="6"/>
                    </a:lnTo>
                    <a:cubicBezTo>
                      <a:pt x="2" y="6"/>
                      <a:pt x="2" y="6"/>
                      <a:pt x="2" y="6"/>
                    </a:cubicBezTo>
                    <a:lnTo>
                      <a:pt x="2" y="5"/>
                    </a:lnTo>
                    <a:cubicBezTo>
                      <a:pt x="3" y="5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lnTo>
                      <a:pt x="14" y="0"/>
                    </a:lnTo>
                    <a:cubicBezTo>
                      <a:pt x="15" y="0"/>
                      <a:pt x="15" y="0"/>
                      <a:pt x="15" y="1"/>
                    </a:cubicBezTo>
                    <a:cubicBezTo>
                      <a:pt x="16" y="1"/>
                      <a:pt x="16" y="2"/>
                      <a:pt x="16" y="2"/>
                    </a:cubicBezTo>
                    <a:lnTo>
                      <a:pt x="15" y="3"/>
                    </a:ln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4"/>
                      <a:pt x="17" y="5"/>
                      <a:pt x="17" y="5"/>
                    </a:cubicBezTo>
                    <a:lnTo>
                      <a:pt x="16" y="5"/>
                    </a:lnTo>
                    <a:lnTo>
                      <a:pt x="15" y="5"/>
                    </a:ln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6"/>
                      <a:pt x="13" y="6"/>
                    </a:cubicBezTo>
                    <a:lnTo>
                      <a:pt x="12" y="6"/>
                    </a:ln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lnTo>
                      <a:pt x="11" y="5"/>
                    </a:ln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8"/>
                    </a:cubicBezTo>
                    <a:lnTo>
                      <a:pt x="10" y="8"/>
                    </a:lnTo>
                    <a:cubicBezTo>
                      <a:pt x="10" y="8"/>
                      <a:pt x="10" y="9"/>
                      <a:pt x="9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4" name="Shape 3394"/>
              <p:cNvSpPr/>
              <p:nvPr/>
            </p:nvSpPr>
            <p:spPr>
              <a:xfrm>
                <a:off x="7253277" y="8659906"/>
                <a:ext cx="63313" cy="56279"/>
              </a:xfrm>
              <a:custGeom>
                <a:avLst/>
                <a:gdLst/>
                <a:ahLst/>
                <a:cxnLst/>
                <a:rect l="0" t="0" r="0" b="0"/>
                <a:pathLst>
                  <a:path w="19" h="17" extrusionOk="0">
                    <a:moveTo>
                      <a:pt x="1" y="17"/>
                    </a:moveTo>
                    <a:lnTo>
                      <a:pt x="0" y="17"/>
                    </a:lnTo>
                    <a:lnTo>
                      <a:pt x="0" y="16"/>
                    </a:lnTo>
                    <a:cubicBezTo>
                      <a:pt x="0" y="16"/>
                      <a:pt x="0" y="15"/>
                      <a:pt x="1" y="15"/>
                    </a:cubicBezTo>
                    <a:lnTo>
                      <a:pt x="2" y="15"/>
                    </a:lnTo>
                    <a:lnTo>
                      <a:pt x="2" y="14"/>
                    </a:lnTo>
                    <a:cubicBezTo>
                      <a:pt x="2" y="14"/>
                      <a:pt x="2" y="13"/>
                      <a:pt x="3" y="13"/>
                    </a:cubicBezTo>
                    <a:lnTo>
                      <a:pt x="3" y="12"/>
                    </a:lnTo>
                    <a:cubicBezTo>
                      <a:pt x="4" y="12"/>
                      <a:pt x="5" y="12"/>
                      <a:pt x="5" y="11"/>
                    </a:cubicBez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cubicBezTo>
                      <a:pt x="1" y="11"/>
                      <a:pt x="1" y="10"/>
                      <a:pt x="2" y="9"/>
                    </a:cubicBezTo>
                    <a:lnTo>
                      <a:pt x="3" y="9"/>
                    </a:lnTo>
                    <a:cubicBezTo>
                      <a:pt x="3" y="9"/>
                      <a:pt x="4" y="9"/>
                      <a:pt x="4" y="10"/>
                    </a:cubicBez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cubicBezTo>
                      <a:pt x="7" y="9"/>
                      <a:pt x="7" y="9"/>
                      <a:pt x="7" y="8"/>
                    </a:cubicBezTo>
                    <a:lnTo>
                      <a:pt x="6" y="8"/>
                    </a:ln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6"/>
                      <a:pt x="7" y="6"/>
                      <a:pt x="8" y="6"/>
                    </a:cubicBezTo>
                    <a:lnTo>
                      <a:pt x="9" y="6"/>
                    </a:lnTo>
                    <a:cubicBezTo>
                      <a:pt x="10" y="6"/>
                      <a:pt x="10" y="5"/>
                      <a:pt x="10" y="5"/>
                    </a:cubicBezTo>
                    <a:lnTo>
                      <a:pt x="11" y="5"/>
                    </a:ln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4" y="3"/>
                      <a:pt x="15" y="3"/>
                      <a:pt x="15" y="2"/>
                    </a:cubicBezTo>
                    <a:lnTo>
                      <a:pt x="14" y="2"/>
                    </a:lnTo>
                    <a:cubicBezTo>
                      <a:pt x="14" y="1"/>
                      <a:pt x="14" y="1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7" y="3"/>
                    </a:cubicBezTo>
                    <a:lnTo>
                      <a:pt x="17" y="4"/>
                    </a:lnTo>
                    <a:cubicBezTo>
                      <a:pt x="17" y="4"/>
                      <a:pt x="17" y="5"/>
                      <a:pt x="16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4" y="7"/>
                      <a:pt x="14" y="8"/>
                    </a:cubicBezTo>
                    <a:lnTo>
                      <a:pt x="13" y="9"/>
                    </a:lnTo>
                    <a:lnTo>
                      <a:pt x="13" y="10"/>
                    </a:lnTo>
                    <a:cubicBezTo>
                      <a:pt x="11" y="10"/>
                      <a:pt x="11" y="9"/>
                      <a:pt x="11" y="9"/>
                    </a:cubicBezTo>
                    <a:cubicBezTo>
                      <a:pt x="11" y="8"/>
                      <a:pt x="11" y="8"/>
                      <a:pt x="10" y="8"/>
                    </a:cubicBezTo>
                    <a:cubicBezTo>
                      <a:pt x="10" y="8"/>
                      <a:pt x="10" y="9"/>
                      <a:pt x="9" y="9"/>
                    </a:cubicBezTo>
                    <a:lnTo>
                      <a:pt x="10" y="10"/>
                    </a:lnTo>
                    <a:cubicBezTo>
                      <a:pt x="10" y="10"/>
                      <a:pt x="11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8" y="12"/>
                    </a:cubicBezTo>
                    <a:lnTo>
                      <a:pt x="9" y="12"/>
                    </a:lnTo>
                    <a:cubicBezTo>
                      <a:pt x="9" y="12"/>
                      <a:pt x="10" y="12"/>
                      <a:pt x="9" y="13"/>
                    </a:cubicBezTo>
                    <a:lnTo>
                      <a:pt x="8" y="13"/>
                    </a:lnTo>
                    <a:cubicBezTo>
                      <a:pt x="7" y="13"/>
                      <a:pt x="6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lnTo>
                      <a:pt x="4" y="16"/>
                    </a:lnTo>
                    <a:lnTo>
                      <a:pt x="4" y="15"/>
                    </a:lnTo>
                    <a:lnTo>
                      <a:pt x="4" y="16"/>
                    </a:ln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2" y="17"/>
                      <a:pt x="1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5" name="Shape 3395"/>
              <p:cNvSpPr/>
              <p:nvPr/>
            </p:nvSpPr>
            <p:spPr>
              <a:xfrm>
                <a:off x="7323626" y="8631767"/>
                <a:ext cx="35174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1" h="7" extrusionOk="0">
                    <a:moveTo>
                      <a:pt x="2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6" y="2"/>
                    </a:ln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1" y="1"/>
                      <a:pt x="11" y="2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lnTo>
                      <a:pt x="9" y="5"/>
                    </a:lnTo>
                    <a:cubicBezTo>
                      <a:pt x="8" y="5"/>
                      <a:pt x="8" y="5"/>
                      <a:pt x="8" y="6"/>
                    </a:cubicBez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cubicBezTo>
                      <a:pt x="7" y="4"/>
                      <a:pt x="7" y="5"/>
                      <a:pt x="6" y="5"/>
                    </a:cubicBezTo>
                    <a:cubicBezTo>
                      <a:pt x="5" y="6"/>
                      <a:pt x="5" y="6"/>
                      <a:pt x="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6" name="Shape 3396"/>
              <p:cNvSpPr/>
              <p:nvPr/>
            </p:nvSpPr>
            <p:spPr>
              <a:xfrm>
                <a:off x="7267347" y="8614180"/>
                <a:ext cx="66831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0" h="12" extrusionOk="0">
                    <a:moveTo>
                      <a:pt x="1" y="12"/>
                    </a:moveTo>
                    <a:lnTo>
                      <a:pt x="0" y="12"/>
                    </a:lnTo>
                    <a:cubicBezTo>
                      <a:pt x="0" y="12"/>
                      <a:pt x="0" y="11"/>
                      <a:pt x="1" y="11"/>
                    </a:cubicBezTo>
                    <a:lnTo>
                      <a:pt x="1" y="10"/>
                    </a:ln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lnTo>
                      <a:pt x="7" y="6"/>
                    </a:ln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4"/>
                    </a:cubicBezTo>
                    <a:lnTo>
                      <a:pt x="13" y="4"/>
                    </a:lnTo>
                    <a:lnTo>
                      <a:pt x="13" y="3"/>
                    </a:ln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lnTo>
                      <a:pt x="15" y="1"/>
                    </a:ln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0"/>
                    </a:cubicBezTo>
                    <a:lnTo>
                      <a:pt x="18" y="0"/>
                    </a:lnTo>
                    <a:lnTo>
                      <a:pt x="19" y="0"/>
                    </a:lnTo>
                    <a:cubicBezTo>
                      <a:pt x="20" y="0"/>
                      <a:pt x="20" y="0"/>
                      <a:pt x="20" y="0"/>
                    </a:cubicBezTo>
                    <a:cubicBezTo>
                      <a:pt x="21" y="1"/>
                      <a:pt x="20" y="1"/>
                      <a:pt x="20" y="1"/>
                    </a:cubicBezTo>
                    <a:lnTo>
                      <a:pt x="20" y="2"/>
                    </a:lnTo>
                    <a:lnTo>
                      <a:pt x="20" y="3"/>
                    </a:lnTo>
                    <a:cubicBezTo>
                      <a:pt x="19" y="3"/>
                      <a:pt x="19" y="3"/>
                      <a:pt x="18" y="4"/>
                    </a:cubicBezTo>
                    <a:cubicBezTo>
                      <a:pt x="16" y="5"/>
                      <a:pt x="16" y="5"/>
                      <a:pt x="14" y="6"/>
                    </a:cubicBezTo>
                    <a:cubicBezTo>
                      <a:pt x="13" y="6"/>
                      <a:pt x="11" y="7"/>
                      <a:pt x="11" y="7"/>
                    </a:cubicBezTo>
                    <a:lnTo>
                      <a:pt x="11" y="8"/>
                    </a:lnTo>
                    <a:cubicBezTo>
                      <a:pt x="10" y="8"/>
                      <a:pt x="10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lnTo>
                      <a:pt x="9" y="10"/>
                    </a:lnTo>
                    <a:cubicBezTo>
                      <a:pt x="8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7" name="Shape 3397"/>
              <p:cNvSpPr/>
              <p:nvPr/>
            </p:nvSpPr>
            <p:spPr>
              <a:xfrm>
                <a:off x="7334168" y="8593076"/>
                <a:ext cx="70348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1" h="12" extrusionOk="0">
                    <a:moveTo>
                      <a:pt x="0" y="11"/>
                    </a:moveTo>
                    <a:cubicBezTo>
                      <a:pt x="-1" y="11"/>
                      <a:pt x="1" y="10"/>
                      <a:pt x="1" y="10"/>
                    </a:cubicBezTo>
                    <a:lnTo>
                      <a:pt x="2" y="10"/>
                    </a:lnTo>
                    <a:cubicBezTo>
                      <a:pt x="2" y="9"/>
                      <a:pt x="3" y="9"/>
                      <a:pt x="3" y="9"/>
                    </a:cubicBezTo>
                    <a:cubicBezTo>
                      <a:pt x="3" y="8"/>
                      <a:pt x="4" y="8"/>
                      <a:pt x="5" y="8"/>
                    </a:cubicBezTo>
                    <a:lnTo>
                      <a:pt x="6" y="8"/>
                    </a:lnTo>
                    <a:cubicBezTo>
                      <a:pt x="6" y="8"/>
                      <a:pt x="7" y="8"/>
                      <a:pt x="7" y="7"/>
                    </a:cubicBezTo>
                    <a:cubicBezTo>
                      <a:pt x="8" y="7"/>
                      <a:pt x="9" y="7"/>
                      <a:pt x="9" y="7"/>
                    </a:cubicBezTo>
                    <a:lnTo>
                      <a:pt x="10" y="7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cubicBezTo>
                      <a:pt x="8" y="5"/>
                      <a:pt x="9" y="5"/>
                      <a:pt x="10" y="5"/>
                    </a:cubicBezTo>
                    <a:lnTo>
                      <a:pt x="10" y="4"/>
                    </a:lnTo>
                    <a:cubicBezTo>
                      <a:pt x="11" y="4"/>
                      <a:pt x="11" y="4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2"/>
                      <a:pt x="16" y="2"/>
                    </a:cubicBezTo>
                    <a:cubicBezTo>
                      <a:pt x="16" y="2"/>
                      <a:pt x="17" y="2"/>
                      <a:pt x="17" y="1"/>
                    </a:cubicBezTo>
                    <a:cubicBezTo>
                      <a:pt x="17" y="1"/>
                      <a:pt x="18" y="1"/>
                      <a:pt x="18" y="0"/>
                    </a:cubicBezTo>
                    <a:lnTo>
                      <a:pt x="19" y="0"/>
                    </a:ln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0" y="1"/>
                      <a:pt x="19" y="1"/>
                    </a:cubicBezTo>
                    <a:lnTo>
                      <a:pt x="19" y="2"/>
                    </a:lnTo>
                    <a:lnTo>
                      <a:pt x="20" y="2"/>
                    </a:lnTo>
                    <a:cubicBezTo>
                      <a:pt x="21" y="2"/>
                      <a:pt x="20" y="3"/>
                      <a:pt x="20" y="3"/>
                    </a:cubicBezTo>
                    <a:lnTo>
                      <a:pt x="19" y="3"/>
                    </a:lnTo>
                    <a:cubicBezTo>
                      <a:pt x="19" y="4"/>
                      <a:pt x="19" y="5"/>
                      <a:pt x="17" y="5"/>
                    </a:cubicBezTo>
                    <a:lnTo>
                      <a:pt x="17" y="4"/>
                    </a:lnTo>
                    <a:cubicBezTo>
                      <a:pt x="17" y="3"/>
                      <a:pt x="17" y="3"/>
                      <a:pt x="17" y="3"/>
                    </a:cubicBezTo>
                    <a:lnTo>
                      <a:pt x="16" y="4"/>
                    </a:lnTo>
                    <a:lnTo>
                      <a:pt x="15" y="5"/>
                    </a:lnTo>
                    <a:cubicBezTo>
                      <a:pt x="14" y="6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lnTo>
                      <a:pt x="12" y="8"/>
                    </a:lnTo>
                    <a:cubicBezTo>
                      <a:pt x="12" y="9"/>
                      <a:pt x="12" y="9"/>
                      <a:pt x="11" y="9"/>
                    </a:cubicBezTo>
                    <a:lnTo>
                      <a:pt x="10" y="9"/>
                    </a:ln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7" y="10"/>
                      <a:pt x="6" y="10"/>
                    </a:cubicBezTo>
                    <a:lnTo>
                      <a:pt x="5" y="10"/>
                    </a:lnTo>
                    <a:cubicBezTo>
                      <a:pt x="4" y="10"/>
                      <a:pt x="4" y="11"/>
                      <a:pt x="3" y="11"/>
                    </a:cubicBezTo>
                    <a:cubicBezTo>
                      <a:pt x="2" y="11"/>
                      <a:pt x="1" y="11"/>
                      <a:pt x="0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8" name="Shape 3398"/>
              <p:cNvSpPr/>
              <p:nvPr/>
            </p:nvSpPr>
            <p:spPr>
              <a:xfrm>
                <a:off x="7277899" y="8635285"/>
                <a:ext cx="52761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16" h="8" extrusionOk="0">
                    <a:moveTo>
                      <a:pt x="3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0" y="8"/>
                    </a:lnTo>
                    <a:cubicBezTo>
                      <a:pt x="0" y="8"/>
                      <a:pt x="0" y="7"/>
                      <a:pt x="1" y="7"/>
                    </a:cubicBezTo>
                    <a:lnTo>
                      <a:pt x="2" y="6"/>
                    </a:lnTo>
                    <a:lnTo>
                      <a:pt x="3" y="6"/>
                    </a:lnTo>
                    <a:cubicBezTo>
                      <a:pt x="3" y="6"/>
                      <a:pt x="4" y="5"/>
                      <a:pt x="5" y="5"/>
                    </a:cubicBezTo>
                    <a:lnTo>
                      <a:pt x="6" y="5"/>
                    </a:ln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9" y="3"/>
                      <a:pt x="11" y="2"/>
                      <a:pt x="13" y="1"/>
                    </a:cubicBezTo>
                    <a:cubicBezTo>
                      <a:pt x="13" y="1"/>
                      <a:pt x="14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7" y="2"/>
                      <a:pt x="15" y="3"/>
                      <a:pt x="14" y="3"/>
                    </a:cubicBezTo>
                    <a:lnTo>
                      <a:pt x="13" y="3"/>
                    </a:lnTo>
                    <a:cubicBezTo>
                      <a:pt x="12" y="4"/>
                      <a:pt x="12" y="4"/>
                      <a:pt x="12" y="4"/>
                    </a:cubicBezTo>
                    <a:lnTo>
                      <a:pt x="12" y="5"/>
                    </a:lnTo>
                    <a:lnTo>
                      <a:pt x="13" y="5"/>
                    </a:lnTo>
                    <a:lnTo>
                      <a:pt x="12" y="5"/>
                    </a:ln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7" y="7"/>
                    </a:lnTo>
                    <a:lnTo>
                      <a:pt x="6" y="7"/>
                    </a:lnTo>
                    <a:cubicBezTo>
                      <a:pt x="6" y="7"/>
                      <a:pt x="5" y="7"/>
                      <a:pt x="4" y="7"/>
                    </a:cubicBezTo>
                    <a:cubicBezTo>
                      <a:pt x="4" y="8"/>
                      <a:pt x="3" y="8"/>
                      <a:pt x="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399" name="Shape 3399"/>
              <p:cNvSpPr/>
              <p:nvPr/>
            </p:nvSpPr>
            <p:spPr>
              <a:xfrm>
                <a:off x="6799521" y="8248369"/>
                <a:ext cx="63313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19" h="9" extrusionOk="0">
                    <a:moveTo>
                      <a:pt x="16" y="9"/>
                    </a:moveTo>
                    <a:cubicBezTo>
                      <a:pt x="15" y="9"/>
                      <a:pt x="14" y="9"/>
                      <a:pt x="13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0" y="5"/>
                      <a:pt x="9" y="5"/>
                      <a:pt x="8" y="5"/>
                    </a:cubicBezTo>
                    <a:lnTo>
                      <a:pt x="7" y="5"/>
                    </a:lnTo>
                    <a:cubicBezTo>
                      <a:pt x="6" y="5"/>
                      <a:pt x="6" y="5"/>
                      <a:pt x="5" y="5"/>
                    </a:cubicBezTo>
                    <a:cubicBezTo>
                      <a:pt x="3" y="5"/>
                      <a:pt x="1" y="5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3" y="0"/>
                      <a:pt x="7" y="0"/>
                      <a:pt x="9" y="0"/>
                    </a:cubicBezTo>
                    <a:cubicBezTo>
                      <a:pt x="11" y="0"/>
                      <a:pt x="11" y="1"/>
                      <a:pt x="12" y="1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17" y="3"/>
                    </a:lnTo>
                    <a:lnTo>
                      <a:pt x="17" y="4"/>
                    </a:lnTo>
                    <a:cubicBezTo>
                      <a:pt x="17" y="4"/>
                      <a:pt x="17" y="5"/>
                      <a:pt x="17" y="6"/>
                    </a:cubicBezTo>
                    <a:lnTo>
                      <a:pt x="18" y="6"/>
                    </a:lnTo>
                    <a:cubicBezTo>
                      <a:pt x="19" y="7"/>
                      <a:pt x="20" y="8"/>
                      <a:pt x="18" y="9"/>
                    </a:cubicBezTo>
                    <a:cubicBezTo>
                      <a:pt x="18" y="9"/>
                      <a:pt x="17" y="9"/>
                      <a:pt x="16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0" name="Shape 3400"/>
              <p:cNvSpPr/>
              <p:nvPr/>
            </p:nvSpPr>
            <p:spPr>
              <a:xfrm>
                <a:off x="6226192" y="8575489"/>
                <a:ext cx="31657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0" h="3" extrusionOk="0">
                    <a:moveTo>
                      <a:pt x="8" y="3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lnTo>
                      <a:pt x="6" y="0"/>
                    </a:lnTo>
                    <a:cubicBezTo>
                      <a:pt x="6" y="0"/>
                      <a:pt x="7" y="0"/>
                      <a:pt x="8" y="0"/>
                    </a:cubicBezTo>
                    <a:lnTo>
                      <a:pt x="9" y="0"/>
                    </a:ln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1" name="Shape 3401"/>
              <p:cNvSpPr/>
              <p:nvPr/>
            </p:nvSpPr>
            <p:spPr>
              <a:xfrm>
                <a:off x="6138247" y="8582523"/>
                <a:ext cx="73866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22" h="7" extrusionOk="0">
                    <a:moveTo>
                      <a:pt x="4" y="7"/>
                    </a:moveTo>
                    <a:cubicBezTo>
                      <a:pt x="3" y="7"/>
                      <a:pt x="2" y="7"/>
                      <a:pt x="1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3" y="5"/>
                    </a:lnTo>
                    <a:cubicBezTo>
                      <a:pt x="4" y="5"/>
                      <a:pt x="4" y="5"/>
                      <a:pt x="4" y="5"/>
                    </a:cubicBezTo>
                    <a:cubicBezTo>
                      <a:pt x="6" y="5"/>
                      <a:pt x="6" y="5"/>
                      <a:pt x="7" y="4"/>
                    </a:cubicBezTo>
                    <a:lnTo>
                      <a:pt x="8" y="4"/>
                    </a:ln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1" y="3"/>
                    </a:cubicBezTo>
                    <a:lnTo>
                      <a:pt x="20" y="4"/>
                    </a:lnTo>
                    <a:cubicBezTo>
                      <a:pt x="19" y="4"/>
                      <a:pt x="18" y="5"/>
                      <a:pt x="17" y="5"/>
                    </a:cubicBezTo>
                    <a:lnTo>
                      <a:pt x="16" y="5"/>
                    </a:lnTo>
                    <a:lnTo>
                      <a:pt x="15" y="6"/>
                    </a:lnTo>
                    <a:cubicBezTo>
                      <a:pt x="15" y="6"/>
                      <a:pt x="13" y="7"/>
                      <a:pt x="12" y="7"/>
                    </a:cubicBezTo>
                    <a:cubicBezTo>
                      <a:pt x="12" y="7"/>
                      <a:pt x="11" y="7"/>
                      <a:pt x="10" y="7"/>
                    </a:cubicBezTo>
                    <a:lnTo>
                      <a:pt x="9" y="7"/>
                    </a:lnTo>
                    <a:cubicBezTo>
                      <a:pt x="8" y="7"/>
                      <a:pt x="8" y="7"/>
                      <a:pt x="7" y="7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2" name="Shape 3402"/>
              <p:cNvSpPr/>
              <p:nvPr/>
            </p:nvSpPr>
            <p:spPr>
              <a:xfrm>
                <a:off x="6799521" y="8512175"/>
                <a:ext cx="94970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28" h="9" extrusionOk="0">
                    <a:moveTo>
                      <a:pt x="1" y="9"/>
                    </a:moveTo>
                    <a:cubicBezTo>
                      <a:pt x="0" y="9"/>
                      <a:pt x="0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lnTo>
                      <a:pt x="0" y="4"/>
                    </a:lnTo>
                    <a:cubicBezTo>
                      <a:pt x="0" y="4"/>
                      <a:pt x="0" y="3"/>
                      <a:pt x="1" y="3"/>
                    </a:cubicBezTo>
                    <a:cubicBezTo>
                      <a:pt x="2" y="2"/>
                      <a:pt x="4" y="2"/>
                      <a:pt x="6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2" y="1"/>
                      <a:pt x="13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20" y="1"/>
                    </a:cubicBezTo>
                    <a:lnTo>
                      <a:pt x="20" y="0"/>
                    </a:ln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4" y="0"/>
                    </a:cubicBezTo>
                    <a:cubicBezTo>
                      <a:pt x="24" y="0"/>
                      <a:pt x="25" y="0"/>
                      <a:pt x="26" y="1"/>
                    </a:cubicBezTo>
                    <a:cubicBezTo>
                      <a:pt x="27" y="1"/>
                      <a:pt x="28" y="2"/>
                      <a:pt x="28" y="2"/>
                    </a:cubicBezTo>
                    <a:cubicBezTo>
                      <a:pt x="28" y="4"/>
                      <a:pt x="26" y="5"/>
                      <a:pt x="23" y="5"/>
                    </a:cubicBezTo>
                    <a:lnTo>
                      <a:pt x="22" y="5"/>
                    </a:lnTo>
                    <a:cubicBezTo>
                      <a:pt x="21" y="5"/>
                      <a:pt x="21" y="5"/>
                      <a:pt x="20" y="6"/>
                    </a:cubicBezTo>
                    <a:cubicBezTo>
                      <a:pt x="19" y="7"/>
                      <a:pt x="18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2" y="6"/>
                      <a:pt x="11" y="6"/>
                    </a:cubicBezTo>
                    <a:cubicBezTo>
                      <a:pt x="9" y="6"/>
                      <a:pt x="8" y="7"/>
                      <a:pt x="6" y="7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3" name="Shape 3403"/>
              <p:cNvSpPr/>
              <p:nvPr/>
            </p:nvSpPr>
            <p:spPr>
              <a:xfrm>
                <a:off x="6919123" y="8494588"/>
                <a:ext cx="45726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14" h="6" extrusionOk="0">
                    <a:moveTo>
                      <a:pt x="2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4"/>
                    </a:lnTo>
                    <a:cubicBezTo>
                      <a:pt x="1" y="3"/>
                      <a:pt x="1" y="3"/>
                      <a:pt x="2" y="3"/>
                    </a:cubicBezTo>
                    <a:lnTo>
                      <a:pt x="2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4" y="2"/>
                    </a:lnTo>
                    <a:cubicBezTo>
                      <a:pt x="4" y="2"/>
                      <a:pt x="5" y="1"/>
                      <a:pt x="6" y="1"/>
                    </a:cubicBez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cubicBezTo>
                      <a:pt x="10" y="0"/>
                      <a:pt x="10" y="1"/>
                      <a:pt x="10" y="1"/>
                    </a:cubicBezTo>
                    <a:cubicBezTo>
                      <a:pt x="11" y="1"/>
                      <a:pt x="11" y="1"/>
                      <a:pt x="12" y="2"/>
                    </a:cubicBezTo>
                    <a:cubicBezTo>
                      <a:pt x="13" y="2"/>
                      <a:pt x="13" y="2"/>
                      <a:pt x="14" y="3"/>
                    </a:cubicBez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cubicBezTo>
                      <a:pt x="12" y="5"/>
                      <a:pt x="12" y="5"/>
                      <a:pt x="12" y="5"/>
                    </a:cubicBezTo>
                    <a:lnTo>
                      <a:pt x="11" y="5"/>
                    </a:lnTo>
                    <a:lnTo>
                      <a:pt x="10" y="5"/>
                    </a:lnTo>
                    <a:cubicBezTo>
                      <a:pt x="9" y="5"/>
                      <a:pt x="9" y="5"/>
                      <a:pt x="9" y="5"/>
                    </a:cubicBez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6"/>
                    </a:lnTo>
                    <a:cubicBezTo>
                      <a:pt x="3" y="6"/>
                      <a:pt x="3" y="6"/>
                      <a:pt x="2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4" name="Shape 3404"/>
              <p:cNvSpPr/>
              <p:nvPr/>
            </p:nvSpPr>
            <p:spPr>
              <a:xfrm>
                <a:off x="6134729" y="859659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5" name="Shape 3405"/>
              <p:cNvSpPr/>
              <p:nvPr/>
            </p:nvSpPr>
            <p:spPr>
              <a:xfrm>
                <a:off x="6071425" y="8589558"/>
                <a:ext cx="63313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19" h="6" extrusionOk="0">
                    <a:moveTo>
                      <a:pt x="3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2" y="3"/>
                      <a:pt x="3" y="3"/>
                    </a:cubicBezTo>
                    <a:lnTo>
                      <a:pt x="4" y="3"/>
                    </a:lnTo>
                    <a:cubicBezTo>
                      <a:pt x="5" y="3"/>
                      <a:pt x="6" y="2"/>
                      <a:pt x="8" y="2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lnTo>
                      <a:pt x="19" y="2"/>
                    </a:lnTo>
                    <a:lnTo>
                      <a:pt x="17" y="2"/>
                    </a:lnTo>
                    <a:cubicBezTo>
                      <a:pt x="14" y="3"/>
                      <a:pt x="12" y="4"/>
                      <a:pt x="9" y="4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6" name="Shape 3406"/>
              <p:cNvSpPr/>
              <p:nvPr/>
            </p:nvSpPr>
            <p:spPr>
              <a:xfrm>
                <a:off x="6271918" y="8090085"/>
                <a:ext cx="1853679" cy="626100"/>
              </a:xfrm>
              <a:custGeom>
                <a:avLst/>
                <a:gdLst/>
                <a:ahLst/>
                <a:cxnLst/>
                <a:rect l="0" t="0" r="0" b="0"/>
                <a:pathLst>
                  <a:path w="528" h="179" extrusionOk="0">
                    <a:moveTo>
                      <a:pt x="324" y="116"/>
                    </a:moveTo>
                    <a:cubicBezTo>
                      <a:pt x="324" y="117"/>
                      <a:pt x="325" y="117"/>
                      <a:pt x="326" y="118"/>
                    </a:cubicBezTo>
                    <a:lnTo>
                      <a:pt x="327" y="118"/>
                    </a:lnTo>
                    <a:cubicBezTo>
                      <a:pt x="327" y="119"/>
                      <a:pt x="326" y="119"/>
                      <a:pt x="325" y="119"/>
                    </a:cubicBezTo>
                    <a:cubicBezTo>
                      <a:pt x="324" y="119"/>
                      <a:pt x="323" y="119"/>
                      <a:pt x="322" y="120"/>
                    </a:cubicBezTo>
                    <a:cubicBezTo>
                      <a:pt x="321" y="121"/>
                      <a:pt x="321" y="121"/>
                      <a:pt x="321" y="121"/>
                    </a:cubicBezTo>
                    <a:cubicBezTo>
                      <a:pt x="321" y="121"/>
                      <a:pt x="321" y="122"/>
                      <a:pt x="321" y="123"/>
                    </a:cubicBezTo>
                    <a:cubicBezTo>
                      <a:pt x="319" y="124"/>
                      <a:pt x="315" y="131"/>
                      <a:pt x="314" y="133"/>
                    </a:cubicBezTo>
                    <a:cubicBezTo>
                      <a:pt x="315" y="133"/>
                      <a:pt x="315" y="133"/>
                      <a:pt x="315" y="133"/>
                    </a:cubicBezTo>
                    <a:cubicBezTo>
                      <a:pt x="323" y="133"/>
                      <a:pt x="329" y="131"/>
                      <a:pt x="331" y="130"/>
                    </a:cubicBezTo>
                    <a:cubicBezTo>
                      <a:pt x="335" y="128"/>
                      <a:pt x="340" y="127"/>
                      <a:pt x="341" y="127"/>
                    </a:cubicBezTo>
                    <a:cubicBezTo>
                      <a:pt x="343" y="127"/>
                      <a:pt x="346" y="127"/>
                      <a:pt x="346" y="129"/>
                    </a:cubicBezTo>
                    <a:cubicBezTo>
                      <a:pt x="346" y="131"/>
                      <a:pt x="342" y="133"/>
                      <a:pt x="340" y="134"/>
                    </a:cubicBezTo>
                    <a:cubicBezTo>
                      <a:pt x="339" y="134"/>
                      <a:pt x="340" y="135"/>
                      <a:pt x="340" y="135"/>
                    </a:cubicBezTo>
                    <a:cubicBezTo>
                      <a:pt x="340" y="136"/>
                      <a:pt x="340" y="136"/>
                      <a:pt x="339" y="136"/>
                    </a:cubicBezTo>
                    <a:cubicBezTo>
                      <a:pt x="338" y="137"/>
                      <a:pt x="338" y="140"/>
                      <a:pt x="338" y="141"/>
                    </a:cubicBezTo>
                    <a:cubicBezTo>
                      <a:pt x="338" y="142"/>
                      <a:pt x="332" y="148"/>
                      <a:pt x="332" y="148"/>
                    </a:cubicBezTo>
                    <a:cubicBezTo>
                      <a:pt x="331" y="148"/>
                      <a:pt x="330" y="149"/>
                      <a:pt x="329" y="151"/>
                    </a:cubicBezTo>
                    <a:cubicBezTo>
                      <a:pt x="328" y="152"/>
                      <a:pt x="327" y="153"/>
                      <a:pt x="326" y="154"/>
                    </a:cubicBezTo>
                    <a:cubicBezTo>
                      <a:pt x="324" y="156"/>
                      <a:pt x="321" y="156"/>
                      <a:pt x="320" y="156"/>
                    </a:cubicBezTo>
                    <a:lnTo>
                      <a:pt x="320" y="157"/>
                    </a:lnTo>
                    <a:cubicBezTo>
                      <a:pt x="319" y="157"/>
                      <a:pt x="319" y="157"/>
                      <a:pt x="319" y="157"/>
                    </a:cubicBezTo>
                    <a:cubicBezTo>
                      <a:pt x="319" y="158"/>
                      <a:pt x="319" y="158"/>
                      <a:pt x="318" y="158"/>
                    </a:cubicBezTo>
                    <a:lnTo>
                      <a:pt x="317" y="158"/>
                    </a:lnTo>
                    <a:lnTo>
                      <a:pt x="316" y="158"/>
                    </a:lnTo>
                    <a:cubicBezTo>
                      <a:pt x="316" y="158"/>
                      <a:pt x="317" y="158"/>
                      <a:pt x="317" y="159"/>
                    </a:cubicBezTo>
                    <a:cubicBezTo>
                      <a:pt x="318" y="159"/>
                      <a:pt x="318" y="159"/>
                      <a:pt x="318" y="160"/>
                    </a:cubicBezTo>
                    <a:cubicBezTo>
                      <a:pt x="317" y="160"/>
                      <a:pt x="317" y="162"/>
                      <a:pt x="319" y="163"/>
                    </a:cubicBezTo>
                    <a:cubicBezTo>
                      <a:pt x="320" y="163"/>
                      <a:pt x="320" y="170"/>
                      <a:pt x="320" y="170"/>
                    </a:cubicBezTo>
                    <a:lnTo>
                      <a:pt x="307" y="176"/>
                    </a:lnTo>
                    <a:lnTo>
                      <a:pt x="308" y="176"/>
                    </a:lnTo>
                    <a:cubicBezTo>
                      <a:pt x="308" y="175"/>
                      <a:pt x="309" y="175"/>
                      <a:pt x="309" y="175"/>
                    </a:cubicBezTo>
                    <a:cubicBezTo>
                      <a:pt x="308" y="175"/>
                      <a:pt x="307" y="175"/>
                      <a:pt x="306" y="176"/>
                    </a:cubicBezTo>
                    <a:cubicBezTo>
                      <a:pt x="305" y="176"/>
                      <a:pt x="304" y="177"/>
                      <a:pt x="302" y="177"/>
                    </a:cubicBezTo>
                    <a:cubicBezTo>
                      <a:pt x="301" y="177"/>
                      <a:pt x="300" y="177"/>
                      <a:pt x="299" y="178"/>
                    </a:cubicBezTo>
                    <a:lnTo>
                      <a:pt x="298" y="178"/>
                    </a:lnTo>
                    <a:cubicBezTo>
                      <a:pt x="297" y="178"/>
                      <a:pt x="296" y="179"/>
                      <a:pt x="296" y="179"/>
                    </a:cubicBezTo>
                    <a:cubicBezTo>
                      <a:pt x="295" y="179"/>
                      <a:pt x="295" y="178"/>
                      <a:pt x="294" y="178"/>
                    </a:cubicBezTo>
                    <a:cubicBezTo>
                      <a:pt x="294" y="177"/>
                      <a:pt x="295" y="177"/>
                      <a:pt x="296" y="177"/>
                    </a:cubicBezTo>
                    <a:cubicBezTo>
                      <a:pt x="296" y="176"/>
                      <a:pt x="297" y="176"/>
                      <a:pt x="298" y="175"/>
                    </a:cubicBezTo>
                    <a:cubicBezTo>
                      <a:pt x="298" y="175"/>
                      <a:pt x="299" y="175"/>
                      <a:pt x="300" y="175"/>
                    </a:cubicBezTo>
                    <a:cubicBezTo>
                      <a:pt x="301" y="175"/>
                      <a:pt x="301" y="175"/>
                      <a:pt x="302" y="175"/>
                    </a:cubicBezTo>
                    <a:cubicBezTo>
                      <a:pt x="303" y="174"/>
                      <a:pt x="304" y="174"/>
                      <a:pt x="305" y="173"/>
                    </a:cubicBezTo>
                    <a:cubicBezTo>
                      <a:pt x="307" y="172"/>
                      <a:pt x="308" y="171"/>
                      <a:pt x="308" y="170"/>
                    </a:cubicBezTo>
                    <a:cubicBezTo>
                      <a:pt x="309" y="170"/>
                      <a:pt x="309" y="169"/>
                      <a:pt x="309" y="169"/>
                    </a:cubicBezTo>
                    <a:cubicBezTo>
                      <a:pt x="309" y="168"/>
                      <a:pt x="309" y="168"/>
                      <a:pt x="309" y="168"/>
                    </a:cubicBezTo>
                    <a:cubicBezTo>
                      <a:pt x="308" y="167"/>
                      <a:pt x="308" y="167"/>
                      <a:pt x="307" y="167"/>
                    </a:cubicBezTo>
                    <a:cubicBezTo>
                      <a:pt x="306" y="167"/>
                      <a:pt x="305" y="167"/>
                      <a:pt x="304" y="168"/>
                    </a:cubicBezTo>
                    <a:lnTo>
                      <a:pt x="303" y="169"/>
                    </a:lnTo>
                    <a:cubicBezTo>
                      <a:pt x="302" y="170"/>
                      <a:pt x="302" y="170"/>
                      <a:pt x="302" y="170"/>
                    </a:cubicBezTo>
                    <a:cubicBezTo>
                      <a:pt x="301" y="171"/>
                      <a:pt x="299" y="171"/>
                      <a:pt x="298" y="171"/>
                    </a:cubicBezTo>
                    <a:lnTo>
                      <a:pt x="297" y="171"/>
                    </a:lnTo>
                    <a:lnTo>
                      <a:pt x="296" y="171"/>
                    </a:lnTo>
                    <a:cubicBezTo>
                      <a:pt x="296" y="171"/>
                      <a:pt x="295" y="170"/>
                      <a:pt x="296" y="170"/>
                    </a:cubicBezTo>
                    <a:cubicBezTo>
                      <a:pt x="296" y="169"/>
                      <a:pt x="298" y="169"/>
                      <a:pt x="299" y="169"/>
                    </a:cubicBezTo>
                    <a:cubicBezTo>
                      <a:pt x="299" y="169"/>
                      <a:pt x="300" y="168"/>
                      <a:pt x="301" y="168"/>
                    </a:cubicBezTo>
                    <a:cubicBezTo>
                      <a:pt x="302" y="167"/>
                      <a:pt x="302" y="167"/>
                      <a:pt x="302" y="167"/>
                    </a:cubicBezTo>
                    <a:cubicBezTo>
                      <a:pt x="303" y="167"/>
                      <a:pt x="303" y="167"/>
                      <a:pt x="304" y="167"/>
                    </a:cubicBezTo>
                    <a:cubicBezTo>
                      <a:pt x="304" y="167"/>
                      <a:pt x="305" y="167"/>
                      <a:pt x="306" y="166"/>
                    </a:cubicBezTo>
                    <a:cubicBezTo>
                      <a:pt x="306" y="165"/>
                      <a:pt x="306" y="165"/>
                      <a:pt x="306" y="165"/>
                    </a:cubicBezTo>
                    <a:cubicBezTo>
                      <a:pt x="306" y="164"/>
                      <a:pt x="306" y="163"/>
                      <a:pt x="307" y="163"/>
                    </a:cubicBezTo>
                    <a:lnTo>
                      <a:pt x="307" y="162"/>
                    </a:lnTo>
                    <a:lnTo>
                      <a:pt x="308" y="162"/>
                    </a:lnTo>
                    <a:cubicBezTo>
                      <a:pt x="309" y="162"/>
                      <a:pt x="309" y="163"/>
                      <a:pt x="309" y="163"/>
                    </a:cubicBezTo>
                    <a:cubicBezTo>
                      <a:pt x="309" y="164"/>
                      <a:pt x="309" y="165"/>
                      <a:pt x="309" y="165"/>
                    </a:cubicBezTo>
                    <a:cubicBezTo>
                      <a:pt x="309" y="165"/>
                      <a:pt x="309" y="166"/>
                      <a:pt x="310" y="166"/>
                    </a:cubicBezTo>
                    <a:lnTo>
                      <a:pt x="311" y="165"/>
                    </a:lnTo>
                    <a:lnTo>
                      <a:pt x="311" y="164"/>
                    </a:lnTo>
                    <a:lnTo>
                      <a:pt x="311" y="163"/>
                    </a:lnTo>
                    <a:cubicBezTo>
                      <a:pt x="311" y="162"/>
                      <a:pt x="311" y="162"/>
                      <a:pt x="311" y="162"/>
                    </a:cubicBezTo>
                    <a:lnTo>
                      <a:pt x="311" y="161"/>
                    </a:lnTo>
                    <a:cubicBezTo>
                      <a:pt x="312" y="161"/>
                      <a:pt x="312" y="161"/>
                      <a:pt x="313" y="161"/>
                    </a:cubicBezTo>
                    <a:lnTo>
                      <a:pt x="314" y="161"/>
                    </a:lnTo>
                    <a:cubicBezTo>
                      <a:pt x="315" y="160"/>
                      <a:pt x="315" y="160"/>
                      <a:pt x="315" y="160"/>
                    </a:cubicBezTo>
                    <a:lnTo>
                      <a:pt x="314" y="160"/>
                    </a:lnTo>
                    <a:cubicBezTo>
                      <a:pt x="314" y="159"/>
                      <a:pt x="313" y="159"/>
                      <a:pt x="313" y="159"/>
                    </a:cubicBezTo>
                    <a:cubicBezTo>
                      <a:pt x="312" y="159"/>
                      <a:pt x="312" y="158"/>
                      <a:pt x="313" y="157"/>
                    </a:cubicBezTo>
                    <a:lnTo>
                      <a:pt x="314" y="157"/>
                    </a:lnTo>
                    <a:lnTo>
                      <a:pt x="315" y="156"/>
                    </a:lnTo>
                    <a:lnTo>
                      <a:pt x="314" y="156"/>
                    </a:lnTo>
                    <a:cubicBezTo>
                      <a:pt x="314" y="155"/>
                      <a:pt x="314" y="155"/>
                      <a:pt x="314" y="154"/>
                    </a:cubicBezTo>
                    <a:lnTo>
                      <a:pt x="314" y="153"/>
                    </a:lnTo>
                    <a:cubicBezTo>
                      <a:pt x="315" y="153"/>
                      <a:pt x="315" y="153"/>
                      <a:pt x="315" y="153"/>
                    </a:cubicBezTo>
                    <a:cubicBezTo>
                      <a:pt x="316" y="153"/>
                      <a:pt x="316" y="154"/>
                      <a:pt x="316" y="154"/>
                    </a:cubicBezTo>
                    <a:cubicBezTo>
                      <a:pt x="318" y="154"/>
                      <a:pt x="318" y="152"/>
                      <a:pt x="318" y="152"/>
                    </a:cubicBezTo>
                    <a:lnTo>
                      <a:pt x="318" y="151"/>
                    </a:lnTo>
                    <a:cubicBezTo>
                      <a:pt x="319" y="151"/>
                      <a:pt x="319" y="151"/>
                      <a:pt x="319" y="150"/>
                    </a:cubicBezTo>
                    <a:lnTo>
                      <a:pt x="320" y="150"/>
                    </a:lnTo>
                    <a:lnTo>
                      <a:pt x="320" y="149"/>
                    </a:lnTo>
                    <a:cubicBezTo>
                      <a:pt x="321" y="149"/>
                      <a:pt x="321" y="149"/>
                      <a:pt x="321" y="149"/>
                    </a:cubicBezTo>
                    <a:cubicBezTo>
                      <a:pt x="322" y="148"/>
                      <a:pt x="323" y="148"/>
                      <a:pt x="323" y="148"/>
                    </a:cubicBezTo>
                    <a:cubicBezTo>
                      <a:pt x="324" y="148"/>
                      <a:pt x="324" y="148"/>
                      <a:pt x="324" y="148"/>
                    </a:cubicBezTo>
                    <a:lnTo>
                      <a:pt x="325" y="148"/>
                    </a:lnTo>
                    <a:cubicBezTo>
                      <a:pt x="325" y="147"/>
                      <a:pt x="326" y="147"/>
                      <a:pt x="327" y="147"/>
                    </a:cubicBezTo>
                    <a:lnTo>
                      <a:pt x="328" y="147"/>
                    </a:lnTo>
                    <a:cubicBezTo>
                      <a:pt x="328" y="147"/>
                      <a:pt x="328" y="146"/>
                      <a:pt x="329" y="146"/>
                    </a:cubicBezTo>
                    <a:lnTo>
                      <a:pt x="330" y="146"/>
                    </a:lnTo>
                    <a:cubicBezTo>
                      <a:pt x="329" y="146"/>
                      <a:pt x="328" y="146"/>
                      <a:pt x="327" y="146"/>
                    </a:cubicBezTo>
                    <a:cubicBezTo>
                      <a:pt x="326" y="146"/>
                      <a:pt x="325" y="146"/>
                      <a:pt x="325" y="146"/>
                    </a:cubicBezTo>
                    <a:cubicBezTo>
                      <a:pt x="325" y="145"/>
                      <a:pt x="326" y="145"/>
                      <a:pt x="326" y="145"/>
                    </a:cubicBezTo>
                    <a:cubicBezTo>
                      <a:pt x="327" y="144"/>
                      <a:pt x="327" y="144"/>
                      <a:pt x="327" y="144"/>
                    </a:cubicBezTo>
                    <a:cubicBezTo>
                      <a:pt x="328" y="144"/>
                      <a:pt x="329" y="143"/>
                      <a:pt x="329" y="143"/>
                    </a:cubicBezTo>
                    <a:cubicBezTo>
                      <a:pt x="330" y="143"/>
                      <a:pt x="330" y="143"/>
                      <a:pt x="330" y="143"/>
                    </a:cubicBezTo>
                    <a:cubicBezTo>
                      <a:pt x="331" y="143"/>
                      <a:pt x="331" y="143"/>
                      <a:pt x="331" y="143"/>
                    </a:cubicBezTo>
                    <a:lnTo>
                      <a:pt x="332" y="142"/>
                    </a:lnTo>
                    <a:cubicBezTo>
                      <a:pt x="333" y="141"/>
                      <a:pt x="334" y="141"/>
                      <a:pt x="334" y="141"/>
                    </a:cubicBezTo>
                    <a:lnTo>
                      <a:pt x="333" y="141"/>
                    </a:lnTo>
                    <a:lnTo>
                      <a:pt x="332" y="141"/>
                    </a:lnTo>
                    <a:lnTo>
                      <a:pt x="331" y="141"/>
                    </a:lnTo>
                    <a:cubicBezTo>
                      <a:pt x="330" y="141"/>
                      <a:pt x="330" y="141"/>
                      <a:pt x="330" y="141"/>
                    </a:cubicBezTo>
                    <a:lnTo>
                      <a:pt x="329" y="141"/>
                    </a:lnTo>
                    <a:cubicBezTo>
                      <a:pt x="328" y="141"/>
                      <a:pt x="328" y="141"/>
                      <a:pt x="328" y="141"/>
                    </a:cubicBezTo>
                    <a:cubicBezTo>
                      <a:pt x="327" y="141"/>
                      <a:pt x="327" y="141"/>
                      <a:pt x="327" y="141"/>
                    </a:cubicBezTo>
                    <a:cubicBezTo>
                      <a:pt x="327" y="141"/>
                      <a:pt x="327" y="142"/>
                      <a:pt x="326" y="142"/>
                    </a:cubicBezTo>
                    <a:lnTo>
                      <a:pt x="326" y="141"/>
                    </a:lnTo>
                    <a:cubicBezTo>
                      <a:pt x="325" y="141"/>
                      <a:pt x="326" y="141"/>
                      <a:pt x="326" y="140"/>
                    </a:cubicBezTo>
                    <a:lnTo>
                      <a:pt x="327" y="140"/>
                    </a:lnTo>
                    <a:cubicBezTo>
                      <a:pt x="327" y="140"/>
                      <a:pt x="328" y="140"/>
                      <a:pt x="328" y="139"/>
                    </a:cubicBezTo>
                    <a:cubicBezTo>
                      <a:pt x="329" y="139"/>
                      <a:pt x="330" y="139"/>
                      <a:pt x="330" y="139"/>
                    </a:cubicBezTo>
                    <a:cubicBezTo>
                      <a:pt x="329" y="139"/>
                      <a:pt x="329" y="138"/>
                      <a:pt x="329" y="138"/>
                    </a:cubicBezTo>
                    <a:cubicBezTo>
                      <a:pt x="329" y="137"/>
                      <a:pt x="329" y="137"/>
                      <a:pt x="330" y="137"/>
                    </a:cubicBezTo>
                    <a:cubicBezTo>
                      <a:pt x="330" y="136"/>
                      <a:pt x="330" y="136"/>
                      <a:pt x="330" y="136"/>
                    </a:cubicBezTo>
                    <a:cubicBezTo>
                      <a:pt x="331" y="136"/>
                      <a:pt x="331" y="136"/>
                      <a:pt x="331" y="136"/>
                    </a:cubicBezTo>
                    <a:cubicBezTo>
                      <a:pt x="332" y="136"/>
                      <a:pt x="333" y="136"/>
                      <a:pt x="333" y="135"/>
                    </a:cubicBezTo>
                    <a:cubicBezTo>
                      <a:pt x="334" y="135"/>
                      <a:pt x="334" y="135"/>
                      <a:pt x="334" y="135"/>
                    </a:cubicBezTo>
                    <a:lnTo>
                      <a:pt x="335" y="134"/>
                    </a:lnTo>
                    <a:lnTo>
                      <a:pt x="336" y="134"/>
                    </a:lnTo>
                    <a:cubicBezTo>
                      <a:pt x="337" y="134"/>
                      <a:pt x="337" y="134"/>
                      <a:pt x="337" y="133"/>
                    </a:cubicBezTo>
                    <a:cubicBezTo>
                      <a:pt x="338" y="133"/>
                      <a:pt x="338" y="133"/>
                      <a:pt x="338" y="132"/>
                    </a:cubicBezTo>
                    <a:lnTo>
                      <a:pt x="337" y="133"/>
                    </a:lnTo>
                    <a:lnTo>
                      <a:pt x="336" y="133"/>
                    </a:lnTo>
                    <a:lnTo>
                      <a:pt x="335" y="133"/>
                    </a:lnTo>
                    <a:lnTo>
                      <a:pt x="334" y="133"/>
                    </a:lnTo>
                    <a:lnTo>
                      <a:pt x="333" y="133"/>
                    </a:lnTo>
                    <a:lnTo>
                      <a:pt x="332" y="134"/>
                    </a:lnTo>
                    <a:cubicBezTo>
                      <a:pt x="332" y="134"/>
                      <a:pt x="331" y="135"/>
                      <a:pt x="330" y="135"/>
                    </a:cubicBezTo>
                    <a:cubicBezTo>
                      <a:pt x="329" y="136"/>
                      <a:pt x="329" y="136"/>
                      <a:pt x="328" y="137"/>
                    </a:cubicBezTo>
                    <a:cubicBezTo>
                      <a:pt x="327" y="138"/>
                      <a:pt x="326" y="139"/>
                      <a:pt x="325" y="139"/>
                    </a:cubicBezTo>
                    <a:lnTo>
                      <a:pt x="324" y="139"/>
                    </a:lnTo>
                    <a:cubicBezTo>
                      <a:pt x="324" y="139"/>
                      <a:pt x="323" y="140"/>
                      <a:pt x="322" y="140"/>
                    </a:cubicBezTo>
                    <a:cubicBezTo>
                      <a:pt x="322" y="140"/>
                      <a:pt x="321" y="140"/>
                      <a:pt x="321" y="141"/>
                    </a:cubicBezTo>
                    <a:cubicBezTo>
                      <a:pt x="321" y="141"/>
                      <a:pt x="320" y="141"/>
                      <a:pt x="320" y="142"/>
                    </a:cubicBezTo>
                    <a:cubicBezTo>
                      <a:pt x="319" y="143"/>
                      <a:pt x="318" y="143"/>
                      <a:pt x="317" y="143"/>
                    </a:cubicBezTo>
                    <a:lnTo>
                      <a:pt x="316" y="143"/>
                    </a:lnTo>
                    <a:lnTo>
                      <a:pt x="317" y="142"/>
                    </a:lnTo>
                    <a:lnTo>
                      <a:pt x="317" y="141"/>
                    </a:lnTo>
                    <a:cubicBezTo>
                      <a:pt x="318" y="141"/>
                      <a:pt x="318" y="141"/>
                      <a:pt x="319" y="140"/>
                    </a:cubicBezTo>
                    <a:lnTo>
                      <a:pt x="318" y="140"/>
                    </a:lnTo>
                    <a:cubicBezTo>
                      <a:pt x="317" y="140"/>
                      <a:pt x="316" y="140"/>
                      <a:pt x="316" y="140"/>
                    </a:cubicBezTo>
                    <a:cubicBezTo>
                      <a:pt x="315" y="140"/>
                      <a:pt x="315" y="140"/>
                      <a:pt x="315" y="140"/>
                    </a:cubicBezTo>
                    <a:cubicBezTo>
                      <a:pt x="314" y="140"/>
                      <a:pt x="316" y="139"/>
                      <a:pt x="316" y="139"/>
                    </a:cubicBezTo>
                    <a:cubicBezTo>
                      <a:pt x="317" y="139"/>
                      <a:pt x="317" y="139"/>
                      <a:pt x="317" y="139"/>
                    </a:cubicBezTo>
                    <a:cubicBezTo>
                      <a:pt x="318" y="139"/>
                      <a:pt x="319" y="137"/>
                      <a:pt x="319" y="137"/>
                    </a:cubicBezTo>
                    <a:lnTo>
                      <a:pt x="320" y="136"/>
                    </a:lnTo>
                    <a:lnTo>
                      <a:pt x="320" y="135"/>
                    </a:lnTo>
                    <a:lnTo>
                      <a:pt x="319" y="135"/>
                    </a:lnTo>
                    <a:lnTo>
                      <a:pt x="319" y="136"/>
                    </a:lnTo>
                    <a:cubicBezTo>
                      <a:pt x="318" y="136"/>
                      <a:pt x="318" y="135"/>
                      <a:pt x="318" y="135"/>
                    </a:cubicBezTo>
                    <a:lnTo>
                      <a:pt x="317" y="135"/>
                    </a:lnTo>
                    <a:cubicBezTo>
                      <a:pt x="317" y="134"/>
                      <a:pt x="316" y="134"/>
                      <a:pt x="316" y="134"/>
                    </a:cubicBezTo>
                    <a:cubicBezTo>
                      <a:pt x="316" y="134"/>
                      <a:pt x="315" y="134"/>
                      <a:pt x="316" y="135"/>
                    </a:cubicBezTo>
                    <a:cubicBezTo>
                      <a:pt x="316" y="136"/>
                      <a:pt x="315" y="136"/>
                      <a:pt x="315" y="137"/>
                    </a:cubicBezTo>
                    <a:cubicBezTo>
                      <a:pt x="314" y="138"/>
                      <a:pt x="313" y="139"/>
                      <a:pt x="312" y="139"/>
                    </a:cubicBezTo>
                    <a:cubicBezTo>
                      <a:pt x="312" y="139"/>
                      <a:pt x="311" y="139"/>
                      <a:pt x="310" y="139"/>
                    </a:cubicBezTo>
                    <a:lnTo>
                      <a:pt x="309" y="139"/>
                    </a:lnTo>
                    <a:lnTo>
                      <a:pt x="308" y="139"/>
                    </a:lnTo>
                    <a:cubicBezTo>
                      <a:pt x="308" y="140"/>
                      <a:pt x="307" y="140"/>
                      <a:pt x="307" y="140"/>
                    </a:cubicBezTo>
                    <a:cubicBezTo>
                      <a:pt x="306" y="140"/>
                      <a:pt x="306" y="140"/>
                      <a:pt x="306" y="140"/>
                    </a:cubicBezTo>
                    <a:cubicBezTo>
                      <a:pt x="305" y="139"/>
                      <a:pt x="305" y="139"/>
                      <a:pt x="306" y="138"/>
                    </a:cubicBezTo>
                    <a:cubicBezTo>
                      <a:pt x="306" y="137"/>
                      <a:pt x="307" y="136"/>
                      <a:pt x="307" y="135"/>
                    </a:cubicBezTo>
                    <a:cubicBezTo>
                      <a:pt x="307" y="134"/>
                      <a:pt x="307" y="134"/>
                      <a:pt x="307" y="133"/>
                    </a:cubicBezTo>
                    <a:cubicBezTo>
                      <a:pt x="306" y="133"/>
                      <a:pt x="306" y="132"/>
                      <a:pt x="306" y="132"/>
                    </a:cubicBezTo>
                    <a:lnTo>
                      <a:pt x="307" y="131"/>
                    </a:lnTo>
                    <a:cubicBezTo>
                      <a:pt x="308" y="131"/>
                      <a:pt x="308" y="131"/>
                      <a:pt x="308" y="131"/>
                    </a:cubicBezTo>
                    <a:cubicBezTo>
                      <a:pt x="308" y="130"/>
                      <a:pt x="308" y="130"/>
                      <a:pt x="308" y="130"/>
                    </a:cubicBezTo>
                    <a:cubicBezTo>
                      <a:pt x="307" y="130"/>
                      <a:pt x="307" y="129"/>
                      <a:pt x="307" y="129"/>
                    </a:cubicBezTo>
                    <a:lnTo>
                      <a:pt x="307" y="128"/>
                    </a:lnTo>
                    <a:cubicBezTo>
                      <a:pt x="308" y="128"/>
                      <a:pt x="308" y="128"/>
                      <a:pt x="309" y="128"/>
                    </a:cubicBezTo>
                    <a:cubicBezTo>
                      <a:pt x="310" y="127"/>
                      <a:pt x="310" y="127"/>
                      <a:pt x="310" y="127"/>
                    </a:cubicBezTo>
                    <a:lnTo>
                      <a:pt x="309" y="126"/>
                    </a:lnTo>
                    <a:cubicBezTo>
                      <a:pt x="308" y="126"/>
                      <a:pt x="308" y="126"/>
                      <a:pt x="308" y="126"/>
                    </a:cubicBezTo>
                    <a:cubicBezTo>
                      <a:pt x="307" y="126"/>
                      <a:pt x="307" y="126"/>
                      <a:pt x="307" y="125"/>
                    </a:cubicBezTo>
                    <a:lnTo>
                      <a:pt x="306" y="125"/>
                    </a:lnTo>
                    <a:cubicBezTo>
                      <a:pt x="306" y="125"/>
                      <a:pt x="307" y="124"/>
                      <a:pt x="309" y="124"/>
                    </a:cubicBezTo>
                    <a:lnTo>
                      <a:pt x="310" y="124"/>
                    </a:lnTo>
                    <a:lnTo>
                      <a:pt x="311" y="124"/>
                    </a:lnTo>
                    <a:cubicBezTo>
                      <a:pt x="312" y="123"/>
                      <a:pt x="312" y="123"/>
                      <a:pt x="312" y="123"/>
                    </a:cubicBezTo>
                    <a:lnTo>
                      <a:pt x="313" y="123"/>
                    </a:lnTo>
                    <a:cubicBezTo>
                      <a:pt x="314" y="123"/>
                      <a:pt x="314" y="122"/>
                      <a:pt x="314" y="122"/>
                    </a:cubicBezTo>
                    <a:lnTo>
                      <a:pt x="315" y="122"/>
                    </a:lnTo>
                    <a:lnTo>
                      <a:pt x="316" y="122"/>
                    </a:lnTo>
                    <a:cubicBezTo>
                      <a:pt x="316" y="121"/>
                      <a:pt x="316" y="121"/>
                      <a:pt x="316" y="121"/>
                    </a:cubicBezTo>
                    <a:lnTo>
                      <a:pt x="316" y="120"/>
                    </a:lnTo>
                    <a:lnTo>
                      <a:pt x="316" y="119"/>
                    </a:lnTo>
                    <a:lnTo>
                      <a:pt x="315" y="119"/>
                    </a:lnTo>
                    <a:cubicBezTo>
                      <a:pt x="314" y="119"/>
                      <a:pt x="314" y="119"/>
                      <a:pt x="313" y="119"/>
                    </a:cubicBezTo>
                    <a:cubicBezTo>
                      <a:pt x="312" y="119"/>
                      <a:pt x="311" y="119"/>
                      <a:pt x="310" y="119"/>
                    </a:cubicBezTo>
                    <a:cubicBezTo>
                      <a:pt x="309" y="119"/>
                      <a:pt x="308" y="119"/>
                      <a:pt x="307" y="119"/>
                    </a:cubicBezTo>
                    <a:cubicBezTo>
                      <a:pt x="306" y="119"/>
                      <a:pt x="305" y="119"/>
                      <a:pt x="305" y="119"/>
                    </a:cubicBezTo>
                    <a:lnTo>
                      <a:pt x="304" y="119"/>
                    </a:lnTo>
                    <a:lnTo>
                      <a:pt x="303" y="119"/>
                    </a:lnTo>
                    <a:cubicBezTo>
                      <a:pt x="302" y="119"/>
                      <a:pt x="302" y="119"/>
                      <a:pt x="302" y="119"/>
                    </a:cubicBezTo>
                    <a:cubicBezTo>
                      <a:pt x="302" y="119"/>
                      <a:pt x="301" y="119"/>
                      <a:pt x="301" y="118"/>
                    </a:cubicBezTo>
                    <a:cubicBezTo>
                      <a:pt x="301" y="117"/>
                      <a:pt x="300" y="117"/>
                      <a:pt x="299" y="117"/>
                    </a:cubicBezTo>
                    <a:cubicBezTo>
                      <a:pt x="299" y="116"/>
                      <a:pt x="298" y="115"/>
                      <a:pt x="297" y="115"/>
                    </a:cubicBezTo>
                    <a:lnTo>
                      <a:pt x="296" y="115"/>
                    </a:lnTo>
                    <a:cubicBezTo>
                      <a:pt x="295" y="114"/>
                      <a:pt x="294" y="114"/>
                      <a:pt x="294" y="114"/>
                    </a:cubicBezTo>
                    <a:cubicBezTo>
                      <a:pt x="294" y="114"/>
                      <a:pt x="293" y="114"/>
                      <a:pt x="293" y="113"/>
                    </a:cubicBezTo>
                    <a:lnTo>
                      <a:pt x="292" y="113"/>
                    </a:lnTo>
                    <a:lnTo>
                      <a:pt x="291" y="113"/>
                    </a:lnTo>
                    <a:cubicBezTo>
                      <a:pt x="290" y="112"/>
                      <a:pt x="290" y="112"/>
                      <a:pt x="289" y="112"/>
                    </a:cubicBezTo>
                    <a:lnTo>
                      <a:pt x="288" y="112"/>
                    </a:lnTo>
                    <a:cubicBezTo>
                      <a:pt x="287" y="112"/>
                      <a:pt x="287" y="111"/>
                      <a:pt x="286" y="111"/>
                    </a:cubicBezTo>
                    <a:lnTo>
                      <a:pt x="286" y="110"/>
                    </a:lnTo>
                    <a:lnTo>
                      <a:pt x="286" y="109"/>
                    </a:lnTo>
                    <a:cubicBezTo>
                      <a:pt x="286" y="108"/>
                      <a:pt x="286" y="108"/>
                      <a:pt x="286" y="108"/>
                    </a:cubicBezTo>
                    <a:cubicBezTo>
                      <a:pt x="287" y="108"/>
                      <a:pt x="287" y="107"/>
                      <a:pt x="286" y="107"/>
                    </a:cubicBezTo>
                    <a:lnTo>
                      <a:pt x="285" y="106"/>
                    </a:lnTo>
                    <a:cubicBezTo>
                      <a:pt x="284" y="106"/>
                      <a:pt x="284" y="106"/>
                      <a:pt x="284" y="106"/>
                    </a:cubicBezTo>
                    <a:lnTo>
                      <a:pt x="283" y="106"/>
                    </a:lnTo>
                    <a:cubicBezTo>
                      <a:pt x="282" y="105"/>
                      <a:pt x="282" y="105"/>
                      <a:pt x="282" y="105"/>
                    </a:cubicBezTo>
                    <a:cubicBezTo>
                      <a:pt x="281" y="104"/>
                      <a:pt x="282" y="103"/>
                      <a:pt x="283" y="103"/>
                    </a:cubicBezTo>
                    <a:cubicBezTo>
                      <a:pt x="283" y="102"/>
                      <a:pt x="284" y="102"/>
                      <a:pt x="285" y="101"/>
                    </a:cubicBezTo>
                    <a:lnTo>
                      <a:pt x="286" y="100"/>
                    </a:lnTo>
                    <a:cubicBezTo>
                      <a:pt x="285" y="100"/>
                      <a:pt x="285" y="100"/>
                      <a:pt x="284" y="100"/>
                    </a:cubicBezTo>
                    <a:lnTo>
                      <a:pt x="283" y="100"/>
                    </a:lnTo>
                    <a:lnTo>
                      <a:pt x="282" y="100"/>
                    </a:lnTo>
                    <a:cubicBezTo>
                      <a:pt x="281" y="101"/>
                      <a:pt x="281" y="101"/>
                      <a:pt x="280" y="101"/>
                    </a:cubicBezTo>
                    <a:cubicBezTo>
                      <a:pt x="280" y="102"/>
                      <a:pt x="280" y="102"/>
                      <a:pt x="279" y="102"/>
                    </a:cubicBezTo>
                    <a:cubicBezTo>
                      <a:pt x="278" y="102"/>
                      <a:pt x="278" y="103"/>
                      <a:pt x="277" y="103"/>
                    </a:cubicBezTo>
                    <a:cubicBezTo>
                      <a:pt x="276" y="103"/>
                      <a:pt x="276" y="103"/>
                      <a:pt x="276" y="104"/>
                    </a:cubicBezTo>
                    <a:lnTo>
                      <a:pt x="275" y="104"/>
                    </a:lnTo>
                    <a:cubicBezTo>
                      <a:pt x="275" y="104"/>
                      <a:pt x="274" y="104"/>
                      <a:pt x="273" y="104"/>
                    </a:cubicBezTo>
                    <a:cubicBezTo>
                      <a:pt x="272" y="104"/>
                      <a:pt x="272" y="104"/>
                      <a:pt x="272" y="103"/>
                    </a:cubicBezTo>
                    <a:cubicBezTo>
                      <a:pt x="272" y="102"/>
                      <a:pt x="271" y="102"/>
                      <a:pt x="270" y="101"/>
                    </a:cubicBezTo>
                    <a:cubicBezTo>
                      <a:pt x="269" y="101"/>
                      <a:pt x="269" y="101"/>
                      <a:pt x="268" y="101"/>
                    </a:cubicBezTo>
                    <a:cubicBezTo>
                      <a:pt x="268" y="101"/>
                      <a:pt x="268" y="100"/>
                      <a:pt x="267" y="100"/>
                    </a:cubicBezTo>
                    <a:lnTo>
                      <a:pt x="266" y="101"/>
                    </a:lnTo>
                    <a:cubicBezTo>
                      <a:pt x="264" y="101"/>
                      <a:pt x="263" y="101"/>
                      <a:pt x="262" y="102"/>
                    </a:cubicBezTo>
                    <a:cubicBezTo>
                      <a:pt x="262" y="102"/>
                      <a:pt x="262" y="103"/>
                      <a:pt x="261" y="103"/>
                    </a:cubicBezTo>
                    <a:lnTo>
                      <a:pt x="260" y="103"/>
                    </a:lnTo>
                    <a:cubicBezTo>
                      <a:pt x="260" y="104"/>
                      <a:pt x="260" y="104"/>
                      <a:pt x="259" y="104"/>
                    </a:cubicBezTo>
                    <a:cubicBezTo>
                      <a:pt x="258" y="105"/>
                      <a:pt x="257" y="106"/>
                      <a:pt x="256" y="106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4" y="107"/>
                      <a:pt x="254" y="107"/>
                      <a:pt x="253" y="107"/>
                    </a:cubicBezTo>
                    <a:lnTo>
                      <a:pt x="252" y="107"/>
                    </a:lnTo>
                    <a:cubicBezTo>
                      <a:pt x="252" y="107"/>
                      <a:pt x="252" y="108"/>
                      <a:pt x="251" y="108"/>
                    </a:cubicBezTo>
                    <a:lnTo>
                      <a:pt x="250" y="108"/>
                    </a:lnTo>
                    <a:cubicBezTo>
                      <a:pt x="249" y="109"/>
                      <a:pt x="248" y="109"/>
                      <a:pt x="248" y="109"/>
                    </a:cubicBezTo>
                    <a:cubicBezTo>
                      <a:pt x="247" y="109"/>
                      <a:pt x="246" y="109"/>
                      <a:pt x="246" y="109"/>
                    </a:cubicBezTo>
                    <a:cubicBezTo>
                      <a:pt x="245" y="109"/>
                      <a:pt x="245" y="109"/>
                      <a:pt x="245" y="109"/>
                    </a:cubicBezTo>
                    <a:lnTo>
                      <a:pt x="244" y="109"/>
                    </a:lnTo>
                    <a:lnTo>
                      <a:pt x="244" y="108"/>
                    </a:lnTo>
                    <a:lnTo>
                      <a:pt x="243" y="108"/>
                    </a:lnTo>
                    <a:lnTo>
                      <a:pt x="242" y="108"/>
                    </a:lnTo>
                    <a:cubicBezTo>
                      <a:pt x="242" y="107"/>
                      <a:pt x="242" y="107"/>
                      <a:pt x="242" y="107"/>
                    </a:cubicBezTo>
                    <a:lnTo>
                      <a:pt x="241" y="107"/>
                    </a:lnTo>
                    <a:cubicBezTo>
                      <a:pt x="240" y="107"/>
                      <a:pt x="239" y="107"/>
                      <a:pt x="239" y="108"/>
                    </a:cubicBezTo>
                    <a:cubicBezTo>
                      <a:pt x="238" y="108"/>
                      <a:pt x="236" y="109"/>
                      <a:pt x="235" y="109"/>
                    </a:cubicBezTo>
                    <a:cubicBezTo>
                      <a:pt x="235" y="110"/>
                      <a:pt x="234" y="110"/>
                      <a:pt x="233" y="110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1" y="111"/>
                      <a:pt x="230" y="111"/>
                      <a:pt x="229" y="111"/>
                    </a:cubicBezTo>
                    <a:cubicBezTo>
                      <a:pt x="228" y="111"/>
                      <a:pt x="227" y="110"/>
                      <a:pt x="227" y="110"/>
                    </a:cubicBezTo>
                    <a:lnTo>
                      <a:pt x="226" y="110"/>
                    </a:lnTo>
                    <a:cubicBezTo>
                      <a:pt x="225" y="110"/>
                      <a:pt x="225" y="110"/>
                      <a:pt x="224" y="110"/>
                    </a:cubicBezTo>
                    <a:cubicBezTo>
                      <a:pt x="220" y="110"/>
                      <a:pt x="218" y="111"/>
                      <a:pt x="215" y="112"/>
                    </a:cubicBezTo>
                    <a:cubicBezTo>
                      <a:pt x="214" y="112"/>
                      <a:pt x="213" y="112"/>
                      <a:pt x="212" y="113"/>
                    </a:cubicBezTo>
                    <a:lnTo>
                      <a:pt x="211" y="113"/>
                    </a:ln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09" y="113"/>
                      <a:pt x="209" y="112"/>
                      <a:pt x="209" y="112"/>
                    </a:cubicBezTo>
                    <a:cubicBezTo>
                      <a:pt x="209" y="111"/>
                      <a:pt x="209" y="110"/>
                      <a:pt x="210" y="110"/>
                    </a:cubicBezTo>
                    <a:cubicBezTo>
                      <a:pt x="211" y="109"/>
                      <a:pt x="212" y="109"/>
                      <a:pt x="213" y="109"/>
                    </a:cubicBezTo>
                    <a:lnTo>
                      <a:pt x="214" y="108"/>
                    </a:lnTo>
                    <a:cubicBezTo>
                      <a:pt x="216" y="108"/>
                      <a:pt x="218" y="108"/>
                      <a:pt x="219" y="107"/>
                    </a:cubicBezTo>
                    <a:cubicBezTo>
                      <a:pt x="220" y="107"/>
                      <a:pt x="222" y="106"/>
                      <a:pt x="223" y="105"/>
                    </a:cubicBezTo>
                    <a:cubicBezTo>
                      <a:pt x="224" y="105"/>
                      <a:pt x="225" y="104"/>
                      <a:pt x="226" y="104"/>
                    </a:cubicBezTo>
                    <a:cubicBezTo>
                      <a:pt x="228" y="103"/>
                      <a:pt x="229" y="103"/>
                      <a:pt x="230" y="103"/>
                    </a:cubicBezTo>
                    <a:cubicBezTo>
                      <a:pt x="232" y="102"/>
                      <a:pt x="234" y="102"/>
                      <a:pt x="235" y="101"/>
                    </a:cubicBezTo>
                    <a:cubicBezTo>
                      <a:pt x="236" y="101"/>
                      <a:pt x="237" y="101"/>
                      <a:pt x="237" y="101"/>
                    </a:cubicBezTo>
                    <a:cubicBezTo>
                      <a:pt x="240" y="100"/>
                      <a:pt x="244" y="99"/>
                      <a:pt x="248" y="99"/>
                    </a:cubicBezTo>
                    <a:cubicBezTo>
                      <a:pt x="250" y="98"/>
                      <a:pt x="252" y="98"/>
                      <a:pt x="255" y="98"/>
                    </a:cubicBezTo>
                    <a:lnTo>
                      <a:pt x="256" y="98"/>
                    </a:lnTo>
                    <a:cubicBezTo>
                      <a:pt x="258" y="97"/>
                      <a:pt x="260" y="97"/>
                      <a:pt x="261" y="96"/>
                    </a:cubicBezTo>
                    <a:cubicBezTo>
                      <a:pt x="261" y="96"/>
                      <a:pt x="262" y="95"/>
                      <a:pt x="261" y="95"/>
                    </a:cubicBezTo>
                    <a:cubicBezTo>
                      <a:pt x="261" y="93"/>
                      <a:pt x="259" y="93"/>
                      <a:pt x="258" y="93"/>
                    </a:cubicBezTo>
                    <a:lnTo>
                      <a:pt x="257" y="93"/>
                    </a:lnTo>
                    <a:cubicBezTo>
                      <a:pt x="255" y="93"/>
                      <a:pt x="252" y="94"/>
                      <a:pt x="249" y="95"/>
                    </a:cubicBezTo>
                    <a:cubicBezTo>
                      <a:pt x="245" y="96"/>
                      <a:pt x="242" y="96"/>
                      <a:pt x="240" y="97"/>
                    </a:cubicBezTo>
                    <a:cubicBezTo>
                      <a:pt x="239" y="97"/>
                      <a:pt x="239" y="98"/>
                      <a:pt x="238" y="98"/>
                    </a:cubicBezTo>
                    <a:cubicBezTo>
                      <a:pt x="237" y="98"/>
                      <a:pt x="235" y="99"/>
                      <a:pt x="234" y="99"/>
                    </a:cubicBezTo>
                    <a:cubicBezTo>
                      <a:pt x="233" y="99"/>
                      <a:pt x="232" y="99"/>
                      <a:pt x="230" y="99"/>
                    </a:cubicBezTo>
                    <a:lnTo>
                      <a:pt x="230" y="100"/>
                    </a:lnTo>
                    <a:cubicBezTo>
                      <a:pt x="226" y="100"/>
                      <a:pt x="224" y="101"/>
                      <a:pt x="221" y="102"/>
                    </a:cubicBezTo>
                    <a:cubicBezTo>
                      <a:pt x="218" y="103"/>
                      <a:pt x="216" y="104"/>
                      <a:pt x="213" y="104"/>
                    </a:cubicBezTo>
                    <a:cubicBezTo>
                      <a:pt x="211" y="104"/>
                      <a:pt x="208" y="104"/>
                      <a:pt x="206" y="104"/>
                    </a:cubicBezTo>
                    <a:cubicBezTo>
                      <a:pt x="204" y="104"/>
                      <a:pt x="203" y="104"/>
                      <a:pt x="202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198" y="104"/>
                      <a:pt x="196" y="104"/>
                      <a:pt x="194" y="105"/>
                    </a:cubicBezTo>
                    <a:cubicBezTo>
                      <a:pt x="194" y="106"/>
                      <a:pt x="193" y="106"/>
                      <a:pt x="193" y="106"/>
                    </a:cubicBezTo>
                    <a:lnTo>
                      <a:pt x="192" y="107"/>
                    </a:lnTo>
                    <a:cubicBezTo>
                      <a:pt x="191" y="107"/>
                      <a:pt x="191" y="107"/>
                      <a:pt x="190" y="108"/>
                    </a:cubicBezTo>
                    <a:cubicBezTo>
                      <a:pt x="190" y="108"/>
                      <a:pt x="189" y="108"/>
                      <a:pt x="189" y="109"/>
                    </a:cubicBezTo>
                    <a:cubicBezTo>
                      <a:pt x="188" y="109"/>
                      <a:pt x="187" y="109"/>
                      <a:pt x="187" y="110"/>
                    </a:cubicBezTo>
                    <a:lnTo>
                      <a:pt x="187" y="111"/>
                    </a:lnTo>
                    <a:lnTo>
                      <a:pt x="187" y="112"/>
                    </a:lnTo>
                    <a:cubicBezTo>
                      <a:pt x="186" y="113"/>
                      <a:pt x="183" y="115"/>
                      <a:pt x="180" y="115"/>
                    </a:cubicBezTo>
                    <a:cubicBezTo>
                      <a:pt x="179" y="116"/>
                      <a:pt x="178" y="116"/>
                      <a:pt x="176" y="116"/>
                    </a:cubicBezTo>
                    <a:cubicBezTo>
                      <a:pt x="175" y="116"/>
                      <a:pt x="175" y="116"/>
                      <a:pt x="174" y="116"/>
                    </a:cubicBezTo>
                    <a:cubicBezTo>
                      <a:pt x="174" y="116"/>
                      <a:pt x="173" y="116"/>
                      <a:pt x="172" y="116"/>
                    </a:cubicBezTo>
                    <a:cubicBezTo>
                      <a:pt x="171" y="116"/>
                      <a:pt x="170" y="116"/>
                      <a:pt x="168" y="117"/>
                    </a:cubicBezTo>
                    <a:cubicBezTo>
                      <a:pt x="167" y="117"/>
                      <a:pt x="167" y="117"/>
                      <a:pt x="167" y="117"/>
                    </a:cubicBezTo>
                    <a:cubicBezTo>
                      <a:pt x="166" y="118"/>
                      <a:pt x="165" y="118"/>
                      <a:pt x="165" y="119"/>
                    </a:cubicBezTo>
                    <a:cubicBezTo>
                      <a:pt x="164" y="119"/>
                      <a:pt x="162" y="119"/>
                      <a:pt x="161" y="120"/>
                    </a:cubicBezTo>
                    <a:cubicBezTo>
                      <a:pt x="159" y="120"/>
                      <a:pt x="158" y="121"/>
                      <a:pt x="156" y="121"/>
                    </a:cubicBezTo>
                    <a:cubicBezTo>
                      <a:pt x="155" y="121"/>
                      <a:pt x="155" y="121"/>
                      <a:pt x="154" y="121"/>
                    </a:cubicBezTo>
                    <a:lnTo>
                      <a:pt x="153" y="121"/>
                    </a:lnTo>
                    <a:cubicBezTo>
                      <a:pt x="152" y="121"/>
                      <a:pt x="152" y="121"/>
                      <a:pt x="152" y="121"/>
                    </a:cubicBezTo>
                    <a:lnTo>
                      <a:pt x="150" y="121"/>
                    </a:lnTo>
                    <a:cubicBezTo>
                      <a:pt x="145" y="121"/>
                      <a:pt x="143" y="121"/>
                      <a:pt x="139" y="121"/>
                    </a:cubicBezTo>
                    <a:cubicBezTo>
                      <a:pt x="138" y="121"/>
                      <a:pt x="138" y="121"/>
                      <a:pt x="138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lnTo>
                      <a:pt x="136" y="121"/>
                    </a:lnTo>
                    <a:lnTo>
                      <a:pt x="135" y="121"/>
                    </a:lnTo>
                    <a:lnTo>
                      <a:pt x="134" y="121"/>
                    </a:lnTo>
                    <a:lnTo>
                      <a:pt x="134" y="122"/>
                    </a:lnTo>
                    <a:lnTo>
                      <a:pt x="133" y="122"/>
                    </a:lnTo>
                    <a:cubicBezTo>
                      <a:pt x="132" y="122"/>
                      <a:pt x="132" y="122"/>
                      <a:pt x="131" y="122"/>
                    </a:cubicBezTo>
                    <a:lnTo>
                      <a:pt x="131" y="123"/>
                    </a:lnTo>
                    <a:cubicBezTo>
                      <a:pt x="130" y="123"/>
                      <a:pt x="130" y="123"/>
                      <a:pt x="130" y="123"/>
                    </a:cubicBezTo>
                    <a:lnTo>
                      <a:pt x="129" y="123"/>
                    </a:lnTo>
                    <a:cubicBezTo>
                      <a:pt x="129" y="124"/>
                      <a:pt x="128" y="124"/>
                      <a:pt x="127" y="125"/>
                    </a:cubicBezTo>
                    <a:lnTo>
                      <a:pt x="126" y="125"/>
                    </a:lnTo>
                    <a:cubicBezTo>
                      <a:pt x="125" y="125"/>
                      <a:pt x="125" y="126"/>
                      <a:pt x="124" y="126"/>
                    </a:cubicBezTo>
                    <a:lnTo>
                      <a:pt x="123" y="126"/>
                    </a:lnTo>
                    <a:lnTo>
                      <a:pt x="122" y="126"/>
                    </a:lnTo>
                    <a:cubicBezTo>
                      <a:pt x="121" y="126"/>
                      <a:pt x="119" y="126"/>
                      <a:pt x="118" y="126"/>
                    </a:cubicBezTo>
                    <a:lnTo>
                      <a:pt x="117" y="126"/>
                    </a:lnTo>
                    <a:cubicBezTo>
                      <a:pt x="117" y="127"/>
                      <a:pt x="117" y="127"/>
                      <a:pt x="117" y="127"/>
                    </a:cubicBezTo>
                    <a:lnTo>
                      <a:pt x="116" y="127"/>
                    </a:lnTo>
                    <a:cubicBezTo>
                      <a:pt x="114" y="127"/>
                      <a:pt x="112" y="127"/>
                      <a:pt x="110" y="127"/>
                    </a:cubicBezTo>
                    <a:cubicBezTo>
                      <a:pt x="109" y="127"/>
                      <a:pt x="109" y="127"/>
                      <a:pt x="108" y="127"/>
                    </a:cubicBezTo>
                    <a:lnTo>
                      <a:pt x="107" y="127"/>
                    </a:lnTo>
                    <a:cubicBezTo>
                      <a:pt x="106" y="127"/>
                      <a:pt x="105" y="127"/>
                      <a:pt x="105" y="127"/>
                    </a:cubicBezTo>
                    <a:cubicBezTo>
                      <a:pt x="104" y="127"/>
                      <a:pt x="104" y="128"/>
                      <a:pt x="103" y="128"/>
                    </a:cubicBezTo>
                    <a:lnTo>
                      <a:pt x="102" y="128"/>
                    </a:lnTo>
                    <a:lnTo>
                      <a:pt x="102" y="129"/>
                    </a:lnTo>
                    <a:cubicBezTo>
                      <a:pt x="101" y="129"/>
                      <a:pt x="101" y="129"/>
                      <a:pt x="101" y="129"/>
                    </a:cubicBezTo>
                    <a:lnTo>
                      <a:pt x="100" y="129"/>
                    </a:lnTo>
                    <a:cubicBezTo>
                      <a:pt x="99" y="130"/>
                      <a:pt x="99" y="130"/>
                      <a:pt x="99" y="130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97" y="130"/>
                      <a:pt x="97" y="130"/>
                      <a:pt x="97" y="130"/>
                    </a:cubicBezTo>
                    <a:cubicBezTo>
                      <a:pt x="96" y="130"/>
                      <a:pt x="96" y="130"/>
                      <a:pt x="96" y="130"/>
                    </a:cubicBezTo>
                    <a:lnTo>
                      <a:pt x="95" y="130"/>
                    </a:lnTo>
                    <a:cubicBezTo>
                      <a:pt x="93" y="130"/>
                      <a:pt x="92" y="130"/>
                      <a:pt x="92" y="130"/>
                    </a:cubicBezTo>
                    <a:cubicBezTo>
                      <a:pt x="91" y="130"/>
                      <a:pt x="91" y="130"/>
                      <a:pt x="90" y="130"/>
                    </a:cubicBezTo>
                    <a:cubicBezTo>
                      <a:pt x="89" y="130"/>
                      <a:pt x="89" y="130"/>
                      <a:pt x="89" y="131"/>
                    </a:cubicBezTo>
                    <a:cubicBezTo>
                      <a:pt x="88" y="131"/>
                      <a:pt x="88" y="131"/>
                      <a:pt x="88" y="132"/>
                    </a:cubicBezTo>
                    <a:cubicBezTo>
                      <a:pt x="88" y="132"/>
                      <a:pt x="87" y="132"/>
                      <a:pt x="87" y="133"/>
                    </a:cubicBezTo>
                    <a:lnTo>
                      <a:pt x="86" y="133"/>
                    </a:lnTo>
                    <a:lnTo>
                      <a:pt x="85" y="133"/>
                    </a:lnTo>
                    <a:lnTo>
                      <a:pt x="84" y="133"/>
                    </a:lnTo>
                    <a:lnTo>
                      <a:pt x="83" y="133"/>
                    </a:lnTo>
                    <a:lnTo>
                      <a:pt x="82" y="132"/>
                    </a:lnTo>
                    <a:cubicBezTo>
                      <a:pt x="81" y="132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lnTo>
                      <a:pt x="79" y="134"/>
                    </a:lnTo>
                    <a:cubicBezTo>
                      <a:pt x="77" y="134"/>
                      <a:pt x="76" y="135"/>
                      <a:pt x="74" y="135"/>
                    </a:cubicBezTo>
                    <a:cubicBezTo>
                      <a:pt x="73" y="135"/>
                      <a:pt x="73" y="135"/>
                      <a:pt x="73" y="135"/>
                    </a:cubicBezTo>
                    <a:lnTo>
                      <a:pt x="72" y="135"/>
                    </a:lnTo>
                    <a:lnTo>
                      <a:pt x="71" y="135"/>
                    </a:lnTo>
                    <a:lnTo>
                      <a:pt x="70" y="135"/>
                    </a:lnTo>
                    <a:cubicBezTo>
                      <a:pt x="70" y="134"/>
                      <a:pt x="69" y="134"/>
                      <a:pt x="69" y="134"/>
                    </a:cubicBezTo>
                    <a:lnTo>
                      <a:pt x="68" y="134"/>
                    </a:lnTo>
                    <a:lnTo>
                      <a:pt x="67" y="134"/>
                    </a:lnTo>
                    <a:lnTo>
                      <a:pt x="66" y="134"/>
                    </a:lnTo>
                    <a:cubicBezTo>
                      <a:pt x="65" y="134"/>
                      <a:pt x="64" y="134"/>
                      <a:pt x="64" y="134"/>
                    </a:cubicBezTo>
                    <a:lnTo>
                      <a:pt x="63" y="135"/>
                    </a:lnTo>
                    <a:lnTo>
                      <a:pt x="62" y="135"/>
                    </a:lnTo>
                    <a:lnTo>
                      <a:pt x="61" y="135"/>
                    </a:lnTo>
                    <a:cubicBezTo>
                      <a:pt x="61" y="136"/>
                      <a:pt x="61" y="136"/>
                      <a:pt x="61" y="136"/>
                    </a:cubicBezTo>
                    <a:cubicBezTo>
                      <a:pt x="60" y="136"/>
                      <a:pt x="60" y="136"/>
                      <a:pt x="59" y="136"/>
                    </a:cubicBezTo>
                    <a:lnTo>
                      <a:pt x="58" y="136"/>
                    </a:lnTo>
                    <a:cubicBezTo>
                      <a:pt x="58" y="137"/>
                      <a:pt x="57" y="137"/>
                      <a:pt x="57" y="137"/>
                    </a:cubicBezTo>
                    <a:cubicBezTo>
                      <a:pt x="56" y="137"/>
                      <a:pt x="56" y="138"/>
                      <a:pt x="56" y="139"/>
                    </a:cubicBezTo>
                    <a:cubicBezTo>
                      <a:pt x="54" y="138"/>
                      <a:pt x="54" y="137"/>
                      <a:pt x="54" y="136"/>
                    </a:cubicBezTo>
                    <a:lnTo>
                      <a:pt x="54" y="135"/>
                    </a:lnTo>
                    <a:cubicBezTo>
                      <a:pt x="54" y="135"/>
                      <a:pt x="53" y="135"/>
                      <a:pt x="52" y="135"/>
                    </a:cubicBezTo>
                    <a:lnTo>
                      <a:pt x="51" y="135"/>
                    </a:lnTo>
                    <a:cubicBezTo>
                      <a:pt x="49" y="135"/>
                      <a:pt x="48" y="135"/>
                      <a:pt x="47" y="136"/>
                    </a:cubicBezTo>
                    <a:cubicBezTo>
                      <a:pt x="44" y="137"/>
                      <a:pt x="40" y="138"/>
                      <a:pt x="36" y="139"/>
                    </a:cubicBezTo>
                    <a:cubicBezTo>
                      <a:pt x="36" y="139"/>
                      <a:pt x="35" y="139"/>
                      <a:pt x="34" y="139"/>
                    </a:cubicBezTo>
                    <a:lnTo>
                      <a:pt x="33" y="139"/>
                    </a:lnTo>
                    <a:cubicBezTo>
                      <a:pt x="32" y="139"/>
                      <a:pt x="31" y="139"/>
                      <a:pt x="30" y="139"/>
                    </a:cubicBezTo>
                    <a:cubicBezTo>
                      <a:pt x="29" y="139"/>
                      <a:pt x="29" y="139"/>
                      <a:pt x="28" y="139"/>
                    </a:cubicBezTo>
                    <a:cubicBezTo>
                      <a:pt x="27" y="139"/>
                      <a:pt x="26" y="139"/>
                      <a:pt x="25" y="139"/>
                    </a:cubicBezTo>
                    <a:lnTo>
                      <a:pt x="24" y="139"/>
                    </a:lnTo>
                    <a:cubicBezTo>
                      <a:pt x="23" y="139"/>
                      <a:pt x="23" y="139"/>
                      <a:pt x="22" y="139"/>
                    </a:cubicBezTo>
                    <a:lnTo>
                      <a:pt x="22" y="140"/>
                    </a:lnTo>
                    <a:cubicBezTo>
                      <a:pt x="21" y="140"/>
                      <a:pt x="21" y="140"/>
                      <a:pt x="21" y="140"/>
                    </a:cubicBezTo>
                    <a:cubicBezTo>
                      <a:pt x="19" y="141"/>
                      <a:pt x="17" y="141"/>
                      <a:pt x="16" y="141"/>
                    </a:cubicBezTo>
                    <a:cubicBezTo>
                      <a:pt x="14" y="141"/>
                      <a:pt x="12" y="141"/>
                      <a:pt x="11" y="141"/>
                    </a:cubicBezTo>
                    <a:cubicBezTo>
                      <a:pt x="10" y="141"/>
                      <a:pt x="9" y="141"/>
                      <a:pt x="8" y="141"/>
                    </a:cubicBezTo>
                    <a:cubicBezTo>
                      <a:pt x="6" y="141"/>
                      <a:pt x="5" y="141"/>
                      <a:pt x="3" y="141"/>
                    </a:cubicBezTo>
                    <a:cubicBezTo>
                      <a:pt x="2" y="141"/>
                      <a:pt x="0" y="141"/>
                      <a:pt x="0" y="140"/>
                    </a:cubicBezTo>
                    <a:cubicBezTo>
                      <a:pt x="0" y="139"/>
                      <a:pt x="0" y="139"/>
                      <a:pt x="0" y="138"/>
                    </a:cubicBezTo>
                    <a:cubicBezTo>
                      <a:pt x="1" y="137"/>
                      <a:pt x="2" y="137"/>
                      <a:pt x="3" y="137"/>
                    </a:cubicBezTo>
                    <a:cubicBezTo>
                      <a:pt x="4" y="137"/>
                      <a:pt x="5" y="137"/>
                      <a:pt x="7" y="137"/>
                    </a:cubicBezTo>
                    <a:lnTo>
                      <a:pt x="8" y="136"/>
                    </a:lnTo>
                    <a:cubicBezTo>
                      <a:pt x="10" y="136"/>
                      <a:pt x="11" y="136"/>
                      <a:pt x="13" y="136"/>
                    </a:cubicBezTo>
                    <a:lnTo>
                      <a:pt x="14" y="136"/>
                    </a:lnTo>
                    <a:cubicBezTo>
                      <a:pt x="15" y="136"/>
                      <a:pt x="16" y="136"/>
                      <a:pt x="17" y="136"/>
                    </a:cubicBezTo>
                    <a:cubicBezTo>
                      <a:pt x="17" y="136"/>
                      <a:pt x="18" y="136"/>
                      <a:pt x="19" y="136"/>
                    </a:cubicBezTo>
                    <a:cubicBezTo>
                      <a:pt x="19" y="136"/>
                      <a:pt x="20" y="136"/>
                      <a:pt x="21" y="136"/>
                    </a:cubicBezTo>
                    <a:lnTo>
                      <a:pt x="22" y="137"/>
                    </a:lnTo>
                    <a:lnTo>
                      <a:pt x="23" y="137"/>
                    </a:lnTo>
                    <a:cubicBezTo>
                      <a:pt x="25" y="137"/>
                      <a:pt x="25" y="137"/>
                      <a:pt x="26" y="136"/>
                    </a:cubicBezTo>
                    <a:lnTo>
                      <a:pt x="27" y="136"/>
                    </a:lnTo>
                    <a:cubicBezTo>
                      <a:pt x="28" y="136"/>
                      <a:pt x="29" y="136"/>
                      <a:pt x="29" y="135"/>
                    </a:cubicBezTo>
                    <a:lnTo>
                      <a:pt x="30" y="135"/>
                    </a:lnTo>
                    <a:cubicBezTo>
                      <a:pt x="31" y="135"/>
                      <a:pt x="32" y="135"/>
                      <a:pt x="33" y="134"/>
                    </a:cubicBezTo>
                    <a:lnTo>
                      <a:pt x="34" y="134"/>
                    </a:lnTo>
                    <a:lnTo>
                      <a:pt x="35" y="134"/>
                    </a:lnTo>
                    <a:cubicBezTo>
                      <a:pt x="36" y="133"/>
                      <a:pt x="37" y="133"/>
                      <a:pt x="38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40" y="132"/>
                      <a:pt x="40" y="132"/>
                      <a:pt x="41" y="132"/>
                    </a:cubicBezTo>
                    <a:cubicBezTo>
                      <a:pt x="42" y="132"/>
                      <a:pt x="43" y="132"/>
                      <a:pt x="44" y="132"/>
                    </a:cubicBezTo>
                    <a:cubicBezTo>
                      <a:pt x="45" y="131"/>
                      <a:pt x="47" y="131"/>
                      <a:pt x="49" y="131"/>
                    </a:cubicBezTo>
                    <a:cubicBezTo>
                      <a:pt x="50" y="130"/>
                      <a:pt x="51" y="130"/>
                      <a:pt x="52" y="130"/>
                    </a:cubicBezTo>
                    <a:cubicBezTo>
                      <a:pt x="53" y="130"/>
                      <a:pt x="53" y="130"/>
                      <a:pt x="53" y="130"/>
                    </a:cubicBezTo>
                    <a:cubicBezTo>
                      <a:pt x="54" y="130"/>
                      <a:pt x="54" y="130"/>
                      <a:pt x="55" y="130"/>
                    </a:cubicBezTo>
                    <a:lnTo>
                      <a:pt x="56" y="130"/>
                    </a:lnTo>
                    <a:lnTo>
                      <a:pt x="57" y="130"/>
                    </a:lnTo>
                    <a:lnTo>
                      <a:pt x="58" y="130"/>
                    </a:lnTo>
                    <a:cubicBezTo>
                      <a:pt x="59" y="130"/>
                      <a:pt x="60" y="130"/>
                      <a:pt x="60" y="13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63" y="130"/>
                      <a:pt x="63" y="130"/>
                      <a:pt x="63" y="130"/>
                    </a:cubicBezTo>
                    <a:lnTo>
                      <a:pt x="64" y="130"/>
                    </a:lnTo>
                    <a:lnTo>
                      <a:pt x="65" y="130"/>
                    </a:lnTo>
                    <a:cubicBezTo>
                      <a:pt x="66" y="130"/>
                      <a:pt x="66" y="130"/>
                      <a:pt x="67" y="130"/>
                    </a:cubicBezTo>
                    <a:lnTo>
                      <a:pt x="68" y="130"/>
                    </a:lnTo>
                    <a:lnTo>
                      <a:pt x="69" y="130"/>
                    </a:lnTo>
                    <a:lnTo>
                      <a:pt x="69" y="129"/>
                    </a:lnTo>
                    <a:lnTo>
                      <a:pt x="70" y="129"/>
                    </a:lnTo>
                    <a:cubicBezTo>
                      <a:pt x="70" y="128"/>
                      <a:pt x="70" y="128"/>
                      <a:pt x="70" y="128"/>
                    </a:cubicBezTo>
                    <a:lnTo>
                      <a:pt x="71" y="128"/>
                    </a:lnTo>
                    <a:lnTo>
                      <a:pt x="71" y="127"/>
                    </a:lnTo>
                    <a:lnTo>
                      <a:pt x="72" y="126"/>
                    </a:lnTo>
                    <a:lnTo>
                      <a:pt x="73" y="126"/>
                    </a:lnTo>
                    <a:cubicBezTo>
                      <a:pt x="74" y="126"/>
                      <a:pt x="75" y="126"/>
                      <a:pt x="75" y="126"/>
                    </a:cubicBezTo>
                    <a:lnTo>
                      <a:pt x="76" y="126"/>
                    </a:lnTo>
                    <a:cubicBezTo>
                      <a:pt x="76" y="125"/>
                      <a:pt x="78" y="125"/>
                      <a:pt x="79" y="125"/>
                    </a:cubicBezTo>
                    <a:cubicBezTo>
                      <a:pt x="81" y="125"/>
                      <a:pt x="83" y="125"/>
                      <a:pt x="86" y="125"/>
                    </a:cubicBezTo>
                    <a:lnTo>
                      <a:pt x="87" y="125"/>
                    </a:lnTo>
                    <a:lnTo>
                      <a:pt x="88" y="125"/>
                    </a:lnTo>
                    <a:cubicBezTo>
                      <a:pt x="89" y="125"/>
                      <a:pt x="89" y="125"/>
                      <a:pt x="90" y="124"/>
                    </a:cubicBezTo>
                    <a:lnTo>
                      <a:pt x="91" y="124"/>
                    </a:lnTo>
                    <a:lnTo>
                      <a:pt x="9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5" y="124"/>
                    </a:lnTo>
                    <a:lnTo>
                      <a:pt x="96" y="124"/>
                    </a:lnTo>
                    <a:cubicBezTo>
                      <a:pt x="97" y="124"/>
                      <a:pt x="98" y="123"/>
                      <a:pt x="99" y="123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100" y="123"/>
                      <a:pt x="101" y="123"/>
                      <a:pt x="101" y="122"/>
                    </a:cubicBezTo>
                    <a:lnTo>
                      <a:pt x="102" y="122"/>
                    </a:lnTo>
                    <a:cubicBezTo>
                      <a:pt x="102" y="121"/>
                      <a:pt x="103" y="121"/>
                      <a:pt x="103" y="121"/>
                    </a:cubicBezTo>
                    <a:cubicBezTo>
                      <a:pt x="104" y="121"/>
                      <a:pt x="104" y="121"/>
                      <a:pt x="105" y="121"/>
                    </a:cubicBezTo>
                    <a:cubicBezTo>
                      <a:pt x="106" y="121"/>
                      <a:pt x="107" y="120"/>
                      <a:pt x="107" y="120"/>
                    </a:cubicBezTo>
                    <a:cubicBezTo>
                      <a:pt x="108" y="119"/>
                      <a:pt x="109" y="119"/>
                      <a:pt x="109" y="119"/>
                    </a:cubicBezTo>
                    <a:cubicBezTo>
                      <a:pt x="112" y="119"/>
                      <a:pt x="114" y="118"/>
                      <a:pt x="116" y="118"/>
                    </a:cubicBezTo>
                    <a:lnTo>
                      <a:pt x="117" y="118"/>
                    </a:lnTo>
                    <a:cubicBezTo>
                      <a:pt x="118" y="118"/>
                      <a:pt x="118" y="119"/>
                      <a:pt x="119" y="119"/>
                    </a:cubicBezTo>
                    <a:cubicBezTo>
                      <a:pt x="119" y="119"/>
                      <a:pt x="120" y="119"/>
                      <a:pt x="121" y="119"/>
                    </a:cubicBezTo>
                    <a:lnTo>
                      <a:pt x="122" y="119"/>
                    </a:lnTo>
                    <a:lnTo>
                      <a:pt x="123" y="119"/>
                    </a:lnTo>
                    <a:lnTo>
                      <a:pt x="124" y="119"/>
                    </a:lnTo>
                    <a:lnTo>
                      <a:pt x="125" y="119"/>
                    </a:lnTo>
                    <a:cubicBezTo>
                      <a:pt x="126" y="118"/>
                      <a:pt x="126" y="118"/>
                      <a:pt x="127" y="118"/>
                    </a:cubicBezTo>
                    <a:cubicBezTo>
                      <a:pt x="128" y="117"/>
                      <a:pt x="131" y="116"/>
                      <a:pt x="133" y="115"/>
                    </a:cubicBezTo>
                    <a:cubicBezTo>
                      <a:pt x="133" y="115"/>
                      <a:pt x="134" y="114"/>
                      <a:pt x="135" y="114"/>
                    </a:cubicBezTo>
                    <a:cubicBezTo>
                      <a:pt x="136" y="114"/>
                      <a:pt x="137" y="113"/>
                      <a:pt x="138" y="113"/>
                    </a:cubicBezTo>
                    <a:lnTo>
                      <a:pt x="139" y="113"/>
                    </a:lnTo>
                    <a:cubicBezTo>
                      <a:pt x="140" y="113"/>
                      <a:pt x="140" y="112"/>
                      <a:pt x="141" y="112"/>
                    </a:cubicBezTo>
                    <a:cubicBezTo>
                      <a:pt x="141" y="112"/>
                      <a:pt x="142" y="112"/>
                      <a:pt x="143" y="112"/>
                    </a:cubicBezTo>
                    <a:lnTo>
                      <a:pt x="144" y="111"/>
                    </a:lnTo>
                    <a:cubicBezTo>
                      <a:pt x="145" y="111"/>
                      <a:pt x="145" y="110"/>
                      <a:pt x="146" y="110"/>
                    </a:cubicBezTo>
                    <a:lnTo>
                      <a:pt x="147" y="110"/>
                    </a:lnTo>
                    <a:lnTo>
                      <a:pt x="148" y="110"/>
                    </a:lnTo>
                    <a:cubicBezTo>
                      <a:pt x="149" y="109"/>
                      <a:pt x="150" y="109"/>
                      <a:pt x="152" y="109"/>
                    </a:cubicBezTo>
                    <a:lnTo>
                      <a:pt x="153" y="109"/>
                    </a:lnTo>
                    <a:cubicBezTo>
                      <a:pt x="154" y="109"/>
                      <a:pt x="154" y="109"/>
                      <a:pt x="155" y="108"/>
                    </a:cubicBezTo>
                    <a:lnTo>
                      <a:pt x="156" y="108"/>
                    </a:lnTo>
                    <a:cubicBezTo>
                      <a:pt x="156" y="107"/>
                      <a:pt x="156" y="107"/>
                      <a:pt x="156" y="107"/>
                    </a:cubicBezTo>
                    <a:lnTo>
                      <a:pt x="155" y="107"/>
                    </a:lnTo>
                    <a:cubicBezTo>
                      <a:pt x="154" y="107"/>
                      <a:pt x="153" y="107"/>
                      <a:pt x="152" y="107"/>
                    </a:cubicBezTo>
                    <a:cubicBezTo>
                      <a:pt x="152" y="107"/>
                      <a:pt x="151" y="107"/>
                      <a:pt x="150" y="107"/>
                    </a:cubicBezTo>
                    <a:cubicBezTo>
                      <a:pt x="150" y="107"/>
                      <a:pt x="149" y="107"/>
                      <a:pt x="148" y="107"/>
                    </a:cubicBezTo>
                    <a:cubicBezTo>
                      <a:pt x="147" y="107"/>
                      <a:pt x="146" y="107"/>
                      <a:pt x="145" y="107"/>
                    </a:cubicBezTo>
                    <a:cubicBezTo>
                      <a:pt x="144" y="107"/>
                      <a:pt x="142" y="108"/>
                      <a:pt x="140" y="108"/>
                    </a:cubicBezTo>
                    <a:cubicBezTo>
                      <a:pt x="139" y="108"/>
                      <a:pt x="138" y="108"/>
                      <a:pt x="137" y="108"/>
                    </a:cubicBezTo>
                    <a:cubicBezTo>
                      <a:pt x="136" y="109"/>
                      <a:pt x="135" y="109"/>
                      <a:pt x="134" y="109"/>
                    </a:cubicBezTo>
                    <a:lnTo>
                      <a:pt x="133" y="109"/>
                    </a:lnTo>
                    <a:lnTo>
                      <a:pt x="132" y="109"/>
                    </a:ln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8"/>
                      <a:pt x="130" y="108"/>
                      <a:pt x="130" y="107"/>
                    </a:cubicBezTo>
                    <a:lnTo>
                      <a:pt x="130" y="106"/>
                    </a:lnTo>
                    <a:lnTo>
                      <a:pt x="130" y="105"/>
                    </a:lnTo>
                    <a:cubicBezTo>
                      <a:pt x="130" y="104"/>
                      <a:pt x="129" y="104"/>
                      <a:pt x="129" y="10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8" y="104"/>
                      <a:pt x="127" y="104"/>
                      <a:pt x="127" y="105"/>
                    </a:cubicBezTo>
                    <a:cubicBezTo>
                      <a:pt x="126" y="105"/>
                      <a:pt x="126" y="106"/>
                      <a:pt x="125" y="106"/>
                    </a:cubicBezTo>
                    <a:lnTo>
                      <a:pt x="124" y="106"/>
                    </a:lnTo>
                    <a:cubicBezTo>
                      <a:pt x="123" y="106"/>
                      <a:pt x="123" y="106"/>
                      <a:pt x="123" y="106"/>
                    </a:cubicBezTo>
                    <a:lnTo>
                      <a:pt x="122" y="105"/>
                    </a:lnTo>
                    <a:cubicBezTo>
                      <a:pt x="121" y="104"/>
                      <a:pt x="120" y="104"/>
                      <a:pt x="118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17" y="104"/>
                      <a:pt x="116" y="104"/>
                      <a:pt x="115" y="104"/>
                    </a:cubicBezTo>
                    <a:cubicBezTo>
                      <a:pt x="115" y="104"/>
                      <a:pt x="114" y="103"/>
                      <a:pt x="113" y="103"/>
                    </a:cubicBezTo>
                    <a:lnTo>
                      <a:pt x="112" y="103"/>
                    </a:lnTo>
                    <a:lnTo>
                      <a:pt x="112" y="102"/>
                    </a:lnTo>
                    <a:lnTo>
                      <a:pt x="113" y="102"/>
                    </a:lnTo>
                    <a:cubicBezTo>
                      <a:pt x="114" y="101"/>
                      <a:pt x="115" y="100"/>
                      <a:pt x="117" y="99"/>
                    </a:cubicBezTo>
                    <a:cubicBezTo>
                      <a:pt x="119" y="98"/>
                      <a:pt x="121" y="98"/>
                      <a:pt x="123" y="97"/>
                    </a:cubicBezTo>
                    <a:cubicBezTo>
                      <a:pt x="128" y="97"/>
                      <a:pt x="132" y="95"/>
                      <a:pt x="136" y="93"/>
                    </a:cubicBezTo>
                    <a:cubicBezTo>
                      <a:pt x="137" y="93"/>
                      <a:pt x="138" y="92"/>
                      <a:pt x="139" y="92"/>
                    </a:cubicBezTo>
                    <a:cubicBezTo>
                      <a:pt x="140" y="91"/>
                      <a:pt x="141" y="90"/>
                      <a:pt x="143" y="89"/>
                    </a:cubicBezTo>
                    <a:lnTo>
                      <a:pt x="143" y="88"/>
                    </a:lnTo>
                    <a:cubicBezTo>
                      <a:pt x="144" y="88"/>
                      <a:pt x="144" y="87"/>
                      <a:pt x="145" y="87"/>
                    </a:cubicBezTo>
                    <a:cubicBezTo>
                      <a:pt x="145" y="87"/>
                      <a:pt x="146" y="87"/>
                      <a:pt x="146" y="86"/>
                    </a:cubicBezTo>
                    <a:cubicBezTo>
                      <a:pt x="148" y="86"/>
                      <a:pt x="148" y="86"/>
                      <a:pt x="149" y="86"/>
                    </a:cubicBezTo>
                    <a:lnTo>
                      <a:pt x="149" y="85"/>
                    </a:lnTo>
                    <a:lnTo>
                      <a:pt x="148" y="85"/>
                    </a:lnTo>
                    <a:cubicBezTo>
                      <a:pt x="146" y="85"/>
                      <a:pt x="146" y="85"/>
                      <a:pt x="145" y="86"/>
                    </a:cubicBezTo>
                    <a:cubicBezTo>
                      <a:pt x="144" y="86"/>
                      <a:pt x="144" y="86"/>
                      <a:pt x="144" y="86"/>
                    </a:cubicBezTo>
                    <a:cubicBezTo>
                      <a:pt x="143" y="86"/>
                      <a:pt x="142" y="86"/>
                      <a:pt x="141" y="87"/>
                    </a:cubicBezTo>
                    <a:cubicBezTo>
                      <a:pt x="140" y="87"/>
                      <a:pt x="139" y="87"/>
                      <a:pt x="138" y="87"/>
                    </a:cubicBezTo>
                    <a:cubicBezTo>
                      <a:pt x="136" y="88"/>
                      <a:pt x="134" y="88"/>
                      <a:pt x="132" y="89"/>
                    </a:cubicBezTo>
                    <a:lnTo>
                      <a:pt x="131" y="89"/>
                    </a:lnTo>
                    <a:cubicBezTo>
                      <a:pt x="130" y="90"/>
                      <a:pt x="129" y="91"/>
                      <a:pt x="128" y="91"/>
                    </a:cubicBezTo>
                    <a:cubicBezTo>
                      <a:pt x="126" y="92"/>
                      <a:pt x="124" y="92"/>
                      <a:pt x="123" y="92"/>
                    </a:cubicBezTo>
                    <a:cubicBezTo>
                      <a:pt x="121" y="92"/>
                      <a:pt x="120" y="91"/>
                      <a:pt x="119" y="90"/>
                    </a:cubicBezTo>
                    <a:cubicBezTo>
                      <a:pt x="119" y="89"/>
                      <a:pt x="119" y="88"/>
                      <a:pt x="119" y="87"/>
                    </a:cubicBezTo>
                    <a:cubicBezTo>
                      <a:pt x="119" y="86"/>
                      <a:pt x="121" y="85"/>
                      <a:pt x="121" y="85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3" y="83"/>
                      <a:pt x="123" y="83"/>
                      <a:pt x="123" y="82"/>
                    </a:cubicBezTo>
                    <a:lnTo>
                      <a:pt x="124" y="82"/>
                    </a:lnTo>
                    <a:cubicBezTo>
                      <a:pt x="124" y="81"/>
                      <a:pt x="125" y="81"/>
                      <a:pt x="126" y="81"/>
                    </a:cubicBezTo>
                    <a:cubicBezTo>
                      <a:pt x="126" y="80"/>
                      <a:pt x="127" y="80"/>
                      <a:pt x="128" y="80"/>
                    </a:cubicBezTo>
                    <a:cubicBezTo>
                      <a:pt x="129" y="80"/>
                      <a:pt x="129" y="80"/>
                      <a:pt x="130" y="80"/>
                    </a:cubicBezTo>
                    <a:cubicBezTo>
                      <a:pt x="131" y="80"/>
                      <a:pt x="132" y="79"/>
                      <a:pt x="132" y="79"/>
                    </a:cubicBezTo>
                    <a:cubicBezTo>
                      <a:pt x="133" y="79"/>
                      <a:pt x="134" y="79"/>
                      <a:pt x="135" y="79"/>
                    </a:cubicBezTo>
                    <a:lnTo>
                      <a:pt x="136" y="79"/>
                    </a:lnTo>
                    <a:lnTo>
                      <a:pt x="136" y="78"/>
                    </a:lnTo>
                    <a:lnTo>
                      <a:pt x="137" y="78"/>
                    </a:lnTo>
                    <a:cubicBezTo>
                      <a:pt x="137" y="78"/>
                      <a:pt x="138" y="78"/>
                      <a:pt x="138" y="77"/>
                    </a:cubicBezTo>
                    <a:cubicBezTo>
                      <a:pt x="139" y="77"/>
                      <a:pt x="140" y="76"/>
                      <a:pt x="140" y="75"/>
                    </a:cubicBezTo>
                    <a:lnTo>
                      <a:pt x="141" y="74"/>
                    </a:lnTo>
                    <a:cubicBezTo>
                      <a:pt x="142" y="74"/>
                      <a:pt x="142" y="73"/>
                      <a:pt x="143" y="73"/>
                    </a:cubicBezTo>
                    <a:lnTo>
                      <a:pt x="144" y="72"/>
                    </a:lnTo>
                    <a:lnTo>
                      <a:pt x="144" y="71"/>
                    </a:lnTo>
                    <a:cubicBezTo>
                      <a:pt x="144" y="70"/>
                      <a:pt x="146" y="70"/>
                      <a:pt x="148" y="70"/>
                    </a:cubicBezTo>
                    <a:cubicBezTo>
                      <a:pt x="149" y="69"/>
                      <a:pt x="149" y="69"/>
                      <a:pt x="150" y="69"/>
                    </a:cubicBezTo>
                    <a:lnTo>
                      <a:pt x="151" y="69"/>
                    </a:lnTo>
                    <a:cubicBezTo>
                      <a:pt x="153" y="68"/>
                      <a:pt x="156" y="67"/>
                      <a:pt x="159" y="67"/>
                    </a:cubicBezTo>
                    <a:lnTo>
                      <a:pt x="160" y="67"/>
                    </a:lnTo>
                    <a:lnTo>
                      <a:pt x="161" y="67"/>
                    </a:lnTo>
                    <a:lnTo>
                      <a:pt x="162" y="67"/>
                    </a:lnTo>
                    <a:lnTo>
                      <a:pt x="163" y="66"/>
                    </a:lnTo>
                    <a:cubicBezTo>
                      <a:pt x="164" y="66"/>
                      <a:pt x="164" y="66"/>
                      <a:pt x="164" y="66"/>
                    </a:cubicBezTo>
                    <a:lnTo>
                      <a:pt x="165" y="66"/>
                    </a:lnTo>
                    <a:cubicBezTo>
                      <a:pt x="166" y="66"/>
                      <a:pt x="166" y="65"/>
                      <a:pt x="168" y="65"/>
                    </a:cubicBezTo>
                    <a:cubicBezTo>
                      <a:pt x="169" y="65"/>
                      <a:pt x="171" y="65"/>
                      <a:pt x="171" y="65"/>
                    </a:cubicBezTo>
                    <a:lnTo>
                      <a:pt x="172" y="65"/>
                    </a:lnTo>
                    <a:lnTo>
                      <a:pt x="174" y="65"/>
                    </a:lnTo>
                    <a:lnTo>
                      <a:pt x="175" y="65"/>
                    </a:lnTo>
                    <a:lnTo>
                      <a:pt x="176" y="65"/>
                    </a:lnTo>
                    <a:lnTo>
                      <a:pt x="176" y="64"/>
                    </a:lnTo>
                    <a:lnTo>
                      <a:pt x="177" y="64"/>
                    </a:lnTo>
                    <a:cubicBezTo>
                      <a:pt x="177" y="63"/>
                      <a:pt x="178" y="63"/>
                      <a:pt x="179" y="63"/>
                    </a:cubicBezTo>
                    <a:cubicBezTo>
                      <a:pt x="180" y="63"/>
                      <a:pt x="180" y="62"/>
                      <a:pt x="181" y="62"/>
                    </a:cubicBezTo>
                    <a:lnTo>
                      <a:pt x="182" y="62"/>
                    </a:lnTo>
                    <a:cubicBezTo>
                      <a:pt x="183" y="61"/>
                      <a:pt x="184" y="61"/>
                      <a:pt x="185" y="60"/>
                    </a:cubicBezTo>
                    <a:cubicBezTo>
                      <a:pt x="187" y="60"/>
                      <a:pt x="190" y="59"/>
                      <a:pt x="192" y="58"/>
                    </a:cubicBezTo>
                    <a:cubicBezTo>
                      <a:pt x="193" y="58"/>
                      <a:pt x="193" y="57"/>
                      <a:pt x="194" y="57"/>
                    </a:cubicBezTo>
                    <a:cubicBezTo>
                      <a:pt x="194" y="57"/>
                      <a:pt x="195" y="58"/>
                      <a:pt x="196" y="58"/>
                    </a:cubicBezTo>
                    <a:lnTo>
                      <a:pt x="196" y="59"/>
                    </a:lnTo>
                    <a:lnTo>
                      <a:pt x="196" y="60"/>
                    </a:lnTo>
                    <a:lnTo>
                      <a:pt x="196" y="61"/>
                    </a:lnTo>
                    <a:lnTo>
                      <a:pt x="197" y="62"/>
                    </a:lnTo>
                    <a:cubicBezTo>
                      <a:pt x="198" y="62"/>
                      <a:pt x="198" y="62"/>
                      <a:pt x="199" y="62"/>
                    </a:cubicBezTo>
                    <a:lnTo>
                      <a:pt x="200" y="62"/>
                    </a:lnTo>
                    <a:cubicBezTo>
                      <a:pt x="201" y="62"/>
                      <a:pt x="202" y="62"/>
                      <a:pt x="204" y="62"/>
                    </a:cubicBezTo>
                    <a:cubicBezTo>
                      <a:pt x="205" y="62"/>
                      <a:pt x="208" y="62"/>
                      <a:pt x="210" y="61"/>
                    </a:cubicBezTo>
                    <a:cubicBezTo>
                      <a:pt x="212" y="60"/>
                      <a:pt x="213" y="60"/>
                      <a:pt x="215" y="60"/>
                    </a:cubicBezTo>
                    <a:cubicBezTo>
                      <a:pt x="216" y="60"/>
                      <a:pt x="216" y="60"/>
                      <a:pt x="217" y="60"/>
                    </a:cubicBezTo>
                    <a:cubicBezTo>
                      <a:pt x="218" y="60"/>
                      <a:pt x="218" y="60"/>
                      <a:pt x="219" y="60"/>
                    </a:cubicBezTo>
                    <a:cubicBezTo>
                      <a:pt x="220" y="60"/>
                      <a:pt x="221" y="60"/>
                      <a:pt x="222" y="60"/>
                    </a:cubicBezTo>
                    <a:cubicBezTo>
                      <a:pt x="225" y="60"/>
                      <a:pt x="227" y="60"/>
                      <a:pt x="229" y="59"/>
                    </a:cubicBezTo>
                    <a:cubicBezTo>
                      <a:pt x="230" y="59"/>
                      <a:pt x="231" y="59"/>
                      <a:pt x="231" y="59"/>
                    </a:cubicBezTo>
                    <a:cubicBezTo>
                      <a:pt x="232" y="59"/>
                      <a:pt x="233" y="58"/>
                      <a:pt x="234" y="58"/>
                    </a:cubicBezTo>
                    <a:cubicBezTo>
                      <a:pt x="236" y="58"/>
                      <a:pt x="238" y="57"/>
                      <a:pt x="240" y="57"/>
                    </a:cubicBezTo>
                    <a:cubicBezTo>
                      <a:pt x="241" y="56"/>
                      <a:pt x="242" y="55"/>
                      <a:pt x="243" y="54"/>
                    </a:cubicBezTo>
                    <a:cubicBezTo>
                      <a:pt x="243" y="53"/>
                      <a:pt x="244" y="53"/>
                      <a:pt x="245" y="52"/>
                    </a:cubicBezTo>
                    <a:cubicBezTo>
                      <a:pt x="246" y="52"/>
                      <a:pt x="248" y="51"/>
                      <a:pt x="250" y="51"/>
                    </a:cubicBezTo>
                    <a:lnTo>
                      <a:pt x="251" y="51"/>
                    </a:lnTo>
                    <a:cubicBezTo>
                      <a:pt x="253" y="51"/>
                      <a:pt x="254" y="51"/>
                      <a:pt x="255" y="50"/>
                    </a:cubicBezTo>
                    <a:cubicBezTo>
                      <a:pt x="256" y="50"/>
                      <a:pt x="256" y="50"/>
                      <a:pt x="256" y="50"/>
                    </a:cubicBezTo>
                    <a:cubicBezTo>
                      <a:pt x="256" y="49"/>
                      <a:pt x="255" y="49"/>
                      <a:pt x="255" y="49"/>
                    </a:cubicBezTo>
                    <a:cubicBezTo>
                      <a:pt x="253" y="49"/>
                      <a:pt x="251" y="48"/>
                      <a:pt x="250" y="48"/>
                    </a:cubicBezTo>
                    <a:cubicBezTo>
                      <a:pt x="249" y="48"/>
                      <a:pt x="248" y="48"/>
                      <a:pt x="246" y="48"/>
                    </a:cubicBezTo>
                    <a:cubicBezTo>
                      <a:pt x="245" y="48"/>
                      <a:pt x="245" y="48"/>
                      <a:pt x="244" y="48"/>
                    </a:cubicBezTo>
                    <a:cubicBezTo>
                      <a:pt x="242" y="48"/>
                      <a:pt x="242" y="48"/>
                      <a:pt x="241" y="49"/>
                    </a:cubicBezTo>
                    <a:lnTo>
                      <a:pt x="240" y="49"/>
                    </a:lnTo>
                    <a:lnTo>
                      <a:pt x="239" y="49"/>
                    </a:lnTo>
                    <a:cubicBezTo>
                      <a:pt x="238" y="49"/>
                      <a:pt x="237" y="50"/>
                      <a:pt x="235" y="50"/>
                    </a:cubicBezTo>
                    <a:cubicBezTo>
                      <a:pt x="234" y="50"/>
                      <a:pt x="234" y="50"/>
                      <a:pt x="233" y="49"/>
                    </a:cubicBezTo>
                    <a:cubicBezTo>
                      <a:pt x="231" y="49"/>
                      <a:pt x="231" y="49"/>
                      <a:pt x="230" y="49"/>
                    </a:cubicBezTo>
                    <a:cubicBezTo>
                      <a:pt x="229" y="49"/>
                      <a:pt x="229" y="49"/>
                      <a:pt x="229" y="49"/>
                    </a:cubicBezTo>
                    <a:cubicBezTo>
                      <a:pt x="228" y="48"/>
                      <a:pt x="228" y="48"/>
                      <a:pt x="228" y="48"/>
                    </a:cubicBezTo>
                    <a:cubicBezTo>
                      <a:pt x="226" y="48"/>
                      <a:pt x="225" y="47"/>
                      <a:pt x="223" y="47"/>
                    </a:cubicBezTo>
                    <a:cubicBezTo>
                      <a:pt x="222" y="47"/>
                      <a:pt x="221" y="47"/>
                      <a:pt x="220" y="47"/>
                    </a:cubicBezTo>
                    <a:cubicBezTo>
                      <a:pt x="219" y="46"/>
                      <a:pt x="218" y="46"/>
                      <a:pt x="218" y="45"/>
                    </a:cubicBezTo>
                    <a:lnTo>
                      <a:pt x="218" y="44"/>
                    </a:lnTo>
                    <a:lnTo>
                      <a:pt x="218" y="43"/>
                    </a:lnTo>
                    <a:cubicBezTo>
                      <a:pt x="219" y="43"/>
                      <a:pt x="219" y="43"/>
                      <a:pt x="219" y="42"/>
                    </a:cubicBezTo>
                    <a:lnTo>
                      <a:pt x="219" y="41"/>
                    </a:lnTo>
                    <a:lnTo>
                      <a:pt x="219" y="40"/>
                    </a:lnTo>
                    <a:cubicBezTo>
                      <a:pt x="219" y="39"/>
                      <a:pt x="219" y="39"/>
                      <a:pt x="220" y="39"/>
                    </a:cubicBezTo>
                    <a:cubicBezTo>
                      <a:pt x="221" y="39"/>
                      <a:pt x="222" y="38"/>
                      <a:pt x="222" y="38"/>
                    </a:cubicBezTo>
                    <a:lnTo>
                      <a:pt x="223" y="38"/>
                    </a:lnTo>
                    <a:cubicBezTo>
                      <a:pt x="223" y="37"/>
                      <a:pt x="224" y="37"/>
                      <a:pt x="224" y="37"/>
                    </a:cubicBezTo>
                    <a:lnTo>
                      <a:pt x="225" y="37"/>
                    </a:lnTo>
                    <a:cubicBezTo>
                      <a:pt x="227" y="38"/>
                      <a:pt x="230" y="38"/>
                      <a:pt x="230" y="39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2" y="39"/>
                      <a:pt x="232" y="39"/>
                      <a:pt x="232" y="39"/>
                    </a:cubicBezTo>
                    <a:lnTo>
                      <a:pt x="233" y="39"/>
                    </a:lnTo>
                    <a:cubicBezTo>
                      <a:pt x="234" y="39"/>
                      <a:pt x="236" y="39"/>
                      <a:pt x="236" y="39"/>
                    </a:cubicBezTo>
                    <a:cubicBezTo>
                      <a:pt x="236" y="38"/>
                      <a:pt x="236" y="38"/>
                      <a:pt x="236" y="38"/>
                    </a:cubicBezTo>
                    <a:cubicBezTo>
                      <a:pt x="235" y="38"/>
                      <a:pt x="234" y="37"/>
                      <a:pt x="233" y="36"/>
                    </a:cubicBezTo>
                    <a:cubicBezTo>
                      <a:pt x="232" y="35"/>
                      <a:pt x="230" y="35"/>
                      <a:pt x="230" y="34"/>
                    </a:cubicBezTo>
                    <a:lnTo>
                      <a:pt x="229" y="34"/>
                    </a:lnTo>
                    <a:cubicBezTo>
                      <a:pt x="229" y="34"/>
                      <a:pt x="228" y="33"/>
                      <a:pt x="229" y="33"/>
                    </a:cubicBezTo>
                    <a:cubicBezTo>
                      <a:pt x="229" y="32"/>
                      <a:pt x="230" y="32"/>
                      <a:pt x="231" y="32"/>
                    </a:cubicBezTo>
                    <a:lnTo>
                      <a:pt x="232" y="32"/>
                    </a:lnTo>
                    <a:cubicBezTo>
                      <a:pt x="233" y="32"/>
                      <a:pt x="235" y="31"/>
                      <a:pt x="237" y="31"/>
                    </a:cubicBezTo>
                    <a:lnTo>
                      <a:pt x="238" y="31"/>
                    </a:lnTo>
                    <a:cubicBezTo>
                      <a:pt x="239" y="31"/>
                      <a:pt x="239" y="32"/>
                      <a:pt x="239" y="32"/>
                    </a:cubicBezTo>
                    <a:cubicBezTo>
                      <a:pt x="240" y="32"/>
                      <a:pt x="241" y="32"/>
                      <a:pt x="242" y="32"/>
                    </a:cubicBezTo>
                    <a:lnTo>
                      <a:pt x="243" y="32"/>
                    </a:lnTo>
                    <a:cubicBezTo>
                      <a:pt x="244" y="32"/>
                      <a:pt x="245" y="32"/>
                      <a:pt x="245" y="32"/>
                    </a:cubicBezTo>
                    <a:cubicBezTo>
                      <a:pt x="246" y="32"/>
                      <a:pt x="247" y="32"/>
                      <a:pt x="248" y="33"/>
                    </a:cubicBezTo>
                    <a:cubicBezTo>
                      <a:pt x="248" y="33"/>
                      <a:pt x="249" y="33"/>
                      <a:pt x="250" y="33"/>
                    </a:cubicBezTo>
                    <a:lnTo>
                      <a:pt x="251" y="33"/>
                    </a:lnTo>
                    <a:cubicBezTo>
                      <a:pt x="252" y="32"/>
                      <a:pt x="254" y="32"/>
                      <a:pt x="255" y="31"/>
                    </a:cubicBezTo>
                    <a:cubicBezTo>
                      <a:pt x="256" y="30"/>
                      <a:pt x="257" y="30"/>
                      <a:pt x="259" y="29"/>
                    </a:cubicBezTo>
                    <a:cubicBezTo>
                      <a:pt x="259" y="29"/>
                      <a:pt x="260" y="29"/>
                      <a:pt x="261" y="29"/>
                    </a:cubicBezTo>
                    <a:lnTo>
                      <a:pt x="262" y="29"/>
                    </a:lnTo>
                    <a:cubicBezTo>
                      <a:pt x="263" y="29"/>
                      <a:pt x="264" y="29"/>
                      <a:pt x="265" y="29"/>
                    </a:cubicBezTo>
                    <a:cubicBezTo>
                      <a:pt x="266" y="29"/>
                      <a:pt x="267" y="29"/>
                      <a:pt x="267" y="29"/>
                    </a:cubicBezTo>
                    <a:cubicBezTo>
                      <a:pt x="268" y="29"/>
                      <a:pt x="270" y="29"/>
                      <a:pt x="270" y="29"/>
                    </a:cubicBezTo>
                    <a:cubicBezTo>
                      <a:pt x="272" y="29"/>
                      <a:pt x="273" y="29"/>
                      <a:pt x="275" y="29"/>
                    </a:cubicBezTo>
                    <a:lnTo>
                      <a:pt x="276" y="29"/>
                    </a:lnTo>
                    <a:cubicBezTo>
                      <a:pt x="277" y="29"/>
                      <a:pt x="279" y="29"/>
                      <a:pt x="280" y="30"/>
                    </a:cubicBezTo>
                    <a:cubicBezTo>
                      <a:pt x="281" y="30"/>
                      <a:pt x="281" y="31"/>
                      <a:pt x="281" y="31"/>
                    </a:cubicBezTo>
                    <a:cubicBezTo>
                      <a:pt x="281" y="32"/>
                      <a:pt x="279" y="32"/>
                      <a:pt x="278" y="32"/>
                    </a:cubicBezTo>
                    <a:cubicBezTo>
                      <a:pt x="278" y="32"/>
                      <a:pt x="277" y="32"/>
                      <a:pt x="277" y="33"/>
                    </a:cubicBezTo>
                    <a:cubicBezTo>
                      <a:pt x="276" y="33"/>
                      <a:pt x="276" y="33"/>
                      <a:pt x="275" y="33"/>
                    </a:cubicBezTo>
                    <a:lnTo>
                      <a:pt x="274" y="33"/>
                    </a:lnTo>
                    <a:cubicBezTo>
                      <a:pt x="274" y="34"/>
                      <a:pt x="275" y="34"/>
                      <a:pt x="275" y="34"/>
                    </a:cubicBezTo>
                    <a:cubicBezTo>
                      <a:pt x="275" y="35"/>
                      <a:pt x="275" y="35"/>
                      <a:pt x="275" y="35"/>
                    </a:cubicBezTo>
                    <a:lnTo>
                      <a:pt x="275" y="36"/>
                    </a:lnTo>
                    <a:lnTo>
                      <a:pt x="276" y="36"/>
                    </a:lnTo>
                    <a:lnTo>
                      <a:pt x="277" y="36"/>
                    </a:lnTo>
                    <a:cubicBezTo>
                      <a:pt x="278" y="36"/>
                      <a:pt x="278" y="36"/>
                      <a:pt x="279" y="36"/>
                    </a:cubicBezTo>
                    <a:lnTo>
                      <a:pt x="280" y="36"/>
                    </a:lnTo>
                    <a:cubicBezTo>
                      <a:pt x="281" y="37"/>
                      <a:pt x="282" y="37"/>
                      <a:pt x="282" y="37"/>
                    </a:cubicBezTo>
                    <a:cubicBezTo>
                      <a:pt x="283" y="37"/>
                      <a:pt x="283" y="37"/>
                      <a:pt x="283" y="37"/>
                    </a:cubicBezTo>
                    <a:cubicBezTo>
                      <a:pt x="283" y="37"/>
                      <a:pt x="283" y="38"/>
                      <a:pt x="284" y="38"/>
                    </a:cubicBezTo>
                    <a:cubicBezTo>
                      <a:pt x="285" y="38"/>
                      <a:pt x="285" y="38"/>
                      <a:pt x="285" y="38"/>
                    </a:cubicBezTo>
                    <a:lnTo>
                      <a:pt x="286" y="38"/>
                    </a:lnTo>
                    <a:lnTo>
                      <a:pt x="287" y="38"/>
                    </a:lnTo>
                    <a:lnTo>
                      <a:pt x="288" y="38"/>
                    </a:lnTo>
                    <a:cubicBezTo>
                      <a:pt x="289" y="38"/>
                      <a:pt x="289" y="38"/>
                      <a:pt x="289" y="37"/>
                    </a:cubicBezTo>
                    <a:cubicBezTo>
                      <a:pt x="290" y="37"/>
                      <a:pt x="290" y="36"/>
                      <a:pt x="290" y="36"/>
                    </a:cubicBezTo>
                    <a:cubicBezTo>
                      <a:pt x="291" y="36"/>
                      <a:pt x="291" y="35"/>
                      <a:pt x="292" y="35"/>
                    </a:cubicBezTo>
                    <a:lnTo>
                      <a:pt x="292" y="34"/>
                    </a:lnTo>
                    <a:cubicBezTo>
                      <a:pt x="293" y="33"/>
                      <a:pt x="293" y="33"/>
                      <a:pt x="294" y="32"/>
                    </a:cubicBezTo>
                    <a:cubicBezTo>
                      <a:pt x="295" y="32"/>
                      <a:pt x="296" y="31"/>
                      <a:pt x="296" y="31"/>
                    </a:cubicBezTo>
                    <a:cubicBezTo>
                      <a:pt x="297" y="31"/>
                      <a:pt x="297" y="31"/>
                      <a:pt x="297" y="32"/>
                    </a:cubicBezTo>
                    <a:cubicBezTo>
                      <a:pt x="298" y="32"/>
                      <a:pt x="298" y="32"/>
                      <a:pt x="298" y="33"/>
                    </a:cubicBezTo>
                    <a:cubicBezTo>
                      <a:pt x="299" y="33"/>
                      <a:pt x="299" y="34"/>
                      <a:pt x="299" y="34"/>
                    </a:cubicBezTo>
                    <a:cubicBezTo>
                      <a:pt x="299" y="34"/>
                      <a:pt x="301" y="35"/>
                      <a:pt x="302" y="35"/>
                    </a:cubicBezTo>
                    <a:cubicBezTo>
                      <a:pt x="303" y="35"/>
                      <a:pt x="303" y="35"/>
                      <a:pt x="303" y="36"/>
                    </a:cubicBezTo>
                    <a:lnTo>
                      <a:pt x="304" y="36"/>
                    </a:lnTo>
                    <a:cubicBezTo>
                      <a:pt x="305" y="36"/>
                      <a:pt x="305" y="36"/>
                      <a:pt x="305" y="36"/>
                    </a:cubicBezTo>
                    <a:cubicBezTo>
                      <a:pt x="306" y="36"/>
                      <a:pt x="306" y="36"/>
                      <a:pt x="306" y="36"/>
                    </a:cubicBezTo>
                    <a:lnTo>
                      <a:pt x="307" y="36"/>
                    </a:lnTo>
                    <a:lnTo>
                      <a:pt x="308" y="36"/>
                    </a:lnTo>
                    <a:lnTo>
                      <a:pt x="309" y="36"/>
                    </a:lnTo>
                    <a:cubicBezTo>
                      <a:pt x="309" y="36"/>
                      <a:pt x="310" y="36"/>
                      <a:pt x="311" y="36"/>
                    </a:cubicBezTo>
                    <a:lnTo>
                      <a:pt x="311" y="35"/>
                    </a:lnTo>
                    <a:lnTo>
                      <a:pt x="312" y="35"/>
                    </a:lnTo>
                    <a:cubicBezTo>
                      <a:pt x="312" y="34"/>
                      <a:pt x="312" y="34"/>
                      <a:pt x="312" y="34"/>
                    </a:cubicBezTo>
                    <a:lnTo>
                      <a:pt x="313" y="34"/>
                    </a:lnTo>
                    <a:lnTo>
                      <a:pt x="313" y="33"/>
                    </a:lnTo>
                    <a:lnTo>
                      <a:pt x="314" y="33"/>
                    </a:lnTo>
                    <a:cubicBezTo>
                      <a:pt x="314" y="32"/>
                      <a:pt x="313" y="32"/>
                      <a:pt x="313" y="32"/>
                    </a:cubicBezTo>
                    <a:lnTo>
                      <a:pt x="312" y="31"/>
                    </a:lnTo>
                    <a:lnTo>
                      <a:pt x="311" y="31"/>
                    </a:lnTo>
                    <a:cubicBezTo>
                      <a:pt x="311" y="30"/>
                      <a:pt x="310" y="30"/>
                      <a:pt x="309" y="29"/>
                    </a:cubicBezTo>
                    <a:cubicBezTo>
                      <a:pt x="308" y="29"/>
                      <a:pt x="308" y="29"/>
                      <a:pt x="308" y="29"/>
                    </a:cubicBezTo>
                    <a:cubicBezTo>
                      <a:pt x="307" y="29"/>
                      <a:pt x="305" y="28"/>
                      <a:pt x="304" y="28"/>
                    </a:cubicBezTo>
                    <a:cubicBezTo>
                      <a:pt x="303" y="27"/>
                      <a:pt x="302" y="27"/>
                      <a:pt x="302" y="27"/>
                    </a:cubicBezTo>
                    <a:cubicBezTo>
                      <a:pt x="302" y="26"/>
                      <a:pt x="302" y="26"/>
                      <a:pt x="301" y="26"/>
                    </a:cubicBezTo>
                    <a:cubicBezTo>
                      <a:pt x="301" y="26"/>
                      <a:pt x="301" y="25"/>
                      <a:pt x="300" y="25"/>
                    </a:cubicBezTo>
                    <a:cubicBezTo>
                      <a:pt x="299" y="24"/>
                      <a:pt x="299" y="24"/>
                      <a:pt x="299" y="24"/>
                    </a:cubicBezTo>
                    <a:lnTo>
                      <a:pt x="299" y="23"/>
                    </a:lnTo>
                    <a:lnTo>
                      <a:pt x="299" y="22"/>
                    </a:lnTo>
                    <a:cubicBezTo>
                      <a:pt x="300" y="22"/>
                      <a:pt x="301" y="22"/>
                      <a:pt x="301" y="22"/>
                    </a:cubicBezTo>
                    <a:cubicBezTo>
                      <a:pt x="302" y="22"/>
                      <a:pt x="302" y="22"/>
                      <a:pt x="303" y="21"/>
                    </a:cubicBezTo>
                    <a:cubicBezTo>
                      <a:pt x="304" y="21"/>
                      <a:pt x="304" y="21"/>
                      <a:pt x="304" y="21"/>
                    </a:cubicBezTo>
                    <a:cubicBezTo>
                      <a:pt x="305" y="20"/>
                      <a:pt x="305" y="19"/>
                      <a:pt x="305" y="19"/>
                    </a:cubicBezTo>
                    <a:lnTo>
                      <a:pt x="306" y="18"/>
                    </a:lnTo>
                    <a:lnTo>
                      <a:pt x="307" y="18"/>
                    </a:lnTo>
                    <a:lnTo>
                      <a:pt x="307" y="17"/>
                    </a:lnTo>
                    <a:lnTo>
                      <a:pt x="307" y="16"/>
                    </a:lnTo>
                    <a:lnTo>
                      <a:pt x="308" y="15"/>
                    </a:lnTo>
                    <a:cubicBezTo>
                      <a:pt x="308" y="14"/>
                      <a:pt x="308" y="14"/>
                      <a:pt x="308" y="13"/>
                    </a:cubicBezTo>
                    <a:lnTo>
                      <a:pt x="308" y="12"/>
                    </a:lnTo>
                    <a:cubicBezTo>
                      <a:pt x="308" y="12"/>
                      <a:pt x="308" y="11"/>
                      <a:pt x="308" y="10"/>
                    </a:cubicBezTo>
                    <a:cubicBezTo>
                      <a:pt x="308" y="9"/>
                      <a:pt x="308" y="9"/>
                      <a:pt x="309" y="8"/>
                    </a:cubicBezTo>
                    <a:lnTo>
                      <a:pt x="310" y="8"/>
                    </a:lnTo>
                    <a:lnTo>
                      <a:pt x="311" y="8"/>
                    </a:lnTo>
                    <a:cubicBezTo>
                      <a:pt x="312" y="9"/>
                      <a:pt x="312" y="9"/>
                      <a:pt x="313" y="9"/>
                    </a:cubicBezTo>
                    <a:lnTo>
                      <a:pt x="314" y="9"/>
                    </a:lnTo>
                    <a:cubicBezTo>
                      <a:pt x="315" y="9"/>
                      <a:pt x="315" y="9"/>
                      <a:pt x="316" y="9"/>
                    </a:cubicBezTo>
                    <a:cubicBezTo>
                      <a:pt x="316" y="9"/>
                      <a:pt x="317" y="9"/>
                      <a:pt x="318" y="9"/>
                    </a:cubicBezTo>
                    <a:lnTo>
                      <a:pt x="319" y="8"/>
                    </a:lnTo>
                    <a:cubicBezTo>
                      <a:pt x="320" y="8"/>
                      <a:pt x="321" y="7"/>
                      <a:pt x="321" y="7"/>
                    </a:cubicBezTo>
                    <a:lnTo>
                      <a:pt x="322" y="7"/>
                    </a:lnTo>
                    <a:cubicBezTo>
                      <a:pt x="323" y="7"/>
                      <a:pt x="324" y="7"/>
                      <a:pt x="324" y="6"/>
                    </a:cubicBezTo>
                    <a:cubicBezTo>
                      <a:pt x="325" y="6"/>
                      <a:pt x="325" y="6"/>
                      <a:pt x="325" y="6"/>
                    </a:cubicBezTo>
                    <a:cubicBezTo>
                      <a:pt x="326" y="6"/>
                      <a:pt x="326" y="6"/>
                      <a:pt x="326" y="6"/>
                    </a:cubicBezTo>
                    <a:cubicBezTo>
                      <a:pt x="327" y="6"/>
                      <a:pt x="327" y="6"/>
                      <a:pt x="328" y="6"/>
                    </a:cubicBezTo>
                    <a:cubicBezTo>
                      <a:pt x="329" y="6"/>
                      <a:pt x="329" y="7"/>
                      <a:pt x="329" y="7"/>
                    </a:cubicBezTo>
                    <a:cubicBezTo>
                      <a:pt x="330" y="7"/>
                      <a:pt x="330" y="7"/>
                      <a:pt x="330" y="8"/>
                    </a:cubicBezTo>
                    <a:cubicBezTo>
                      <a:pt x="331" y="8"/>
                      <a:pt x="331" y="8"/>
                      <a:pt x="332" y="8"/>
                    </a:cubicBezTo>
                    <a:cubicBezTo>
                      <a:pt x="332" y="8"/>
                      <a:pt x="333" y="9"/>
                      <a:pt x="334" y="9"/>
                    </a:cubicBezTo>
                    <a:lnTo>
                      <a:pt x="335" y="9"/>
                    </a:lnTo>
                    <a:lnTo>
                      <a:pt x="336" y="9"/>
                    </a:lnTo>
                    <a:cubicBezTo>
                      <a:pt x="336" y="9"/>
                      <a:pt x="337" y="9"/>
                      <a:pt x="337" y="8"/>
                    </a:cubicBezTo>
                    <a:lnTo>
                      <a:pt x="338" y="8"/>
                    </a:lnTo>
                    <a:cubicBezTo>
                      <a:pt x="339" y="8"/>
                      <a:pt x="340" y="8"/>
                      <a:pt x="340" y="8"/>
                    </a:cubicBezTo>
                    <a:lnTo>
                      <a:pt x="341" y="8"/>
                    </a:lnTo>
                    <a:cubicBezTo>
                      <a:pt x="341" y="8"/>
                      <a:pt x="342" y="8"/>
                      <a:pt x="343" y="8"/>
                    </a:cubicBezTo>
                    <a:cubicBezTo>
                      <a:pt x="344" y="8"/>
                      <a:pt x="345" y="8"/>
                      <a:pt x="345" y="8"/>
                    </a:cubicBezTo>
                    <a:lnTo>
                      <a:pt x="346" y="8"/>
                    </a:lnTo>
                    <a:cubicBezTo>
                      <a:pt x="346" y="8"/>
                      <a:pt x="347" y="8"/>
                      <a:pt x="348" y="7"/>
                    </a:cubicBezTo>
                    <a:cubicBezTo>
                      <a:pt x="349" y="7"/>
                      <a:pt x="349" y="7"/>
                      <a:pt x="350" y="7"/>
                    </a:cubicBezTo>
                    <a:cubicBezTo>
                      <a:pt x="351" y="7"/>
                      <a:pt x="353" y="7"/>
                      <a:pt x="355" y="7"/>
                    </a:cubicBezTo>
                    <a:cubicBezTo>
                      <a:pt x="356" y="7"/>
                      <a:pt x="356" y="7"/>
                      <a:pt x="356" y="7"/>
                    </a:cubicBezTo>
                    <a:cubicBezTo>
                      <a:pt x="357" y="7"/>
                      <a:pt x="358" y="7"/>
                      <a:pt x="358" y="7"/>
                    </a:cubicBezTo>
                    <a:lnTo>
                      <a:pt x="359" y="8"/>
                    </a:lnTo>
                    <a:cubicBezTo>
                      <a:pt x="360" y="8"/>
                      <a:pt x="360" y="8"/>
                      <a:pt x="361" y="8"/>
                    </a:cubicBezTo>
                    <a:lnTo>
                      <a:pt x="362" y="8"/>
                    </a:lnTo>
                    <a:cubicBezTo>
                      <a:pt x="363" y="8"/>
                      <a:pt x="363" y="8"/>
                      <a:pt x="363" y="8"/>
                    </a:cubicBezTo>
                    <a:cubicBezTo>
                      <a:pt x="364" y="8"/>
                      <a:pt x="364" y="8"/>
                      <a:pt x="364" y="8"/>
                    </a:cubicBezTo>
                    <a:cubicBezTo>
                      <a:pt x="364" y="8"/>
                      <a:pt x="365" y="8"/>
                      <a:pt x="365" y="7"/>
                    </a:cubicBezTo>
                    <a:cubicBezTo>
                      <a:pt x="366" y="7"/>
                      <a:pt x="367" y="7"/>
                      <a:pt x="367" y="7"/>
                    </a:cubicBezTo>
                    <a:cubicBezTo>
                      <a:pt x="368" y="7"/>
                      <a:pt x="368" y="7"/>
                      <a:pt x="368" y="7"/>
                    </a:cubicBezTo>
                    <a:lnTo>
                      <a:pt x="369" y="6"/>
                    </a:lnTo>
                    <a:cubicBezTo>
                      <a:pt x="372" y="6"/>
                      <a:pt x="373" y="5"/>
                      <a:pt x="376" y="5"/>
                    </a:cubicBezTo>
                    <a:cubicBezTo>
                      <a:pt x="377" y="5"/>
                      <a:pt x="378" y="5"/>
                      <a:pt x="379" y="5"/>
                    </a:cubicBezTo>
                    <a:lnTo>
                      <a:pt x="380" y="5"/>
                    </a:lnTo>
                    <a:cubicBezTo>
                      <a:pt x="380" y="4"/>
                      <a:pt x="380" y="4"/>
                      <a:pt x="380" y="4"/>
                    </a:cubicBezTo>
                    <a:cubicBezTo>
                      <a:pt x="381" y="4"/>
                      <a:pt x="381" y="4"/>
                      <a:pt x="381" y="4"/>
                    </a:cubicBezTo>
                    <a:lnTo>
                      <a:pt x="382" y="4"/>
                    </a:lnTo>
                    <a:lnTo>
                      <a:pt x="382" y="3"/>
                    </a:lnTo>
                    <a:cubicBezTo>
                      <a:pt x="383" y="3"/>
                      <a:pt x="383" y="3"/>
                      <a:pt x="384" y="2"/>
                    </a:cubicBezTo>
                    <a:lnTo>
                      <a:pt x="385" y="2"/>
                    </a:lnTo>
                    <a:cubicBezTo>
                      <a:pt x="385" y="1"/>
                      <a:pt x="386" y="1"/>
                      <a:pt x="387" y="1"/>
                    </a:cubicBezTo>
                    <a:cubicBezTo>
                      <a:pt x="387" y="1"/>
                      <a:pt x="387" y="0"/>
                      <a:pt x="388" y="0"/>
                    </a:cubicBezTo>
                    <a:lnTo>
                      <a:pt x="389" y="0"/>
                    </a:lnTo>
                    <a:lnTo>
                      <a:pt x="390" y="0"/>
                    </a:lnTo>
                    <a:lnTo>
                      <a:pt x="391" y="0"/>
                    </a:lnTo>
                    <a:lnTo>
                      <a:pt x="392" y="0"/>
                    </a:lnTo>
                    <a:lnTo>
                      <a:pt x="393" y="0"/>
                    </a:lnTo>
                    <a:lnTo>
                      <a:pt x="394" y="0"/>
                    </a:lnTo>
                    <a:cubicBezTo>
                      <a:pt x="394" y="0"/>
                      <a:pt x="395" y="1"/>
                      <a:pt x="396" y="1"/>
                    </a:cubicBezTo>
                    <a:cubicBezTo>
                      <a:pt x="397" y="1"/>
                      <a:pt x="397" y="1"/>
                      <a:pt x="398" y="1"/>
                    </a:cubicBezTo>
                    <a:lnTo>
                      <a:pt x="399" y="1"/>
                    </a:lnTo>
                    <a:lnTo>
                      <a:pt x="400" y="1"/>
                    </a:lnTo>
                    <a:lnTo>
                      <a:pt x="401" y="1"/>
                    </a:lnTo>
                    <a:cubicBezTo>
                      <a:pt x="402" y="1"/>
                      <a:pt x="403" y="1"/>
                      <a:pt x="405" y="1"/>
                    </a:cubicBezTo>
                    <a:cubicBezTo>
                      <a:pt x="406" y="1"/>
                      <a:pt x="406" y="1"/>
                      <a:pt x="406" y="1"/>
                    </a:cubicBezTo>
                    <a:cubicBezTo>
                      <a:pt x="408" y="1"/>
                      <a:pt x="410" y="1"/>
                      <a:pt x="412" y="1"/>
                    </a:cubicBezTo>
                    <a:cubicBezTo>
                      <a:pt x="414" y="0"/>
                      <a:pt x="416" y="0"/>
                      <a:pt x="418" y="0"/>
                    </a:cubicBezTo>
                    <a:cubicBezTo>
                      <a:pt x="419" y="0"/>
                      <a:pt x="420" y="0"/>
                      <a:pt x="421" y="0"/>
                    </a:cubicBezTo>
                    <a:cubicBezTo>
                      <a:pt x="421" y="0"/>
                      <a:pt x="422" y="0"/>
                      <a:pt x="423" y="0"/>
                    </a:cubicBezTo>
                    <a:cubicBezTo>
                      <a:pt x="424" y="0"/>
                      <a:pt x="425" y="0"/>
                      <a:pt x="426" y="1"/>
                    </a:cubicBezTo>
                    <a:lnTo>
                      <a:pt x="427" y="1"/>
                    </a:lnTo>
                    <a:cubicBezTo>
                      <a:pt x="428" y="2"/>
                      <a:pt x="429" y="2"/>
                      <a:pt x="430" y="2"/>
                    </a:cubicBezTo>
                    <a:cubicBezTo>
                      <a:pt x="431" y="2"/>
                      <a:pt x="431" y="2"/>
                      <a:pt x="432" y="2"/>
                    </a:cubicBezTo>
                    <a:cubicBezTo>
                      <a:pt x="434" y="2"/>
                      <a:pt x="436" y="2"/>
                      <a:pt x="438" y="1"/>
                    </a:cubicBezTo>
                    <a:lnTo>
                      <a:pt x="439" y="1"/>
                    </a:lnTo>
                    <a:lnTo>
                      <a:pt x="441" y="1"/>
                    </a:lnTo>
                    <a:cubicBezTo>
                      <a:pt x="442" y="1"/>
                      <a:pt x="442" y="1"/>
                      <a:pt x="442" y="1"/>
                    </a:cubicBezTo>
                    <a:cubicBezTo>
                      <a:pt x="443" y="1"/>
                      <a:pt x="443" y="1"/>
                      <a:pt x="444" y="1"/>
                    </a:cubicBezTo>
                    <a:cubicBezTo>
                      <a:pt x="445" y="1"/>
                      <a:pt x="446" y="0"/>
                      <a:pt x="446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47" y="0"/>
                      <a:pt x="447" y="1"/>
                      <a:pt x="448" y="1"/>
                    </a:cubicBezTo>
                    <a:cubicBezTo>
                      <a:pt x="450" y="1"/>
                      <a:pt x="451" y="1"/>
                      <a:pt x="452" y="1"/>
                    </a:cubicBezTo>
                    <a:cubicBezTo>
                      <a:pt x="453" y="1"/>
                      <a:pt x="455" y="1"/>
                      <a:pt x="457" y="1"/>
                    </a:cubicBezTo>
                    <a:lnTo>
                      <a:pt x="458" y="2"/>
                    </a:lnTo>
                    <a:lnTo>
                      <a:pt x="459" y="2"/>
                    </a:lnTo>
                    <a:cubicBezTo>
                      <a:pt x="459" y="2"/>
                      <a:pt x="460" y="2"/>
                      <a:pt x="460" y="3"/>
                    </a:cubicBezTo>
                    <a:lnTo>
                      <a:pt x="460" y="4"/>
                    </a:lnTo>
                    <a:cubicBezTo>
                      <a:pt x="460" y="5"/>
                      <a:pt x="460" y="5"/>
                      <a:pt x="461" y="5"/>
                    </a:cubicBezTo>
                    <a:lnTo>
                      <a:pt x="462" y="5"/>
                    </a:lnTo>
                    <a:cubicBezTo>
                      <a:pt x="463" y="5"/>
                      <a:pt x="463" y="5"/>
                      <a:pt x="463" y="5"/>
                    </a:cubicBezTo>
                    <a:cubicBezTo>
                      <a:pt x="464" y="5"/>
                      <a:pt x="466" y="5"/>
                      <a:pt x="468" y="5"/>
                    </a:cubicBezTo>
                    <a:lnTo>
                      <a:pt x="469" y="5"/>
                    </a:lnTo>
                    <a:cubicBezTo>
                      <a:pt x="469" y="5"/>
                      <a:pt x="470" y="5"/>
                      <a:pt x="471" y="6"/>
                    </a:cubicBezTo>
                    <a:lnTo>
                      <a:pt x="472" y="6"/>
                    </a:lnTo>
                    <a:lnTo>
                      <a:pt x="472" y="7"/>
                    </a:lnTo>
                    <a:cubicBezTo>
                      <a:pt x="472" y="8"/>
                      <a:pt x="472" y="8"/>
                      <a:pt x="472" y="8"/>
                    </a:cubicBezTo>
                    <a:lnTo>
                      <a:pt x="472" y="9"/>
                    </a:lnTo>
                    <a:lnTo>
                      <a:pt x="473" y="9"/>
                    </a:lnTo>
                    <a:lnTo>
                      <a:pt x="473" y="10"/>
                    </a:lnTo>
                    <a:lnTo>
                      <a:pt x="474" y="11"/>
                    </a:lnTo>
                    <a:lnTo>
                      <a:pt x="475" y="12"/>
                    </a:lnTo>
                    <a:cubicBezTo>
                      <a:pt x="476" y="12"/>
                      <a:pt x="477" y="12"/>
                      <a:pt x="478" y="12"/>
                    </a:cubicBezTo>
                    <a:cubicBezTo>
                      <a:pt x="479" y="12"/>
                      <a:pt x="479" y="12"/>
                      <a:pt x="480" y="12"/>
                    </a:cubicBezTo>
                    <a:cubicBezTo>
                      <a:pt x="481" y="12"/>
                      <a:pt x="482" y="13"/>
                      <a:pt x="482" y="13"/>
                    </a:cubicBezTo>
                    <a:cubicBezTo>
                      <a:pt x="483" y="13"/>
                      <a:pt x="483" y="13"/>
                      <a:pt x="484" y="13"/>
                    </a:cubicBezTo>
                    <a:lnTo>
                      <a:pt x="484" y="14"/>
                    </a:lnTo>
                    <a:cubicBezTo>
                      <a:pt x="485" y="14"/>
                      <a:pt x="486" y="14"/>
                      <a:pt x="487" y="15"/>
                    </a:cubicBezTo>
                    <a:cubicBezTo>
                      <a:pt x="488" y="15"/>
                      <a:pt x="489" y="16"/>
                      <a:pt x="490" y="16"/>
                    </a:cubicBezTo>
                    <a:cubicBezTo>
                      <a:pt x="490" y="16"/>
                      <a:pt x="491" y="16"/>
                      <a:pt x="491" y="17"/>
                    </a:cubicBezTo>
                    <a:cubicBezTo>
                      <a:pt x="493" y="17"/>
                      <a:pt x="494" y="17"/>
                      <a:pt x="494" y="18"/>
                    </a:cubicBezTo>
                    <a:cubicBezTo>
                      <a:pt x="495" y="18"/>
                      <a:pt x="495" y="18"/>
                      <a:pt x="495" y="18"/>
                    </a:cubicBezTo>
                    <a:cubicBezTo>
                      <a:pt x="496" y="19"/>
                      <a:pt x="496" y="19"/>
                      <a:pt x="498" y="19"/>
                    </a:cubicBezTo>
                    <a:cubicBezTo>
                      <a:pt x="499" y="20"/>
                      <a:pt x="500" y="21"/>
                      <a:pt x="501" y="21"/>
                    </a:cubicBezTo>
                    <a:cubicBezTo>
                      <a:pt x="501" y="22"/>
                      <a:pt x="502" y="22"/>
                      <a:pt x="502" y="22"/>
                    </a:cubicBezTo>
                    <a:cubicBezTo>
                      <a:pt x="503" y="22"/>
                      <a:pt x="504" y="23"/>
                      <a:pt x="504" y="23"/>
                    </a:cubicBezTo>
                    <a:cubicBezTo>
                      <a:pt x="505" y="23"/>
                      <a:pt x="505" y="24"/>
                      <a:pt x="506" y="24"/>
                    </a:cubicBezTo>
                    <a:lnTo>
                      <a:pt x="507" y="25"/>
                    </a:lnTo>
                    <a:cubicBezTo>
                      <a:pt x="508" y="26"/>
                      <a:pt x="509" y="26"/>
                      <a:pt x="510" y="26"/>
                    </a:cubicBezTo>
                    <a:cubicBezTo>
                      <a:pt x="512" y="27"/>
                      <a:pt x="513" y="27"/>
                      <a:pt x="514" y="28"/>
                    </a:cubicBezTo>
                    <a:cubicBezTo>
                      <a:pt x="515" y="28"/>
                      <a:pt x="515" y="29"/>
                      <a:pt x="516" y="29"/>
                    </a:cubicBezTo>
                    <a:lnTo>
                      <a:pt x="517" y="30"/>
                    </a:lnTo>
                    <a:cubicBezTo>
                      <a:pt x="517" y="30"/>
                      <a:pt x="518" y="30"/>
                      <a:pt x="518" y="31"/>
                    </a:cubicBezTo>
                    <a:lnTo>
                      <a:pt x="519" y="31"/>
                    </a:lnTo>
                    <a:cubicBezTo>
                      <a:pt x="520" y="31"/>
                      <a:pt x="520" y="31"/>
                      <a:pt x="520" y="31"/>
                    </a:cubicBezTo>
                    <a:cubicBezTo>
                      <a:pt x="520" y="31"/>
                      <a:pt x="520" y="32"/>
                      <a:pt x="521" y="32"/>
                    </a:cubicBezTo>
                    <a:lnTo>
                      <a:pt x="522" y="32"/>
                    </a:lnTo>
                    <a:cubicBezTo>
                      <a:pt x="523" y="32"/>
                      <a:pt x="524" y="33"/>
                      <a:pt x="525" y="33"/>
                    </a:cubicBezTo>
                    <a:cubicBezTo>
                      <a:pt x="526" y="34"/>
                      <a:pt x="527" y="34"/>
                      <a:pt x="528" y="35"/>
                    </a:cubicBezTo>
                    <a:lnTo>
                      <a:pt x="528" y="36"/>
                    </a:lnTo>
                    <a:cubicBezTo>
                      <a:pt x="482" y="50"/>
                      <a:pt x="412" y="77"/>
                      <a:pt x="330" y="111"/>
                    </a:cubicBezTo>
                    <a:cubicBezTo>
                      <a:pt x="327" y="113"/>
                      <a:pt x="326" y="113"/>
                      <a:pt x="326" y="113"/>
                    </a:cubicBezTo>
                    <a:cubicBezTo>
                      <a:pt x="325" y="114"/>
                      <a:pt x="324" y="115"/>
                      <a:pt x="324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7" name="Shape 3407"/>
              <p:cNvSpPr/>
              <p:nvPr/>
            </p:nvSpPr>
            <p:spPr>
              <a:xfrm>
                <a:off x="8653209" y="10218122"/>
                <a:ext cx="7035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3" h="4" extrusionOk="0">
                    <a:moveTo>
                      <a:pt x="1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1" y="4"/>
                    </a:lnTo>
                    <a:cubicBezTo>
                      <a:pt x="2" y="4"/>
                      <a:pt x="3" y="3"/>
                      <a:pt x="3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-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8" name="Shape 3408"/>
              <p:cNvSpPr/>
              <p:nvPr/>
            </p:nvSpPr>
            <p:spPr>
              <a:xfrm>
                <a:off x="8558239" y="10091495"/>
                <a:ext cx="10552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4" h="2" extrusionOk="0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-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09" name="Shape 3409"/>
              <p:cNvSpPr/>
              <p:nvPr/>
            </p:nvSpPr>
            <p:spPr>
              <a:xfrm>
                <a:off x="8579343" y="10095002"/>
                <a:ext cx="7035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3" h="2" extrusionOk="0">
                    <a:moveTo>
                      <a:pt x="3" y="1"/>
                    </a:moveTo>
                    <a:cubicBezTo>
                      <a:pt x="3" y="2"/>
                      <a:pt x="2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2" y="-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10" name="Shape 3410"/>
              <p:cNvSpPr/>
              <p:nvPr/>
            </p:nvSpPr>
            <p:spPr>
              <a:xfrm>
                <a:off x="8621552" y="10123152"/>
                <a:ext cx="2462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8" h="3" extrusionOk="0">
                    <a:moveTo>
                      <a:pt x="3" y="3"/>
                    </a:move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0"/>
                      <a:pt x="3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lnTo>
                      <a:pt x="7" y="2"/>
                    </a:lnTo>
                    <a:cubicBezTo>
                      <a:pt x="6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11" name="Shape 3411"/>
              <p:cNvSpPr/>
              <p:nvPr/>
            </p:nvSpPr>
            <p:spPr>
              <a:xfrm>
                <a:off x="8568791" y="10109072"/>
                <a:ext cx="14070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5" h="2" extrusionOk="0">
                    <a:moveTo>
                      <a:pt x="0" y="2"/>
                    </a:moveTo>
                    <a:cubicBezTo>
                      <a:pt x="-1" y="1"/>
                      <a:pt x="1" y="0"/>
                      <a:pt x="2" y="0"/>
                    </a:cubicBezTo>
                    <a:cubicBezTo>
                      <a:pt x="3" y="0"/>
                      <a:pt x="5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12" name="Shape 3412"/>
              <p:cNvSpPr/>
              <p:nvPr/>
            </p:nvSpPr>
            <p:spPr>
              <a:xfrm>
                <a:off x="8593413" y="10281435"/>
                <a:ext cx="7035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3" h="2" extrusionOk="0">
                    <a:moveTo>
                      <a:pt x="3" y="1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13" name="Shape 3413"/>
              <p:cNvSpPr/>
              <p:nvPr/>
            </p:nvSpPr>
            <p:spPr>
              <a:xfrm>
                <a:off x="9529046" y="8301130"/>
                <a:ext cx="154766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45" h="25" extrusionOk="0">
                    <a:moveTo>
                      <a:pt x="45" y="13"/>
                    </a:moveTo>
                    <a:cubicBezTo>
                      <a:pt x="45" y="20"/>
                      <a:pt x="35" y="25"/>
                      <a:pt x="23" y="25"/>
                    </a:cubicBezTo>
                    <a:cubicBezTo>
                      <a:pt x="10" y="25"/>
                      <a:pt x="0" y="20"/>
                      <a:pt x="0" y="13"/>
                    </a:cubicBezTo>
                    <a:cubicBezTo>
                      <a:pt x="0" y="5"/>
                      <a:pt x="10" y="0"/>
                      <a:pt x="23" y="0"/>
                    </a:cubicBezTo>
                    <a:cubicBezTo>
                      <a:pt x="35" y="0"/>
                      <a:pt x="45" y="5"/>
                      <a:pt x="45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3414" name="Shape 3414"/>
            <p:cNvSpPr/>
            <p:nvPr/>
          </p:nvSpPr>
          <p:spPr>
            <a:xfrm>
              <a:off x="4942174" y="5502753"/>
              <a:ext cx="77383" cy="42209"/>
            </a:xfrm>
            <a:custGeom>
              <a:avLst/>
              <a:gdLst/>
              <a:ahLst/>
              <a:cxnLst/>
              <a:rect l="0" t="0" r="0" b="0"/>
              <a:pathLst>
                <a:path w="45" h="25" extrusionOk="0">
                  <a:moveTo>
                    <a:pt x="45" y="12"/>
                  </a:moveTo>
                  <a:cubicBezTo>
                    <a:pt x="45" y="19"/>
                    <a:pt x="34" y="25"/>
                    <a:pt x="22" y="25"/>
                  </a:cubicBezTo>
                  <a:cubicBezTo>
                    <a:pt x="10" y="25"/>
                    <a:pt x="0" y="19"/>
                    <a:pt x="0" y="12"/>
                  </a:cubicBezTo>
                  <a:cubicBezTo>
                    <a:pt x="0" y="5"/>
                    <a:pt x="10" y="0"/>
                    <a:pt x="22" y="0"/>
                  </a:cubicBezTo>
                  <a:cubicBezTo>
                    <a:pt x="34" y="0"/>
                    <a:pt x="45" y="5"/>
                    <a:pt x="45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3415" name="Shape 3415"/>
            <p:cNvGrpSpPr/>
            <p:nvPr/>
          </p:nvGrpSpPr>
          <p:grpSpPr>
            <a:xfrm>
              <a:off x="5446923" y="4852031"/>
              <a:ext cx="1570527" cy="991907"/>
              <a:chOff x="10074246" y="9606091"/>
              <a:chExt cx="3141052" cy="1983814"/>
            </a:xfrm>
          </p:grpSpPr>
          <p:sp>
            <p:nvSpPr>
              <p:cNvPr id="3416" name="Shape 3416"/>
              <p:cNvSpPr/>
              <p:nvPr/>
            </p:nvSpPr>
            <p:spPr>
              <a:xfrm>
                <a:off x="12546989" y="1093214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17" name="Shape 3417"/>
              <p:cNvSpPr/>
              <p:nvPr/>
            </p:nvSpPr>
            <p:spPr>
              <a:xfrm>
                <a:off x="12399248" y="11329625"/>
                <a:ext cx="52761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16" h="13" extrusionOk="0">
                    <a:moveTo>
                      <a:pt x="16" y="9"/>
                    </a:moveTo>
                    <a:lnTo>
                      <a:pt x="16" y="10"/>
                    </a:lnTo>
                    <a:cubicBezTo>
                      <a:pt x="16" y="10"/>
                      <a:pt x="15" y="11"/>
                      <a:pt x="15" y="13"/>
                    </a:cubicBezTo>
                    <a:cubicBezTo>
                      <a:pt x="13" y="12"/>
                      <a:pt x="11" y="12"/>
                      <a:pt x="9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3" y="10"/>
                      <a:pt x="1" y="10"/>
                      <a:pt x="0" y="8"/>
                    </a:cubicBezTo>
                    <a:cubicBezTo>
                      <a:pt x="-1" y="6"/>
                      <a:pt x="0" y="5"/>
                      <a:pt x="2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5" y="1"/>
                      <a:pt x="7" y="0"/>
                    </a:cubicBezTo>
                    <a:lnTo>
                      <a:pt x="8" y="0"/>
                    </a:lnTo>
                    <a:cubicBezTo>
                      <a:pt x="9" y="0"/>
                      <a:pt x="11" y="1"/>
                      <a:pt x="12" y="1"/>
                    </a:cubicBezTo>
                    <a:lnTo>
                      <a:pt x="13" y="2"/>
                    </a:lnTo>
                    <a:lnTo>
                      <a:pt x="14" y="3"/>
                    </a:lnTo>
                    <a:cubicBezTo>
                      <a:pt x="15" y="3"/>
                      <a:pt x="15" y="4"/>
                      <a:pt x="15" y="4"/>
                    </a:cubicBezTo>
                    <a:cubicBezTo>
                      <a:pt x="16" y="5"/>
                      <a:pt x="15" y="5"/>
                      <a:pt x="15" y="5"/>
                    </a:cubicBezTo>
                    <a:lnTo>
                      <a:pt x="15" y="6"/>
                    </a:lnTo>
                    <a:cubicBezTo>
                      <a:pt x="15" y="7"/>
                      <a:pt x="15" y="7"/>
                      <a:pt x="15" y="8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18" name="Shape 3418"/>
              <p:cNvSpPr/>
              <p:nvPr/>
            </p:nvSpPr>
            <p:spPr>
              <a:xfrm>
                <a:off x="12803761" y="10295505"/>
                <a:ext cx="408020" cy="365811"/>
              </a:xfrm>
              <a:custGeom>
                <a:avLst/>
                <a:gdLst/>
                <a:ahLst/>
                <a:cxnLst/>
                <a:rect l="0" t="0" r="0" b="0"/>
                <a:pathLst>
                  <a:path w="117" h="105" extrusionOk="0">
                    <a:moveTo>
                      <a:pt x="115" y="13"/>
                    </a:moveTo>
                    <a:lnTo>
                      <a:pt x="114" y="13"/>
                    </a:lnTo>
                    <a:lnTo>
                      <a:pt x="114" y="14"/>
                    </a:lnTo>
                    <a:cubicBezTo>
                      <a:pt x="114" y="15"/>
                      <a:pt x="114" y="16"/>
                      <a:pt x="114" y="16"/>
                    </a:cubicBezTo>
                    <a:cubicBezTo>
                      <a:pt x="113" y="17"/>
                      <a:pt x="113" y="17"/>
                      <a:pt x="113" y="19"/>
                    </a:cubicBezTo>
                    <a:cubicBezTo>
                      <a:pt x="113" y="20"/>
                      <a:pt x="111" y="22"/>
                      <a:pt x="109" y="23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7" y="27"/>
                      <a:pt x="106" y="28"/>
                      <a:pt x="105" y="28"/>
                    </a:cubicBezTo>
                    <a:cubicBezTo>
                      <a:pt x="104" y="29"/>
                      <a:pt x="104" y="29"/>
                      <a:pt x="103" y="29"/>
                    </a:cubicBezTo>
                    <a:cubicBezTo>
                      <a:pt x="103" y="29"/>
                      <a:pt x="102" y="29"/>
                      <a:pt x="102" y="30"/>
                    </a:cubicBezTo>
                    <a:cubicBezTo>
                      <a:pt x="101" y="30"/>
                      <a:pt x="101" y="31"/>
                      <a:pt x="101" y="32"/>
                    </a:cubicBezTo>
                    <a:cubicBezTo>
                      <a:pt x="101" y="32"/>
                      <a:pt x="102" y="32"/>
                      <a:pt x="101" y="32"/>
                    </a:cubicBezTo>
                    <a:cubicBezTo>
                      <a:pt x="101" y="33"/>
                      <a:pt x="100" y="34"/>
                      <a:pt x="99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6"/>
                      <a:pt x="97" y="37"/>
                      <a:pt x="97" y="37"/>
                    </a:cubicBezTo>
                    <a:cubicBezTo>
                      <a:pt x="95" y="39"/>
                      <a:pt x="93" y="40"/>
                      <a:pt x="93" y="42"/>
                    </a:cubicBezTo>
                    <a:cubicBezTo>
                      <a:pt x="92" y="43"/>
                      <a:pt x="92" y="44"/>
                      <a:pt x="91" y="45"/>
                    </a:cubicBezTo>
                    <a:cubicBezTo>
                      <a:pt x="90" y="46"/>
                      <a:pt x="89" y="47"/>
                      <a:pt x="89" y="48"/>
                    </a:cubicBezTo>
                    <a:cubicBezTo>
                      <a:pt x="88" y="50"/>
                      <a:pt x="87" y="51"/>
                      <a:pt x="85" y="53"/>
                    </a:cubicBezTo>
                    <a:cubicBezTo>
                      <a:pt x="85" y="53"/>
                      <a:pt x="84" y="53"/>
                      <a:pt x="83" y="53"/>
                    </a:cubicBezTo>
                    <a:cubicBezTo>
                      <a:pt x="83" y="54"/>
                      <a:pt x="82" y="55"/>
                      <a:pt x="82" y="56"/>
                    </a:cubicBezTo>
                    <a:cubicBezTo>
                      <a:pt x="80" y="57"/>
                      <a:pt x="78" y="59"/>
                      <a:pt x="77" y="60"/>
                    </a:cubicBezTo>
                    <a:cubicBezTo>
                      <a:pt x="77" y="60"/>
                      <a:pt x="76" y="61"/>
                      <a:pt x="75" y="61"/>
                    </a:cubicBezTo>
                    <a:cubicBezTo>
                      <a:pt x="74" y="63"/>
                      <a:pt x="73" y="64"/>
                      <a:pt x="71" y="65"/>
                    </a:cubicBezTo>
                    <a:cubicBezTo>
                      <a:pt x="68" y="66"/>
                      <a:pt x="67" y="68"/>
                      <a:pt x="65" y="69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3" y="71"/>
                      <a:pt x="61" y="72"/>
                      <a:pt x="59" y="73"/>
                    </a:cubicBezTo>
                    <a:cubicBezTo>
                      <a:pt x="58" y="73"/>
                      <a:pt x="57" y="74"/>
                      <a:pt x="56" y="74"/>
                    </a:cubicBezTo>
                    <a:lnTo>
                      <a:pt x="55" y="75"/>
                    </a:lnTo>
                    <a:cubicBezTo>
                      <a:pt x="52" y="76"/>
                      <a:pt x="50" y="77"/>
                      <a:pt x="47" y="78"/>
                    </a:cubicBezTo>
                    <a:cubicBezTo>
                      <a:pt x="46" y="79"/>
                      <a:pt x="44" y="80"/>
                      <a:pt x="43" y="80"/>
                    </a:cubicBezTo>
                    <a:cubicBezTo>
                      <a:pt x="42" y="81"/>
                      <a:pt x="40" y="81"/>
                      <a:pt x="39" y="82"/>
                    </a:cubicBezTo>
                    <a:cubicBezTo>
                      <a:pt x="37" y="83"/>
                      <a:pt x="35" y="84"/>
                      <a:pt x="34" y="85"/>
                    </a:cubicBezTo>
                    <a:cubicBezTo>
                      <a:pt x="33" y="86"/>
                      <a:pt x="32" y="86"/>
                      <a:pt x="32" y="86"/>
                    </a:cubicBezTo>
                    <a:cubicBezTo>
                      <a:pt x="31" y="87"/>
                      <a:pt x="30" y="87"/>
                      <a:pt x="30" y="87"/>
                    </a:cubicBezTo>
                    <a:cubicBezTo>
                      <a:pt x="29" y="89"/>
                      <a:pt x="28" y="90"/>
                      <a:pt x="27" y="91"/>
                    </a:cubicBezTo>
                    <a:cubicBezTo>
                      <a:pt x="26" y="91"/>
                      <a:pt x="25" y="91"/>
                      <a:pt x="24" y="92"/>
                    </a:cubicBezTo>
                    <a:cubicBezTo>
                      <a:pt x="23" y="93"/>
                      <a:pt x="22" y="93"/>
                      <a:pt x="21" y="94"/>
                    </a:cubicBezTo>
                    <a:cubicBezTo>
                      <a:pt x="20" y="94"/>
                      <a:pt x="20" y="95"/>
                      <a:pt x="20" y="95"/>
                    </a:cubicBezTo>
                    <a:cubicBezTo>
                      <a:pt x="19" y="96"/>
                      <a:pt x="18" y="97"/>
                      <a:pt x="16" y="98"/>
                    </a:cubicBezTo>
                    <a:lnTo>
                      <a:pt x="15" y="98"/>
                    </a:lnTo>
                    <a:cubicBezTo>
                      <a:pt x="14" y="99"/>
                      <a:pt x="12" y="100"/>
                      <a:pt x="11" y="101"/>
                    </a:cubicBezTo>
                    <a:cubicBezTo>
                      <a:pt x="10" y="102"/>
                      <a:pt x="10" y="102"/>
                      <a:pt x="9" y="103"/>
                    </a:cubicBezTo>
                    <a:cubicBezTo>
                      <a:pt x="9" y="104"/>
                      <a:pt x="8" y="104"/>
                      <a:pt x="8" y="105"/>
                    </a:cubicBezTo>
                    <a:lnTo>
                      <a:pt x="0" y="101"/>
                    </a:lnTo>
                    <a:lnTo>
                      <a:pt x="0" y="70"/>
                    </a:lnTo>
                    <a:cubicBezTo>
                      <a:pt x="2" y="70"/>
                      <a:pt x="3" y="69"/>
                      <a:pt x="5" y="68"/>
                    </a:cubicBezTo>
                    <a:cubicBezTo>
                      <a:pt x="7" y="68"/>
                      <a:pt x="7" y="67"/>
                      <a:pt x="7" y="66"/>
                    </a:cubicBezTo>
                    <a:cubicBezTo>
                      <a:pt x="8" y="66"/>
                      <a:pt x="8" y="66"/>
                      <a:pt x="8" y="65"/>
                    </a:cubicBezTo>
                    <a:lnTo>
                      <a:pt x="9" y="65"/>
                    </a:lnTo>
                    <a:cubicBezTo>
                      <a:pt x="9" y="65"/>
                      <a:pt x="9" y="64"/>
                      <a:pt x="10" y="64"/>
                    </a:cubicBezTo>
                    <a:lnTo>
                      <a:pt x="10" y="63"/>
                    </a:lnTo>
                    <a:lnTo>
                      <a:pt x="11" y="62"/>
                    </a:lnTo>
                    <a:cubicBezTo>
                      <a:pt x="12" y="61"/>
                      <a:pt x="13" y="61"/>
                      <a:pt x="14" y="60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9"/>
                      <a:pt x="23" y="59"/>
                      <a:pt x="24" y="57"/>
                    </a:cubicBezTo>
                    <a:cubicBezTo>
                      <a:pt x="24" y="56"/>
                      <a:pt x="24" y="55"/>
                      <a:pt x="26" y="55"/>
                    </a:cubicBezTo>
                    <a:cubicBezTo>
                      <a:pt x="28" y="55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4" y="54"/>
                      <a:pt x="35" y="54"/>
                      <a:pt x="36" y="54"/>
                    </a:cubicBezTo>
                    <a:cubicBezTo>
                      <a:pt x="38" y="54"/>
                      <a:pt x="39" y="54"/>
                      <a:pt x="40" y="54"/>
                    </a:cubicBezTo>
                    <a:cubicBezTo>
                      <a:pt x="41" y="54"/>
                      <a:pt x="41" y="54"/>
                      <a:pt x="42" y="54"/>
                    </a:cubicBezTo>
                    <a:cubicBezTo>
                      <a:pt x="44" y="54"/>
                      <a:pt x="45" y="54"/>
                      <a:pt x="46" y="53"/>
                    </a:cubicBezTo>
                    <a:lnTo>
                      <a:pt x="77" y="31"/>
                    </a:lnTo>
                    <a:lnTo>
                      <a:pt x="66" y="31"/>
                    </a:lnTo>
                    <a:lnTo>
                      <a:pt x="35" y="23"/>
                    </a:lnTo>
                    <a:cubicBezTo>
                      <a:pt x="34" y="23"/>
                      <a:pt x="33" y="23"/>
                      <a:pt x="33" y="22"/>
                    </a:cubicBezTo>
                    <a:cubicBezTo>
                      <a:pt x="32" y="22"/>
                      <a:pt x="32" y="22"/>
                      <a:pt x="31" y="21"/>
                    </a:cubicBezTo>
                    <a:lnTo>
                      <a:pt x="30" y="21"/>
                    </a:lnTo>
                    <a:lnTo>
                      <a:pt x="29" y="20"/>
                    </a:lnTo>
                    <a:lnTo>
                      <a:pt x="28" y="20"/>
                    </a:ln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25" y="17"/>
                    </a:lnTo>
                    <a:cubicBezTo>
                      <a:pt x="24" y="16"/>
                      <a:pt x="23" y="15"/>
                      <a:pt x="21" y="13"/>
                    </a:cubicBezTo>
                    <a:cubicBezTo>
                      <a:pt x="20" y="13"/>
                      <a:pt x="19" y="13"/>
                      <a:pt x="18" y="12"/>
                    </a:cubicBezTo>
                    <a:lnTo>
                      <a:pt x="17" y="12"/>
                    </a:lnTo>
                    <a:cubicBezTo>
                      <a:pt x="16" y="12"/>
                      <a:pt x="16" y="12"/>
                      <a:pt x="15" y="11"/>
                    </a:cubicBezTo>
                    <a:lnTo>
                      <a:pt x="14" y="11"/>
                    </a:lnTo>
                    <a:cubicBezTo>
                      <a:pt x="14" y="11"/>
                      <a:pt x="14" y="10"/>
                      <a:pt x="15" y="10"/>
                    </a:cubicBezTo>
                    <a:lnTo>
                      <a:pt x="16" y="10"/>
                    </a:lnTo>
                    <a:cubicBezTo>
                      <a:pt x="16" y="10"/>
                      <a:pt x="16" y="9"/>
                      <a:pt x="17" y="9"/>
                    </a:cubicBezTo>
                    <a:lnTo>
                      <a:pt x="17" y="8"/>
                    </a:lnTo>
                    <a:lnTo>
                      <a:pt x="18" y="8"/>
                    </a:lnTo>
                    <a:lnTo>
                      <a:pt x="19" y="7"/>
                    </a:lnTo>
                    <a:cubicBezTo>
                      <a:pt x="19" y="7"/>
                      <a:pt x="20" y="7"/>
                      <a:pt x="20" y="6"/>
                    </a:cubicBezTo>
                    <a:lnTo>
                      <a:pt x="21" y="6"/>
                    </a:lnTo>
                    <a:cubicBezTo>
                      <a:pt x="22" y="5"/>
                      <a:pt x="22" y="5"/>
                      <a:pt x="22" y="5"/>
                    </a:cubicBezTo>
                    <a:cubicBezTo>
                      <a:pt x="23" y="5"/>
                      <a:pt x="23" y="5"/>
                      <a:pt x="23" y="5"/>
                    </a:cubicBezTo>
                    <a:lnTo>
                      <a:pt x="24" y="5"/>
                    </a:lnTo>
                    <a:cubicBezTo>
                      <a:pt x="24" y="4"/>
                      <a:pt x="24" y="4"/>
                      <a:pt x="24" y="4"/>
                    </a:cubicBezTo>
                    <a:lnTo>
                      <a:pt x="25" y="3"/>
                    </a:lnTo>
                    <a:cubicBezTo>
                      <a:pt x="27" y="4"/>
                      <a:pt x="27" y="4"/>
                      <a:pt x="28" y="5"/>
                    </a:cubicBezTo>
                    <a:cubicBezTo>
                      <a:pt x="28" y="6"/>
                      <a:pt x="29" y="6"/>
                      <a:pt x="30" y="7"/>
                    </a:cubicBezTo>
                    <a:cubicBezTo>
                      <a:pt x="31" y="7"/>
                      <a:pt x="32" y="7"/>
                      <a:pt x="33" y="8"/>
                    </a:cubicBezTo>
                    <a:lnTo>
                      <a:pt x="33" y="9"/>
                    </a:lnTo>
                    <a:cubicBezTo>
                      <a:pt x="34" y="9"/>
                      <a:pt x="34" y="10"/>
                      <a:pt x="35" y="10"/>
                    </a:cubicBezTo>
                    <a:cubicBezTo>
                      <a:pt x="35" y="11"/>
                      <a:pt x="37" y="11"/>
                      <a:pt x="38" y="11"/>
                    </a:cubicBezTo>
                    <a:lnTo>
                      <a:pt x="39" y="11"/>
                    </a:lnTo>
                    <a:cubicBezTo>
                      <a:pt x="39" y="12"/>
                      <a:pt x="40" y="12"/>
                      <a:pt x="40" y="12"/>
                    </a:cubicBezTo>
                    <a:cubicBezTo>
                      <a:pt x="41" y="12"/>
                      <a:pt x="42" y="11"/>
                      <a:pt x="43" y="11"/>
                    </a:cubicBezTo>
                    <a:cubicBezTo>
                      <a:pt x="44" y="10"/>
                      <a:pt x="45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8" y="10"/>
                      <a:pt x="50" y="9"/>
                      <a:pt x="50" y="9"/>
                    </a:cubicBezTo>
                    <a:cubicBezTo>
                      <a:pt x="51" y="8"/>
                      <a:pt x="52" y="8"/>
                      <a:pt x="54" y="8"/>
                    </a:cubicBezTo>
                    <a:cubicBezTo>
                      <a:pt x="55" y="8"/>
                      <a:pt x="56" y="8"/>
                      <a:pt x="56" y="8"/>
                    </a:cubicBezTo>
                    <a:cubicBezTo>
                      <a:pt x="58" y="8"/>
                      <a:pt x="59" y="9"/>
                      <a:pt x="61" y="9"/>
                    </a:cubicBezTo>
                    <a:cubicBezTo>
                      <a:pt x="62" y="9"/>
                      <a:pt x="62" y="8"/>
                      <a:pt x="63" y="8"/>
                    </a:cubicBezTo>
                    <a:cubicBezTo>
                      <a:pt x="63" y="8"/>
                      <a:pt x="64" y="8"/>
                      <a:pt x="65" y="8"/>
                    </a:cubicBezTo>
                    <a:lnTo>
                      <a:pt x="66" y="8"/>
                    </a:lnTo>
                    <a:cubicBezTo>
                      <a:pt x="66" y="8"/>
                      <a:pt x="67" y="8"/>
                      <a:pt x="67" y="7"/>
                    </a:cubicBezTo>
                    <a:lnTo>
                      <a:pt x="68" y="7"/>
                    </a:lnTo>
                    <a:lnTo>
                      <a:pt x="69" y="7"/>
                    </a:lnTo>
                    <a:lnTo>
                      <a:pt x="69" y="6"/>
                    </a:lnTo>
                    <a:cubicBezTo>
                      <a:pt x="70" y="6"/>
                      <a:pt x="72" y="5"/>
                      <a:pt x="73" y="5"/>
                    </a:cubicBezTo>
                    <a:lnTo>
                      <a:pt x="74" y="5"/>
                    </a:lnTo>
                    <a:cubicBezTo>
                      <a:pt x="75" y="5"/>
                      <a:pt x="76" y="5"/>
                      <a:pt x="77" y="5"/>
                    </a:cubicBezTo>
                    <a:lnTo>
                      <a:pt x="78" y="5"/>
                    </a:lnTo>
                    <a:cubicBezTo>
                      <a:pt x="79" y="5"/>
                      <a:pt x="79" y="5"/>
                      <a:pt x="79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2" y="5"/>
                      <a:pt x="83" y="5"/>
                      <a:pt x="83" y="5"/>
                    </a:cubicBezTo>
                    <a:lnTo>
                      <a:pt x="84" y="5"/>
                    </a:lnTo>
                    <a:cubicBezTo>
                      <a:pt x="85" y="5"/>
                      <a:pt x="86" y="5"/>
                      <a:pt x="86" y="5"/>
                    </a:cubicBezTo>
                    <a:cubicBezTo>
                      <a:pt x="87" y="5"/>
                      <a:pt x="87" y="5"/>
                      <a:pt x="88" y="5"/>
                    </a:cubicBezTo>
                    <a:lnTo>
                      <a:pt x="89" y="5"/>
                    </a:lnTo>
                    <a:cubicBezTo>
                      <a:pt x="91" y="5"/>
                      <a:pt x="93" y="4"/>
                      <a:pt x="95" y="4"/>
                    </a:cubicBezTo>
                    <a:cubicBezTo>
                      <a:pt x="97" y="3"/>
                      <a:pt x="98" y="3"/>
                      <a:pt x="99" y="3"/>
                    </a:cubicBezTo>
                    <a:cubicBezTo>
                      <a:pt x="101" y="3"/>
                      <a:pt x="102" y="2"/>
                      <a:pt x="104" y="2"/>
                    </a:cubicBezTo>
                    <a:cubicBezTo>
                      <a:pt x="104" y="2"/>
                      <a:pt x="105" y="2"/>
                      <a:pt x="105" y="1"/>
                    </a:cubicBezTo>
                    <a:cubicBezTo>
                      <a:pt x="107" y="1"/>
                      <a:pt x="108" y="0"/>
                      <a:pt x="110" y="0"/>
                    </a:cubicBezTo>
                    <a:cubicBezTo>
                      <a:pt x="111" y="0"/>
                      <a:pt x="111" y="0"/>
                      <a:pt x="112" y="0"/>
                    </a:cubicBezTo>
                    <a:lnTo>
                      <a:pt x="113" y="0"/>
                    </a:lnTo>
                    <a:cubicBezTo>
                      <a:pt x="114" y="1"/>
                      <a:pt x="116" y="1"/>
                      <a:pt x="116" y="1"/>
                    </a:cubicBezTo>
                    <a:cubicBezTo>
                      <a:pt x="116" y="2"/>
                      <a:pt x="116" y="2"/>
                      <a:pt x="115" y="2"/>
                    </a:cubicBezTo>
                    <a:lnTo>
                      <a:pt x="115" y="3"/>
                    </a:lnTo>
                    <a:lnTo>
                      <a:pt x="115" y="4"/>
                    </a:lnTo>
                    <a:cubicBezTo>
                      <a:pt x="116" y="5"/>
                      <a:pt x="116" y="6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9"/>
                      <a:pt x="116" y="9"/>
                      <a:pt x="116" y="10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15" y="11"/>
                      <a:pt x="115" y="11"/>
                      <a:pt x="116" y="11"/>
                    </a:cubicBezTo>
                    <a:cubicBezTo>
                      <a:pt x="116" y="11"/>
                      <a:pt x="117" y="11"/>
                      <a:pt x="117" y="12"/>
                    </a:cubicBezTo>
                    <a:cubicBezTo>
                      <a:pt x="118" y="12"/>
                      <a:pt x="116" y="12"/>
                      <a:pt x="115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19" name="Shape 3419"/>
              <p:cNvSpPr/>
              <p:nvPr/>
            </p:nvSpPr>
            <p:spPr>
              <a:xfrm>
                <a:off x="12511815" y="10492471"/>
                <a:ext cx="327120" cy="256771"/>
              </a:xfrm>
              <a:custGeom>
                <a:avLst/>
                <a:gdLst/>
                <a:ahLst/>
                <a:cxnLst/>
                <a:rect l="0" t="0" r="0" b="0"/>
                <a:pathLst>
                  <a:path w="94" h="74" extrusionOk="0">
                    <a:moveTo>
                      <a:pt x="94" y="6"/>
                    </a:moveTo>
                    <a:cubicBezTo>
                      <a:pt x="93" y="7"/>
                      <a:pt x="93" y="7"/>
                      <a:pt x="93" y="7"/>
                    </a:cubicBezTo>
                    <a:lnTo>
                      <a:pt x="93" y="8"/>
                    </a:lnTo>
                    <a:cubicBezTo>
                      <a:pt x="92" y="8"/>
                      <a:pt x="92" y="9"/>
                      <a:pt x="92" y="9"/>
                    </a:cubicBezTo>
                    <a:lnTo>
                      <a:pt x="91" y="9"/>
                    </a:lnTo>
                    <a:cubicBezTo>
                      <a:pt x="91" y="10"/>
                      <a:pt x="91" y="10"/>
                      <a:pt x="90" y="10"/>
                    </a:cubicBezTo>
                    <a:cubicBezTo>
                      <a:pt x="90" y="11"/>
                      <a:pt x="90" y="12"/>
                      <a:pt x="88" y="12"/>
                    </a:cubicBezTo>
                    <a:cubicBezTo>
                      <a:pt x="86" y="13"/>
                      <a:pt x="85" y="14"/>
                      <a:pt x="83" y="14"/>
                    </a:cubicBezTo>
                    <a:lnTo>
                      <a:pt x="83" y="45"/>
                    </a:lnTo>
                    <a:lnTo>
                      <a:pt x="91" y="49"/>
                    </a:lnTo>
                    <a:cubicBezTo>
                      <a:pt x="90" y="49"/>
                      <a:pt x="90" y="49"/>
                      <a:pt x="90" y="49"/>
                    </a:cubicBezTo>
                    <a:cubicBezTo>
                      <a:pt x="90" y="50"/>
                      <a:pt x="90" y="51"/>
                      <a:pt x="89" y="51"/>
                    </a:cubicBezTo>
                    <a:cubicBezTo>
                      <a:pt x="88" y="51"/>
                      <a:pt x="87" y="51"/>
                      <a:pt x="86" y="51"/>
                    </a:cubicBezTo>
                    <a:lnTo>
                      <a:pt x="85" y="51"/>
                    </a:lnTo>
                    <a:lnTo>
                      <a:pt x="84" y="51"/>
                    </a:lnTo>
                    <a:cubicBezTo>
                      <a:pt x="82" y="51"/>
                      <a:pt x="81" y="52"/>
                      <a:pt x="81" y="53"/>
                    </a:cubicBezTo>
                    <a:cubicBezTo>
                      <a:pt x="81" y="55"/>
                      <a:pt x="80" y="55"/>
                      <a:pt x="80" y="56"/>
                    </a:cubicBezTo>
                    <a:cubicBezTo>
                      <a:pt x="79" y="56"/>
                      <a:pt x="79" y="56"/>
                      <a:pt x="78" y="56"/>
                    </a:cubicBezTo>
                    <a:cubicBezTo>
                      <a:pt x="77" y="57"/>
                      <a:pt x="77" y="57"/>
                      <a:pt x="76" y="57"/>
                    </a:cubicBezTo>
                    <a:cubicBezTo>
                      <a:pt x="76" y="57"/>
                      <a:pt x="74" y="57"/>
                      <a:pt x="74" y="58"/>
                    </a:cubicBezTo>
                    <a:cubicBezTo>
                      <a:pt x="73" y="59"/>
                      <a:pt x="73" y="59"/>
                      <a:pt x="74" y="59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3" y="61"/>
                      <a:pt x="72" y="62"/>
                      <a:pt x="71" y="62"/>
                    </a:cubicBezTo>
                    <a:cubicBezTo>
                      <a:pt x="71" y="63"/>
                      <a:pt x="70" y="63"/>
                      <a:pt x="69" y="63"/>
                    </a:cubicBezTo>
                    <a:lnTo>
                      <a:pt x="69" y="64"/>
                    </a:lnTo>
                    <a:cubicBezTo>
                      <a:pt x="69" y="64"/>
                      <a:pt x="69" y="65"/>
                      <a:pt x="69" y="66"/>
                    </a:cubicBezTo>
                    <a:cubicBezTo>
                      <a:pt x="69" y="67"/>
                      <a:pt x="69" y="68"/>
                      <a:pt x="69" y="69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8" y="70"/>
                      <a:pt x="68" y="71"/>
                      <a:pt x="65" y="71"/>
                    </a:cubicBezTo>
                    <a:cubicBezTo>
                      <a:pt x="65" y="72"/>
                      <a:pt x="65" y="72"/>
                      <a:pt x="64" y="72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3"/>
                      <a:pt x="64" y="74"/>
                      <a:pt x="63" y="74"/>
                    </a:cubicBezTo>
                    <a:lnTo>
                      <a:pt x="63" y="73"/>
                    </a:lnTo>
                    <a:cubicBezTo>
                      <a:pt x="61" y="73"/>
                      <a:pt x="59" y="72"/>
                      <a:pt x="58" y="71"/>
                    </a:cubicBezTo>
                    <a:cubicBezTo>
                      <a:pt x="53" y="69"/>
                      <a:pt x="49" y="67"/>
                      <a:pt x="44" y="65"/>
                    </a:cubicBezTo>
                    <a:cubicBezTo>
                      <a:pt x="43" y="65"/>
                      <a:pt x="42" y="64"/>
                      <a:pt x="41" y="64"/>
                    </a:cubicBezTo>
                    <a:lnTo>
                      <a:pt x="41" y="63"/>
                    </a:lnTo>
                    <a:lnTo>
                      <a:pt x="42" y="63"/>
                    </a:lnTo>
                    <a:cubicBezTo>
                      <a:pt x="43" y="62"/>
                      <a:pt x="43" y="62"/>
                      <a:pt x="43" y="62"/>
                    </a:cubicBezTo>
                    <a:cubicBezTo>
                      <a:pt x="44" y="62"/>
                      <a:pt x="44" y="62"/>
                      <a:pt x="44" y="61"/>
                    </a:cubicBezTo>
                    <a:lnTo>
                      <a:pt x="43" y="61"/>
                    </a:lnTo>
                    <a:lnTo>
                      <a:pt x="42" y="61"/>
                    </a:ln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0"/>
                      <a:pt x="39" y="60"/>
                      <a:pt x="39" y="60"/>
                    </a:cubicBezTo>
                    <a:cubicBezTo>
                      <a:pt x="36" y="59"/>
                      <a:pt x="33" y="57"/>
                      <a:pt x="30" y="57"/>
                    </a:cubicBezTo>
                    <a:cubicBezTo>
                      <a:pt x="30" y="56"/>
                      <a:pt x="30" y="56"/>
                      <a:pt x="30" y="56"/>
                    </a:cubicBezTo>
                    <a:lnTo>
                      <a:pt x="29" y="56"/>
                    </a:lnTo>
                    <a:cubicBezTo>
                      <a:pt x="23" y="54"/>
                      <a:pt x="18" y="52"/>
                      <a:pt x="11" y="49"/>
                    </a:cubicBezTo>
                    <a:cubicBezTo>
                      <a:pt x="10" y="49"/>
                      <a:pt x="9" y="48"/>
                      <a:pt x="8" y="48"/>
                    </a:cubicBezTo>
                    <a:cubicBezTo>
                      <a:pt x="7" y="48"/>
                      <a:pt x="7" y="48"/>
                      <a:pt x="7" y="47"/>
                    </a:cubicBezTo>
                    <a:cubicBezTo>
                      <a:pt x="5" y="47"/>
                      <a:pt x="4" y="47"/>
                      <a:pt x="3" y="46"/>
                    </a:cubicBezTo>
                    <a:cubicBezTo>
                      <a:pt x="2" y="46"/>
                      <a:pt x="1" y="45"/>
                      <a:pt x="0" y="45"/>
                    </a:cubicBezTo>
                    <a:cubicBezTo>
                      <a:pt x="0" y="44"/>
                      <a:pt x="0" y="44"/>
                      <a:pt x="1" y="44"/>
                    </a:cubicBezTo>
                    <a:lnTo>
                      <a:pt x="2" y="43"/>
                    </a:lnTo>
                    <a:lnTo>
                      <a:pt x="2" y="42"/>
                    </a:lnTo>
                    <a:cubicBezTo>
                      <a:pt x="1" y="41"/>
                      <a:pt x="1" y="41"/>
                      <a:pt x="2" y="41"/>
                    </a:cubicBezTo>
                    <a:cubicBezTo>
                      <a:pt x="3" y="41"/>
                      <a:pt x="3" y="41"/>
                      <a:pt x="4" y="41"/>
                    </a:cubicBezTo>
                    <a:lnTo>
                      <a:pt x="5" y="41"/>
                    </a:lnTo>
                    <a:cubicBezTo>
                      <a:pt x="5" y="41"/>
                      <a:pt x="5" y="40"/>
                      <a:pt x="6" y="40"/>
                    </a:cubicBezTo>
                    <a:cubicBezTo>
                      <a:pt x="6" y="40"/>
                      <a:pt x="6" y="39"/>
                      <a:pt x="7" y="39"/>
                    </a:cubicBezTo>
                    <a:lnTo>
                      <a:pt x="8" y="39"/>
                    </a:lnTo>
                    <a:lnTo>
                      <a:pt x="9" y="39"/>
                    </a:lnTo>
                    <a:lnTo>
                      <a:pt x="9" y="38"/>
                    </a:lnTo>
                    <a:cubicBezTo>
                      <a:pt x="8" y="38"/>
                      <a:pt x="7" y="38"/>
                      <a:pt x="7" y="38"/>
                    </a:cubicBezTo>
                    <a:lnTo>
                      <a:pt x="6" y="38"/>
                    </a:lnTo>
                    <a:cubicBezTo>
                      <a:pt x="5" y="38"/>
                      <a:pt x="5" y="38"/>
                      <a:pt x="5" y="39"/>
                    </a:cubicBezTo>
                    <a:lnTo>
                      <a:pt x="4" y="39"/>
                    </a:lnTo>
                    <a:cubicBezTo>
                      <a:pt x="3" y="39"/>
                      <a:pt x="3" y="39"/>
                      <a:pt x="3" y="39"/>
                    </a:cubicBezTo>
                    <a:cubicBezTo>
                      <a:pt x="2" y="39"/>
                      <a:pt x="2" y="38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6"/>
                    </a:cubicBezTo>
                    <a:lnTo>
                      <a:pt x="1" y="36"/>
                    </a:lnTo>
                    <a:cubicBezTo>
                      <a:pt x="2" y="35"/>
                      <a:pt x="2" y="34"/>
                      <a:pt x="3" y="32"/>
                    </a:cubicBezTo>
                    <a:lnTo>
                      <a:pt x="3" y="31"/>
                    </a:lnTo>
                    <a:cubicBezTo>
                      <a:pt x="4" y="31"/>
                      <a:pt x="4" y="31"/>
                      <a:pt x="4" y="30"/>
                    </a:cubicBez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9"/>
                    </a:lnTo>
                    <a:cubicBezTo>
                      <a:pt x="7" y="28"/>
                      <a:pt x="7" y="28"/>
                      <a:pt x="8" y="28"/>
                    </a:cubicBezTo>
                    <a:cubicBezTo>
                      <a:pt x="8" y="28"/>
                      <a:pt x="8" y="27"/>
                      <a:pt x="9" y="27"/>
                    </a:cubicBezTo>
                    <a:cubicBezTo>
                      <a:pt x="12" y="25"/>
                      <a:pt x="13" y="24"/>
                      <a:pt x="12" y="21"/>
                    </a:cubicBezTo>
                    <a:cubicBezTo>
                      <a:pt x="12" y="20"/>
                      <a:pt x="12" y="20"/>
                      <a:pt x="12" y="19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9" y="14"/>
                      <a:pt x="7" y="13"/>
                    </a:cubicBez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cubicBezTo>
                      <a:pt x="5" y="11"/>
                      <a:pt x="6" y="11"/>
                      <a:pt x="6" y="11"/>
                    </a:cubicBezTo>
                    <a:lnTo>
                      <a:pt x="6" y="10"/>
                    </a:lnTo>
                    <a:lnTo>
                      <a:pt x="6" y="9"/>
                    </a:lnTo>
                    <a:cubicBezTo>
                      <a:pt x="6" y="9"/>
                      <a:pt x="6" y="8"/>
                      <a:pt x="5" y="8"/>
                    </a:cubicBezTo>
                    <a:cubicBezTo>
                      <a:pt x="5" y="7"/>
                      <a:pt x="4" y="6"/>
                      <a:pt x="4" y="5"/>
                    </a:cubicBezTo>
                    <a:lnTo>
                      <a:pt x="3" y="5"/>
                    </a:lnTo>
                    <a:lnTo>
                      <a:pt x="3" y="4"/>
                    </a:lnTo>
                    <a:cubicBezTo>
                      <a:pt x="3" y="4"/>
                      <a:pt x="4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9" y="1"/>
                      <a:pt x="10" y="1"/>
                      <a:pt x="11" y="1"/>
                    </a:cubicBezTo>
                    <a:lnTo>
                      <a:pt x="12" y="1"/>
                    </a:lnTo>
                    <a:cubicBezTo>
                      <a:pt x="13" y="1"/>
                      <a:pt x="14" y="1"/>
                      <a:pt x="15" y="1"/>
                    </a:cubicBezTo>
                    <a:lnTo>
                      <a:pt x="16" y="1"/>
                    </a:lnTo>
                    <a:cubicBezTo>
                      <a:pt x="17" y="1"/>
                      <a:pt x="18" y="1"/>
                      <a:pt x="19" y="1"/>
                    </a:cubicBezTo>
                    <a:lnTo>
                      <a:pt x="20" y="1"/>
                    </a:lnTo>
                    <a:lnTo>
                      <a:pt x="21" y="1"/>
                    </a:lnTo>
                    <a:cubicBezTo>
                      <a:pt x="22" y="1"/>
                      <a:pt x="22" y="1"/>
                      <a:pt x="22" y="1"/>
                    </a:cubicBezTo>
                    <a:lnTo>
                      <a:pt x="22" y="0"/>
                    </a:lnTo>
                    <a:lnTo>
                      <a:pt x="22" y="1"/>
                    </a:ln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3"/>
                      <a:pt x="28" y="3"/>
                    </a:cubicBezTo>
                    <a:lnTo>
                      <a:pt x="29" y="3"/>
                    </a:lnTo>
                    <a:lnTo>
                      <a:pt x="30" y="3"/>
                    </a:lnTo>
                    <a:cubicBezTo>
                      <a:pt x="31" y="3"/>
                      <a:pt x="32" y="2"/>
                      <a:pt x="33" y="2"/>
                    </a:cubicBezTo>
                    <a:cubicBezTo>
                      <a:pt x="34" y="2"/>
                      <a:pt x="35" y="3"/>
                      <a:pt x="37" y="3"/>
                    </a:cubicBezTo>
                    <a:cubicBezTo>
                      <a:pt x="38" y="3"/>
                      <a:pt x="38" y="3"/>
                      <a:pt x="38" y="4"/>
                    </a:cubicBezTo>
                    <a:lnTo>
                      <a:pt x="39" y="4"/>
                    </a:lnTo>
                    <a:cubicBezTo>
                      <a:pt x="39" y="5"/>
                      <a:pt x="41" y="5"/>
                      <a:pt x="42" y="6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4" y="8"/>
                      <a:pt x="45" y="8"/>
                      <a:pt x="46" y="8"/>
                    </a:cubicBezTo>
                    <a:lnTo>
                      <a:pt x="47" y="8"/>
                    </a:lnTo>
                    <a:cubicBezTo>
                      <a:pt x="47" y="8"/>
                      <a:pt x="48" y="8"/>
                      <a:pt x="49" y="8"/>
                    </a:cubicBezTo>
                    <a:lnTo>
                      <a:pt x="50" y="8"/>
                    </a:lnTo>
                    <a:cubicBezTo>
                      <a:pt x="51" y="7"/>
                      <a:pt x="51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7"/>
                      <a:pt x="55" y="8"/>
                      <a:pt x="57" y="8"/>
                    </a:cubicBezTo>
                    <a:lnTo>
                      <a:pt x="58" y="8"/>
                    </a:lnTo>
                    <a:cubicBezTo>
                      <a:pt x="58" y="8"/>
                      <a:pt x="59" y="8"/>
                      <a:pt x="60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4" y="8"/>
                      <a:pt x="64" y="8"/>
                      <a:pt x="64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7"/>
                      <a:pt x="67" y="7"/>
                      <a:pt x="67" y="7"/>
                    </a:cubicBezTo>
                    <a:cubicBezTo>
                      <a:pt x="68" y="6"/>
                      <a:pt x="69" y="6"/>
                      <a:pt x="69" y="6"/>
                    </a:cubicBezTo>
                    <a:cubicBezTo>
                      <a:pt x="70" y="5"/>
                      <a:pt x="71" y="5"/>
                      <a:pt x="72" y="5"/>
                    </a:cubicBezTo>
                    <a:lnTo>
                      <a:pt x="73" y="5"/>
                    </a:lnTo>
                    <a:cubicBezTo>
                      <a:pt x="73" y="5"/>
                      <a:pt x="74" y="5"/>
                      <a:pt x="74" y="4"/>
                    </a:cubicBezTo>
                    <a:cubicBezTo>
                      <a:pt x="75" y="4"/>
                      <a:pt x="75" y="4"/>
                      <a:pt x="76" y="4"/>
                    </a:cubicBezTo>
                    <a:lnTo>
                      <a:pt x="77" y="4"/>
                    </a:lnTo>
                    <a:cubicBezTo>
                      <a:pt x="78" y="4"/>
                      <a:pt x="78" y="3"/>
                      <a:pt x="79" y="3"/>
                    </a:cubicBezTo>
                    <a:cubicBezTo>
                      <a:pt x="80" y="3"/>
                      <a:pt x="81" y="4"/>
                      <a:pt x="82" y="4"/>
                    </a:cubicBezTo>
                    <a:lnTo>
                      <a:pt x="82" y="5"/>
                    </a:lnTo>
                    <a:lnTo>
                      <a:pt x="83" y="5"/>
                    </a:lnTo>
                    <a:cubicBezTo>
                      <a:pt x="84" y="5"/>
                      <a:pt x="85" y="5"/>
                      <a:pt x="86" y="6"/>
                    </a:cubicBezTo>
                    <a:lnTo>
                      <a:pt x="87" y="6"/>
                    </a:lnTo>
                    <a:lnTo>
                      <a:pt x="89" y="6"/>
                    </a:lnTo>
                    <a:cubicBezTo>
                      <a:pt x="90" y="6"/>
                      <a:pt x="90" y="5"/>
                      <a:pt x="91" y="5"/>
                    </a:cubicBez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0" name="Shape 3420"/>
              <p:cNvSpPr/>
              <p:nvPr/>
            </p:nvSpPr>
            <p:spPr>
              <a:xfrm>
                <a:off x="12736930" y="1074924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1" name="Shape 3421"/>
              <p:cNvSpPr/>
              <p:nvPr/>
            </p:nvSpPr>
            <p:spPr>
              <a:xfrm>
                <a:off x="11611357" y="10784426"/>
                <a:ext cx="506508" cy="334155"/>
              </a:xfrm>
              <a:custGeom>
                <a:avLst/>
                <a:gdLst/>
                <a:ahLst/>
                <a:cxnLst/>
                <a:rect l="0" t="0" r="0" b="0"/>
                <a:pathLst>
                  <a:path w="145" h="96" extrusionOk="0">
                    <a:moveTo>
                      <a:pt x="145" y="56"/>
                    </a:moveTo>
                    <a:lnTo>
                      <a:pt x="144" y="56"/>
                    </a:lnTo>
                    <a:lnTo>
                      <a:pt x="121" y="56"/>
                    </a:lnTo>
                    <a:lnTo>
                      <a:pt x="121" y="77"/>
                    </a:lnTo>
                    <a:cubicBezTo>
                      <a:pt x="120" y="78"/>
                      <a:pt x="120" y="79"/>
                      <a:pt x="121" y="79"/>
                    </a:cubicBezTo>
                    <a:cubicBezTo>
                      <a:pt x="122" y="80"/>
                      <a:pt x="122" y="80"/>
                      <a:pt x="123" y="80"/>
                    </a:cubicBezTo>
                    <a:cubicBezTo>
                      <a:pt x="123" y="80"/>
                      <a:pt x="124" y="81"/>
                      <a:pt x="124" y="82"/>
                    </a:cubicBezTo>
                    <a:cubicBezTo>
                      <a:pt x="125" y="83"/>
                      <a:pt x="125" y="84"/>
                      <a:pt x="125" y="84"/>
                    </a:cubicBezTo>
                    <a:cubicBezTo>
                      <a:pt x="126" y="85"/>
                      <a:pt x="127" y="86"/>
                      <a:pt x="128" y="86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9" y="87"/>
                      <a:pt x="129" y="88"/>
                      <a:pt x="130" y="89"/>
                    </a:cubicBezTo>
                    <a:lnTo>
                      <a:pt x="131" y="90"/>
                    </a:lnTo>
                    <a:cubicBezTo>
                      <a:pt x="131" y="90"/>
                      <a:pt x="132" y="90"/>
                      <a:pt x="133" y="91"/>
                    </a:cubicBezTo>
                    <a:cubicBezTo>
                      <a:pt x="134" y="91"/>
                      <a:pt x="134" y="91"/>
                      <a:pt x="134" y="91"/>
                    </a:cubicBezTo>
                    <a:cubicBezTo>
                      <a:pt x="135" y="91"/>
                      <a:pt x="135" y="91"/>
                      <a:pt x="135" y="91"/>
                    </a:cubicBezTo>
                    <a:cubicBezTo>
                      <a:pt x="136" y="91"/>
                      <a:pt x="136" y="92"/>
                      <a:pt x="137" y="92"/>
                    </a:cubicBezTo>
                    <a:lnTo>
                      <a:pt x="138" y="92"/>
                    </a:lnTo>
                    <a:lnTo>
                      <a:pt x="119" y="96"/>
                    </a:lnTo>
                    <a:lnTo>
                      <a:pt x="117" y="96"/>
                    </a:lnTo>
                    <a:cubicBezTo>
                      <a:pt x="117" y="96"/>
                      <a:pt x="111" y="95"/>
                      <a:pt x="109" y="95"/>
                    </a:cubicBezTo>
                    <a:lnTo>
                      <a:pt x="108" y="95"/>
                    </a:lnTo>
                    <a:cubicBezTo>
                      <a:pt x="107" y="95"/>
                      <a:pt x="106" y="95"/>
                      <a:pt x="106" y="95"/>
                    </a:cubicBezTo>
                    <a:lnTo>
                      <a:pt x="105" y="95"/>
                    </a:lnTo>
                    <a:cubicBezTo>
                      <a:pt x="104" y="95"/>
                      <a:pt x="103" y="95"/>
                      <a:pt x="103" y="95"/>
                    </a:cubicBezTo>
                    <a:lnTo>
                      <a:pt x="102" y="95"/>
                    </a:lnTo>
                    <a:cubicBezTo>
                      <a:pt x="100" y="95"/>
                      <a:pt x="99" y="95"/>
                      <a:pt x="98" y="95"/>
                    </a:cubicBezTo>
                    <a:lnTo>
                      <a:pt x="97" y="95"/>
                    </a:lnTo>
                    <a:cubicBezTo>
                      <a:pt x="96" y="95"/>
                      <a:pt x="96" y="95"/>
                      <a:pt x="95" y="95"/>
                    </a:cubicBezTo>
                    <a:cubicBezTo>
                      <a:pt x="94" y="94"/>
                      <a:pt x="93" y="94"/>
                      <a:pt x="91" y="94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8" y="94"/>
                      <a:pt x="86" y="94"/>
                      <a:pt x="84" y="93"/>
                    </a:cubicBezTo>
                    <a:cubicBezTo>
                      <a:pt x="82" y="92"/>
                      <a:pt x="79" y="91"/>
                      <a:pt x="78" y="91"/>
                    </a:cubicBezTo>
                    <a:lnTo>
                      <a:pt x="29" y="91"/>
                    </a:lnTo>
                    <a:cubicBezTo>
                      <a:pt x="29" y="91"/>
                      <a:pt x="28" y="91"/>
                      <a:pt x="27" y="91"/>
                    </a:cubicBezTo>
                    <a:cubicBezTo>
                      <a:pt x="26" y="91"/>
                      <a:pt x="24" y="91"/>
                      <a:pt x="24" y="89"/>
                    </a:cubicBezTo>
                    <a:cubicBezTo>
                      <a:pt x="23" y="87"/>
                      <a:pt x="18" y="87"/>
                      <a:pt x="17" y="87"/>
                    </a:cubicBezTo>
                    <a:cubicBezTo>
                      <a:pt x="17" y="87"/>
                      <a:pt x="16" y="87"/>
                      <a:pt x="15" y="87"/>
                    </a:cubicBezTo>
                    <a:cubicBezTo>
                      <a:pt x="15" y="87"/>
                      <a:pt x="14" y="88"/>
                      <a:pt x="13" y="88"/>
                    </a:cubicBezTo>
                    <a:cubicBezTo>
                      <a:pt x="12" y="89"/>
                      <a:pt x="12" y="90"/>
                      <a:pt x="10" y="90"/>
                    </a:cubicBezTo>
                    <a:lnTo>
                      <a:pt x="9" y="90"/>
                    </a:lnTo>
                    <a:lnTo>
                      <a:pt x="8" y="90"/>
                    </a:lnTo>
                    <a:cubicBezTo>
                      <a:pt x="7" y="90"/>
                      <a:pt x="5" y="90"/>
                      <a:pt x="3" y="92"/>
                    </a:cubicBezTo>
                    <a:lnTo>
                      <a:pt x="2" y="92"/>
                    </a:lnTo>
                    <a:cubicBezTo>
                      <a:pt x="2" y="91"/>
                      <a:pt x="2" y="90"/>
                      <a:pt x="1" y="88"/>
                    </a:cubicBezTo>
                    <a:cubicBezTo>
                      <a:pt x="0" y="87"/>
                      <a:pt x="0" y="86"/>
                      <a:pt x="0" y="85"/>
                    </a:cubicBezTo>
                    <a:cubicBezTo>
                      <a:pt x="1" y="85"/>
                      <a:pt x="1" y="85"/>
                      <a:pt x="1" y="85"/>
                    </a:cubicBezTo>
                    <a:lnTo>
                      <a:pt x="2" y="85"/>
                    </a:lnTo>
                    <a:cubicBezTo>
                      <a:pt x="2" y="85"/>
                      <a:pt x="2" y="86"/>
                      <a:pt x="3" y="86"/>
                    </a:cubicBezTo>
                    <a:cubicBezTo>
                      <a:pt x="3" y="85"/>
                      <a:pt x="3" y="85"/>
                      <a:pt x="3" y="84"/>
                    </a:cubicBezTo>
                    <a:lnTo>
                      <a:pt x="2" y="84"/>
                    </a:lnTo>
                    <a:cubicBezTo>
                      <a:pt x="2" y="83"/>
                      <a:pt x="2" y="82"/>
                      <a:pt x="2" y="82"/>
                    </a:cubicBezTo>
                    <a:cubicBezTo>
                      <a:pt x="2" y="81"/>
                      <a:pt x="2" y="81"/>
                      <a:pt x="1" y="80"/>
                    </a:cubicBezTo>
                    <a:cubicBezTo>
                      <a:pt x="1" y="79"/>
                      <a:pt x="1" y="78"/>
                      <a:pt x="2" y="77"/>
                    </a:cubicBezTo>
                    <a:lnTo>
                      <a:pt x="3" y="77"/>
                    </a:lnTo>
                    <a:lnTo>
                      <a:pt x="4" y="77"/>
                    </a:lnTo>
                    <a:cubicBezTo>
                      <a:pt x="4" y="75"/>
                      <a:pt x="5" y="74"/>
                      <a:pt x="6" y="72"/>
                    </a:cubicBezTo>
                    <a:cubicBezTo>
                      <a:pt x="6" y="71"/>
                      <a:pt x="7" y="70"/>
                      <a:pt x="7" y="69"/>
                    </a:cubicBezTo>
                    <a:cubicBezTo>
                      <a:pt x="7" y="69"/>
                      <a:pt x="7" y="68"/>
                      <a:pt x="7" y="67"/>
                    </a:cubicBezTo>
                    <a:cubicBezTo>
                      <a:pt x="7" y="66"/>
                      <a:pt x="7" y="66"/>
                      <a:pt x="7" y="65"/>
                    </a:cubicBezTo>
                    <a:cubicBezTo>
                      <a:pt x="7" y="65"/>
                      <a:pt x="7" y="64"/>
                      <a:pt x="8" y="64"/>
                    </a:cubicBezTo>
                    <a:lnTo>
                      <a:pt x="8" y="63"/>
                    </a:lnTo>
                    <a:lnTo>
                      <a:pt x="8" y="62"/>
                    </a:lnTo>
                    <a:lnTo>
                      <a:pt x="8" y="61"/>
                    </a:lnTo>
                    <a:cubicBezTo>
                      <a:pt x="8" y="60"/>
                      <a:pt x="9" y="59"/>
                      <a:pt x="9" y="59"/>
                    </a:cubicBezTo>
                    <a:cubicBezTo>
                      <a:pt x="11" y="57"/>
                      <a:pt x="13" y="55"/>
                      <a:pt x="14" y="54"/>
                    </a:cubicBezTo>
                    <a:cubicBezTo>
                      <a:pt x="16" y="53"/>
                      <a:pt x="17" y="52"/>
                      <a:pt x="19" y="51"/>
                    </a:cubicBezTo>
                    <a:cubicBezTo>
                      <a:pt x="19" y="51"/>
                      <a:pt x="20" y="51"/>
                      <a:pt x="21" y="50"/>
                    </a:cubicBezTo>
                    <a:lnTo>
                      <a:pt x="22" y="49"/>
                    </a:lnTo>
                    <a:cubicBezTo>
                      <a:pt x="23" y="49"/>
                      <a:pt x="22" y="48"/>
                      <a:pt x="22" y="48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2" y="45"/>
                    </a:cubicBezTo>
                    <a:cubicBezTo>
                      <a:pt x="23" y="43"/>
                      <a:pt x="23" y="42"/>
                      <a:pt x="22" y="42"/>
                    </a:cubicBezTo>
                    <a:lnTo>
                      <a:pt x="21" y="41"/>
                    </a:lnTo>
                    <a:cubicBezTo>
                      <a:pt x="21" y="40"/>
                      <a:pt x="20" y="40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7"/>
                      <a:pt x="19" y="37"/>
                      <a:pt x="19" y="36"/>
                    </a:cubicBezTo>
                    <a:cubicBezTo>
                      <a:pt x="18" y="36"/>
                      <a:pt x="18" y="36"/>
                      <a:pt x="18" y="35"/>
                    </a:cubicBezTo>
                    <a:cubicBezTo>
                      <a:pt x="17" y="35"/>
                      <a:pt x="17" y="35"/>
                      <a:pt x="17" y="34"/>
                    </a:cubicBezTo>
                    <a:cubicBezTo>
                      <a:pt x="17" y="34"/>
                      <a:pt x="17" y="33"/>
                      <a:pt x="1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0"/>
                      <a:pt x="14" y="29"/>
                      <a:pt x="13" y="28"/>
                    </a:cubicBezTo>
                    <a:cubicBezTo>
                      <a:pt x="12" y="28"/>
                      <a:pt x="11" y="27"/>
                      <a:pt x="11" y="25"/>
                    </a:cubicBezTo>
                    <a:cubicBezTo>
                      <a:pt x="10" y="24"/>
                      <a:pt x="10" y="24"/>
                      <a:pt x="11" y="23"/>
                    </a:cubicBez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cubicBezTo>
                      <a:pt x="16" y="22"/>
                      <a:pt x="15" y="22"/>
                      <a:pt x="15" y="21"/>
                    </a:cubicBezTo>
                    <a:cubicBezTo>
                      <a:pt x="14" y="21"/>
                      <a:pt x="14" y="20"/>
                      <a:pt x="14" y="20"/>
                    </a:cubicBezTo>
                    <a:cubicBezTo>
                      <a:pt x="14" y="19"/>
                      <a:pt x="13" y="18"/>
                      <a:pt x="13" y="18"/>
                    </a:cubicBezTo>
                    <a:lnTo>
                      <a:pt x="13" y="17"/>
                    </a:lnTo>
                    <a:cubicBezTo>
                      <a:pt x="13" y="17"/>
                      <a:pt x="13" y="16"/>
                      <a:pt x="12" y="16"/>
                    </a:cubicBezTo>
                    <a:lnTo>
                      <a:pt x="12" y="15"/>
                    </a:ln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4"/>
                      <a:pt x="10" y="13"/>
                    </a:cubicBezTo>
                    <a:cubicBezTo>
                      <a:pt x="9" y="13"/>
                      <a:pt x="9" y="12"/>
                      <a:pt x="9" y="11"/>
                    </a:cubicBezTo>
                    <a:lnTo>
                      <a:pt x="9" y="10"/>
                    </a:ln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8"/>
                    </a:cubicBezTo>
                    <a:lnTo>
                      <a:pt x="7" y="7"/>
                    </a:lnTo>
                    <a:lnTo>
                      <a:pt x="7" y="6"/>
                    </a:lnTo>
                    <a:cubicBezTo>
                      <a:pt x="6" y="6"/>
                      <a:pt x="6" y="5"/>
                      <a:pt x="5" y="5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5" y="1"/>
                      <a:pt x="6" y="1"/>
                    </a:cubicBezTo>
                    <a:lnTo>
                      <a:pt x="7" y="1"/>
                    </a:lnTo>
                    <a:cubicBezTo>
                      <a:pt x="7" y="1"/>
                      <a:pt x="8" y="1"/>
                      <a:pt x="9" y="1"/>
                    </a:cubicBezTo>
                    <a:lnTo>
                      <a:pt x="8" y="1"/>
                    </a:lnTo>
                    <a:lnTo>
                      <a:pt x="9" y="1"/>
                    </a:lnTo>
                    <a:cubicBezTo>
                      <a:pt x="10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lnTo>
                      <a:pt x="14" y="1"/>
                    </a:lnTo>
                    <a:lnTo>
                      <a:pt x="15" y="1"/>
                    </a:lnTo>
                    <a:cubicBezTo>
                      <a:pt x="15" y="0"/>
                      <a:pt x="16" y="0"/>
                      <a:pt x="17" y="0"/>
                    </a:cubicBezTo>
                    <a:lnTo>
                      <a:pt x="18" y="0"/>
                    </a:lnTo>
                    <a:lnTo>
                      <a:pt x="19" y="0"/>
                    </a:lnTo>
                    <a:cubicBezTo>
                      <a:pt x="21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4" y="0"/>
                    </a:cubicBezTo>
                    <a:lnTo>
                      <a:pt x="25" y="0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8" y="1"/>
                      <a:pt x="28" y="1"/>
                      <a:pt x="29" y="0"/>
                    </a:cubicBezTo>
                    <a:lnTo>
                      <a:pt x="30" y="0"/>
                    </a:lnTo>
                    <a:lnTo>
                      <a:pt x="31" y="0"/>
                    </a:lnTo>
                    <a:cubicBezTo>
                      <a:pt x="32" y="0"/>
                      <a:pt x="33" y="0"/>
                      <a:pt x="34" y="0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40" y="0"/>
                      <a:pt x="42" y="0"/>
                      <a:pt x="44" y="0"/>
                    </a:cubicBezTo>
                    <a:cubicBezTo>
                      <a:pt x="44" y="0"/>
                      <a:pt x="45" y="0"/>
                      <a:pt x="46" y="0"/>
                    </a:cubicBezTo>
                    <a:cubicBezTo>
                      <a:pt x="47" y="0"/>
                      <a:pt x="48" y="0"/>
                      <a:pt x="49" y="0"/>
                    </a:cubicBezTo>
                    <a:lnTo>
                      <a:pt x="50" y="0"/>
                    </a:lnTo>
                    <a:cubicBezTo>
                      <a:pt x="51" y="0"/>
                      <a:pt x="51" y="0"/>
                      <a:pt x="52" y="0"/>
                    </a:cubicBez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cubicBezTo>
                      <a:pt x="52" y="2"/>
                      <a:pt x="53" y="3"/>
                      <a:pt x="53" y="3"/>
                    </a:cubicBezTo>
                    <a:cubicBezTo>
                      <a:pt x="53" y="4"/>
                      <a:pt x="54" y="4"/>
                      <a:pt x="54" y="4"/>
                    </a:cubicBezTo>
                    <a:lnTo>
                      <a:pt x="55" y="5"/>
                    </a:lnTo>
                    <a:cubicBezTo>
                      <a:pt x="55" y="6"/>
                      <a:pt x="55" y="6"/>
                      <a:pt x="56" y="6"/>
                    </a:cubicBezTo>
                    <a:cubicBezTo>
                      <a:pt x="56" y="7"/>
                      <a:pt x="56" y="7"/>
                      <a:pt x="56" y="7"/>
                    </a:cubicBezTo>
                    <a:lnTo>
                      <a:pt x="57" y="8"/>
                    </a:lnTo>
                    <a:cubicBezTo>
                      <a:pt x="57" y="8"/>
                      <a:pt x="57" y="9"/>
                      <a:pt x="58" y="9"/>
                    </a:cubicBezTo>
                    <a:lnTo>
                      <a:pt x="58" y="10"/>
                    </a:lnTo>
                    <a:cubicBezTo>
                      <a:pt x="59" y="11"/>
                      <a:pt x="60" y="11"/>
                      <a:pt x="61" y="12"/>
                    </a:cubicBezTo>
                    <a:cubicBezTo>
                      <a:pt x="61" y="13"/>
                      <a:pt x="61" y="13"/>
                      <a:pt x="62" y="14"/>
                    </a:cubicBezTo>
                    <a:cubicBezTo>
                      <a:pt x="63" y="15"/>
                      <a:pt x="66" y="17"/>
                      <a:pt x="65" y="17"/>
                    </a:cubicBezTo>
                    <a:lnTo>
                      <a:pt x="66" y="17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8" y="18"/>
                    </a:lnTo>
                    <a:cubicBezTo>
                      <a:pt x="69" y="18"/>
                      <a:pt x="69" y="18"/>
                      <a:pt x="70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6" y="17"/>
                      <a:pt x="77" y="17"/>
                      <a:pt x="77" y="17"/>
                    </a:cubicBezTo>
                    <a:lnTo>
                      <a:pt x="78" y="17"/>
                    </a:lnTo>
                    <a:cubicBezTo>
                      <a:pt x="79" y="17"/>
                      <a:pt x="80" y="17"/>
                      <a:pt x="80" y="17"/>
                    </a:cubicBezTo>
                    <a:cubicBezTo>
                      <a:pt x="81" y="16"/>
                      <a:pt x="81" y="16"/>
                      <a:pt x="81" y="16"/>
                    </a:cubicBezTo>
                    <a:lnTo>
                      <a:pt x="82" y="16"/>
                    </a:lnTo>
                    <a:lnTo>
                      <a:pt x="83" y="16"/>
                    </a:ln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7"/>
                      <a:pt x="84" y="17"/>
                      <a:pt x="85" y="17"/>
                    </a:cubicBezTo>
                    <a:cubicBezTo>
                      <a:pt x="86" y="17"/>
                      <a:pt x="86" y="16"/>
                      <a:pt x="86" y="16"/>
                    </a:cubicBezTo>
                    <a:cubicBezTo>
                      <a:pt x="87" y="15"/>
                      <a:pt x="88" y="14"/>
                      <a:pt x="89" y="14"/>
                    </a:cubicBezTo>
                    <a:lnTo>
                      <a:pt x="89" y="13"/>
                    </a:lnTo>
                    <a:cubicBezTo>
                      <a:pt x="91" y="13"/>
                      <a:pt x="91" y="13"/>
                      <a:pt x="91" y="12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2" y="11"/>
                      <a:pt x="92" y="10"/>
                      <a:pt x="92" y="10"/>
                    </a:cubicBez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cubicBezTo>
                      <a:pt x="96" y="10"/>
                      <a:pt x="96" y="10"/>
                      <a:pt x="96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7" y="9"/>
                      <a:pt x="98" y="9"/>
                    </a:cubicBezTo>
                    <a:lnTo>
                      <a:pt x="100" y="9"/>
                    </a:lnTo>
                    <a:cubicBezTo>
                      <a:pt x="100" y="10"/>
                      <a:pt x="100" y="10"/>
                      <a:pt x="100" y="10"/>
                    </a:cubicBezTo>
                    <a:lnTo>
                      <a:pt x="100" y="11"/>
                    </a:lnTo>
                    <a:lnTo>
                      <a:pt x="100" y="12"/>
                    </a:lnTo>
                    <a:lnTo>
                      <a:pt x="101" y="12"/>
                    </a:ln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5" y="12"/>
                      <a:pt x="106" y="12"/>
                      <a:pt x="107" y="12"/>
                    </a:cubicBezTo>
                    <a:lnTo>
                      <a:pt x="109" y="12"/>
                    </a:lnTo>
                    <a:lnTo>
                      <a:pt x="111" y="12"/>
                    </a:lnTo>
                    <a:cubicBezTo>
                      <a:pt x="112" y="12"/>
                      <a:pt x="112" y="12"/>
                      <a:pt x="112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4" y="14"/>
                    </a:cubicBezTo>
                    <a:cubicBezTo>
                      <a:pt x="114" y="14"/>
                      <a:pt x="114" y="15"/>
                      <a:pt x="114" y="16"/>
                    </a:cubicBezTo>
                    <a:cubicBezTo>
                      <a:pt x="114" y="17"/>
                      <a:pt x="115" y="17"/>
                      <a:pt x="115" y="18"/>
                    </a:cubicBezTo>
                    <a:cubicBezTo>
                      <a:pt x="115" y="19"/>
                      <a:pt x="115" y="20"/>
                      <a:pt x="115" y="21"/>
                    </a:cubicBezTo>
                    <a:cubicBezTo>
                      <a:pt x="115" y="22"/>
                      <a:pt x="115" y="22"/>
                      <a:pt x="115" y="23"/>
                    </a:cubicBezTo>
                    <a:cubicBezTo>
                      <a:pt x="115" y="25"/>
                      <a:pt x="115" y="27"/>
                      <a:pt x="116" y="29"/>
                    </a:cubicBezTo>
                    <a:cubicBezTo>
                      <a:pt x="117" y="30"/>
                      <a:pt x="118" y="30"/>
                      <a:pt x="118" y="31"/>
                    </a:cubicBezTo>
                    <a:cubicBezTo>
                      <a:pt x="119" y="31"/>
                      <a:pt x="119" y="32"/>
                      <a:pt x="120" y="32"/>
                    </a:cubicBezTo>
                    <a:cubicBezTo>
                      <a:pt x="121" y="34"/>
                      <a:pt x="121" y="35"/>
                      <a:pt x="121" y="36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8"/>
                      <a:pt x="121" y="40"/>
                      <a:pt x="122" y="41"/>
                    </a:cubicBezTo>
                    <a:lnTo>
                      <a:pt x="122" y="42"/>
                    </a:lnTo>
                    <a:cubicBezTo>
                      <a:pt x="123" y="42"/>
                      <a:pt x="123" y="42"/>
                      <a:pt x="123" y="42"/>
                    </a:cubicBezTo>
                    <a:lnTo>
                      <a:pt x="124" y="42"/>
                    </a:lnTo>
                    <a:lnTo>
                      <a:pt x="125" y="42"/>
                    </a:lnTo>
                    <a:lnTo>
                      <a:pt x="125" y="41"/>
                    </a:lnTo>
                    <a:cubicBezTo>
                      <a:pt x="126" y="41"/>
                      <a:pt x="126" y="41"/>
                      <a:pt x="126" y="41"/>
                    </a:cubicBezTo>
                    <a:lnTo>
                      <a:pt x="127" y="41"/>
                    </a:lnTo>
                    <a:cubicBezTo>
                      <a:pt x="128" y="41"/>
                      <a:pt x="128" y="41"/>
                      <a:pt x="128" y="41"/>
                    </a:cubicBezTo>
                    <a:cubicBezTo>
                      <a:pt x="129" y="41"/>
                      <a:pt x="129" y="41"/>
                      <a:pt x="130" y="41"/>
                    </a:cubicBezTo>
                    <a:lnTo>
                      <a:pt x="131" y="41"/>
                    </a:lnTo>
                    <a:lnTo>
                      <a:pt x="132" y="40"/>
                    </a:lnTo>
                    <a:cubicBezTo>
                      <a:pt x="133" y="40"/>
                      <a:pt x="133" y="40"/>
                      <a:pt x="134" y="40"/>
                    </a:cubicBezTo>
                    <a:cubicBezTo>
                      <a:pt x="136" y="40"/>
                      <a:pt x="137" y="40"/>
                      <a:pt x="139" y="40"/>
                    </a:cubicBezTo>
                    <a:cubicBezTo>
                      <a:pt x="139" y="40"/>
                      <a:pt x="140" y="40"/>
                      <a:pt x="141" y="40"/>
                    </a:cubicBezTo>
                    <a:lnTo>
                      <a:pt x="142" y="40"/>
                    </a:lnTo>
                    <a:lnTo>
                      <a:pt x="143" y="40"/>
                    </a:lnTo>
                    <a:lnTo>
                      <a:pt x="144" y="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2" name="Shape 3422"/>
              <p:cNvSpPr/>
              <p:nvPr/>
            </p:nvSpPr>
            <p:spPr>
              <a:xfrm>
                <a:off x="11618391" y="11086914"/>
                <a:ext cx="541682" cy="337672"/>
              </a:xfrm>
              <a:custGeom>
                <a:avLst/>
                <a:gdLst/>
                <a:ahLst/>
                <a:cxnLst/>
                <a:rect l="0" t="0" r="0" b="0"/>
                <a:pathLst>
                  <a:path w="155" h="97" extrusionOk="0">
                    <a:moveTo>
                      <a:pt x="155" y="7"/>
                    </a:moveTo>
                    <a:cubicBezTo>
                      <a:pt x="154" y="7"/>
                      <a:pt x="154" y="7"/>
                      <a:pt x="153" y="7"/>
                    </a:cubicBezTo>
                    <a:lnTo>
                      <a:pt x="152" y="7"/>
                    </a:lnTo>
                    <a:cubicBezTo>
                      <a:pt x="152" y="8"/>
                      <a:pt x="151" y="9"/>
                      <a:pt x="149" y="9"/>
                    </a:cubicBezTo>
                    <a:cubicBezTo>
                      <a:pt x="147" y="9"/>
                      <a:pt x="146" y="9"/>
                      <a:pt x="145" y="10"/>
                    </a:cubicBezTo>
                    <a:cubicBezTo>
                      <a:pt x="143" y="11"/>
                      <a:pt x="142" y="12"/>
                      <a:pt x="139" y="13"/>
                    </a:cubicBezTo>
                    <a:lnTo>
                      <a:pt x="138" y="13"/>
                    </a:lnTo>
                    <a:cubicBezTo>
                      <a:pt x="135" y="13"/>
                      <a:pt x="134" y="10"/>
                      <a:pt x="134" y="9"/>
                    </a:cubicBezTo>
                    <a:cubicBezTo>
                      <a:pt x="134" y="9"/>
                      <a:pt x="133" y="9"/>
                      <a:pt x="131" y="9"/>
                    </a:cubicBezTo>
                    <a:cubicBezTo>
                      <a:pt x="128" y="9"/>
                      <a:pt x="125" y="9"/>
                      <a:pt x="125" y="9"/>
                    </a:cubicBezTo>
                    <a:cubicBezTo>
                      <a:pt x="125" y="9"/>
                      <a:pt x="113" y="11"/>
                      <a:pt x="110" y="11"/>
                    </a:cubicBezTo>
                    <a:lnTo>
                      <a:pt x="109" y="12"/>
                    </a:lnTo>
                    <a:cubicBezTo>
                      <a:pt x="108" y="12"/>
                      <a:pt x="109" y="13"/>
                      <a:pt x="109" y="14"/>
                    </a:cubicBezTo>
                    <a:lnTo>
                      <a:pt x="112" y="40"/>
                    </a:lnTo>
                    <a:lnTo>
                      <a:pt x="100" y="41"/>
                    </a:lnTo>
                    <a:lnTo>
                      <a:pt x="102" y="63"/>
                    </a:lnTo>
                    <a:lnTo>
                      <a:pt x="102" y="64"/>
                    </a:lnTo>
                    <a:cubicBezTo>
                      <a:pt x="102" y="65"/>
                      <a:pt x="102" y="65"/>
                      <a:pt x="102" y="66"/>
                    </a:cubicBezTo>
                    <a:cubicBezTo>
                      <a:pt x="102" y="68"/>
                      <a:pt x="102" y="70"/>
                      <a:pt x="103" y="72"/>
                    </a:cubicBezTo>
                    <a:cubicBezTo>
                      <a:pt x="103" y="73"/>
                      <a:pt x="103" y="75"/>
                      <a:pt x="103" y="76"/>
                    </a:cubicBezTo>
                    <a:cubicBezTo>
                      <a:pt x="103" y="77"/>
                      <a:pt x="103" y="79"/>
                      <a:pt x="104" y="80"/>
                    </a:cubicBezTo>
                    <a:cubicBezTo>
                      <a:pt x="104" y="82"/>
                      <a:pt x="104" y="83"/>
                      <a:pt x="104" y="84"/>
                    </a:cubicBezTo>
                    <a:cubicBezTo>
                      <a:pt x="104" y="86"/>
                      <a:pt x="104" y="87"/>
                      <a:pt x="104" y="88"/>
                    </a:cubicBezTo>
                    <a:cubicBezTo>
                      <a:pt x="105" y="88"/>
                      <a:pt x="105" y="88"/>
                      <a:pt x="105" y="89"/>
                    </a:cubicBezTo>
                    <a:lnTo>
                      <a:pt x="105" y="90"/>
                    </a:lnTo>
                    <a:cubicBezTo>
                      <a:pt x="105" y="91"/>
                      <a:pt x="105" y="91"/>
                      <a:pt x="105" y="91"/>
                    </a:cubicBezTo>
                    <a:cubicBezTo>
                      <a:pt x="105" y="92"/>
                      <a:pt x="103" y="92"/>
                      <a:pt x="102" y="93"/>
                    </a:cubicBezTo>
                    <a:lnTo>
                      <a:pt x="101" y="93"/>
                    </a:lnTo>
                    <a:cubicBezTo>
                      <a:pt x="99" y="93"/>
                      <a:pt x="98" y="94"/>
                      <a:pt x="97" y="95"/>
                    </a:cubicBezTo>
                    <a:cubicBezTo>
                      <a:pt x="96" y="95"/>
                      <a:pt x="96" y="95"/>
                      <a:pt x="96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4" y="96"/>
                      <a:pt x="94" y="97"/>
                      <a:pt x="94" y="97"/>
                    </a:cubicBezTo>
                    <a:cubicBezTo>
                      <a:pt x="93" y="97"/>
                      <a:pt x="92" y="96"/>
                      <a:pt x="92" y="96"/>
                    </a:cubicBezTo>
                    <a:cubicBezTo>
                      <a:pt x="91" y="96"/>
                      <a:pt x="90" y="96"/>
                      <a:pt x="89" y="96"/>
                    </a:cubicBezTo>
                    <a:cubicBezTo>
                      <a:pt x="88" y="96"/>
                      <a:pt x="87" y="96"/>
                      <a:pt x="87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6"/>
                      <a:pt x="84" y="96"/>
                      <a:pt x="83" y="95"/>
                    </a:cubicBezTo>
                    <a:cubicBezTo>
                      <a:pt x="82" y="95"/>
                      <a:pt x="81" y="94"/>
                      <a:pt x="80" y="94"/>
                    </a:cubicBezTo>
                    <a:cubicBezTo>
                      <a:pt x="79" y="94"/>
                      <a:pt x="78" y="94"/>
                      <a:pt x="77" y="93"/>
                    </a:cubicBezTo>
                    <a:cubicBezTo>
                      <a:pt x="77" y="93"/>
                      <a:pt x="76" y="93"/>
                      <a:pt x="76" y="92"/>
                    </a:cubicBezTo>
                    <a:cubicBezTo>
                      <a:pt x="75" y="91"/>
                      <a:pt x="74" y="91"/>
                      <a:pt x="73" y="91"/>
                    </a:cubicBezTo>
                    <a:cubicBezTo>
                      <a:pt x="73" y="91"/>
                      <a:pt x="72" y="91"/>
                      <a:pt x="71" y="90"/>
                    </a:cubicBezTo>
                    <a:cubicBezTo>
                      <a:pt x="70" y="90"/>
                      <a:pt x="70" y="90"/>
                      <a:pt x="69" y="90"/>
                    </a:cubicBezTo>
                    <a:cubicBezTo>
                      <a:pt x="68" y="90"/>
                      <a:pt x="68" y="91"/>
                      <a:pt x="68" y="91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7" y="93"/>
                      <a:pt x="65" y="94"/>
                      <a:pt x="64" y="94"/>
                    </a:cubicBezTo>
                    <a:lnTo>
                      <a:pt x="63" y="94"/>
                    </a:lnTo>
                    <a:cubicBezTo>
                      <a:pt x="62" y="94"/>
                      <a:pt x="61" y="93"/>
                      <a:pt x="61" y="93"/>
                    </a:cubicBezTo>
                    <a:cubicBezTo>
                      <a:pt x="60" y="93"/>
                      <a:pt x="60" y="93"/>
                      <a:pt x="60" y="92"/>
                    </a:cubicBezTo>
                    <a:cubicBezTo>
                      <a:pt x="59" y="92"/>
                      <a:pt x="58" y="91"/>
                      <a:pt x="57" y="90"/>
                    </a:cubicBezTo>
                    <a:lnTo>
                      <a:pt x="56" y="89"/>
                    </a:lnTo>
                    <a:lnTo>
                      <a:pt x="56" y="88"/>
                    </a:ln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7"/>
                      <a:pt x="54" y="87"/>
                      <a:pt x="53" y="86"/>
                    </a:cubicBezTo>
                    <a:cubicBezTo>
                      <a:pt x="52" y="86"/>
                      <a:pt x="51" y="86"/>
                      <a:pt x="51" y="85"/>
                    </a:cubicBezTo>
                    <a:cubicBezTo>
                      <a:pt x="50" y="84"/>
                      <a:pt x="49" y="84"/>
                      <a:pt x="49" y="83"/>
                    </a:cubicBezTo>
                    <a:lnTo>
                      <a:pt x="48" y="82"/>
                    </a:lnTo>
                    <a:cubicBezTo>
                      <a:pt x="48" y="81"/>
                      <a:pt x="47" y="80"/>
                      <a:pt x="47" y="80"/>
                    </a:cubicBezTo>
                    <a:cubicBezTo>
                      <a:pt x="46" y="79"/>
                      <a:pt x="46" y="79"/>
                      <a:pt x="47" y="78"/>
                    </a:cubicBezTo>
                    <a:cubicBezTo>
                      <a:pt x="48" y="78"/>
                      <a:pt x="48" y="77"/>
                      <a:pt x="48" y="77"/>
                    </a:cubicBezTo>
                    <a:lnTo>
                      <a:pt x="47" y="77"/>
                    </a:lnTo>
                    <a:cubicBezTo>
                      <a:pt x="46" y="76"/>
                      <a:pt x="46" y="76"/>
                      <a:pt x="46" y="75"/>
                    </a:cubicBezTo>
                    <a:cubicBezTo>
                      <a:pt x="45" y="75"/>
                      <a:pt x="45" y="74"/>
                      <a:pt x="45" y="73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0"/>
                      <a:pt x="43" y="69"/>
                      <a:pt x="43" y="68"/>
                    </a:cubicBezTo>
                    <a:cubicBezTo>
                      <a:pt x="43" y="67"/>
                      <a:pt x="43" y="66"/>
                      <a:pt x="43" y="66"/>
                    </a:cubicBezTo>
                    <a:lnTo>
                      <a:pt x="43" y="65"/>
                    </a:lnTo>
                    <a:cubicBezTo>
                      <a:pt x="44" y="65"/>
                      <a:pt x="44" y="64"/>
                      <a:pt x="44" y="64"/>
                    </a:cubicBezTo>
                    <a:cubicBezTo>
                      <a:pt x="43" y="63"/>
                      <a:pt x="43" y="63"/>
                      <a:pt x="42" y="63"/>
                    </a:cubicBezTo>
                    <a:lnTo>
                      <a:pt x="42" y="62"/>
                    </a:lnTo>
                    <a:lnTo>
                      <a:pt x="42" y="61"/>
                    </a:lnTo>
                    <a:cubicBezTo>
                      <a:pt x="41" y="61"/>
                      <a:pt x="41" y="61"/>
                      <a:pt x="41" y="60"/>
                    </a:cubicBezTo>
                    <a:cubicBezTo>
                      <a:pt x="40" y="60"/>
                      <a:pt x="39" y="59"/>
                      <a:pt x="39" y="59"/>
                    </a:cubicBezTo>
                    <a:cubicBezTo>
                      <a:pt x="39" y="58"/>
                      <a:pt x="38" y="58"/>
                      <a:pt x="38" y="58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5"/>
                      <a:pt x="37" y="54"/>
                      <a:pt x="36" y="53"/>
                    </a:cubicBezTo>
                    <a:cubicBezTo>
                      <a:pt x="35" y="53"/>
                      <a:pt x="35" y="52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0"/>
                    </a:cubicBezTo>
                    <a:lnTo>
                      <a:pt x="36" y="50"/>
                    </a:lnTo>
                    <a:cubicBezTo>
                      <a:pt x="36" y="49"/>
                      <a:pt x="36" y="49"/>
                      <a:pt x="36" y="49"/>
                    </a:cubicBezTo>
                    <a:cubicBezTo>
                      <a:pt x="38" y="47"/>
                      <a:pt x="37" y="46"/>
                      <a:pt x="35" y="44"/>
                    </a:cubicBezTo>
                    <a:cubicBezTo>
                      <a:pt x="33" y="43"/>
                      <a:pt x="31" y="41"/>
                      <a:pt x="30" y="40"/>
                    </a:cubicBezTo>
                    <a:cubicBezTo>
                      <a:pt x="29" y="39"/>
                      <a:pt x="29" y="38"/>
                      <a:pt x="28" y="38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4" y="33"/>
                      <a:pt x="22" y="31"/>
                      <a:pt x="22" y="29"/>
                    </a:cubicBezTo>
                    <a:cubicBezTo>
                      <a:pt x="21" y="27"/>
                      <a:pt x="20" y="26"/>
                      <a:pt x="17" y="25"/>
                    </a:cubicBezTo>
                    <a:cubicBezTo>
                      <a:pt x="16" y="25"/>
                      <a:pt x="16" y="25"/>
                      <a:pt x="16" y="24"/>
                    </a:cubicBezTo>
                    <a:cubicBezTo>
                      <a:pt x="14" y="23"/>
                      <a:pt x="12" y="23"/>
                      <a:pt x="12" y="21"/>
                    </a:cubicBezTo>
                    <a:cubicBezTo>
                      <a:pt x="11" y="19"/>
                      <a:pt x="10" y="18"/>
                      <a:pt x="8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6" y="15"/>
                      <a:pt x="6" y="15"/>
                      <a:pt x="5" y="14"/>
                    </a:cubicBezTo>
                    <a:lnTo>
                      <a:pt x="4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cubicBezTo>
                      <a:pt x="3" y="10"/>
                      <a:pt x="2" y="10"/>
                      <a:pt x="2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lnTo>
                      <a:pt x="1" y="5"/>
                    </a:lnTo>
                    <a:cubicBezTo>
                      <a:pt x="3" y="3"/>
                      <a:pt x="5" y="3"/>
                      <a:pt x="6" y="3"/>
                    </a:cubicBezTo>
                    <a:lnTo>
                      <a:pt x="7" y="3"/>
                    </a:lnTo>
                    <a:lnTo>
                      <a:pt x="8" y="3"/>
                    </a:lnTo>
                    <a:cubicBezTo>
                      <a:pt x="10" y="3"/>
                      <a:pt x="10" y="2"/>
                      <a:pt x="11" y="1"/>
                    </a:cubicBezTo>
                    <a:cubicBezTo>
                      <a:pt x="12" y="1"/>
                      <a:pt x="13" y="0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6" y="0"/>
                      <a:pt x="21" y="0"/>
                      <a:pt x="22" y="2"/>
                    </a:cubicBezTo>
                    <a:cubicBezTo>
                      <a:pt x="22" y="4"/>
                      <a:pt x="24" y="4"/>
                      <a:pt x="25" y="4"/>
                    </a:cubicBezTo>
                    <a:cubicBezTo>
                      <a:pt x="26" y="4"/>
                      <a:pt x="27" y="4"/>
                      <a:pt x="27" y="4"/>
                    </a:cubicBezTo>
                    <a:lnTo>
                      <a:pt x="76" y="4"/>
                    </a:lnTo>
                    <a:cubicBezTo>
                      <a:pt x="77" y="4"/>
                      <a:pt x="80" y="5"/>
                      <a:pt x="82" y="6"/>
                    </a:cubicBezTo>
                    <a:cubicBezTo>
                      <a:pt x="84" y="7"/>
                      <a:pt x="86" y="7"/>
                      <a:pt x="88" y="7"/>
                    </a:cubicBezTo>
                    <a:lnTo>
                      <a:pt x="89" y="7"/>
                    </a:lnTo>
                    <a:cubicBezTo>
                      <a:pt x="91" y="7"/>
                      <a:pt x="92" y="7"/>
                      <a:pt x="93" y="8"/>
                    </a:cubicBezTo>
                    <a:cubicBezTo>
                      <a:pt x="94" y="8"/>
                      <a:pt x="94" y="8"/>
                      <a:pt x="95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7" y="8"/>
                      <a:pt x="98" y="8"/>
                      <a:pt x="100" y="8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8"/>
                      <a:pt x="102" y="8"/>
                      <a:pt x="103" y="8"/>
                    </a:cubicBezTo>
                    <a:lnTo>
                      <a:pt x="104" y="8"/>
                    </a:lnTo>
                    <a:cubicBezTo>
                      <a:pt x="104" y="8"/>
                      <a:pt x="105" y="8"/>
                      <a:pt x="106" y="8"/>
                    </a:cubicBezTo>
                    <a:lnTo>
                      <a:pt x="107" y="8"/>
                    </a:lnTo>
                    <a:cubicBezTo>
                      <a:pt x="109" y="8"/>
                      <a:pt x="115" y="9"/>
                      <a:pt x="115" y="9"/>
                    </a:cubicBezTo>
                    <a:lnTo>
                      <a:pt x="117" y="9"/>
                    </a:lnTo>
                    <a:lnTo>
                      <a:pt x="136" y="5"/>
                    </a:lnTo>
                    <a:lnTo>
                      <a:pt x="138" y="5"/>
                    </a:lnTo>
                    <a:cubicBezTo>
                      <a:pt x="139" y="4"/>
                      <a:pt x="141" y="4"/>
                      <a:pt x="142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5" y="4"/>
                      <a:pt x="146" y="4"/>
                    </a:cubicBezTo>
                    <a:lnTo>
                      <a:pt x="147" y="4"/>
                    </a:lnTo>
                    <a:cubicBezTo>
                      <a:pt x="148" y="4"/>
                      <a:pt x="148" y="4"/>
                      <a:pt x="148" y="4"/>
                    </a:cubicBezTo>
                    <a:cubicBezTo>
                      <a:pt x="149" y="4"/>
                      <a:pt x="149" y="4"/>
                      <a:pt x="150" y="4"/>
                    </a:cubicBezTo>
                    <a:lnTo>
                      <a:pt x="151" y="4"/>
                    </a:lnTo>
                    <a:cubicBezTo>
                      <a:pt x="152" y="4"/>
                      <a:pt x="152" y="4"/>
                      <a:pt x="153" y="4"/>
                    </a:cubicBezTo>
                    <a:cubicBezTo>
                      <a:pt x="153" y="5"/>
                      <a:pt x="154" y="5"/>
                      <a:pt x="155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3" name="Shape 3423"/>
              <p:cNvSpPr/>
              <p:nvPr/>
            </p:nvSpPr>
            <p:spPr>
              <a:xfrm>
                <a:off x="11839989" y="11227610"/>
                <a:ext cx="647205" cy="362294"/>
              </a:xfrm>
              <a:custGeom>
                <a:avLst/>
                <a:gdLst/>
                <a:ahLst/>
                <a:cxnLst/>
                <a:rect l="0" t="0" r="0" b="0"/>
                <a:pathLst>
                  <a:path w="185" h="104" extrusionOk="0">
                    <a:moveTo>
                      <a:pt x="0" y="54"/>
                    </a:moveTo>
                    <a:close/>
                    <a:moveTo>
                      <a:pt x="145" y="59"/>
                    </a:moveTo>
                    <a:cubicBezTo>
                      <a:pt x="144" y="61"/>
                      <a:pt x="143" y="62"/>
                      <a:pt x="141" y="64"/>
                    </a:cubicBezTo>
                    <a:lnTo>
                      <a:pt x="140" y="64"/>
                    </a:lnTo>
                    <a:lnTo>
                      <a:pt x="139" y="65"/>
                    </a:lnTo>
                    <a:cubicBezTo>
                      <a:pt x="138" y="65"/>
                      <a:pt x="137" y="65"/>
                      <a:pt x="137" y="66"/>
                    </a:cubicBezTo>
                    <a:lnTo>
                      <a:pt x="136" y="66"/>
                    </a:lnTo>
                    <a:cubicBezTo>
                      <a:pt x="135" y="66"/>
                      <a:pt x="135" y="66"/>
                      <a:pt x="135" y="67"/>
                    </a:cubicBezTo>
                    <a:cubicBezTo>
                      <a:pt x="134" y="67"/>
                      <a:pt x="134" y="68"/>
                      <a:pt x="133" y="68"/>
                    </a:cubicBezTo>
                    <a:lnTo>
                      <a:pt x="132" y="68"/>
                    </a:lnTo>
                    <a:cubicBezTo>
                      <a:pt x="130" y="68"/>
                      <a:pt x="128" y="68"/>
                      <a:pt x="128" y="67"/>
                    </a:cubicBezTo>
                    <a:cubicBezTo>
                      <a:pt x="127" y="66"/>
                      <a:pt x="127" y="66"/>
                      <a:pt x="126" y="65"/>
                    </a:cubicBezTo>
                    <a:lnTo>
                      <a:pt x="125" y="65"/>
                    </a:lnTo>
                    <a:cubicBezTo>
                      <a:pt x="125" y="64"/>
                      <a:pt x="123" y="63"/>
                      <a:pt x="122" y="62"/>
                    </a:cubicBezTo>
                    <a:lnTo>
                      <a:pt x="121" y="62"/>
                    </a:lnTo>
                    <a:lnTo>
                      <a:pt x="120" y="61"/>
                    </a:lnTo>
                    <a:lnTo>
                      <a:pt x="120" y="60"/>
                    </a:lnTo>
                    <a:cubicBezTo>
                      <a:pt x="121" y="60"/>
                      <a:pt x="121" y="60"/>
                      <a:pt x="121" y="60"/>
                    </a:cubicBezTo>
                    <a:cubicBezTo>
                      <a:pt x="122" y="60"/>
                      <a:pt x="122" y="59"/>
                      <a:pt x="122" y="59"/>
                    </a:cubicBezTo>
                    <a:lnTo>
                      <a:pt x="123" y="59"/>
                    </a:lnTo>
                    <a:lnTo>
                      <a:pt x="123" y="58"/>
                    </a:lnTo>
                    <a:cubicBezTo>
                      <a:pt x="124" y="58"/>
                      <a:pt x="124" y="58"/>
                      <a:pt x="124" y="58"/>
                    </a:cubicBezTo>
                    <a:cubicBezTo>
                      <a:pt x="125" y="57"/>
                      <a:pt x="125" y="57"/>
                      <a:pt x="127" y="57"/>
                    </a:cubicBezTo>
                    <a:cubicBezTo>
                      <a:pt x="128" y="56"/>
                      <a:pt x="128" y="56"/>
                      <a:pt x="129" y="55"/>
                    </a:cubicBezTo>
                    <a:cubicBezTo>
                      <a:pt x="131" y="54"/>
                      <a:pt x="133" y="53"/>
                      <a:pt x="136" y="53"/>
                    </a:cubicBezTo>
                    <a:cubicBezTo>
                      <a:pt x="138" y="53"/>
                      <a:pt x="141" y="54"/>
                      <a:pt x="143" y="55"/>
                    </a:cubicBezTo>
                    <a:cubicBezTo>
                      <a:pt x="145" y="56"/>
                      <a:pt x="145" y="58"/>
                      <a:pt x="145" y="59"/>
                    </a:cubicBezTo>
                    <a:close/>
                    <a:moveTo>
                      <a:pt x="184" y="39"/>
                    </a:moveTo>
                    <a:lnTo>
                      <a:pt x="183" y="39"/>
                    </a:lnTo>
                    <a:lnTo>
                      <a:pt x="182" y="39"/>
                    </a:lnTo>
                    <a:cubicBezTo>
                      <a:pt x="181" y="39"/>
                      <a:pt x="180" y="39"/>
                      <a:pt x="179" y="39"/>
                    </a:cubicBezTo>
                    <a:cubicBezTo>
                      <a:pt x="177" y="39"/>
                      <a:pt x="176" y="38"/>
                      <a:pt x="176" y="38"/>
                    </a:cubicBezTo>
                    <a:lnTo>
                      <a:pt x="176" y="39"/>
                    </a:lnTo>
                    <a:cubicBezTo>
                      <a:pt x="176" y="39"/>
                      <a:pt x="175" y="40"/>
                      <a:pt x="175" y="42"/>
                    </a:cubicBezTo>
                    <a:cubicBezTo>
                      <a:pt x="173" y="41"/>
                      <a:pt x="171" y="41"/>
                      <a:pt x="169" y="40"/>
                    </a:cubicBezTo>
                    <a:cubicBezTo>
                      <a:pt x="168" y="40"/>
                      <a:pt x="167" y="40"/>
                      <a:pt x="166" y="40"/>
                    </a:cubicBezTo>
                    <a:cubicBezTo>
                      <a:pt x="163" y="39"/>
                      <a:pt x="161" y="39"/>
                      <a:pt x="160" y="37"/>
                    </a:cubicBezTo>
                    <a:cubicBezTo>
                      <a:pt x="159" y="35"/>
                      <a:pt x="160" y="34"/>
                      <a:pt x="162" y="33"/>
                    </a:cubicBezTo>
                    <a:cubicBezTo>
                      <a:pt x="163" y="32"/>
                      <a:pt x="163" y="32"/>
                      <a:pt x="163" y="31"/>
                    </a:cubicBezTo>
                    <a:cubicBezTo>
                      <a:pt x="164" y="31"/>
                      <a:pt x="165" y="30"/>
                      <a:pt x="167" y="29"/>
                    </a:cubicBezTo>
                    <a:lnTo>
                      <a:pt x="168" y="29"/>
                    </a:lnTo>
                    <a:cubicBezTo>
                      <a:pt x="169" y="29"/>
                      <a:pt x="171" y="30"/>
                      <a:pt x="172" y="30"/>
                    </a:cubicBezTo>
                    <a:cubicBezTo>
                      <a:pt x="173" y="29"/>
                      <a:pt x="173" y="28"/>
                      <a:pt x="173" y="27"/>
                    </a:cubicBezTo>
                    <a:lnTo>
                      <a:pt x="173" y="26"/>
                    </a:lnTo>
                    <a:cubicBezTo>
                      <a:pt x="174" y="25"/>
                      <a:pt x="174" y="25"/>
                      <a:pt x="174" y="24"/>
                    </a:cubicBezTo>
                    <a:lnTo>
                      <a:pt x="173" y="23"/>
                    </a:lnTo>
                    <a:cubicBezTo>
                      <a:pt x="173" y="22"/>
                      <a:pt x="173" y="22"/>
                      <a:pt x="173" y="22"/>
                    </a:cubicBezTo>
                    <a:cubicBezTo>
                      <a:pt x="173" y="20"/>
                      <a:pt x="173" y="19"/>
                      <a:pt x="173" y="18"/>
                    </a:cubicBezTo>
                    <a:lnTo>
                      <a:pt x="173" y="17"/>
                    </a:lnTo>
                    <a:lnTo>
                      <a:pt x="172" y="17"/>
                    </a:lnTo>
                    <a:cubicBezTo>
                      <a:pt x="172" y="16"/>
                      <a:pt x="172" y="16"/>
                      <a:pt x="172" y="16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0" y="15"/>
                      <a:pt x="170" y="14"/>
                      <a:pt x="169" y="13"/>
                    </a:cubicBezTo>
                    <a:cubicBezTo>
                      <a:pt x="168" y="11"/>
                      <a:pt x="167" y="10"/>
                      <a:pt x="166" y="9"/>
                    </a:cubicBezTo>
                    <a:lnTo>
                      <a:pt x="166" y="8"/>
                    </a:lnTo>
                    <a:cubicBezTo>
                      <a:pt x="165" y="7"/>
                      <a:pt x="164" y="7"/>
                      <a:pt x="164" y="6"/>
                    </a:cubicBezTo>
                    <a:cubicBezTo>
                      <a:pt x="164" y="5"/>
                      <a:pt x="164" y="5"/>
                      <a:pt x="164" y="4"/>
                    </a:cubicBezTo>
                    <a:cubicBezTo>
                      <a:pt x="164" y="4"/>
                      <a:pt x="164" y="3"/>
                      <a:pt x="163" y="3"/>
                    </a:cubicBezTo>
                    <a:lnTo>
                      <a:pt x="162" y="3"/>
                    </a:lnTo>
                    <a:lnTo>
                      <a:pt x="161" y="3"/>
                    </a:lnTo>
                    <a:lnTo>
                      <a:pt x="160" y="3"/>
                    </a:lnTo>
                    <a:cubicBezTo>
                      <a:pt x="159" y="2"/>
                      <a:pt x="159" y="2"/>
                      <a:pt x="159" y="2"/>
                    </a:cubicBezTo>
                    <a:lnTo>
                      <a:pt x="158" y="2"/>
                    </a:lnTo>
                    <a:cubicBezTo>
                      <a:pt x="158" y="2"/>
                      <a:pt x="158" y="3"/>
                      <a:pt x="157" y="3"/>
                    </a:cubicBezTo>
                    <a:cubicBezTo>
                      <a:pt x="156" y="3"/>
                      <a:pt x="155" y="3"/>
                      <a:pt x="155" y="3"/>
                    </a:cubicBezTo>
                    <a:cubicBezTo>
                      <a:pt x="154" y="3"/>
                      <a:pt x="154" y="3"/>
                      <a:pt x="153" y="3"/>
                    </a:cubicBezTo>
                    <a:cubicBezTo>
                      <a:pt x="153" y="2"/>
                      <a:pt x="153" y="2"/>
                      <a:pt x="153" y="2"/>
                    </a:cubicBezTo>
                    <a:lnTo>
                      <a:pt x="152" y="2"/>
                    </a:lnTo>
                    <a:lnTo>
                      <a:pt x="151" y="2"/>
                    </a:lnTo>
                    <a:lnTo>
                      <a:pt x="150" y="2"/>
                    </a:lnTo>
                    <a:cubicBezTo>
                      <a:pt x="149" y="2"/>
                      <a:pt x="149" y="2"/>
                      <a:pt x="149" y="2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8" y="0"/>
                      <a:pt x="147" y="0"/>
                      <a:pt x="146" y="0"/>
                    </a:cubicBezTo>
                    <a:lnTo>
                      <a:pt x="145" y="0"/>
                    </a:lnTo>
                    <a:cubicBezTo>
                      <a:pt x="144" y="0"/>
                      <a:pt x="143" y="0"/>
                      <a:pt x="143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1" y="0"/>
                      <a:pt x="141" y="0"/>
                    </a:cubicBezTo>
                    <a:lnTo>
                      <a:pt x="140" y="0"/>
                    </a:lnTo>
                    <a:cubicBezTo>
                      <a:pt x="140" y="1"/>
                      <a:pt x="140" y="1"/>
                      <a:pt x="139" y="1"/>
                    </a:cubicBezTo>
                    <a:lnTo>
                      <a:pt x="138" y="1"/>
                    </a:lnTo>
                    <a:cubicBezTo>
                      <a:pt x="137" y="2"/>
                      <a:pt x="137" y="2"/>
                      <a:pt x="137" y="2"/>
                    </a:cubicBezTo>
                    <a:lnTo>
                      <a:pt x="137" y="3"/>
                    </a:lnTo>
                    <a:cubicBezTo>
                      <a:pt x="136" y="3"/>
                      <a:pt x="136" y="3"/>
                      <a:pt x="135" y="4"/>
                    </a:cubicBezTo>
                    <a:cubicBezTo>
                      <a:pt x="134" y="4"/>
                      <a:pt x="132" y="4"/>
                      <a:pt x="131" y="5"/>
                    </a:cubicBezTo>
                    <a:cubicBezTo>
                      <a:pt x="131" y="5"/>
                      <a:pt x="130" y="5"/>
                      <a:pt x="129" y="5"/>
                    </a:cubicBezTo>
                    <a:cubicBezTo>
                      <a:pt x="128" y="5"/>
                      <a:pt x="128" y="5"/>
                      <a:pt x="127" y="6"/>
                    </a:cubicBezTo>
                    <a:cubicBezTo>
                      <a:pt x="127" y="7"/>
                      <a:pt x="126" y="8"/>
                      <a:pt x="124" y="8"/>
                    </a:cubicBezTo>
                    <a:cubicBezTo>
                      <a:pt x="123" y="9"/>
                      <a:pt x="121" y="9"/>
                      <a:pt x="121" y="10"/>
                    </a:cubicBezTo>
                    <a:lnTo>
                      <a:pt x="120" y="10"/>
                    </a:lnTo>
                    <a:cubicBezTo>
                      <a:pt x="120" y="11"/>
                      <a:pt x="119" y="12"/>
                      <a:pt x="118" y="12"/>
                    </a:cubicBezTo>
                    <a:lnTo>
                      <a:pt x="117" y="12"/>
                    </a:lnTo>
                    <a:cubicBezTo>
                      <a:pt x="116" y="12"/>
                      <a:pt x="115" y="13"/>
                      <a:pt x="115" y="13"/>
                    </a:cubicBezTo>
                    <a:cubicBezTo>
                      <a:pt x="114" y="13"/>
                      <a:pt x="114" y="13"/>
                      <a:pt x="114" y="14"/>
                    </a:cubicBezTo>
                    <a:lnTo>
                      <a:pt x="114" y="15"/>
                    </a:lnTo>
                    <a:lnTo>
                      <a:pt x="114" y="16"/>
                    </a:lnTo>
                    <a:lnTo>
                      <a:pt x="114" y="17"/>
                    </a:lnTo>
                    <a:cubicBezTo>
                      <a:pt x="114" y="17"/>
                      <a:pt x="114" y="18"/>
                      <a:pt x="113" y="18"/>
                    </a:cubicBezTo>
                    <a:lnTo>
                      <a:pt x="112" y="18"/>
                    </a:lnTo>
                    <a:cubicBezTo>
                      <a:pt x="112" y="19"/>
                      <a:pt x="112" y="19"/>
                      <a:pt x="111" y="19"/>
                    </a:cubicBezTo>
                    <a:cubicBezTo>
                      <a:pt x="111" y="19"/>
                      <a:pt x="111" y="20"/>
                      <a:pt x="110" y="20"/>
                    </a:cubicBezTo>
                    <a:cubicBezTo>
                      <a:pt x="109" y="20"/>
                      <a:pt x="109" y="21"/>
                      <a:pt x="108" y="21"/>
                    </a:cubicBezTo>
                    <a:lnTo>
                      <a:pt x="107" y="21"/>
                    </a:lnTo>
                    <a:lnTo>
                      <a:pt x="107" y="22"/>
                    </a:lnTo>
                    <a:cubicBezTo>
                      <a:pt x="105" y="22"/>
                      <a:pt x="105" y="23"/>
                      <a:pt x="104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7"/>
                      <a:pt x="102" y="28"/>
                      <a:pt x="102" y="29"/>
                    </a:cubicBezTo>
                    <a:lnTo>
                      <a:pt x="101" y="29"/>
                    </a:lnTo>
                    <a:cubicBezTo>
                      <a:pt x="101" y="30"/>
                      <a:pt x="101" y="30"/>
                      <a:pt x="99" y="31"/>
                    </a:cubicBezTo>
                    <a:lnTo>
                      <a:pt x="98" y="31"/>
                    </a:lnTo>
                    <a:cubicBezTo>
                      <a:pt x="97" y="31"/>
                      <a:pt x="96" y="31"/>
                      <a:pt x="95" y="31"/>
                    </a:cubicBezTo>
                    <a:cubicBezTo>
                      <a:pt x="95" y="30"/>
                      <a:pt x="94" y="30"/>
                      <a:pt x="94" y="30"/>
                    </a:cubicBezTo>
                    <a:cubicBezTo>
                      <a:pt x="93" y="30"/>
                      <a:pt x="91" y="30"/>
                      <a:pt x="90" y="30"/>
                    </a:cubicBezTo>
                    <a:cubicBezTo>
                      <a:pt x="87" y="30"/>
                      <a:pt x="85" y="30"/>
                      <a:pt x="83" y="29"/>
                    </a:cubicBezTo>
                    <a:cubicBezTo>
                      <a:pt x="81" y="29"/>
                      <a:pt x="80" y="28"/>
                      <a:pt x="79" y="28"/>
                    </a:cubicBezTo>
                    <a:cubicBezTo>
                      <a:pt x="79" y="27"/>
                      <a:pt x="79" y="27"/>
                      <a:pt x="78" y="27"/>
                    </a:cubicBezTo>
                    <a:cubicBezTo>
                      <a:pt x="77" y="26"/>
                      <a:pt x="76" y="26"/>
                      <a:pt x="74" y="26"/>
                    </a:cubicBezTo>
                    <a:cubicBezTo>
                      <a:pt x="73" y="26"/>
                      <a:pt x="72" y="27"/>
                      <a:pt x="71" y="28"/>
                    </a:cubicBezTo>
                    <a:lnTo>
                      <a:pt x="70" y="29"/>
                    </a:lnTo>
                    <a:cubicBezTo>
                      <a:pt x="70" y="30"/>
                      <a:pt x="70" y="30"/>
                      <a:pt x="70" y="30"/>
                    </a:cubicBezTo>
                    <a:cubicBezTo>
                      <a:pt x="69" y="30"/>
                      <a:pt x="69" y="31"/>
                      <a:pt x="69" y="31"/>
                    </a:cubicBezTo>
                    <a:lnTo>
                      <a:pt x="69" y="32"/>
                    </a:lnTo>
                    <a:lnTo>
                      <a:pt x="68" y="32"/>
                    </a:lnTo>
                    <a:cubicBezTo>
                      <a:pt x="68" y="33"/>
                      <a:pt x="67" y="34"/>
                      <a:pt x="67" y="34"/>
                    </a:cubicBezTo>
                    <a:cubicBezTo>
                      <a:pt x="66" y="35"/>
                      <a:pt x="65" y="35"/>
                      <a:pt x="65" y="35"/>
                    </a:cubicBezTo>
                    <a:lnTo>
                      <a:pt x="64" y="35"/>
                    </a:lnTo>
                    <a:lnTo>
                      <a:pt x="63" y="36"/>
                    </a:lnTo>
                    <a:cubicBezTo>
                      <a:pt x="62" y="37"/>
                      <a:pt x="62" y="37"/>
                      <a:pt x="61" y="37"/>
                    </a:cubicBezTo>
                    <a:lnTo>
                      <a:pt x="60" y="37"/>
                    </a:lnTo>
                    <a:lnTo>
                      <a:pt x="59" y="37"/>
                    </a:lnTo>
                    <a:cubicBezTo>
                      <a:pt x="59" y="38"/>
                      <a:pt x="58" y="38"/>
                      <a:pt x="57" y="38"/>
                    </a:cubicBezTo>
                    <a:cubicBezTo>
                      <a:pt x="55" y="38"/>
                      <a:pt x="54" y="39"/>
                      <a:pt x="53" y="39"/>
                    </a:cubicBezTo>
                    <a:lnTo>
                      <a:pt x="52" y="39"/>
                    </a:lnTo>
                    <a:cubicBezTo>
                      <a:pt x="51" y="39"/>
                      <a:pt x="50" y="39"/>
                      <a:pt x="50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39"/>
                      <a:pt x="47" y="39"/>
                      <a:pt x="47" y="39"/>
                    </a:cubicBezTo>
                    <a:lnTo>
                      <a:pt x="47" y="38"/>
                    </a:lnTo>
                    <a:cubicBezTo>
                      <a:pt x="46" y="38"/>
                      <a:pt x="46" y="38"/>
                      <a:pt x="46" y="37"/>
                    </a:cubicBezTo>
                    <a:lnTo>
                      <a:pt x="46" y="35"/>
                    </a:lnTo>
                    <a:lnTo>
                      <a:pt x="46" y="34"/>
                    </a:lnTo>
                    <a:cubicBezTo>
                      <a:pt x="46" y="34"/>
                      <a:pt x="46" y="33"/>
                      <a:pt x="46" y="32"/>
                    </a:cubicBezTo>
                    <a:cubicBezTo>
                      <a:pt x="47" y="32"/>
                      <a:pt x="47" y="31"/>
                      <a:pt x="47" y="30"/>
                    </a:cubicBezTo>
                    <a:cubicBezTo>
                      <a:pt x="47" y="29"/>
                      <a:pt x="46" y="28"/>
                      <a:pt x="45" y="27"/>
                    </a:cubicBezTo>
                    <a:lnTo>
                      <a:pt x="44" y="27"/>
                    </a:lnTo>
                    <a:cubicBezTo>
                      <a:pt x="44" y="26"/>
                      <a:pt x="43" y="25"/>
                      <a:pt x="42" y="25"/>
                    </a:cubicBezTo>
                    <a:lnTo>
                      <a:pt x="41" y="25"/>
                    </a:lnTo>
                    <a:lnTo>
                      <a:pt x="40" y="24"/>
                    </a:ln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5"/>
                      <a:pt x="39" y="25"/>
                      <a:pt x="39" y="26"/>
                    </a:cubicBezTo>
                    <a:cubicBezTo>
                      <a:pt x="39" y="28"/>
                      <a:pt x="39" y="30"/>
                      <a:pt x="40" y="32"/>
                    </a:cubicBezTo>
                    <a:cubicBezTo>
                      <a:pt x="40" y="33"/>
                      <a:pt x="40" y="35"/>
                      <a:pt x="40" y="36"/>
                    </a:cubicBezTo>
                    <a:cubicBezTo>
                      <a:pt x="40" y="37"/>
                      <a:pt x="40" y="39"/>
                      <a:pt x="41" y="40"/>
                    </a:cubicBezTo>
                    <a:cubicBezTo>
                      <a:pt x="41" y="42"/>
                      <a:pt x="41" y="43"/>
                      <a:pt x="41" y="44"/>
                    </a:cubicBezTo>
                    <a:cubicBezTo>
                      <a:pt x="41" y="46"/>
                      <a:pt x="41" y="47"/>
                      <a:pt x="41" y="48"/>
                    </a:cubicBezTo>
                    <a:cubicBezTo>
                      <a:pt x="42" y="48"/>
                      <a:pt x="42" y="48"/>
                      <a:pt x="42" y="49"/>
                    </a:cubicBezTo>
                    <a:lnTo>
                      <a:pt x="42" y="50"/>
                    </a:ln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2"/>
                      <a:pt x="40" y="52"/>
                      <a:pt x="39" y="53"/>
                    </a:cubicBezTo>
                    <a:lnTo>
                      <a:pt x="38" y="53"/>
                    </a:lnTo>
                    <a:cubicBezTo>
                      <a:pt x="36" y="53"/>
                      <a:pt x="35" y="54"/>
                      <a:pt x="34" y="55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1" y="56"/>
                      <a:pt x="31" y="57"/>
                      <a:pt x="31" y="57"/>
                    </a:cubicBezTo>
                    <a:cubicBezTo>
                      <a:pt x="30" y="57"/>
                      <a:pt x="29" y="56"/>
                      <a:pt x="29" y="56"/>
                    </a:cubicBezTo>
                    <a:cubicBezTo>
                      <a:pt x="28" y="56"/>
                      <a:pt x="27" y="56"/>
                      <a:pt x="26" y="56"/>
                    </a:cubicBezTo>
                    <a:cubicBezTo>
                      <a:pt x="25" y="56"/>
                      <a:pt x="24" y="56"/>
                      <a:pt x="24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6"/>
                      <a:pt x="21" y="56"/>
                      <a:pt x="20" y="55"/>
                    </a:cubicBezTo>
                    <a:cubicBezTo>
                      <a:pt x="19" y="55"/>
                      <a:pt x="18" y="54"/>
                      <a:pt x="17" y="54"/>
                    </a:cubicBezTo>
                    <a:cubicBezTo>
                      <a:pt x="16" y="54"/>
                      <a:pt x="15" y="54"/>
                      <a:pt x="14" y="53"/>
                    </a:cubicBezTo>
                    <a:cubicBezTo>
                      <a:pt x="14" y="53"/>
                      <a:pt x="13" y="53"/>
                      <a:pt x="13" y="52"/>
                    </a:cubicBezTo>
                    <a:cubicBezTo>
                      <a:pt x="12" y="51"/>
                      <a:pt x="11" y="51"/>
                      <a:pt x="10" y="51"/>
                    </a:cubicBezTo>
                    <a:cubicBezTo>
                      <a:pt x="10" y="51"/>
                      <a:pt x="9" y="51"/>
                      <a:pt x="8" y="50"/>
                    </a:cubicBezTo>
                    <a:cubicBezTo>
                      <a:pt x="7" y="50"/>
                      <a:pt x="7" y="50"/>
                      <a:pt x="6" y="50"/>
                    </a:cubicBezTo>
                    <a:cubicBezTo>
                      <a:pt x="5" y="50"/>
                      <a:pt x="5" y="51"/>
                      <a:pt x="5" y="51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3"/>
                      <a:pt x="2" y="54"/>
                      <a:pt x="1" y="54"/>
                    </a:cubicBezTo>
                    <a:lnTo>
                      <a:pt x="0" y="54"/>
                    </a:lnTo>
                    <a:cubicBezTo>
                      <a:pt x="0" y="55"/>
                      <a:pt x="0" y="55"/>
                      <a:pt x="0" y="55"/>
                    </a:cubicBezTo>
                    <a:cubicBezTo>
                      <a:pt x="1" y="55"/>
                      <a:pt x="1" y="55"/>
                      <a:pt x="1" y="56"/>
                    </a:cubicBezTo>
                    <a:lnTo>
                      <a:pt x="2" y="56"/>
                    </a:lnTo>
                    <a:cubicBezTo>
                      <a:pt x="2" y="57"/>
                      <a:pt x="2" y="57"/>
                      <a:pt x="2" y="57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0"/>
                      <a:pt x="7" y="61"/>
                      <a:pt x="7" y="62"/>
                    </a:cubicBezTo>
                    <a:cubicBezTo>
                      <a:pt x="7" y="62"/>
                      <a:pt x="8" y="62"/>
                      <a:pt x="8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0" y="64"/>
                      <a:pt x="10" y="65"/>
                      <a:pt x="10" y="65"/>
                    </a:cubicBezTo>
                    <a:cubicBezTo>
                      <a:pt x="10" y="66"/>
                      <a:pt x="11" y="66"/>
                      <a:pt x="11" y="66"/>
                    </a:cubicBezTo>
                    <a:cubicBezTo>
                      <a:pt x="11" y="67"/>
                      <a:pt x="11" y="67"/>
                      <a:pt x="11" y="67"/>
                    </a:cubicBezTo>
                    <a:lnTo>
                      <a:pt x="12" y="67"/>
                    </a:lnTo>
                    <a:cubicBezTo>
                      <a:pt x="13" y="68"/>
                      <a:pt x="13" y="68"/>
                      <a:pt x="14" y="69"/>
                    </a:cubicBezTo>
                    <a:lnTo>
                      <a:pt x="15" y="70"/>
                    </a:lnTo>
                    <a:lnTo>
                      <a:pt x="16" y="70"/>
                    </a:lnTo>
                    <a:cubicBezTo>
                      <a:pt x="17" y="71"/>
                      <a:pt x="17" y="72"/>
                      <a:pt x="17" y="72"/>
                    </a:cubicBezTo>
                    <a:cubicBezTo>
                      <a:pt x="18" y="72"/>
                      <a:pt x="19" y="73"/>
                      <a:pt x="19" y="74"/>
                    </a:cubicBezTo>
                    <a:cubicBezTo>
                      <a:pt x="20" y="74"/>
                      <a:pt x="20" y="74"/>
                      <a:pt x="20" y="75"/>
                    </a:cubicBezTo>
                    <a:cubicBezTo>
                      <a:pt x="21" y="75"/>
                      <a:pt x="21" y="76"/>
                      <a:pt x="22" y="76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8"/>
                      <a:pt x="24" y="78"/>
                      <a:pt x="24" y="78"/>
                    </a:cubicBezTo>
                    <a:cubicBezTo>
                      <a:pt x="25" y="78"/>
                      <a:pt x="25" y="79"/>
                      <a:pt x="26" y="79"/>
                    </a:cubicBezTo>
                    <a:lnTo>
                      <a:pt x="26" y="80"/>
                    </a:lnTo>
                    <a:cubicBezTo>
                      <a:pt x="26" y="81"/>
                      <a:pt x="26" y="81"/>
                      <a:pt x="26" y="81"/>
                    </a:cubicBezTo>
                    <a:lnTo>
                      <a:pt x="26" y="82"/>
                    </a:lnTo>
                    <a:lnTo>
                      <a:pt x="26" y="83"/>
                    </a:lnTo>
                    <a:cubicBezTo>
                      <a:pt x="26" y="84"/>
                      <a:pt x="26" y="84"/>
                      <a:pt x="26" y="85"/>
                    </a:cubicBezTo>
                    <a:lnTo>
                      <a:pt x="26" y="86"/>
                    </a:lnTo>
                    <a:lnTo>
                      <a:pt x="25" y="86"/>
                    </a:lnTo>
                    <a:cubicBezTo>
                      <a:pt x="23" y="87"/>
                      <a:pt x="22" y="87"/>
                      <a:pt x="23" y="88"/>
                    </a:cubicBezTo>
                    <a:cubicBezTo>
                      <a:pt x="23" y="89"/>
                      <a:pt x="23" y="89"/>
                      <a:pt x="24" y="89"/>
                    </a:cubicBezTo>
                    <a:cubicBezTo>
                      <a:pt x="24" y="89"/>
                      <a:pt x="25" y="89"/>
                      <a:pt x="26" y="89"/>
                    </a:cubicBezTo>
                    <a:cubicBezTo>
                      <a:pt x="26" y="90"/>
                      <a:pt x="27" y="90"/>
                      <a:pt x="27" y="90"/>
                    </a:cubicBezTo>
                    <a:cubicBezTo>
                      <a:pt x="27" y="91"/>
                      <a:pt x="27" y="91"/>
                      <a:pt x="27" y="91"/>
                    </a:cubicBezTo>
                    <a:lnTo>
                      <a:pt x="26" y="91"/>
                    </a:lnTo>
                    <a:lnTo>
                      <a:pt x="26" y="90"/>
                    </a:lnTo>
                    <a:lnTo>
                      <a:pt x="25" y="90"/>
                    </a:lnTo>
                    <a:lnTo>
                      <a:pt x="24" y="91"/>
                    </a:lnTo>
                    <a:lnTo>
                      <a:pt x="25" y="91"/>
                    </a:lnTo>
                    <a:cubicBezTo>
                      <a:pt x="25" y="91"/>
                      <a:pt x="26" y="91"/>
                      <a:pt x="27" y="92"/>
                    </a:cubicBezTo>
                    <a:lnTo>
                      <a:pt x="28" y="92"/>
                    </a:lnTo>
                    <a:cubicBezTo>
                      <a:pt x="29" y="93"/>
                      <a:pt x="29" y="95"/>
                      <a:pt x="29" y="96"/>
                    </a:cubicBezTo>
                    <a:cubicBezTo>
                      <a:pt x="29" y="97"/>
                      <a:pt x="29" y="97"/>
                      <a:pt x="29" y="98"/>
                    </a:cubicBezTo>
                    <a:cubicBezTo>
                      <a:pt x="29" y="98"/>
                      <a:pt x="29" y="99"/>
                      <a:pt x="31" y="100"/>
                    </a:cubicBezTo>
                    <a:lnTo>
                      <a:pt x="32" y="100"/>
                    </a:lnTo>
                    <a:lnTo>
                      <a:pt x="33" y="100"/>
                    </a:lnTo>
                    <a:cubicBezTo>
                      <a:pt x="33" y="99"/>
                      <a:pt x="33" y="99"/>
                      <a:pt x="33" y="99"/>
                    </a:cubicBezTo>
                    <a:cubicBezTo>
                      <a:pt x="33" y="99"/>
                      <a:pt x="35" y="98"/>
                      <a:pt x="36" y="98"/>
                    </a:cubicBezTo>
                    <a:cubicBezTo>
                      <a:pt x="36" y="99"/>
                      <a:pt x="36" y="99"/>
                      <a:pt x="35" y="99"/>
                    </a:cubicBezTo>
                    <a:cubicBezTo>
                      <a:pt x="35" y="100"/>
                      <a:pt x="35" y="100"/>
                      <a:pt x="35" y="100"/>
                    </a:cubicBezTo>
                    <a:lnTo>
                      <a:pt x="35" y="101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100"/>
                    </a:lnTo>
                    <a:cubicBezTo>
                      <a:pt x="40" y="100"/>
                      <a:pt x="42" y="100"/>
                      <a:pt x="42" y="101"/>
                    </a:cubicBezTo>
                    <a:lnTo>
                      <a:pt x="41" y="101"/>
                    </a:lnTo>
                    <a:cubicBezTo>
                      <a:pt x="41" y="102"/>
                      <a:pt x="41" y="102"/>
                      <a:pt x="41" y="102"/>
                    </a:cubicBezTo>
                    <a:cubicBezTo>
                      <a:pt x="42" y="103"/>
                      <a:pt x="42" y="103"/>
                      <a:pt x="43" y="103"/>
                    </a:cubicBezTo>
                    <a:lnTo>
                      <a:pt x="44" y="103"/>
                    </a:lnTo>
                    <a:cubicBezTo>
                      <a:pt x="44" y="104"/>
                      <a:pt x="45" y="104"/>
                      <a:pt x="45" y="104"/>
                    </a:cubicBezTo>
                    <a:lnTo>
                      <a:pt x="46" y="104"/>
                    </a:lnTo>
                    <a:lnTo>
                      <a:pt x="47" y="104"/>
                    </a:lnTo>
                    <a:lnTo>
                      <a:pt x="48" y="104"/>
                    </a:lnTo>
                    <a:lnTo>
                      <a:pt x="49" y="104"/>
                    </a:lnTo>
                    <a:cubicBezTo>
                      <a:pt x="51" y="104"/>
                      <a:pt x="51" y="103"/>
                      <a:pt x="51" y="103"/>
                    </a:cubicBezTo>
                    <a:cubicBezTo>
                      <a:pt x="52" y="103"/>
                      <a:pt x="52" y="103"/>
                      <a:pt x="52" y="102"/>
                    </a:cubicBezTo>
                    <a:cubicBezTo>
                      <a:pt x="53" y="102"/>
                      <a:pt x="53" y="102"/>
                      <a:pt x="53" y="101"/>
                    </a:cubicBezTo>
                    <a:lnTo>
                      <a:pt x="54" y="101"/>
                    </a:lnTo>
                    <a:cubicBezTo>
                      <a:pt x="55" y="100"/>
                      <a:pt x="57" y="100"/>
                      <a:pt x="59" y="100"/>
                    </a:cubicBezTo>
                    <a:lnTo>
                      <a:pt x="60" y="100"/>
                    </a:lnTo>
                    <a:lnTo>
                      <a:pt x="61" y="100"/>
                    </a:lnTo>
                    <a:cubicBezTo>
                      <a:pt x="61" y="100"/>
                      <a:pt x="62" y="100"/>
                      <a:pt x="63" y="100"/>
                    </a:cubicBezTo>
                    <a:cubicBezTo>
                      <a:pt x="64" y="100"/>
                      <a:pt x="65" y="100"/>
                      <a:pt x="66" y="100"/>
                    </a:cubicBezTo>
                    <a:cubicBezTo>
                      <a:pt x="69" y="100"/>
                      <a:pt x="71" y="100"/>
                      <a:pt x="71" y="99"/>
                    </a:cubicBezTo>
                    <a:cubicBezTo>
                      <a:pt x="72" y="98"/>
                      <a:pt x="73" y="98"/>
                      <a:pt x="74" y="98"/>
                    </a:cubicBezTo>
                    <a:lnTo>
                      <a:pt x="75" y="98"/>
                    </a:lnTo>
                    <a:lnTo>
                      <a:pt x="76" y="98"/>
                    </a:lnTo>
                    <a:lnTo>
                      <a:pt x="77" y="98"/>
                    </a:lnTo>
                    <a:cubicBezTo>
                      <a:pt x="78" y="98"/>
                      <a:pt x="79" y="98"/>
                      <a:pt x="79" y="98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0" y="99"/>
                      <a:pt x="81" y="99"/>
                      <a:pt x="81" y="99"/>
                    </a:cubicBezTo>
                    <a:cubicBezTo>
                      <a:pt x="82" y="99"/>
                      <a:pt x="82" y="99"/>
                      <a:pt x="83" y="99"/>
                    </a:cubicBezTo>
                    <a:cubicBezTo>
                      <a:pt x="84" y="99"/>
                      <a:pt x="84" y="99"/>
                      <a:pt x="85" y="98"/>
                    </a:cubicBezTo>
                    <a:lnTo>
                      <a:pt x="85" y="97"/>
                    </a:lnTo>
                    <a:lnTo>
                      <a:pt x="86" y="97"/>
                    </a:lnTo>
                    <a:cubicBezTo>
                      <a:pt x="87" y="97"/>
                      <a:pt x="88" y="97"/>
                      <a:pt x="89" y="97"/>
                    </a:cubicBezTo>
                    <a:cubicBezTo>
                      <a:pt x="90" y="97"/>
                      <a:pt x="91" y="97"/>
                      <a:pt x="92" y="97"/>
                    </a:cubicBezTo>
                    <a:cubicBezTo>
                      <a:pt x="92" y="98"/>
                      <a:pt x="93" y="98"/>
                      <a:pt x="93" y="98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5" y="98"/>
                      <a:pt x="95" y="98"/>
                      <a:pt x="96" y="98"/>
                    </a:cubicBezTo>
                    <a:lnTo>
                      <a:pt x="97" y="98"/>
                    </a:lnTo>
                    <a:cubicBezTo>
                      <a:pt x="99" y="98"/>
                      <a:pt x="101" y="98"/>
                      <a:pt x="101" y="96"/>
                    </a:cubicBezTo>
                    <a:cubicBezTo>
                      <a:pt x="103" y="96"/>
                      <a:pt x="105" y="97"/>
                      <a:pt x="107" y="97"/>
                    </a:cubicBezTo>
                    <a:lnTo>
                      <a:pt x="107" y="98"/>
                    </a:lnTo>
                    <a:cubicBezTo>
                      <a:pt x="108" y="98"/>
                      <a:pt x="109" y="98"/>
                      <a:pt x="109" y="98"/>
                    </a:cubicBezTo>
                    <a:cubicBezTo>
                      <a:pt x="110" y="98"/>
                      <a:pt x="110" y="97"/>
                      <a:pt x="110" y="97"/>
                    </a:cubicBezTo>
                    <a:cubicBezTo>
                      <a:pt x="111" y="97"/>
                      <a:pt x="111" y="96"/>
                      <a:pt x="111" y="96"/>
                    </a:cubicBezTo>
                    <a:cubicBezTo>
                      <a:pt x="111" y="95"/>
                      <a:pt x="111" y="95"/>
                      <a:pt x="113" y="94"/>
                    </a:cubicBezTo>
                    <a:lnTo>
                      <a:pt x="114" y="94"/>
                    </a:lnTo>
                    <a:cubicBezTo>
                      <a:pt x="115" y="94"/>
                      <a:pt x="116" y="94"/>
                      <a:pt x="117" y="95"/>
                    </a:cubicBezTo>
                    <a:cubicBezTo>
                      <a:pt x="118" y="95"/>
                      <a:pt x="119" y="95"/>
                      <a:pt x="120" y="95"/>
                    </a:cubicBezTo>
                    <a:cubicBezTo>
                      <a:pt x="122" y="95"/>
                      <a:pt x="124" y="94"/>
                      <a:pt x="125" y="93"/>
                    </a:cubicBezTo>
                    <a:cubicBezTo>
                      <a:pt x="126" y="92"/>
                      <a:pt x="127" y="92"/>
                      <a:pt x="127" y="92"/>
                    </a:cubicBezTo>
                    <a:cubicBezTo>
                      <a:pt x="128" y="91"/>
                      <a:pt x="128" y="91"/>
                      <a:pt x="129" y="91"/>
                    </a:cubicBezTo>
                    <a:cubicBezTo>
                      <a:pt x="131" y="90"/>
                      <a:pt x="132" y="90"/>
                      <a:pt x="133" y="89"/>
                    </a:cubicBezTo>
                    <a:cubicBezTo>
                      <a:pt x="134" y="88"/>
                      <a:pt x="134" y="88"/>
                      <a:pt x="135" y="87"/>
                    </a:cubicBezTo>
                    <a:cubicBezTo>
                      <a:pt x="135" y="87"/>
                      <a:pt x="136" y="86"/>
                      <a:pt x="137" y="86"/>
                    </a:cubicBezTo>
                    <a:cubicBezTo>
                      <a:pt x="137" y="86"/>
                      <a:pt x="138" y="86"/>
                      <a:pt x="138" y="85"/>
                    </a:cubicBezTo>
                    <a:cubicBezTo>
                      <a:pt x="140" y="85"/>
                      <a:pt x="141" y="84"/>
                      <a:pt x="142" y="84"/>
                    </a:cubicBezTo>
                    <a:lnTo>
                      <a:pt x="143" y="83"/>
                    </a:lnTo>
                    <a:cubicBezTo>
                      <a:pt x="144" y="82"/>
                      <a:pt x="145" y="81"/>
                      <a:pt x="146" y="80"/>
                    </a:cubicBezTo>
                    <a:lnTo>
                      <a:pt x="147" y="79"/>
                    </a:lnTo>
                    <a:lnTo>
                      <a:pt x="148" y="78"/>
                    </a:lnTo>
                    <a:cubicBezTo>
                      <a:pt x="149" y="78"/>
                      <a:pt x="149" y="77"/>
                      <a:pt x="150" y="77"/>
                    </a:cubicBezTo>
                    <a:cubicBezTo>
                      <a:pt x="150" y="77"/>
                      <a:pt x="151" y="77"/>
                      <a:pt x="152" y="76"/>
                    </a:cubicBezTo>
                    <a:lnTo>
                      <a:pt x="153" y="76"/>
                    </a:lnTo>
                    <a:cubicBezTo>
                      <a:pt x="154" y="75"/>
                      <a:pt x="154" y="75"/>
                      <a:pt x="155" y="75"/>
                    </a:cubicBezTo>
                    <a:lnTo>
                      <a:pt x="155" y="74"/>
                    </a:lnTo>
                    <a:cubicBezTo>
                      <a:pt x="155" y="74"/>
                      <a:pt x="155" y="73"/>
                      <a:pt x="156" y="73"/>
                    </a:cubicBezTo>
                    <a:cubicBezTo>
                      <a:pt x="157" y="72"/>
                      <a:pt x="158" y="72"/>
                      <a:pt x="158" y="71"/>
                    </a:cubicBezTo>
                    <a:cubicBezTo>
                      <a:pt x="160" y="70"/>
                      <a:pt x="161" y="70"/>
                      <a:pt x="161" y="69"/>
                    </a:cubicBezTo>
                    <a:cubicBezTo>
                      <a:pt x="162" y="69"/>
                      <a:pt x="162" y="69"/>
                      <a:pt x="162" y="68"/>
                    </a:cubicBezTo>
                    <a:lnTo>
                      <a:pt x="163" y="67"/>
                    </a:lnTo>
                    <a:cubicBezTo>
                      <a:pt x="163" y="66"/>
                      <a:pt x="164" y="65"/>
                      <a:pt x="164" y="64"/>
                    </a:cubicBezTo>
                    <a:cubicBezTo>
                      <a:pt x="165" y="64"/>
                      <a:pt x="165" y="62"/>
                      <a:pt x="166" y="61"/>
                    </a:cubicBezTo>
                    <a:lnTo>
                      <a:pt x="167" y="60"/>
                    </a:lnTo>
                    <a:cubicBezTo>
                      <a:pt x="168" y="59"/>
                      <a:pt x="169" y="58"/>
                      <a:pt x="171" y="57"/>
                    </a:cubicBezTo>
                    <a:cubicBezTo>
                      <a:pt x="172" y="57"/>
                      <a:pt x="174" y="56"/>
                      <a:pt x="175" y="55"/>
                    </a:cubicBezTo>
                    <a:cubicBezTo>
                      <a:pt x="175" y="54"/>
                      <a:pt x="176" y="54"/>
                      <a:pt x="177" y="53"/>
                    </a:cubicBezTo>
                    <a:cubicBezTo>
                      <a:pt x="178" y="52"/>
                      <a:pt x="180" y="51"/>
                      <a:pt x="180" y="50"/>
                    </a:cubicBezTo>
                    <a:cubicBezTo>
                      <a:pt x="180" y="49"/>
                      <a:pt x="180" y="49"/>
                      <a:pt x="181" y="49"/>
                    </a:cubicBezTo>
                    <a:cubicBezTo>
                      <a:pt x="181" y="47"/>
                      <a:pt x="182" y="45"/>
                      <a:pt x="182" y="43"/>
                    </a:cubicBezTo>
                    <a:lnTo>
                      <a:pt x="183" y="43"/>
                    </a:lnTo>
                    <a:cubicBezTo>
                      <a:pt x="184" y="42"/>
                      <a:pt x="185" y="42"/>
                      <a:pt x="185" y="40"/>
                    </a:cubicBezTo>
                    <a:cubicBezTo>
                      <a:pt x="185" y="40"/>
                      <a:pt x="184" y="40"/>
                      <a:pt x="184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4" name="Shape 3424"/>
              <p:cNvSpPr/>
              <p:nvPr/>
            </p:nvSpPr>
            <p:spPr>
              <a:xfrm>
                <a:off x="12367601" y="10907535"/>
                <a:ext cx="425607" cy="457264"/>
              </a:xfrm>
              <a:custGeom>
                <a:avLst/>
                <a:gdLst/>
                <a:ahLst/>
                <a:cxnLst/>
                <a:rect l="0" t="0" r="0" b="0"/>
                <a:pathLst>
                  <a:path w="122" h="131" extrusionOk="0">
                    <a:moveTo>
                      <a:pt x="122" y="32"/>
                    </a:moveTo>
                    <a:cubicBezTo>
                      <a:pt x="123" y="33"/>
                      <a:pt x="122" y="34"/>
                      <a:pt x="120" y="34"/>
                    </a:cubicBezTo>
                    <a:cubicBezTo>
                      <a:pt x="120" y="35"/>
                      <a:pt x="119" y="36"/>
                      <a:pt x="119" y="37"/>
                    </a:cubicBezTo>
                    <a:cubicBezTo>
                      <a:pt x="118" y="38"/>
                      <a:pt x="117" y="39"/>
                      <a:pt x="117" y="41"/>
                    </a:cubicBezTo>
                    <a:lnTo>
                      <a:pt x="116" y="41"/>
                    </a:lnTo>
                    <a:cubicBezTo>
                      <a:pt x="116" y="42"/>
                      <a:pt x="114" y="43"/>
                      <a:pt x="113" y="43"/>
                    </a:cubicBezTo>
                    <a:cubicBezTo>
                      <a:pt x="112" y="44"/>
                      <a:pt x="111" y="44"/>
                      <a:pt x="110" y="45"/>
                    </a:cubicBezTo>
                    <a:cubicBezTo>
                      <a:pt x="109" y="45"/>
                      <a:pt x="108" y="46"/>
                      <a:pt x="108" y="47"/>
                    </a:cubicBezTo>
                    <a:cubicBezTo>
                      <a:pt x="107" y="47"/>
                      <a:pt x="106" y="48"/>
                      <a:pt x="106" y="48"/>
                    </a:cubicBezTo>
                    <a:cubicBezTo>
                      <a:pt x="106" y="49"/>
                      <a:pt x="104" y="50"/>
                      <a:pt x="102" y="50"/>
                    </a:cubicBezTo>
                    <a:cubicBezTo>
                      <a:pt x="101" y="51"/>
                      <a:pt x="100" y="51"/>
                      <a:pt x="100" y="51"/>
                    </a:cubicBezTo>
                    <a:cubicBezTo>
                      <a:pt x="99" y="52"/>
                      <a:pt x="99" y="52"/>
                      <a:pt x="98" y="52"/>
                    </a:cubicBezTo>
                    <a:cubicBezTo>
                      <a:pt x="98" y="52"/>
                      <a:pt x="97" y="52"/>
                      <a:pt x="97" y="53"/>
                    </a:cubicBezTo>
                    <a:cubicBezTo>
                      <a:pt x="96" y="53"/>
                      <a:pt x="94" y="54"/>
                      <a:pt x="93" y="54"/>
                    </a:cubicBezTo>
                    <a:cubicBezTo>
                      <a:pt x="90" y="54"/>
                      <a:pt x="86" y="56"/>
                      <a:pt x="84" y="57"/>
                    </a:cubicBezTo>
                    <a:cubicBezTo>
                      <a:pt x="83" y="57"/>
                      <a:pt x="82" y="58"/>
                      <a:pt x="81" y="59"/>
                    </a:cubicBezTo>
                    <a:cubicBezTo>
                      <a:pt x="80" y="59"/>
                      <a:pt x="80" y="60"/>
                      <a:pt x="79" y="60"/>
                    </a:cubicBezTo>
                    <a:cubicBezTo>
                      <a:pt x="79" y="60"/>
                      <a:pt x="79" y="61"/>
                      <a:pt x="78" y="61"/>
                    </a:cubicBezTo>
                    <a:cubicBezTo>
                      <a:pt x="76" y="61"/>
                      <a:pt x="75" y="62"/>
                      <a:pt x="75" y="63"/>
                    </a:cubicBezTo>
                    <a:cubicBezTo>
                      <a:pt x="74" y="65"/>
                      <a:pt x="73" y="66"/>
                      <a:pt x="70" y="67"/>
                    </a:cubicBezTo>
                    <a:cubicBezTo>
                      <a:pt x="69" y="67"/>
                      <a:pt x="68" y="67"/>
                      <a:pt x="67" y="68"/>
                    </a:cubicBezTo>
                    <a:cubicBezTo>
                      <a:pt x="66" y="68"/>
                      <a:pt x="65" y="68"/>
                      <a:pt x="64" y="69"/>
                    </a:cubicBezTo>
                    <a:cubicBezTo>
                      <a:pt x="63" y="69"/>
                      <a:pt x="63" y="69"/>
                      <a:pt x="63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71"/>
                      <a:pt x="60" y="71"/>
                      <a:pt x="60" y="71"/>
                    </a:cubicBezTo>
                    <a:cubicBezTo>
                      <a:pt x="59" y="71"/>
                      <a:pt x="59" y="72"/>
                      <a:pt x="58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6" y="73"/>
                      <a:pt x="56" y="74"/>
                      <a:pt x="56" y="74"/>
                    </a:cubicBezTo>
                    <a:cubicBezTo>
                      <a:pt x="54" y="74"/>
                      <a:pt x="53" y="74"/>
                      <a:pt x="52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2" y="75"/>
                      <a:pt x="52" y="76"/>
                      <a:pt x="52" y="76"/>
                    </a:cubicBezTo>
                    <a:cubicBezTo>
                      <a:pt x="52" y="76"/>
                      <a:pt x="52" y="77"/>
                      <a:pt x="53" y="77"/>
                    </a:cubicBezTo>
                    <a:cubicBezTo>
                      <a:pt x="53" y="78"/>
                      <a:pt x="52" y="78"/>
                      <a:pt x="52" y="78"/>
                    </a:cubicBezTo>
                    <a:cubicBezTo>
                      <a:pt x="52" y="79"/>
                      <a:pt x="52" y="80"/>
                      <a:pt x="53" y="81"/>
                    </a:cubicBezTo>
                    <a:cubicBezTo>
                      <a:pt x="55" y="81"/>
                      <a:pt x="57" y="82"/>
                      <a:pt x="57" y="83"/>
                    </a:cubicBezTo>
                    <a:lnTo>
                      <a:pt x="57" y="84"/>
                    </a:lnTo>
                    <a:lnTo>
                      <a:pt x="57" y="85"/>
                    </a:lnTo>
                    <a:cubicBezTo>
                      <a:pt x="58" y="85"/>
                      <a:pt x="58" y="85"/>
                      <a:pt x="59" y="86"/>
                    </a:cubicBezTo>
                    <a:lnTo>
                      <a:pt x="59" y="87"/>
                    </a:lnTo>
                    <a:lnTo>
                      <a:pt x="59" y="88"/>
                    </a:ln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60" y="91"/>
                      <a:pt x="60" y="91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93"/>
                      <a:pt x="60" y="93"/>
                      <a:pt x="60" y="94"/>
                    </a:cubicBezTo>
                    <a:cubicBezTo>
                      <a:pt x="61" y="94"/>
                      <a:pt x="61" y="94"/>
                      <a:pt x="61" y="94"/>
                    </a:cubicBezTo>
                    <a:lnTo>
                      <a:pt x="61" y="93"/>
                    </a:lnTo>
                    <a:lnTo>
                      <a:pt x="62" y="93"/>
                    </a:lnTo>
                    <a:cubicBezTo>
                      <a:pt x="63" y="93"/>
                      <a:pt x="63" y="94"/>
                      <a:pt x="64" y="94"/>
                    </a:cubicBezTo>
                    <a:cubicBezTo>
                      <a:pt x="64" y="95"/>
                      <a:pt x="64" y="95"/>
                      <a:pt x="63" y="96"/>
                    </a:cubicBezTo>
                    <a:cubicBezTo>
                      <a:pt x="63" y="97"/>
                      <a:pt x="63" y="98"/>
                      <a:pt x="63" y="98"/>
                    </a:cubicBezTo>
                    <a:cubicBezTo>
                      <a:pt x="63" y="99"/>
                      <a:pt x="63" y="99"/>
                      <a:pt x="63" y="100"/>
                    </a:cubicBezTo>
                    <a:cubicBezTo>
                      <a:pt x="62" y="101"/>
                      <a:pt x="62" y="102"/>
                      <a:pt x="61" y="104"/>
                    </a:cubicBezTo>
                    <a:cubicBezTo>
                      <a:pt x="61" y="106"/>
                      <a:pt x="60" y="106"/>
                      <a:pt x="61" y="108"/>
                    </a:cubicBezTo>
                    <a:cubicBezTo>
                      <a:pt x="62" y="110"/>
                      <a:pt x="59" y="113"/>
                      <a:pt x="56" y="114"/>
                    </a:cubicBezTo>
                    <a:cubicBezTo>
                      <a:pt x="54" y="115"/>
                      <a:pt x="52" y="116"/>
                      <a:pt x="49" y="116"/>
                    </a:cubicBezTo>
                    <a:cubicBezTo>
                      <a:pt x="48" y="116"/>
                      <a:pt x="47" y="116"/>
                      <a:pt x="45" y="117"/>
                    </a:cubicBezTo>
                    <a:cubicBezTo>
                      <a:pt x="45" y="117"/>
                      <a:pt x="44" y="117"/>
                      <a:pt x="43" y="117"/>
                    </a:cubicBezTo>
                    <a:cubicBezTo>
                      <a:pt x="40" y="118"/>
                      <a:pt x="37" y="118"/>
                      <a:pt x="35" y="120"/>
                    </a:cubicBezTo>
                    <a:cubicBezTo>
                      <a:pt x="34" y="120"/>
                      <a:pt x="32" y="121"/>
                      <a:pt x="32" y="122"/>
                    </a:cubicBezTo>
                    <a:cubicBezTo>
                      <a:pt x="31" y="123"/>
                      <a:pt x="31" y="124"/>
                      <a:pt x="33" y="125"/>
                    </a:cubicBezTo>
                    <a:lnTo>
                      <a:pt x="34" y="125"/>
                    </a:lnTo>
                    <a:cubicBezTo>
                      <a:pt x="35" y="125"/>
                      <a:pt x="35" y="125"/>
                      <a:pt x="35" y="126"/>
                    </a:cubicBezTo>
                    <a:lnTo>
                      <a:pt x="35" y="127"/>
                    </a:lnTo>
                    <a:cubicBezTo>
                      <a:pt x="35" y="129"/>
                      <a:pt x="35" y="129"/>
                      <a:pt x="34" y="129"/>
                    </a:cubicBezTo>
                    <a:lnTo>
                      <a:pt x="34" y="130"/>
                    </a:lnTo>
                    <a:cubicBezTo>
                      <a:pt x="33" y="130"/>
                      <a:pt x="33" y="130"/>
                      <a:pt x="33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1" y="131"/>
                      <a:pt x="30" y="131"/>
                      <a:pt x="29" y="131"/>
                    </a:cubicBezTo>
                    <a:cubicBezTo>
                      <a:pt x="27" y="131"/>
                      <a:pt x="26" y="130"/>
                      <a:pt x="26" y="130"/>
                    </a:cubicBezTo>
                    <a:lnTo>
                      <a:pt x="26" y="129"/>
                    </a:lnTo>
                    <a:lnTo>
                      <a:pt x="25" y="129"/>
                    </a:lnTo>
                    <a:cubicBezTo>
                      <a:pt x="25" y="128"/>
                      <a:pt x="25" y="128"/>
                      <a:pt x="25" y="127"/>
                    </a:cubicBezTo>
                    <a:lnTo>
                      <a:pt x="25" y="126"/>
                    </a:lnTo>
                    <a:cubicBezTo>
                      <a:pt x="25" y="126"/>
                      <a:pt x="26" y="126"/>
                      <a:pt x="25" y="125"/>
                    </a:cubicBezTo>
                    <a:cubicBezTo>
                      <a:pt x="25" y="125"/>
                      <a:pt x="25" y="124"/>
                      <a:pt x="24" y="124"/>
                    </a:cubicBezTo>
                    <a:lnTo>
                      <a:pt x="23" y="123"/>
                    </a:lnTo>
                    <a:lnTo>
                      <a:pt x="22" y="122"/>
                    </a:lnTo>
                    <a:cubicBezTo>
                      <a:pt x="23" y="121"/>
                      <a:pt x="23" y="120"/>
                      <a:pt x="23" y="119"/>
                    </a:cubicBezTo>
                    <a:lnTo>
                      <a:pt x="23" y="118"/>
                    </a:lnTo>
                    <a:cubicBezTo>
                      <a:pt x="24" y="117"/>
                      <a:pt x="24" y="117"/>
                      <a:pt x="24" y="116"/>
                    </a:cubicBezTo>
                    <a:lnTo>
                      <a:pt x="23" y="115"/>
                    </a:lnTo>
                    <a:cubicBezTo>
                      <a:pt x="23" y="114"/>
                      <a:pt x="23" y="114"/>
                      <a:pt x="23" y="114"/>
                    </a:cubicBezTo>
                    <a:cubicBezTo>
                      <a:pt x="23" y="112"/>
                      <a:pt x="23" y="111"/>
                      <a:pt x="23" y="110"/>
                    </a:cubicBezTo>
                    <a:lnTo>
                      <a:pt x="23" y="109"/>
                    </a:lnTo>
                    <a:lnTo>
                      <a:pt x="22" y="109"/>
                    </a:ln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7"/>
                      <a:pt x="20" y="106"/>
                      <a:pt x="19" y="105"/>
                    </a:cubicBezTo>
                    <a:cubicBezTo>
                      <a:pt x="18" y="103"/>
                      <a:pt x="17" y="102"/>
                      <a:pt x="16" y="101"/>
                    </a:cubicBezTo>
                    <a:lnTo>
                      <a:pt x="16" y="100"/>
                    </a:lnTo>
                    <a:cubicBezTo>
                      <a:pt x="15" y="99"/>
                      <a:pt x="14" y="99"/>
                      <a:pt x="14" y="98"/>
                    </a:cubicBezTo>
                    <a:cubicBezTo>
                      <a:pt x="14" y="97"/>
                      <a:pt x="14" y="97"/>
                      <a:pt x="14" y="96"/>
                    </a:cubicBezTo>
                    <a:lnTo>
                      <a:pt x="14" y="95"/>
                    </a:lnTo>
                    <a:cubicBezTo>
                      <a:pt x="14" y="94"/>
                      <a:pt x="15" y="93"/>
                      <a:pt x="16" y="93"/>
                    </a:cubicBezTo>
                    <a:cubicBezTo>
                      <a:pt x="16" y="93"/>
                      <a:pt x="17" y="93"/>
                      <a:pt x="17" y="92"/>
                    </a:cubicBezTo>
                    <a:cubicBezTo>
                      <a:pt x="18" y="92"/>
                      <a:pt x="18" y="91"/>
                      <a:pt x="19" y="91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20" y="89"/>
                      <a:pt x="21" y="88"/>
                      <a:pt x="21" y="88"/>
                    </a:cubicBezTo>
                    <a:cubicBezTo>
                      <a:pt x="22" y="88"/>
                      <a:pt x="22" y="88"/>
                      <a:pt x="23" y="87"/>
                    </a:cubicBezTo>
                    <a:lnTo>
                      <a:pt x="24" y="86"/>
                    </a:lnTo>
                    <a:cubicBezTo>
                      <a:pt x="25" y="86"/>
                      <a:pt x="25" y="86"/>
                      <a:pt x="25" y="85"/>
                    </a:cubicBezTo>
                    <a:cubicBezTo>
                      <a:pt x="26" y="84"/>
                      <a:pt x="26" y="84"/>
                      <a:pt x="26" y="83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2"/>
                      <a:pt x="26" y="81"/>
                      <a:pt x="27" y="81"/>
                    </a:cubicBezTo>
                    <a:cubicBezTo>
                      <a:pt x="28" y="79"/>
                      <a:pt x="29" y="79"/>
                      <a:pt x="30" y="78"/>
                    </a:cubicBezTo>
                    <a:cubicBezTo>
                      <a:pt x="30" y="77"/>
                      <a:pt x="31" y="77"/>
                      <a:pt x="31" y="77"/>
                    </a:cubicBezTo>
                    <a:cubicBezTo>
                      <a:pt x="32" y="76"/>
                      <a:pt x="34" y="75"/>
                      <a:pt x="32" y="74"/>
                    </a:cubicBezTo>
                    <a:lnTo>
                      <a:pt x="32" y="73"/>
                    </a:lnTo>
                    <a:cubicBezTo>
                      <a:pt x="31" y="73"/>
                      <a:pt x="31" y="72"/>
                      <a:pt x="31" y="72"/>
                    </a:cubicBezTo>
                    <a:cubicBezTo>
                      <a:pt x="30" y="71"/>
                      <a:pt x="30" y="70"/>
                      <a:pt x="30" y="69"/>
                    </a:cubicBezTo>
                    <a:cubicBezTo>
                      <a:pt x="30" y="69"/>
                      <a:pt x="31" y="68"/>
                      <a:pt x="31" y="67"/>
                    </a:cubicBezTo>
                    <a:cubicBezTo>
                      <a:pt x="31" y="66"/>
                      <a:pt x="32" y="65"/>
                      <a:pt x="32" y="64"/>
                    </a:cubicBezTo>
                    <a:lnTo>
                      <a:pt x="32" y="63"/>
                    </a:lnTo>
                    <a:cubicBezTo>
                      <a:pt x="32" y="60"/>
                      <a:pt x="33" y="57"/>
                      <a:pt x="32" y="54"/>
                    </a:cubicBezTo>
                    <a:cubicBezTo>
                      <a:pt x="32" y="50"/>
                      <a:pt x="28" y="47"/>
                      <a:pt x="22" y="46"/>
                    </a:cubicBezTo>
                    <a:lnTo>
                      <a:pt x="21" y="46"/>
                    </a:lnTo>
                    <a:cubicBezTo>
                      <a:pt x="20" y="46"/>
                      <a:pt x="19" y="45"/>
                      <a:pt x="19" y="45"/>
                    </a:cubicBezTo>
                    <a:cubicBezTo>
                      <a:pt x="18" y="45"/>
                      <a:pt x="18" y="45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4" y="43"/>
                      <a:pt x="13" y="43"/>
                      <a:pt x="11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7" y="44"/>
                      <a:pt x="6" y="44"/>
                      <a:pt x="5" y="44"/>
                    </a:cubicBezTo>
                    <a:lnTo>
                      <a:pt x="4" y="44"/>
                    </a:lnTo>
                    <a:cubicBezTo>
                      <a:pt x="4" y="44"/>
                      <a:pt x="3" y="44"/>
                      <a:pt x="3" y="43"/>
                    </a:cubicBezTo>
                    <a:lnTo>
                      <a:pt x="3" y="42"/>
                    </a:lnTo>
                    <a:cubicBezTo>
                      <a:pt x="3" y="42"/>
                      <a:pt x="2" y="42"/>
                      <a:pt x="2" y="41"/>
                    </a:cubicBezTo>
                    <a:lnTo>
                      <a:pt x="2" y="40"/>
                    </a:lnTo>
                    <a:cubicBezTo>
                      <a:pt x="2" y="40"/>
                      <a:pt x="2" y="39"/>
                      <a:pt x="1" y="39"/>
                    </a:cubicBezTo>
                    <a:lnTo>
                      <a:pt x="1" y="38"/>
                    </a:lnTo>
                    <a:cubicBezTo>
                      <a:pt x="1" y="38"/>
                      <a:pt x="1" y="37"/>
                      <a:pt x="0" y="37"/>
                    </a:cubicBezTo>
                    <a:lnTo>
                      <a:pt x="0" y="36"/>
                    </a:lnTo>
                    <a:cubicBezTo>
                      <a:pt x="1" y="36"/>
                      <a:pt x="3" y="35"/>
                      <a:pt x="3" y="35"/>
                    </a:cubicBezTo>
                    <a:lnTo>
                      <a:pt x="4" y="35"/>
                    </a:lnTo>
                    <a:cubicBezTo>
                      <a:pt x="5" y="35"/>
                      <a:pt x="6" y="35"/>
                      <a:pt x="7" y="34"/>
                    </a:cubicBezTo>
                    <a:cubicBezTo>
                      <a:pt x="9" y="34"/>
                      <a:pt x="10" y="34"/>
                      <a:pt x="11" y="34"/>
                    </a:cubicBezTo>
                    <a:cubicBezTo>
                      <a:pt x="13" y="34"/>
                      <a:pt x="14" y="33"/>
                      <a:pt x="16" y="33"/>
                    </a:cubicBezTo>
                    <a:cubicBezTo>
                      <a:pt x="17" y="33"/>
                      <a:pt x="19" y="32"/>
                      <a:pt x="21" y="31"/>
                    </a:cubicBezTo>
                    <a:cubicBezTo>
                      <a:pt x="22" y="31"/>
                      <a:pt x="23" y="31"/>
                      <a:pt x="25" y="30"/>
                    </a:cubicBezTo>
                    <a:cubicBezTo>
                      <a:pt x="26" y="30"/>
                      <a:pt x="28" y="30"/>
                      <a:pt x="30" y="29"/>
                    </a:cubicBezTo>
                    <a:cubicBezTo>
                      <a:pt x="31" y="29"/>
                      <a:pt x="32" y="29"/>
                      <a:pt x="32" y="29"/>
                    </a:cubicBezTo>
                    <a:lnTo>
                      <a:pt x="33" y="29"/>
                    </a:lnTo>
                    <a:cubicBezTo>
                      <a:pt x="34" y="28"/>
                      <a:pt x="35" y="28"/>
                      <a:pt x="35" y="28"/>
                    </a:cubicBezTo>
                    <a:lnTo>
                      <a:pt x="34" y="27"/>
                    </a:lnTo>
                    <a:lnTo>
                      <a:pt x="35" y="27"/>
                    </a:lnTo>
                    <a:cubicBezTo>
                      <a:pt x="35" y="28"/>
                      <a:pt x="35" y="28"/>
                      <a:pt x="35" y="28"/>
                    </a:cubicBezTo>
                    <a:cubicBezTo>
                      <a:pt x="36" y="28"/>
                      <a:pt x="36" y="28"/>
                      <a:pt x="36" y="29"/>
                    </a:cubicBezTo>
                    <a:lnTo>
                      <a:pt x="37" y="29"/>
                    </a:ln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40" y="31"/>
                      <a:pt x="40" y="32"/>
                      <a:pt x="41" y="32"/>
                    </a:cubicBezTo>
                    <a:lnTo>
                      <a:pt x="41" y="33"/>
                    </a:ln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3"/>
                      <a:pt x="43" y="32"/>
                    </a:cubicBezTo>
                    <a:cubicBezTo>
                      <a:pt x="44" y="31"/>
                      <a:pt x="45" y="31"/>
                      <a:pt x="46" y="31"/>
                    </a:cubicBezTo>
                    <a:lnTo>
                      <a:pt x="47" y="31"/>
                    </a:lnTo>
                    <a:lnTo>
                      <a:pt x="48" y="31"/>
                    </a:lnTo>
                    <a:cubicBezTo>
                      <a:pt x="49" y="31"/>
                      <a:pt x="49" y="31"/>
                      <a:pt x="49" y="31"/>
                    </a:cubicBezTo>
                    <a:cubicBezTo>
                      <a:pt x="51" y="31"/>
                      <a:pt x="51" y="32"/>
                      <a:pt x="51" y="33"/>
                    </a:cubicBezTo>
                    <a:cubicBezTo>
                      <a:pt x="51" y="33"/>
                      <a:pt x="51" y="34"/>
                      <a:pt x="52" y="34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8"/>
                      <a:pt x="51" y="39"/>
                      <a:pt x="50" y="40"/>
                    </a:cubicBezTo>
                    <a:lnTo>
                      <a:pt x="50" y="41"/>
                    </a:lnTo>
                    <a:cubicBezTo>
                      <a:pt x="49" y="41"/>
                      <a:pt x="49" y="42"/>
                      <a:pt x="49" y="42"/>
                    </a:cubicBezTo>
                    <a:cubicBezTo>
                      <a:pt x="49" y="42"/>
                      <a:pt x="48" y="42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4"/>
                      <a:pt x="45" y="45"/>
                      <a:pt x="47" y="46"/>
                    </a:cubicBezTo>
                    <a:lnTo>
                      <a:pt x="48" y="46"/>
                    </a:lnTo>
                    <a:lnTo>
                      <a:pt x="49" y="47"/>
                    </a:lnTo>
                    <a:cubicBezTo>
                      <a:pt x="50" y="47"/>
                      <a:pt x="50" y="47"/>
                      <a:pt x="51" y="48"/>
                    </a:cubicBezTo>
                    <a:cubicBezTo>
                      <a:pt x="52" y="48"/>
                      <a:pt x="52" y="49"/>
                      <a:pt x="52" y="49"/>
                    </a:cubicBezTo>
                    <a:cubicBezTo>
                      <a:pt x="53" y="49"/>
                      <a:pt x="54" y="50"/>
                      <a:pt x="54" y="51"/>
                    </a:cubicBezTo>
                    <a:cubicBezTo>
                      <a:pt x="54" y="52"/>
                      <a:pt x="54" y="52"/>
                      <a:pt x="56" y="53"/>
                    </a:cubicBezTo>
                    <a:lnTo>
                      <a:pt x="57" y="53"/>
                    </a:lnTo>
                    <a:lnTo>
                      <a:pt x="58" y="53"/>
                    </a:lnTo>
                    <a:cubicBezTo>
                      <a:pt x="57" y="53"/>
                      <a:pt x="57" y="53"/>
                      <a:pt x="57" y="52"/>
                    </a:cubicBezTo>
                    <a:lnTo>
                      <a:pt x="56" y="52"/>
                    </a:lnTo>
                    <a:cubicBezTo>
                      <a:pt x="56" y="52"/>
                      <a:pt x="56" y="51"/>
                      <a:pt x="55" y="51"/>
                    </a:cubicBezTo>
                    <a:cubicBezTo>
                      <a:pt x="54" y="50"/>
                      <a:pt x="56" y="49"/>
                      <a:pt x="56" y="48"/>
                    </a:cubicBezTo>
                    <a:lnTo>
                      <a:pt x="56" y="47"/>
                    </a:lnTo>
                    <a:cubicBezTo>
                      <a:pt x="57" y="46"/>
                      <a:pt x="58" y="45"/>
                      <a:pt x="59" y="44"/>
                    </a:cubicBezTo>
                    <a:cubicBezTo>
                      <a:pt x="60" y="44"/>
                      <a:pt x="61" y="44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4" y="43"/>
                      <a:pt x="64" y="43"/>
                    </a:cubicBezTo>
                    <a:cubicBezTo>
                      <a:pt x="64" y="42"/>
                      <a:pt x="64" y="41"/>
                      <a:pt x="65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66" y="38"/>
                      <a:pt x="66" y="38"/>
                      <a:pt x="66" y="37"/>
                    </a:cubicBezTo>
                    <a:cubicBezTo>
                      <a:pt x="66" y="36"/>
                      <a:pt x="67" y="35"/>
                      <a:pt x="67" y="35"/>
                    </a:cubicBezTo>
                    <a:cubicBezTo>
                      <a:pt x="67" y="33"/>
                      <a:pt x="65" y="31"/>
                      <a:pt x="62" y="29"/>
                    </a:cubicBezTo>
                    <a:cubicBezTo>
                      <a:pt x="61" y="28"/>
                      <a:pt x="60" y="28"/>
                      <a:pt x="59" y="27"/>
                    </a:cubicBezTo>
                    <a:lnTo>
                      <a:pt x="58" y="26"/>
                    </a:lnTo>
                    <a:cubicBezTo>
                      <a:pt x="57" y="26"/>
                      <a:pt x="57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4"/>
                      <a:pt x="55" y="24"/>
                      <a:pt x="54" y="24"/>
                    </a:cubicBezTo>
                    <a:lnTo>
                      <a:pt x="54" y="23"/>
                    </a:lnTo>
                    <a:cubicBezTo>
                      <a:pt x="53" y="23"/>
                      <a:pt x="53" y="22"/>
                      <a:pt x="53" y="22"/>
                    </a:cubicBezTo>
                    <a:cubicBezTo>
                      <a:pt x="53" y="21"/>
                      <a:pt x="53" y="21"/>
                      <a:pt x="53" y="21"/>
                    </a:cubicBezTo>
                    <a:lnTo>
                      <a:pt x="52" y="21"/>
                    </a:lnTo>
                    <a:cubicBezTo>
                      <a:pt x="52" y="20"/>
                      <a:pt x="52" y="19"/>
                      <a:pt x="52" y="19"/>
                    </a:cubicBezTo>
                    <a:cubicBezTo>
                      <a:pt x="51" y="17"/>
                      <a:pt x="51" y="15"/>
                      <a:pt x="50" y="13"/>
                    </a:cubicBezTo>
                    <a:cubicBezTo>
                      <a:pt x="49" y="12"/>
                      <a:pt x="50" y="12"/>
                      <a:pt x="50" y="11"/>
                    </a:cubicBezTo>
                    <a:cubicBezTo>
                      <a:pt x="50" y="10"/>
                      <a:pt x="51" y="9"/>
                      <a:pt x="51" y="9"/>
                    </a:cubicBezTo>
                    <a:cubicBezTo>
                      <a:pt x="52" y="8"/>
                      <a:pt x="54" y="8"/>
                      <a:pt x="55" y="8"/>
                    </a:cubicBezTo>
                    <a:cubicBezTo>
                      <a:pt x="57" y="8"/>
                      <a:pt x="58" y="8"/>
                      <a:pt x="59" y="9"/>
                    </a:cubicBezTo>
                    <a:cubicBezTo>
                      <a:pt x="60" y="9"/>
                      <a:pt x="61" y="9"/>
                      <a:pt x="62" y="9"/>
                    </a:cubicBezTo>
                    <a:cubicBezTo>
                      <a:pt x="63" y="9"/>
                      <a:pt x="63" y="9"/>
                      <a:pt x="64" y="9"/>
                    </a:cubicBezTo>
                    <a:lnTo>
                      <a:pt x="65" y="9"/>
                    </a:lnTo>
                    <a:cubicBezTo>
                      <a:pt x="65" y="8"/>
                      <a:pt x="66" y="8"/>
                      <a:pt x="67" y="8"/>
                    </a:cubicBezTo>
                    <a:cubicBezTo>
                      <a:pt x="68" y="8"/>
                      <a:pt x="69" y="8"/>
                      <a:pt x="70" y="9"/>
                    </a:cubicBezTo>
                    <a:lnTo>
                      <a:pt x="71" y="9"/>
                    </a:lnTo>
                    <a:cubicBezTo>
                      <a:pt x="71" y="10"/>
                      <a:pt x="72" y="10"/>
                      <a:pt x="73" y="10"/>
                    </a:cubicBezTo>
                    <a:lnTo>
                      <a:pt x="74" y="10"/>
                    </a:lnTo>
                    <a:cubicBezTo>
                      <a:pt x="74" y="10"/>
                      <a:pt x="75" y="10"/>
                      <a:pt x="76" y="10"/>
                    </a:cubicBezTo>
                    <a:cubicBezTo>
                      <a:pt x="76" y="9"/>
                      <a:pt x="77" y="9"/>
                      <a:pt x="78" y="9"/>
                    </a:cubicBezTo>
                    <a:cubicBezTo>
                      <a:pt x="79" y="9"/>
                      <a:pt x="80" y="9"/>
                      <a:pt x="82" y="9"/>
                    </a:cubicBezTo>
                    <a:cubicBezTo>
                      <a:pt x="83" y="9"/>
                      <a:pt x="83" y="9"/>
                      <a:pt x="84" y="9"/>
                    </a:cubicBezTo>
                    <a:cubicBezTo>
                      <a:pt x="84" y="9"/>
                      <a:pt x="85" y="9"/>
                      <a:pt x="86" y="9"/>
                    </a:cubicBezTo>
                    <a:lnTo>
                      <a:pt x="87" y="9"/>
                    </a:lnTo>
                    <a:cubicBezTo>
                      <a:pt x="88" y="9"/>
                      <a:pt x="88" y="9"/>
                      <a:pt x="89" y="8"/>
                    </a:cubicBezTo>
                    <a:lnTo>
                      <a:pt x="90" y="8"/>
                    </a:lnTo>
                    <a:lnTo>
                      <a:pt x="91" y="7"/>
                    </a:lnTo>
                    <a:lnTo>
                      <a:pt x="92" y="7"/>
                    </a:lnTo>
                    <a:cubicBezTo>
                      <a:pt x="93" y="7"/>
                      <a:pt x="93" y="7"/>
                      <a:pt x="93" y="7"/>
                    </a:cubicBezTo>
                    <a:lnTo>
                      <a:pt x="94" y="7"/>
                    </a:lnTo>
                    <a:lnTo>
                      <a:pt x="95" y="7"/>
                    </a:lnTo>
                    <a:cubicBezTo>
                      <a:pt x="95" y="7"/>
                      <a:pt x="96" y="7"/>
                      <a:pt x="97" y="7"/>
                    </a:cubicBezTo>
                    <a:cubicBezTo>
                      <a:pt x="98" y="7"/>
                      <a:pt x="99" y="7"/>
                      <a:pt x="99" y="7"/>
                    </a:cubicBezTo>
                    <a:cubicBezTo>
                      <a:pt x="100" y="7"/>
                      <a:pt x="101" y="7"/>
                      <a:pt x="102" y="7"/>
                    </a:cubicBezTo>
                    <a:cubicBezTo>
                      <a:pt x="103" y="7"/>
                      <a:pt x="104" y="7"/>
                      <a:pt x="105" y="6"/>
                    </a:cubicBezTo>
                    <a:cubicBezTo>
                      <a:pt x="106" y="5"/>
                      <a:pt x="106" y="5"/>
                      <a:pt x="106" y="5"/>
                    </a:cubicBezTo>
                    <a:lnTo>
                      <a:pt x="108" y="4"/>
                    </a:lnTo>
                    <a:lnTo>
                      <a:pt x="109" y="4"/>
                    </a:lnTo>
                    <a:cubicBezTo>
                      <a:pt x="110" y="4"/>
                      <a:pt x="110" y="4"/>
                      <a:pt x="111" y="4"/>
                    </a:cubicBezTo>
                    <a:cubicBezTo>
                      <a:pt x="112" y="3"/>
                      <a:pt x="113" y="3"/>
                      <a:pt x="114" y="2"/>
                    </a:cubicBezTo>
                    <a:lnTo>
                      <a:pt x="115" y="2"/>
                    </a:lnTo>
                    <a:cubicBezTo>
                      <a:pt x="115" y="1"/>
                      <a:pt x="115" y="1"/>
                      <a:pt x="116" y="1"/>
                    </a:cubicBezTo>
                    <a:lnTo>
                      <a:pt x="116" y="0"/>
                    </a:lnTo>
                    <a:lnTo>
                      <a:pt x="117" y="0"/>
                    </a:lnTo>
                    <a:lnTo>
                      <a:pt x="116" y="0"/>
                    </a:lnTo>
                    <a:lnTo>
                      <a:pt x="117" y="0"/>
                    </a:lnTo>
                    <a:cubicBezTo>
                      <a:pt x="117" y="0"/>
                      <a:pt x="118" y="0"/>
                      <a:pt x="118" y="1"/>
                    </a:cubicBezTo>
                    <a:cubicBezTo>
                      <a:pt x="119" y="2"/>
                      <a:pt x="119" y="2"/>
                      <a:pt x="119" y="3"/>
                    </a:cubicBezTo>
                    <a:cubicBezTo>
                      <a:pt x="118" y="3"/>
                      <a:pt x="118" y="4"/>
                      <a:pt x="118" y="4"/>
                    </a:cubicBezTo>
                    <a:lnTo>
                      <a:pt x="118" y="5"/>
                    </a:lnTo>
                    <a:cubicBezTo>
                      <a:pt x="118" y="6"/>
                      <a:pt x="117" y="6"/>
                      <a:pt x="117" y="6"/>
                    </a:cubicBezTo>
                    <a:lnTo>
                      <a:pt x="116" y="6"/>
                    </a:lnTo>
                    <a:lnTo>
                      <a:pt x="116" y="7"/>
                    </a:ln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8"/>
                      <a:pt x="118" y="8"/>
                    </a:cubicBezTo>
                    <a:lnTo>
                      <a:pt x="118" y="9"/>
                    </a:lnTo>
                    <a:lnTo>
                      <a:pt x="118" y="10"/>
                    </a:lnTo>
                    <a:cubicBezTo>
                      <a:pt x="118" y="11"/>
                      <a:pt x="119" y="12"/>
                      <a:pt x="119" y="13"/>
                    </a:cubicBezTo>
                    <a:cubicBezTo>
                      <a:pt x="119" y="14"/>
                      <a:pt x="119" y="14"/>
                      <a:pt x="119" y="16"/>
                    </a:cubicBezTo>
                    <a:cubicBezTo>
                      <a:pt x="119" y="16"/>
                      <a:pt x="119" y="17"/>
                      <a:pt x="118" y="17"/>
                    </a:cubicBezTo>
                    <a:lnTo>
                      <a:pt x="118" y="18"/>
                    </a:lnTo>
                    <a:cubicBezTo>
                      <a:pt x="117" y="19"/>
                      <a:pt x="117" y="20"/>
                      <a:pt x="118" y="20"/>
                    </a:cubicBezTo>
                    <a:cubicBezTo>
                      <a:pt x="118" y="22"/>
                      <a:pt x="118" y="22"/>
                      <a:pt x="118" y="23"/>
                    </a:cubicBezTo>
                    <a:cubicBezTo>
                      <a:pt x="118" y="24"/>
                      <a:pt x="118" y="25"/>
                      <a:pt x="118" y="26"/>
                    </a:cubicBezTo>
                    <a:cubicBezTo>
                      <a:pt x="119" y="27"/>
                      <a:pt x="119" y="28"/>
                      <a:pt x="119" y="29"/>
                    </a:cubicBezTo>
                    <a:cubicBezTo>
                      <a:pt x="119" y="30"/>
                      <a:pt x="119" y="30"/>
                      <a:pt x="120" y="31"/>
                    </a:cubicBezTo>
                    <a:lnTo>
                      <a:pt x="121" y="31"/>
                    </a:lnTo>
                    <a:cubicBezTo>
                      <a:pt x="121" y="31"/>
                      <a:pt x="122" y="31"/>
                      <a:pt x="122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5" name="Shape 3425"/>
              <p:cNvSpPr/>
              <p:nvPr/>
            </p:nvSpPr>
            <p:spPr>
              <a:xfrm>
                <a:off x="12262079" y="11414043"/>
                <a:ext cx="84418" cy="49244"/>
              </a:xfrm>
              <a:custGeom>
                <a:avLst/>
                <a:gdLst/>
                <a:ahLst/>
                <a:cxnLst/>
                <a:rect l="0" t="0" r="0" b="0"/>
                <a:pathLst>
                  <a:path w="25" h="15" extrusionOk="0">
                    <a:moveTo>
                      <a:pt x="25" y="6"/>
                    </a:moveTo>
                    <a:cubicBezTo>
                      <a:pt x="24" y="8"/>
                      <a:pt x="23" y="9"/>
                      <a:pt x="21" y="11"/>
                    </a:cubicBezTo>
                    <a:lnTo>
                      <a:pt x="20" y="11"/>
                    </a:lnTo>
                    <a:lnTo>
                      <a:pt x="19" y="12"/>
                    </a:lnTo>
                    <a:cubicBezTo>
                      <a:pt x="18" y="12"/>
                      <a:pt x="17" y="12"/>
                      <a:pt x="17" y="13"/>
                    </a:cubicBezTo>
                    <a:lnTo>
                      <a:pt x="16" y="13"/>
                    </a:lnTo>
                    <a:cubicBezTo>
                      <a:pt x="16" y="13"/>
                      <a:pt x="15" y="13"/>
                      <a:pt x="15" y="14"/>
                    </a:cubicBezTo>
                    <a:cubicBezTo>
                      <a:pt x="14" y="14"/>
                      <a:pt x="14" y="15"/>
                      <a:pt x="13" y="15"/>
                    </a:cubicBezTo>
                    <a:lnTo>
                      <a:pt x="12" y="15"/>
                    </a:lnTo>
                    <a:cubicBezTo>
                      <a:pt x="10" y="15"/>
                      <a:pt x="8" y="15"/>
                      <a:pt x="8" y="14"/>
                    </a:cubicBezTo>
                    <a:cubicBezTo>
                      <a:pt x="7" y="13"/>
                      <a:pt x="7" y="13"/>
                      <a:pt x="6" y="12"/>
                    </a:cubicBezTo>
                    <a:lnTo>
                      <a:pt x="5" y="12"/>
                    </a:lnTo>
                    <a:cubicBezTo>
                      <a:pt x="5" y="11"/>
                      <a:pt x="3" y="10"/>
                      <a:pt x="2" y="9"/>
                    </a:cubicBez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lnTo>
                      <a:pt x="3" y="6"/>
                    </a:lnTo>
                    <a:lnTo>
                      <a:pt x="3" y="5"/>
                    </a:ln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7" y="4"/>
                    </a:cubicBezTo>
                    <a:cubicBezTo>
                      <a:pt x="8" y="3"/>
                      <a:pt x="8" y="3"/>
                      <a:pt x="9" y="2"/>
                    </a:cubicBezTo>
                    <a:cubicBezTo>
                      <a:pt x="11" y="1"/>
                      <a:pt x="13" y="0"/>
                      <a:pt x="16" y="0"/>
                    </a:cubicBezTo>
                    <a:cubicBezTo>
                      <a:pt x="18" y="0"/>
                      <a:pt x="21" y="1"/>
                      <a:pt x="23" y="2"/>
                    </a:cubicBezTo>
                    <a:cubicBezTo>
                      <a:pt x="25" y="3"/>
                      <a:pt x="25" y="5"/>
                      <a:pt x="25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6" name="Shape 3426"/>
              <p:cNvSpPr/>
              <p:nvPr/>
            </p:nvSpPr>
            <p:spPr>
              <a:xfrm>
                <a:off x="12033447" y="10847730"/>
                <a:ext cx="464299" cy="267324"/>
              </a:xfrm>
              <a:custGeom>
                <a:avLst/>
                <a:gdLst/>
                <a:ahLst/>
                <a:cxnLst/>
                <a:rect l="0" t="0" r="0" b="0"/>
                <a:pathLst>
                  <a:path w="133" h="77" extrusionOk="0">
                    <a:moveTo>
                      <a:pt x="131" y="20"/>
                    </a:moveTo>
                    <a:cubicBezTo>
                      <a:pt x="130" y="20"/>
                      <a:pt x="130" y="21"/>
                      <a:pt x="130" y="21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30" y="22"/>
                      <a:pt x="131" y="23"/>
                      <a:pt x="130" y="24"/>
                    </a:cubicBezTo>
                    <a:cubicBezTo>
                      <a:pt x="129" y="24"/>
                      <a:pt x="129" y="25"/>
                      <a:pt x="129" y="25"/>
                    </a:cubicBezTo>
                    <a:cubicBezTo>
                      <a:pt x="128" y="25"/>
                      <a:pt x="128" y="26"/>
                      <a:pt x="129" y="27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30" y="28"/>
                      <a:pt x="130" y="29"/>
                      <a:pt x="130" y="29"/>
                    </a:cubicBez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1"/>
                    </a:lnTo>
                    <a:cubicBezTo>
                      <a:pt x="132" y="31"/>
                      <a:pt x="132" y="31"/>
                      <a:pt x="132" y="32"/>
                    </a:cubicBezTo>
                    <a:cubicBezTo>
                      <a:pt x="133" y="33"/>
                      <a:pt x="131" y="33"/>
                      <a:pt x="130" y="34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27" y="35"/>
                      <a:pt x="127" y="37"/>
                      <a:pt x="128" y="38"/>
                    </a:cubicBezTo>
                    <a:cubicBezTo>
                      <a:pt x="129" y="39"/>
                      <a:pt x="129" y="39"/>
                      <a:pt x="128" y="40"/>
                    </a:cubicBezTo>
                    <a:lnTo>
                      <a:pt x="127" y="40"/>
                    </a:lnTo>
                    <a:lnTo>
                      <a:pt x="127" y="41"/>
                    </a:ln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2"/>
                      <a:pt x="125" y="43"/>
                      <a:pt x="126" y="43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8" y="44"/>
                      <a:pt x="128" y="44"/>
                      <a:pt x="129" y="44"/>
                    </a:cubicBezTo>
                    <a:lnTo>
                      <a:pt x="129" y="45"/>
                    </a:lnTo>
                    <a:cubicBezTo>
                      <a:pt x="130" y="45"/>
                      <a:pt x="130" y="45"/>
                      <a:pt x="130" y="45"/>
                    </a:cubicBezTo>
                    <a:cubicBezTo>
                      <a:pt x="130" y="45"/>
                      <a:pt x="129" y="45"/>
                      <a:pt x="128" y="46"/>
                    </a:cubicBezTo>
                    <a:lnTo>
                      <a:pt x="127" y="46"/>
                    </a:lnTo>
                    <a:cubicBezTo>
                      <a:pt x="127" y="46"/>
                      <a:pt x="126" y="46"/>
                      <a:pt x="125" y="46"/>
                    </a:cubicBezTo>
                    <a:cubicBezTo>
                      <a:pt x="123" y="47"/>
                      <a:pt x="121" y="47"/>
                      <a:pt x="120" y="47"/>
                    </a:cubicBezTo>
                    <a:cubicBezTo>
                      <a:pt x="118" y="48"/>
                      <a:pt x="117" y="48"/>
                      <a:pt x="116" y="48"/>
                    </a:cubicBezTo>
                    <a:cubicBezTo>
                      <a:pt x="114" y="49"/>
                      <a:pt x="112" y="50"/>
                      <a:pt x="111" y="50"/>
                    </a:cubicBezTo>
                    <a:cubicBezTo>
                      <a:pt x="109" y="50"/>
                      <a:pt x="108" y="51"/>
                      <a:pt x="106" y="51"/>
                    </a:cubicBezTo>
                    <a:cubicBezTo>
                      <a:pt x="105" y="51"/>
                      <a:pt x="104" y="51"/>
                      <a:pt x="102" y="51"/>
                    </a:cubicBezTo>
                    <a:cubicBezTo>
                      <a:pt x="101" y="52"/>
                      <a:pt x="100" y="52"/>
                      <a:pt x="99" y="52"/>
                    </a:cubicBezTo>
                    <a:lnTo>
                      <a:pt x="98" y="52"/>
                    </a:lnTo>
                    <a:cubicBezTo>
                      <a:pt x="98" y="52"/>
                      <a:pt x="96" y="53"/>
                      <a:pt x="95" y="53"/>
                    </a:cubicBezTo>
                    <a:lnTo>
                      <a:pt x="95" y="54"/>
                    </a:lnTo>
                    <a:cubicBezTo>
                      <a:pt x="96" y="54"/>
                      <a:pt x="96" y="55"/>
                      <a:pt x="96" y="55"/>
                    </a:cubicBezTo>
                    <a:lnTo>
                      <a:pt x="96" y="56"/>
                    </a:lnTo>
                    <a:cubicBezTo>
                      <a:pt x="97" y="56"/>
                      <a:pt x="97" y="57"/>
                      <a:pt x="97" y="57"/>
                    </a:cubicBezTo>
                    <a:lnTo>
                      <a:pt x="97" y="58"/>
                    </a:lnTo>
                    <a:cubicBezTo>
                      <a:pt x="96" y="59"/>
                      <a:pt x="95" y="59"/>
                      <a:pt x="94" y="59"/>
                    </a:cubicBezTo>
                    <a:cubicBezTo>
                      <a:pt x="94" y="59"/>
                      <a:pt x="93" y="59"/>
                      <a:pt x="92" y="59"/>
                    </a:cubicBezTo>
                    <a:cubicBezTo>
                      <a:pt x="92" y="58"/>
                      <a:pt x="91" y="58"/>
                      <a:pt x="91" y="58"/>
                    </a:cubicBezTo>
                    <a:cubicBezTo>
                      <a:pt x="89" y="58"/>
                      <a:pt x="88" y="59"/>
                      <a:pt x="86" y="59"/>
                    </a:cubicBezTo>
                    <a:cubicBezTo>
                      <a:pt x="85" y="59"/>
                      <a:pt x="84" y="60"/>
                      <a:pt x="83" y="60"/>
                    </a:cubicBezTo>
                    <a:cubicBezTo>
                      <a:pt x="82" y="60"/>
                      <a:pt x="82" y="60"/>
                      <a:pt x="81" y="61"/>
                    </a:cubicBezTo>
                    <a:cubicBezTo>
                      <a:pt x="79" y="62"/>
                      <a:pt x="79" y="65"/>
                      <a:pt x="79" y="66"/>
                    </a:cubicBezTo>
                    <a:cubicBezTo>
                      <a:pt x="79" y="67"/>
                      <a:pt x="77" y="68"/>
                      <a:pt x="77" y="68"/>
                    </a:cubicBezTo>
                    <a:cubicBezTo>
                      <a:pt x="69" y="68"/>
                      <a:pt x="63" y="73"/>
                      <a:pt x="63" y="73"/>
                    </a:cubicBezTo>
                    <a:cubicBezTo>
                      <a:pt x="63" y="73"/>
                      <a:pt x="59" y="77"/>
                      <a:pt x="56" y="77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53" y="77"/>
                      <a:pt x="52" y="77"/>
                      <a:pt x="52" y="77"/>
                    </a:cubicBezTo>
                    <a:cubicBezTo>
                      <a:pt x="52" y="76"/>
                      <a:pt x="52" y="76"/>
                      <a:pt x="51" y="76"/>
                    </a:cubicBezTo>
                    <a:cubicBezTo>
                      <a:pt x="51" y="76"/>
                      <a:pt x="50" y="76"/>
                      <a:pt x="49" y="77"/>
                    </a:cubicBezTo>
                    <a:cubicBezTo>
                      <a:pt x="48" y="77"/>
                      <a:pt x="47" y="77"/>
                      <a:pt x="46" y="77"/>
                    </a:cubicBezTo>
                    <a:cubicBezTo>
                      <a:pt x="46" y="77"/>
                      <a:pt x="45" y="77"/>
                      <a:pt x="44" y="76"/>
                    </a:cubicBezTo>
                    <a:cubicBezTo>
                      <a:pt x="44" y="76"/>
                      <a:pt x="43" y="76"/>
                      <a:pt x="41" y="76"/>
                    </a:cubicBezTo>
                    <a:cubicBezTo>
                      <a:pt x="40" y="76"/>
                      <a:pt x="39" y="76"/>
                      <a:pt x="38" y="76"/>
                    </a:cubicBezTo>
                    <a:lnTo>
                      <a:pt x="37" y="76"/>
                    </a:lnTo>
                    <a:lnTo>
                      <a:pt x="37" y="75"/>
                    </a:lnTo>
                    <a:cubicBezTo>
                      <a:pt x="36" y="74"/>
                      <a:pt x="35" y="74"/>
                      <a:pt x="35" y="74"/>
                    </a:cubicBezTo>
                    <a:cubicBezTo>
                      <a:pt x="34" y="73"/>
                      <a:pt x="34" y="73"/>
                      <a:pt x="33" y="73"/>
                    </a:cubicBezTo>
                    <a:lnTo>
                      <a:pt x="32" y="73"/>
                    </a:lnTo>
                    <a:cubicBezTo>
                      <a:pt x="31" y="73"/>
                      <a:pt x="31" y="73"/>
                      <a:pt x="30" y="73"/>
                    </a:cubicBezTo>
                    <a:lnTo>
                      <a:pt x="29" y="73"/>
                    </a:lnTo>
                    <a:lnTo>
                      <a:pt x="28" y="73"/>
                    </a:lnTo>
                    <a:cubicBezTo>
                      <a:pt x="27" y="73"/>
                      <a:pt x="26" y="73"/>
                      <a:pt x="25" y="73"/>
                    </a:cubicBezTo>
                    <a:lnTo>
                      <a:pt x="24" y="73"/>
                    </a:lnTo>
                    <a:cubicBezTo>
                      <a:pt x="23" y="73"/>
                      <a:pt x="21" y="73"/>
                      <a:pt x="20" y="74"/>
                    </a:cubicBezTo>
                    <a:lnTo>
                      <a:pt x="18" y="74"/>
                    </a:ln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6" y="73"/>
                      <a:pt x="15" y="73"/>
                    </a:cubicBezTo>
                    <a:lnTo>
                      <a:pt x="14" y="73"/>
                    </a:lnTo>
                    <a:lnTo>
                      <a:pt x="13" y="73"/>
                    </a:lnTo>
                    <a:cubicBezTo>
                      <a:pt x="12" y="72"/>
                      <a:pt x="11" y="72"/>
                      <a:pt x="11" y="7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9" y="70"/>
                      <a:pt x="9" y="69"/>
                      <a:pt x="8" y="69"/>
                    </a:cubicBezTo>
                    <a:lnTo>
                      <a:pt x="8" y="68"/>
                    </a:lnTo>
                    <a:cubicBezTo>
                      <a:pt x="7" y="68"/>
                      <a:pt x="6" y="67"/>
                      <a:pt x="5" y="66"/>
                    </a:cubicBezTo>
                    <a:cubicBezTo>
                      <a:pt x="5" y="66"/>
                      <a:pt x="5" y="65"/>
                      <a:pt x="4" y="64"/>
                    </a:cubicBezTo>
                    <a:cubicBezTo>
                      <a:pt x="4" y="63"/>
                      <a:pt x="3" y="62"/>
                      <a:pt x="3" y="62"/>
                    </a:cubicBezTo>
                    <a:cubicBezTo>
                      <a:pt x="2" y="62"/>
                      <a:pt x="2" y="62"/>
                      <a:pt x="1" y="61"/>
                    </a:cubicBezTo>
                    <a:cubicBezTo>
                      <a:pt x="0" y="61"/>
                      <a:pt x="0" y="60"/>
                      <a:pt x="1" y="59"/>
                    </a:cubicBezTo>
                    <a:lnTo>
                      <a:pt x="1" y="38"/>
                    </a:lnTo>
                    <a:lnTo>
                      <a:pt x="24" y="38"/>
                    </a:lnTo>
                    <a:lnTo>
                      <a:pt x="25" y="38"/>
                    </a:lnTo>
                    <a:lnTo>
                      <a:pt x="24" y="22"/>
                    </a:lnTo>
                    <a:cubicBezTo>
                      <a:pt x="25" y="22"/>
                      <a:pt x="25" y="22"/>
                      <a:pt x="25" y="22"/>
                    </a:cubicBezTo>
                    <a:lnTo>
                      <a:pt x="26" y="22"/>
                    </a:lnTo>
                    <a:cubicBezTo>
                      <a:pt x="27" y="22"/>
                      <a:pt x="27" y="22"/>
                      <a:pt x="27" y="23"/>
                    </a:cubicBezTo>
                    <a:lnTo>
                      <a:pt x="27" y="24"/>
                    </a:lnTo>
                    <a:cubicBezTo>
                      <a:pt x="28" y="24"/>
                      <a:pt x="28" y="24"/>
                      <a:pt x="29" y="25"/>
                    </a:cubicBezTo>
                    <a:lnTo>
                      <a:pt x="30" y="25"/>
                    </a:lnTo>
                    <a:cubicBezTo>
                      <a:pt x="31" y="24"/>
                      <a:pt x="31" y="24"/>
                      <a:pt x="31" y="24"/>
                    </a:cubicBezTo>
                    <a:lnTo>
                      <a:pt x="32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cubicBezTo>
                      <a:pt x="36" y="24"/>
                      <a:pt x="36" y="24"/>
                      <a:pt x="36" y="24"/>
                    </a:cubicBezTo>
                    <a:lnTo>
                      <a:pt x="37" y="24"/>
                    </a:lnTo>
                    <a:cubicBezTo>
                      <a:pt x="37" y="25"/>
                      <a:pt x="37" y="25"/>
                      <a:pt x="37" y="25"/>
                    </a:cubicBezTo>
                    <a:lnTo>
                      <a:pt x="38" y="25"/>
                    </a:ln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7"/>
                      <a:pt x="39" y="27"/>
                      <a:pt x="40" y="27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4" y="28"/>
                      <a:pt x="44" y="29"/>
                      <a:pt x="46" y="29"/>
                    </a:cubicBezTo>
                    <a:lnTo>
                      <a:pt x="47" y="29"/>
                    </a:lnTo>
                    <a:cubicBezTo>
                      <a:pt x="47" y="29"/>
                      <a:pt x="48" y="30"/>
                      <a:pt x="49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1" y="30"/>
                      <a:pt x="52" y="30"/>
                      <a:pt x="52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5" y="30"/>
                      <a:pt x="56" y="30"/>
                      <a:pt x="56" y="29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7" y="27"/>
                    </a:cubicBezTo>
                    <a:lnTo>
                      <a:pt x="58" y="26"/>
                    </a:lnTo>
                    <a:cubicBezTo>
                      <a:pt x="59" y="26"/>
                      <a:pt x="60" y="27"/>
                      <a:pt x="60" y="27"/>
                    </a:cubicBezTo>
                    <a:cubicBezTo>
                      <a:pt x="60" y="28"/>
                      <a:pt x="61" y="28"/>
                      <a:pt x="61" y="28"/>
                    </a:cubicBezTo>
                    <a:cubicBezTo>
                      <a:pt x="61" y="28"/>
                      <a:pt x="61" y="29"/>
                      <a:pt x="62" y="29"/>
                    </a:cubicBezTo>
                    <a:lnTo>
                      <a:pt x="63" y="30"/>
                    </a:lnTo>
                    <a:cubicBezTo>
                      <a:pt x="64" y="31"/>
                      <a:pt x="66" y="31"/>
                      <a:pt x="68" y="32"/>
                    </a:cubicBezTo>
                    <a:lnTo>
                      <a:pt x="69" y="32"/>
                    </a:lnTo>
                    <a:cubicBezTo>
                      <a:pt x="70" y="32"/>
                      <a:pt x="72" y="33"/>
                      <a:pt x="72" y="33"/>
                    </a:cubicBezTo>
                    <a:lnTo>
                      <a:pt x="73" y="33"/>
                    </a:lnTo>
                    <a:cubicBezTo>
                      <a:pt x="74" y="34"/>
                      <a:pt x="74" y="34"/>
                      <a:pt x="74" y="34"/>
                    </a:cubicBezTo>
                    <a:lnTo>
                      <a:pt x="76" y="34"/>
                    </a:lnTo>
                    <a:cubicBezTo>
                      <a:pt x="77" y="34"/>
                      <a:pt x="77" y="34"/>
                      <a:pt x="78" y="35"/>
                    </a:cubicBezTo>
                    <a:cubicBezTo>
                      <a:pt x="78" y="36"/>
                      <a:pt x="78" y="36"/>
                      <a:pt x="79" y="37"/>
                    </a:cubicBezTo>
                    <a:cubicBezTo>
                      <a:pt x="80" y="37"/>
                      <a:pt x="80" y="38"/>
                      <a:pt x="80" y="3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40"/>
                      <a:pt x="81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3" y="41"/>
                      <a:pt x="84" y="41"/>
                      <a:pt x="85" y="40"/>
                    </a:cubicBezTo>
                    <a:cubicBezTo>
                      <a:pt x="86" y="40"/>
                      <a:pt x="86" y="39"/>
                      <a:pt x="87" y="39"/>
                    </a:cubicBezTo>
                    <a:lnTo>
                      <a:pt x="88" y="40"/>
                    </a:lnTo>
                    <a:cubicBezTo>
                      <a:pt x="89" y="40"/>
                      <a:pt x="89" y="40"/>
                      <a:pt x="90" y="40"/>
                    </a:cubicBezTo>
                    <a:cubicBezTo>
                      <a:pt x="91" y="40"/>
                      <a:pt x="91" y="39"/>
                      <a:pt x="91" y="39"/>
                    </a:cubicBezTo>
                    <a:cubicBezTo>
                      <a:pt x="91" y="38"/>
                      <a:pt x="90" y="38"/>
                      <a:pt x="90" y="38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6"/>
                      <a:pt x="90" y="36"/>
                      <a:pt x="90" y="35"/>
                    </a:cubicBezTo>
                    <a:cubicBezTo>
                      <a:pt x="90" y="33"/>
                      <a:pt x="90" y="31"/>
                      <a:pt x="90" y="31"/>
                    </a:cubicBezTo>
                    <a:cubicBezTo>
                      <a:pt x="89" y="30"/>
                      <a:pt x="89" y="30"/>
                      <a:pt x="88" y="30"/>
                    </a:cubicBezTo>
                    <a:lnTo>
                      <a:pt x="85" y="31"/>
                    </a:lnTo>
                    <a:lnTo>
                      <a:pt x="85" y="32"/>
                    </a:lnTo>
                    <a:cubicBezTo>
                      <a:pt x="85" y="33"/>
                      <a:pt x="84" y="33"/>
                      <a:pt x="84" y="33"/>
                    </a:cubicBezTo>
                    <a:cubicBezTo>
                      <a:pt x="83" y="33"/>
                      <a:pt x="82" y="32"/>
                      <a:pt x="80" y="31"/>
                    </a:cubicBezTo>
                    <a:cubicBezTo>
                      <a:pt x="79" y="30"/>
                      <a:pt x="77" y="28"/>
                      <a:pt x="76" y="26"/>
                    </a:cubicBezTo>
                    <a:cubicBezTo>
                      <a:pt x="74" y="25"/>
                      <a:pt x="73" y="24"/>
                      <a:pt x="74" y="22"/>
                    </a:cubicBezTo>
                    <a:cubicBezTo>
                      <a:pt x="74" y="21"/>
                      <a:pt x="75" y="20"/>
                      <a:pt x="75" y="19"/>
                    </a:cubicBezTo>
                    <a:cubicBezTo>
                      <a:pt x="76" y="19"/>
                      <a:pt x="76" y="18"/>
                      <a:pt x="77" y="17"/>
                    </a:cubicBezTo>
                    <a:cubicBezTo>
                      <a:pt x="77" y="15"/>
                      <a:pt x="76" y="13"/>
                      <a:pt x="76" y="12"/>
                    </a:cubicBezTo>
                    <a:cubicBezTo>
                      <a:pt x="74" y="10"/>
                      <a:pt x="74" y="9"/>
                      <a:pt x="75" y="7"/>
                    </a:cubicBezTo>
                    <a:cubicBezTo>
                      <a:pt x="76" y="6"/>
                      <a:pt x="77" y="4"/>
                      <a:pt x="79" y="3"/>
                    </a:cubicBezTo>
                    <a:cubicBezTo>
                      <a:pt x="80" y="2"/>
                      <a:pt x="82" y="2"/>
                      <a:pt x="85" y="2"/>
                    </a:cubicBezTo>
                    <a:cubicBezTo>
                      <a:pt x="85" y="2"/>
                      <a:pt x="86" y="2"/>
                      <a:pt x="87" y="2"/>
                    </a:cubicBezTo>
                    <a:cubicBezTo>
                      <a:pt x="88" y="2"/>
                      <a:pt x="89" y="2"/>
                      <a:pt x="90" y="1"/>
                    </a:cubicBezTo>
                    <a:cubicBezTo>
                      <a:pt x="92" y="1"/>
                      <a:pt x="93" y="0"/>
                      <a:pt x="95" y="0"/>
                    </a:cubicBezTo>
                    <a:cubicBezTo>
                      <a:pt x="97" y="0"/>
                      <a:pt x="99" y="1"/>
                      <a:pt x="100" y="2"/>
                    </a:cubicBezTo>
                    <a:lnTo>
                      <a:pt x="101" y="2"/>
                    </a:lnTo>
                    <a:lnTo>
                      <a:pt x="102" y="2"/>
                    </a:lnTo>
                    <a:lnTo>
                      <a:pt x="103" y="2"/>
                    </a:lnTo>
                    <a:cubicBezTo>
                      <a:pt x="103" y="3"/>
                      <a:pt x="104" y="3"/>
                      <a:pt x="104" y="3"/>
                    </a:cubicBezTo>
                    <a:lnTo>
                      <a:pt x="105" y="3"/>
                    </a:lnTo>
                    <a:cubicBezTo>
                      <a:pt x="106" y="3"/>
                      <a:pt x="108" y="4"/>
                      <a:pt x="109" y="4"/>
                    </a:cubicBezTo>
                    <a:cubicBezTo>
                      <a:pt x="110" y="4"/>
                      <a:pt x="111" y="4"/>
                      <a:pt x="112" y="5"/>
                    </a:cubicBezTo>
                    <a:cubicBezTo>
                      <a:pt x="114" y="6"/>
                      <a:pt x="116" y="6"/>
                      <a:pt x="118" y="7"/>
                    </a:cubicBezTo>
                    <a:cubicBezTo>
                      <a:pt x="119" y="7"/>
                      <a:pt x="120" y="7"/>
                      <a:pt x="121" y="7"/>
                    </a:cubicBezTo>
                    <a:cubicBezTo>
                      <a:pt x="124" y="8"/>
                      <a:pt x="125" y="8"/>
                      <a:pt x="127" y="9"/>
                    </a:cubicBezTo>
                    <a:lnTo>
                      <a:pt x="127" y="10"/>
                    </a:lnTo>
                    <a:cubicBezTo>
                      <a:pt x="127" y="11"/>
                      <a:pt x="127" y="11"/>
                      <a:pt x="129" y="12"/>
                    </a:cubicBezTo>
                    <a:cubicBezTo>
                      <a:pt x="130" y="13"/>
                      <a:pt x="130" y="13"/>
                      <a:pt x="131" y="14"/>
                    </a:cubicBezTo>
                    <a:cubicBezTo>
                      <a:pt x="131" y="15"/>
                      <a:pt x="132" y="15"/>
                      <a:pt x="132" y="16"/>
                    </a:cubicBezTo>
                    <a:cubicBezTo>
                      <a:pt x="133" y="16"/>
                      <a:pt x="133" y="17"/>
                      <a:pt x="133" y="17"/>
                    </a:cubicBezTo>
                    <a:cubicBezTo>
                      <a:pt x="134" y="18"/>
                      <a:pt x="134" y="18"/>
                      <a:pt x="133" y="19"/>
                    </a:cubicBezTo>
                    <a:cubicBezTo>
                      <a:pt x="132" y="19"/>
                      <a:pt x="132" y="19"/>
                      <a:pt x="131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7" name="Shape 3427"/>
              <p:cNvSpPr/>
              <p:nvPr/>
            </p:nvSpPr>
            <p:spPr>
              <a:xfrm>
                <a:off x="12325392" y="10647237"/>
                <a:ext cx="450229" cy="291946"/>
              </a:xfrm>
              <a:custGeom>
                <a:avLst/>
                <a:gdLst/>
                <a:ahLst/>
                <a:cxnLst/>
                <a:rect l="0" t="0" r="0" b="0"/>
                <a:pathLst>
                  <a:path w="129" h="84" extrusionOk="0">
                    <a:moveTo>
                      <a:pt x="129" y="74"/>
                    </a:moveTo>
                    <a:lnTo>
                      <a:pt x="128" y="74"/>
                    </a:lnTo>
                    <a:lnTo>
                      <a:pt x="128" y="75"/>
                    </a:lnTo>
                    <a:cubicBezTo>
                      <a:pt x="127" y="75"/>
                      <a:pt x="127" y="75"/>
                      <a:pt x="127" y="76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7"/>
                      <a:pt x="124" y="77"/>
                      <a:pt x="123" y="78"/>
                    </a:cubicBezTo>
                    <a:cubicBezTo>
                      <a:pt x="122" y="78"/>
                      <a:pt x="122" y="78"/>
                      <a:pt x="121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18" y="79"/>
                      <a:pt x="118" y="79"/>
                      <a:pt x="118" y="79"/>
                    </a:cubicBezTo>
                    <a:lnTo>
                      <a:pt x="117" y="80"/>
                    </a:lnTo>
                    <a:cubicBezTo>
                      <a:pt x="116" y="81"/>
                      <a:pt x="115" y="81"/>
                      <a:pt x="114" y="81"/>
                    </a:cubicBezTo>
                    <a:cubicBezTo>
                      <a:pt x="113" y="81"/>
                      <a:pt x="112" y="81"/>
                      <a:pt x="111" y="81"/>
                    </a:cubicBezTo>
                    <a:cubicBezTo>
                      <a:pt x="111" y="81"/>
                      <a:pt x="110" y="81"/>
                      <a:pt x="109" y="81"/>
                    </a:cubicBezTo>
                    <a:cubicBezTo>
                      <a:pt x="108" y="81"/>
                      <a:pt x="107" y="81"/>
                      <a:pt x="107" y="81"/>
                    </a:cubicBezTo>
                    <a:lnTo>
                      <a:pt x="106" y="81"/>
                    </a:lnTo>
                    <a:lnTo>
                      <a:pt x="105" y="81"/>
                    </a:lnTo>
                    <a:lnTo>
                      <a:pt x="104" y="81"/>
                    </a:lnTo>
                    <a:lnTo>
                      <a:pt x="103" y="81"/>
                    </a:lnTo>
                    <a:lnTo>
                      <a:pt x="102" y="82"/>
                    </a:lnTo>
                    <a:lnTo>
                      <a:pt x="101" y="82"/>
                    </a:lnTo>
                    <a:cubicBezTo>
                      <a:pt x="100" y="83"/>
                      <a:pt x="100" y="83"/>
                      <a:pt x="99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7" y="83"/>
                      <a:pt x="96" y="83"/>
                      <a:pt x="96" y="83"/>
                    </a:cubicBezTo>
                    <a:cubicBezTo>
                      <a:pt x="95" y="83"/>
                      <a:pt x="95" y="83"/>
                      <a:pt x="94" y="83"/>
                    </a:cubicBezTo>
                    <a:cubicBezTo>
                      <a:pt x="92" y="83"/>
                      <a:pt x="91" y="83"/>
                      <a:pt x="90" y="83"/>
                    </a:cubicBezTo>
                    <a:cubicBezTo>
                      <a:pt x="89" y="83"/>
                      <a:pt x="88" y="83"/>
                      <a:pt x="88" y="84"/>
                    </a:cubicBezTo>
                    <a:cubicBezTo>
                      <a:pt x="87" y="84"/>
                      <a:pt x="86" y="84"/>
                      <a:pt x="86" y="84"/>
                    </a:cubicBezTo>
                    <a:lnTo>
                      <a:pt x="85" y="84"/>
                    </a:lnTo>
                    <a:cubicBezTo>
                      <a:pt x="84" y="84"/>
                      <a:pt x="83" y="84"/>
                      <a:pt x="83" y="83"/>
                    </a:cubicBezTo>
                    <a:lnTo>
                      <a:pt x="82" y="83"/>
                    </a:lnTo>
                    <a:cubicBezTo>
                      <a:pt x="81" y="82"/>
                      <a:pt x="80" y="82"/>
                      <a:pt x="79" y="82"/>
                    </a:cubicBezTo>
                    <a:cubicBezTo>
                      <a:pt x="78" y="82"/>
                      <a:pt x="77" y="82"/>
                      <a:pt x="77" y="83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5" y="83"/>
                      <a:pt x="74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70" y="82"/>
                      <a:pt x="69" y="82"/>
                      <a:pt x="67" y="82"/>
                    </a:cubicBezTo>
                    <a:cubicBezTo>
                      <a:pt x="66" y="82"/>
                      <a:pt x="64" y="82"/>
                      <a:pt x="63" y="83"/>
                    </a:cubicBezTo>
                    <a:lnTo>
                      <a:pt x="63" y="82"/>
                    </a:lnTo>
                    <a:cubicBezTo>
                      <a:pt x="63" y="81"/>
                      <a:pt x="62" y="80"/>
                      <a:pt x="61" y="79"/>
                    </a:cubicBezTo>
                    <a:cubicBezTo>
                      <a:pt x="61" y="78"/>
                      <a:pt x="60" y="77"/>
                      <a:pt x="60" y="77"/>
                    </a:cubicBezTo>
                    <a:cubicBezTo>
                      <a:pt x="60" y="75"/>
                      <a:pt x="59" y="73"/>
                      <a:pt x="58" y="72"/>
                    </a:cubicBezTo>
                    <a:cubicBezTo>
                      <a:pt x="57" y="71"/>
                      <a:pt x="57" y="70"/>
                      <a:pt x="56" y="69"/>
                    </a:cubicBezTo>
                    <a:cubicBezTo>
                      <a:pt x="56" y="69"/>
                      <a:pt x="55" y="68"/>
                      <a:pt x="55" y="67"/>
                    </a:cubicBezTo>
                    <a:cubicBezTo>
                      <a:pt x="54" y="67"/>
                      <a:pt x="51" y="67"/>
                      <a:pt x="49" y="66"/>
                    </a:cubicBezTo>
                    <a:cubicBezTo>
                      <a:pt x="49" y="66"/>
                      <a:pt x="48" y="66"/>
                      <a:pt x="47" y="66"/>
                    </a:cubicBezTo>
                    <a:cubicBezTo>
                      <a:pt x="46" y="66"/>
                      <a:pt x="46" y="66"/>
                      <a:pt x="44" y="66"/>
                    </a:cubicBezTo>
                    <a:cubicBezTo>
                      <a:pt x="42" y="65"/>
                      <a:pt x="41" y="65"/>
                      <a:pt x="38" y="64"/>
                    </a:cubicBezTo>
                    <a:cubicBezTo>
                      <a:pt x="37" y="64"/>
                      <a:pt x="36" y="64"/>
                      <a:pt x="35" y="64"/>
                    </a:cubicBezTo>
                    <a:cubicBezTo>
                      <a:pt x="33" y="63"/>
                      <a:pt x="31" y="63"/>
                      <a:pt x="29" y="62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5" y="61"/>
                      <a:pt x="23" y="60"/>
                      <a:pt x="22" y="60"/>
                    </a:cubicBezTo>
                    <a:lnTo>
                      <a:pt x="21" y="60"/>
                    </a:lnTo>
                    <a:cubicBezTo>
                      <a:pt x="21" y="60"/>
                      <a:pt x="20" y="60"/>
                      <a:pt x="20" y="59"/>
                    </a:cubicBezTo>
                    <a:cubicBezTo>
                      <a:pt x="19" y="59"/>
                      <a:pt x="19" y="59"/>
                      <a:pt x="19" y="59"/>
                    </a:cubicBezTo>
                    <a:lnTo>
                      <a:pt x="18" y="59"/>
                    </a:lnTo>
                    <a:cubicBezTo>
                      <a:pt x="17" y="59"/>
                      <a:pt x="17" y="59"/>
                      <a:pt x="17" y="59"/>
                    </a:cubicBezTo>
                    <a:lnTo>
                      <a:pt x="17" y="58"/>
                    </a:lnTo>
                    <a:cubicBezTo>
                      <a:pt x="17" y="57"/>
                      <a:pt x="17" y="56"/>
                      <a:pt x="16" y="55"/>
                    </a:cubicBezTo>
                    <a:cubicBezTo>
                      <a:pt x="16" y="55"/>
                      <a:pt x="15" y="54"/>
                      <a:pt x="14" y="53"/>
                    </a:cubicBezTo>
                    <a:cubicBezTo>
                      <a:pt x="13" y="52"/>
                      <a:pt x="12" y="52"/>
                      <a:pt x="12" y="51"/>
                    </a:cubicBezTo>
                    <a:cubicBezTo>
                      <a:pt x="11" y="50"/>
                      <a:pt x="11" y="50"/>
                      <a:pt x="11" y="49"/>
                    </a:cubicBezTo>
                    <a:lnTo>
                      <a:pt x="11" y="48"/>
                    </a:lnTo>
                    <a:cubicBezTo>
                      <a:pt x="10" y="47"/>
                      <a:pt x="10" y="46"/>
                      <a:pt x="9" y="46"/>
                    </a:cubicBezTo>
                    <a:cubicBezTo>
                      <a:pt x="6" y="45"/>
                      <a:pt x="4" y="44"/>
                      <a:pt x="3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8"/>
                      <a:pt x="1" y="38"/>
                      <a:pt x="2" y="37"/>
                    </a:cubicBezTo>
                    <a:cubicBezTo>
                      <a:pt x="2" y="36"/>
                      <a:pt x="2" y="35"/>
                      <a:pt x="2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3"/>
                      <a:pt x="0" y="31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2" y="27"/>
                      <a:pt x="3" y="27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8" y="26"/>
                      <a:pt x="8" y="26"/>
                      <a:pt x="8" y="25"/>
                    </a:cubicBezTo>
                    <a:cubicBezTo>
                      <a:pt x="9" y="25"/>
                      <a:pt x="10" y="25"/>
                      <a:pt x="11" y="24"/>
                    </a:cubicBezTo>
                    <a:cubicBezTo>
                      <a:pt x="11" y="23"/>
                      <a:pt x="11" y="23"/>
                      <a:pt x="11" y="22"/>
                    </a:cubicBezTo>
                    <a:lnTo>
                      <a:pt x="11" y="21"/>
                    </a:ln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9"/>
                      <a:pt x="13" y="19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7"/>
                      <a:pt x="16" y="17"/>
                      <a:pt x="17" y="16"/>
                    </a:cubicBezTo>
                    <a:lnTo>
                      <a:pt x="17" y="15"/>
                    </a:ln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lnTo>
                      <a:pt x="14" y="15"/>
                    </a:lnTo>
                    <a:lnTo>
                      <a:pt x="13" y="15"/>
                    </a:lnTo>
                    <a:cubicBezTo>
                      <a:pt x="13" y="15"/>
                      <a:pt x="12" y="15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lnTo>
                      <a:pt x="13" y="13"/>
                    </a:lnTo>
                    <a:cubicBezTo>
                      <a:pt x="13" y="12"/>
                      <a:pt x="14" y="12"/>
                      <a:pt x="14" y="12"/>
                    </a:cubicBezTo>
                    <a:lnTo>
                      <a:pt x="15" y="12"/>
                    </a:lnTo>
                    <a:cubicBezTo>
                      <a:pt x="16" y="12"/>
                      <a:pt x="17" y="12"/>
                      <a:pt x="17" y="11"/>
                    </a:cubicBezTo>
                    <a:cubicBezTo>
                      <a:pt x="17" y="10"/>
                      <a:pt x="17" y="8"/>
                      <a:pt x="17" y="8"/>
                    </a:cubicBezTo>
                    <a:lnTo>
                      <a:pt x="16" y="8"/>
                    </a:lnTo>
                    <a:cubicBezTo>
                      <a:pt x="16" y="7"/>
                      <a:pt x="16" y="7"/>
                      <a:pt x="16" y="7"/>
                    </a:cubicBezTo>
                    <a:lnTo>
                      <a:pt x="16" y="6"/>
                    </a:lnTo>
                    <a:cubicBezTo>
                      <a:pt x="17" y="5"/>
                      <a:pt x="17" y="5"/>
                      <a:pt x="16" y="4"/>
                    </a:cubicBezTo>
                    <a:lnTo>
                      <a:pt x="15" y="4"/>
                    </a:lnTo>
                    <a:cubicBezTo>
                      <a:pt x="15" y="4"/>
                      <a:pt x="15" y="3"/>
                      <a:pt x="14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lnTo>
                      <a:pt x="17" y="2"/>
                    </a:lnTo>
                    <a:lnTo>
                      <a:pt x="18" y="2"/>
                    </a:ln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1" y="2"/>
                      <a:pt x="22" y="2"/>
                    </a:cubicBezTo>
                    <a:lnTo>
                      <a:pt x="23" y="2"/>
                    </a:lnTo>
                    <a:cubicBezTo>
                      <a:pt x="23" y="2"/>
                      <a:pt x="24" y="1"/>
                      <a:pt x="25" y="1"/>
                    </a:cubicBezTo>
                    <a:cubicBezTo>
                      <a:pt x="25" y="1"/>
                      <a:pt x="26" y="1"/>
                      <a:pt x="26" y="0"/>
                    </a:cubicBezTo>
                    <a:lnTo>
                      <a:pt x="27" y="0"/>
                    </a:lnTo>
                    <a:lnTo>
                      <a:pt x="28" y="1"/>
                    </a:lnTo>
                    <a:cubicBezTo>
                      <a:pt x="29" y="2"/>
                      <a:pt x="28" y="3"/>
                      <a:pt x="28" y="4"/>
                    </a:cubicBezTo>
                    <a:lnTo>
                      <a:pt x="28" y="5"/>
                    </a:lnTo>
                    <a:cubicBezTo>
                      <a:pt x="27" y="5"/>
                      <a:pt x="27" y="6"/>
                      <a:pt x="27" y="7"/>
                    </a:cubicBezTo>
                    <a:cubicBezTo>
                      <a:pt x="28" y="8"/>
                      <a:pt x="27" y="9"/>
                      <a:pt x="27" y="10"/>
                    </a:cubicBezTo>
                    <a:lnTo>
                      <a:pt x="27" y="11"/>
                    </a:lnTo>
                    <a:cubicBezTo>
                      <a:pt x="27" y="12"/>
                      <a:pt x="27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1"/>
                      <a:pt x="32" y="11"/>
                    </a:cubicBezTo>
                    <a:lnTo>
                      <a:pt x="33" y="11"/>
                    </a:lnTo>
                    <a:cubicBezTo>
                      <a:pt x="33" y="12"/>
                      <a:pt x="33" y="12"/>
                      <a:pt x="34" y="12"/>
                    </a:cubicBezTo>
                    <a:lnTo>
                      <a:pt x="35" y="12"/>
                    </a:lnTo>
                    <a:lnTo>
                      <a:pt x="36" y="12"/>
                    </a:lnTo>
                    <a:lnTo>
                      <a:pt x="37" y="12"/>
                    </a:lnTo>
                    <a:cubicBezTo>
                      <a:pt x="38" y="12"/>
                      <a:pt x="38" y="12"/>
                      <a:pt x="39" y="13"/>
                    </a:cubicBezTo>
                    <a:lnTo>
                      <a:pt x="38" y="14"/>
                    </a:lnTo>
                    <a:lnTo>
                      <a:pt x="38" y="15"/>
                    </a:lnTo>
                    <a:cubicBezTo>
                      <a:pt x="39" y="15"/>
                      <a:pt x="40" y="15"/>
                      <a:pt x="41" y="14"/>
                    </a:cubicBezTo>
                    <a:lnTo>
                      <a:pt x="41" y="13"/>
                    </a:lnTo>
                    <a:cubicBezTo>
                      <a:pt x="41" y="12"/>
                      <a:pt x="41" y="12"/>
                      <a:pt x="41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3" y="11"/>
                      <a:pt x="43" y="11"/>
                      <a:pt x="44" y="12"/>
                    </a:cubicBezTo>
                    <a:lnTo>
                      <a:pt x="45" y="12"/>
                    </a:lnTo>
                    <a:lnTo>
                      <a:pt x="46" y="12"/>
                    </a:lnTo>
                    <a:cubicBezTo>
                      <a:pt x="47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0" y="11"/>
                      <a:pt x="50" y="11"/>
                      <a:pt x="50" y="11"/>
                    </a:cubicBezTo>
                    <a:lnTo>
                      <a:pt x="50" y="10"/>
                    </a:lnTo>
                    <a:cubicBezTo>
                      <a:pt x="50" y="9"/>
                      <a:pt x="49" y="9"/>
                      <a:pt x="48" y="9"/>
                    </a:cubicBezTo>
                    <a:lnTo>
                      <a:pt x="47" y="9"/>
                    </a:lnTo>
                    <a:lnTo>
                      <a:pt x="46" y="9"/>
                    </a:lnTo>
                    <a:cubicBezTo>
                      <a:pt x="46" y="9"/>
                      <a:pt x="45" y="9"/>
                      <a:pt x="44" y="9"/>
                    </a:cubicBezTo>
                    <a:lnTo>
                      <a:pt x="44" y="8"/>
                    </a:lnTo>
                    <a:cubicBezTo>
                      <a:pt x="45" y="8"/>
                      <a:pt x="46" y="8"/>
                      <a:pt x="47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7"/>
                      <a:pt x="46" y="7"/>
                      <a:pt x="46" y="6"/>
                    </a:cubicBezTo>
                    <a:cubicBezTo>
                      <a:pt x="47" y="6"/>
                      <a:pt x="47" y="5"/>
                      <a:pt x="48" y="5"/>
                    </a:cubicBezTo>
                    <a:cubicBezTo>
                      <a:pt x="49" y="5"/>
                      <a:pt x="50" y="5"/>
                      <a:pt x="50" y="5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2" y="2"/>
                      <a:pt x="52" y="2"/>
                      <a:pt x="52" y="1"/>
                    </a:cubicBezTo>
                    <a:lnTo>
                      <a:pt x="53" y="1"/>
                    </a:lnTo>
                    <a:cubicBezTo>
                      <a:pt x="54" y="1"/>
                      <a:pt x="55" y="2"/>
                      <a:pt x="56" y="2"/>
                    </a:cubicBezTo>
                    <a:cubicBezTo>
                      <a:pt x="57" y="3"/>
                      <a:pt x="58" y="3"/>
                      <a:pt x="60" y="3"/>
                    </a:cubicBezTo>
                    <a:cubicBezTo>
                      <a:pt x="60" y="4"/>
                      <a:pt x="60" y="4"/>
                      <a:pt x="61" y="4"/>
                    </a:cubicBezTo>
                    <a:cubicBezTo>
                      <a:pt x="62" y="4"/>
                      <a:pt x="63" y="5"/>
                      <a:pt x="64" y="5"/>
                    </a:cubicBezTo>
                    <a:cubicBezTo>
                      <a:pt x="71" y="8"/>
                      <a:pt x="76" y="10"/>
                      <a:pt x="82" y="12"/>
                    </a:cubicBezTo>
                    <a:lnTo>
                      <a:pt x="83" y="12"/>
                    </a:lnTo>
                    <a:lnTo>
                      <a:pt x="83" y="13"/>
                    </a:lnTo>
                    <a:cubicBezTo>
                      <a:pt x="86" y="13"/>
                      <a:pt x="89" y="15"/>
                      <a:pt x="92" y="16"/>
                    </a:cubicBezTo>
                    <a:cubicBezTo>
                      <a:pt x="92" y="16"/>
                      <a:pt x="94" y="16"/>
                      <a:pt x="94" y="17"/>
                    </a:cubicBezTo>
                    <a:lnTo>
                      <a:pt x="95" y="17"/>
                    </a:lnTo>
                    <a:lnTo>
                      <a:pt x="96" y="17"/>
                    </a:ln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8"/>
                      <a:pt x="97" y="18"/>
                      <a:pt x="96" y="18"/>
                    </a:cubicBezTo>
                    <a:lnTo>
                      <a:pt x="95" y="19"/>
                    </a:lnTo>
                    <a:lnTo>
                      <a:pt x="94" y="19"/>
                    </a:lnTo>
                    <a:lnTo>
                      <a:pt x="94" y="20"/>
                    </a:lnTo>
                    <a:cubicBezTo>
                      <a:pt x="95" y="20"/>
                      <a:pt x="96" y="21"/>
                      <a:pt x="97" y="21"/>
                    </a:cubicBezTo>
                    <a:cubicBezTo>
                      <a:pt x="102" y="23"/>
                      <a:pt x="106" y="25"/>
                      <a:pt x="111" y="27"/>
                    </a:cubicBezTo>
                    <a:cubicBezTo>
                      <a:pt x="112" y="28"/>
                      <a:pt x="114" y="29"/>
                      <a:pt x="116" y="29"/>
                    </a:cubicBezTo>
                    <a:lnTo>
                      <a:pt x="116" y="30"/>
                    </a:lnTo>
                    <a:cubicBezTo>
                      <a:pt x="115" y="30"/>
                      <a:pt x="115" y="30"/>
                      <a:pt x="115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5" y="32"/>
                      <a:pt x="115" y="33"/>
                      <a:pt x="114" y="34"/>
                    </a:cubicBezTo>
                    <a:lnTo>
                      <a:pt x="113" y="35"/>
                    </a:lnTo>
                    <a:cubicBezTo>
                      <a:pt x="111" y="37"/>
                      <a:pt x="111" y="41"/>
                      <a:pt x="113" y="42"/>
                    </a:cubicBezTo>
                    <a:cubicBezTo>
                      <a:pt x="113" y="43"/>
                      <a:pt x="114" y="43"/>
                      <a:pt x="116" y="44"/>
                    </a:cubicBezTo>
                    <a:cubicBezTo>
                      <a:pt x="118" y="44"/>
                      <a:pt x="118" y="45"/>
                      <a:pt x="118" y="46"/>
                    </a:cubicBezTo>
                    <a:lnTo>
                      <a:pt x="118" y="47"/>
                    </a:lnTo>
                    <a:cubicBezTo>
                      <a:pt x="118" y="48"/>
                      <a:pt x="118" y="48"/>
                      <a:pt x="118" y="48"/>
                    </a:cubicBezTo>
                    <a:lnTo>
                      <a:pt x="118" y="49"/>
                    </a:lnTo>
                    <a:cubicBezTo>
                      <a:pt x="118" y="50"/>
                      <a:pt x="117" y="50"/>
                      <a:pt x="117" y="51"/>
                    </a:cubicBezTo>
                    <a:cubicBezTo>
                      <a:pt x="117" y="52"/>
                      <a:pt x="117" y="52"/>
                      <a:pt x="117" y="53"/>
                    </a:cubicBezTo>
                    <a:cubicBezTo>
                      <a:pt x="117" y="54"/>
                      <a:pt x="117" y="54"/>
                      <a:pt x="117" y="55"/>
                    </a:cubicBezTo>
                    <a:lnTo>
                      <a:pt x="116" y="55"/>
                    </a:lnTo>
                    <a:cubicBezTo>
                      <a:pt x="116" y="57"/>
                      <a:pt x="116" y="58"/>
                      <a:pt x="117" y="59"/>
                    </a:cubicBezTo>
                    <a:lnTo>
                      <a:pt x="118" y="60"/>
                    </a:lnTo>
                    <a:cubicBezTo>
                      <a:pt x="118" y="60"/>
                      <a:pt x="119" y="60"/>
                      <a:pt x="120" y="61"/>
                    </a:cubicBezTo>
                    <a:lnTo>
                      <a:pt x="119" y="61"/>
                    </a:lnTo>
                    <a:lnTo>
                      <a:pt x="118" y="61"/>
                    </a:lnTo>
                    <a:lnTo>
                      <a:pt x="117" y="61"/>
                    </a:lnTo>
                    <a:lnTo>
                      <a:pt x="118" y="61"/>
                    </a:lnTo>
                    <a:lnTo>
                      <a:pt x="119" y="62"/>
                    </a:lnTo>
                    <a:lnTo>
                      <a:pt x="119" y="63"/>
                    </a:lnTo>
                    <a:cubicBezTo>
                      <a:pt x="120" y="63"/>
                      <a:pt x="120" y="64"/>
                      <a:pt x="120" y="64"/>
                    </a:cubicBezTo>
                    <a:cubicBezTo>
                      <a:pt x="120" y="65"/>
                      <a:pt x="120" y="65"/>
                      <a:pt x="120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70"/>
                      <a:pt x="122" y="70"/>
                      <a:pt x="123" y="70"/>
                    </a:cubicBezTo>
                    <a:cubicBezTo>
                      <a:pt x="124" y="70"/>
                      <a:pt x="124" y="71"/>
                      <a:pt x="125" y="71"/>
                    </a:cubicBezTo>
                    <a:cubicBezTo>
                      <a:pt x="126" y="72"/>
                      <a:pt x="128" y="73"/>
                      <a:pt x="128" y="74"/>
                    </a:cubicBezTo>
                    <a:cubicBezTo>
                      <a:pt x="129" y="74"/>
                      <a:pt x="129" y="74"/>
                      <a:pt x="129" y="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8" name="Shape 3428"/>
              <p:cNvSpPr/>
              <p:nvPr/>
            </p:nvSpPr>
            <p:spPr>
              <a:xfrm>
                <a:off x="12473124" y="10879386"/>
                <a:ext cx="123110" cy="211045"/>
              </a:xfrm>
              <a:custGeom>
                <a:avLst/>
                <a:gdLst/>
                <a:ahLst/>
                <a:cxnLst/>
                <a:rect l="0" t="0" r="0" b="0"/>
                <a:pathLst>
                  <a:path w="36" h="61" extrusionOk="0">
                    <a:moveTo>
                      <a:pt x="36" y="43"/>
                    </a:moveTo>
                    <a:cubicBezTo>
                      <a:pt x="36" y="43"/>
                      <a:pt x="35" y="44"/>
                      <a:pt x="35" y="45"/>
                    </a:cubicBezTo>
                    <a:cubicBezTo>
                      <a:pt x="35" y="46"/>
                      <a:pt x="35" y="46"/>
                      <a:pt x="35" y="47"/>
                    </a:cubicBezTo>
                    <a:cubicBezTo>
                      <a:pt x="35" y="48"/>
                      <a:pt x="35" y="48"/>
                      <a:pt x="34" y="49"/>
                    </a:cubicBezTo>
                    <a:cubicBezTo>
                      <a:pt x="33" y="49"/>
                      <a:pt x="33" y="50"/>
                      <a:pt x="33" y="51"/>
                    </a:cubicBezTo>
                    <a:cubicBezTo>
                      <a:pt x="33" y="51"/>
                      <a:pt x="32" y="52"/>
                      <a:pt x="31" y="52"/>
                    </a:cubicBezTo>
                    <a:lnTo>
                      <a:pt x="30" y="52"/>
                    </a:lnTo>
                    <a:cubicBezTo>
                      <a:pt x="30" y="52"/>
                      <a:pt x="29" y="52"/>
                      <a:pt x="28" y="52"/>
                    </a:cubicBezTo>
                    <a:cubicBezTo>
                      <a:pt x="27" y="53"/>
                      <a:pt x="26" y="54"/>
                      <a:pt x="25" y="55"/>
                    </a:cubicBezTo>
                    <a:lnTo>
                      <a:pt x="25" y="56"/>
                    </a:lnTo>
                    <a:cubicBezTo>
                      <a:pt x="25" y="57"/>
                      <a:pt x="23" y="58"/>
                      <a:pt x="24" y="59"/>
                    </a:cubicBezTo>
                    <a:cubicBezTo>
                      <a:pt x="25" y="59"/>
                      <a:pt x="25" y="60"/>
                      <a:pt x="25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1"/>
                      <a:pt x="26" y="61"/>
                      <a:pt x="27" y="61"/>
                    </a:cubicBezTo>
                    <a:lnTo>
                      <a:pt x="26" y="61"/>
                    </a:lnTo>
                    <a:lnTo>
                      <a:pt x="25" y="61"/>
                    </a:lnTo>
                    <a:cubicBezTo>
                      <a:pt x="23" y="60"/>
                      <a:pt x="23" y="60"/>
                      <a:pt x="23" y="59"/>
                    </a:cubicBezTo>
                    <a:cubicBezTo>
                      <a:pt x="23" y="58"/>
                      <a:pt x="22" y="57"/>
                      <a:pt x="21" y="57"/>
                    </a:cubicBezTo>
                    <a:cubicBezTo>
                      <a:pt x="21" y="57"/>
                      <a:pt x="21" y="56"/>
                      <a:pt x="20" y="56"/>
                    </a:cubicBezTo>
                    <a:cubicBezTo>
                      <a:pt x="19" y="55"/>
                      <a:pt x="19" y="55"/>
                      <a:pt x="18" y="55"/>
                    </a:cubicBezTo>
                    <a:lnTo>
                      <a:pt x="17" y="54"/>
                    </a:lnTo>
                    <a:lnTo>
                      <a:pt x="16" y="54"/>
                    </a:lnTo>
                    <a:cubicBezTo>
                      <a:pt x="14" y="53"/>
                      <a:pt x="15" y="52"/>
                      <a:pt x="16" y="51"/>
                    </a:cubicBezTo>
                    <a:lnTo>
                      <a:pt x="17" y="51"/>
                    </a:lnTo>
                    <a:cubicBezTo>
                      <a:pt x="17" y="50"/>
                      <a:pt x="18" y="50"/>
                      <a:pt x="18" y="50"/>
                    </a:cubicBezTo>
                    <a:cubicBezTo>
                      <a:pt x="18" y="50"/>
                      <a:pt x="18" y="49"/>
                      <a:pt x="19" y="49"/>
                    </a:cubicBezTo>
                    <a:lnTo>
                      <a:pt x="19" y="48"/>
                    </a:lnTo>
                    <a:cubicBezTo>
                      <a:pt x="20" y="47"/>
                      <a:pt x="21" y="46"/>
                      <a:pt x="21" y="45"/>
                    </a:cubicBezTo>
                    <a:cubicBezTo>
                      <a:pt x="21" y="44"/>
                      <a:pt x="21" y="43"/>
                      <a:pt x="21" y="42"/>
                    </a:cubicBezTo>
                    <a:cubicBezTo>
                      <a:pt x="20" y="42"/>
                      <a:pt x="20" y="41"/>
                      <a:pt x="20" y="41"/>
                    </a:cubicBezTo>
                    <a:cubicBezTo>
                      <a:pt x="20" y="40"/>
                      <a:pt x="20" y="39"/>
                      <a:pt x="18" y="39"/>
                    </a:cubicBezTo>
                    <a:lnTo>
                      <a:pt x="17" y="39"/>
                    </a:lnTo>
                    <a:lnTo>
                      <a:pt x="16" y="39"/>
                    </a:ln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9"/>
                      <a:pt x="13" y="39"/>
                      <a:pt x="12" y="40"/>
                    </a:cubicBezTo>
                    <a:cubicBezTo>
                      <a:pt x="12" y="41"/>
                      <a:pt x="11" y="41"/>
                      <a:pt x="11" y="41"/>
                    </a:cubicBezTo>
                    <a:lnTo>
                      <a:pt x="10" y="41"/>
                    </a:lnTo>
                    <a:lnTo>
                      <a:pt x="10" y="40"/>
                    </a:lnTo>
                    <a:cubicBezTo>
                      <a:pt x="9" y="40"/>
                      <a:pt x="9" y="39"/>
                      <a:pt x="8" y="39"/>
                    </a:cubicBezTo>
                    <a:cubicBezTo>
                      <a:pt x="7" y="39"/>
                      <a:pt x="6" y="39"/>
                      <a:pt x="6" y="38"/>
                    </a:cubicBezTo>
                    <a:lnTo>
                      <a:pt x="6" y="37"/>
                    </a:lnTo>
                    <a:lnTo>
                      <a:pt x="5" y="37"/>
                    </a:lnTo>
                    <a:cubicBezTo>
                      <a:pt x="5" y="36"/>
                      <a:pt x="5" y="36"/>
                      <a:pt x="4" y="36"/>
                    </a:cubicBezTo>
                    <a:lnTo>
                      <a:pt x="4" y="35"/>
                    </a:lnTo>
                    <a:lnTo>
                      <a:pt x="3" y="35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5"/>
                    </a:lnTo>
                    <a:cubicBezTo>
                      <a:pt x="2" y="35"/>
                      <a:pt x="2" y="35"/>
                      <a:pt x="1" y="35"/>
                    </a:cubicBezTo>
                    <a:lnTo>
                      <a:pt x="0" y="34"/>
                    </a:lnTo>
                    <a:cubicBezTo>
                      <a:pt x="-1" y="34"/>
                      <a:pt x="0" y="33"/>
                      <a:pt x="0" y="33"/>
                    </a:cubicBezTo>
                    <a:cubicBezTo>
                      <a:pt x="1" y="33"/>
                      <a:pt x="1" y="33"/>
                      <a:pt x="1" y="3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0"/>
                      <a:pt x="3" y="30"/>
                      <a:pt x="2" y="29"/>
                    </a:cubicBezTo>
                    <a:cubicBezTo>
                      <a:pt x="1" y="28"/>
                      <a:pt x="1" y="26"/>
                      <a:pt x="3" y="25"/>
                    </a:cubicBezTo>
                    <a:lnTo>
                      <a:pt x="4" y="25"/>
                    </a:lnTo>
                    <a:cubicBezTo>
                      <a:pt x="5" y="24"/>
                      <a:pt x="7" y="24"/>
                      <a:pt x="6" y="23"/>
                    </a:cubicBezTo>
                    <a:cubicBezTo>
                      <a:pt x="6" y="22"/>
                      <a:pt x="6" y="22"/>
                      <a:pt x="5" y="22"/>
                    </a:cubicBezTo>
                    <a:lnTo>
                      <a:pt x="4" y="22"/>
                    </a:lnTo>
                    <a:lnTo>
                      <a:pt x="4" y="21"/>
                    </a:lnTo>
                    <a:lnTo>
                      <a:pt x="4" y="20"/>
                    </a:lnTo>
                    <a:cubicBezTo>
                      <a:pt x="4" y="20"/>
                      <a:pt x="4" y="19"/>
                      <a:pt x="3" y="19"/>
                    </a:cubicBezTo>
                    <a:lnTo>
                      <a:pt x="3" y="18"/>
                    </a:lnTo>
                    <a:cubicBezTo>
                      <a:pt x="2" y="17"/>
                      <a:pt x="2" y="16"/>
                      <a:pt x="3" y="16"/>
                    </a:cubicBezTo>
                    <a:cubicBezTo>
                      <a:pt x="3" y="16"/>
                      <a:pt x="3" y="15"/>
                      <a:pt x="4" y="15"/>
                    </a:cubicBezTo>
                    <a:cubicBezTo>
                      <a:pt x="5" y="14"/>
                      <a:pt x="4" y="13"/>
                      <a:pt x="4" y="13"/>
                    </a:cubicBezTo>
                    <a:lnTo>
                      <a:pt x="4" y="12"/>
                    </a:lnTo>
                    <a:cubicBezTo>
                      <a:pt x="4" y="12"/>
                      <a:pt x="4" y="11"/>
                      <a:pt x="5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8" y="9"/>
                      <a:pt x="7" y="8"/>
                    </a:cubicBezTo>
                    <a:cubicBezTo>
                      <a:pt x="7" y="8"/>
                      <a:pt x="7" y="7"/>
                      <a:pt x="6" y="7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1" y="2"/>
                      <a:pt x="1" y="2"/>
                      <a:pt x="1" y="1"/>
                    </a:cubicBezTo>
                    <a:lnTo>
                      <a:pt x="1" y="0"/>
                    </a:ln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8" y="1"/>
                      <a:pt x="11" y="1"/>
                      <a:pt x="12" y="1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4"/>
                      <a:pt x="14" y="5"/>
                      <a:pt x="15" y="6"/>
                    </a:cubicBezTo>
                    <a:cubicBezTo>
                      <a:pt x="16" y="7"/>
                      <a:pt x="17" y="9"/>
                      <a:pt x="17" y="11"/>
                    </a:cubicBezTo>
                    <a:cubicBezTo>
                      <a:pt x="17" y="11"/>
                      <a:pt x="18" y="12"/>
                      <a:pt x="18" y="13"/>
                    </a:cubicBezTo>
                    <a:cubicBezTo>
                      <a:pt x="19" y="14"/>
                      <a:pt x="20" y="15"/>
                      <a:pt x="20" y="16"/>
                    </a:cubicBezTo>
                    <a:lnTo>
                      <a:pt x="20" y="17"/>
                    </a:lnTo>
                    <a:cubicBezTo>
                      <a:pt x="20" y="17"/>
                      <a:pt x="19" y="18"/>
                      <a:pt x="19" y="19"/>
                    </a:cubicBezTo>
                    <a:cubicBezTo>
                      <a:pt x="19" y="20"/>
                      <a:pt x="18" y="20"/>
                      <a:pt x="19" y="21"/>
                    </a:cubicBezTo>
                    <a:cubicBezTo>
                      <a:pt x="20" y="23"/>
                      <a:pt x="20" y="25"/>
                      <a:pt x="21" y="27"/>
                    </a:cubicBezTo>
                    <a:cubicBezTo>
                      <a:pt x="21" y="27"/>
                      <a:pt x="21" y="28"/>
                      <a:pt x="21" y="29"/>
                    </a:cubicBezTo>
                    <a:lnTo>
                      <a:pt x="22" y="29"/>
                    </a:lnTo>
                    <a:lnTo>
                      <a:pt x="22" y="30"/>
                    </a:lnTo>
                    <a:cubicBezTo>
                      <a:pt x="22" y="30"/>
                      <a:pt x="22" y="31"/>
                      <a:pt x="23" y="31"/>
                    </a:cubicBezTo>
                    <a:lnTo>
                      <a:pt x="23" y="32"/>
                    </a:lnTo>
                    <a:cubicBezTo>
                      <a:pt x="24" y="32"/>
                      <a:pt x="24" y="32"/>
                      <a:pt x="25" y="32"/>
                    </a:cubicBezTo>
                    <a:lnTo>
                      <a:pt x="25" y="33"/>
                    </a:lnTo>
                    <a:cubicBezTo>
                      <a:pt x="26" y="33"/>
                      <a:pt x="26" y="34"/>
                      <a:pt x="27" y="34"/>
                    </a:cubicBezTo>
                    <a:lnTo>
                      <a:pt x="28" y="35"/>
                    </a:lnTo>
                    <a:cubicBezTo>
                      <a:pt x="29" y="36"/>
                      <a:pt x="30" y="36"/>
                      <a:pt x="31" y="37"/>
                    </a:cubicBezTo>
                    <a:cubicBezTo>
                      <a:pt x="34" y="39"/>
                      <a:pt x="36" y="41"/>
                      <a:pt x="36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29" name="Shape 3429"/>
              <p:cNvSpPr/>
              <p:nvPr/>
            </p:nvSpPr>
            <p:spPr>
              <a:xfrm>
                <a:off x="12546989" y="1093214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0" name="Shape 3430"/>
              <p:cNvSpPr/>
              <p:nvPr/>
            </p:nvSpPr>
            <p:spPr>
              <a:xfrm>
                <a:off x="11970133" y="11111546"/>
                <a:ext cx="362294" cy="249737"/>
              </a:xfrm>
              <a:custGeom>
                <a:avLst/>
                <a:gdLst/>
                <a:ahLst/>
                <a:cxnLst/>
                <a:rect l="0" t="0" r="0" b="0"/>
                <a:pathLst>
                  <a:path w="104" h="72" extrusionOk="0">
                    <a:moveTo>
                      <a:pt x="104" y="33"/>
                    </a:moveTo>
                    <a:lnTo>
                      <a:pt x="103" y="33"/>
                    </a:lnTo>
                    <a:cubicBezTo>
                      <a:pt x="103" y="34"/>
                      <a:pt x="103" y="34"/>
                      <a:pt x="102" y="34"/>
                    </a:cubicBezTo>
                    <a:lnTo>
                      <a:pt x="101" y="34"/>
                    </a:lnTo>
                    <a:cubicBezTo>
                      <a:pt x="100" y="35"/>
                      <a:pt x="100" y="35"/>
                      <a:pt x="100" y="35"/>
                    </a:cubicBezTo>
                    <a:lnTo>
                      <a:pt x="100" y="36"/>
                    </a:lnTo>
                    <a:cubicBezTo>
                      <a:pt x="99" y="36"/>
                      <a:pt x="99" y="36"/>
                      <a:pt x="98" y="37"/>
                    </a:cubicBezTo>
                    <a:cubicBezTo>
                      <a:pt x="97" y="37"/>
                      <a:pt x="95" y="37"/>
                      <a:pt x="94" y="38"/>
                    </a:cubicBezTo>
                    <a:cubicBezTo>
                      <a:pt x="94" y="38"/>
                      <a:pt x="93" y="38"/>
                      <a:pt x="92" y="38"/>
                    </a:cubicBezTo>
                    <a:cubicBezTo>
                      <a:pt x="91" y="38"/>
                      <a:pt x="91" y="38"/>
                      <a:pt x="90" y="39"/>
                    </a:cubicBezTo>
                    <a:cubicBezTo>
                      <a:pt x="90" y="40"/>
                      <a:pt x="89" y="41"/>
                      <a:pt x="87" y="41"/>
                    </a:cubicBezTo>
                    <a:cubicBezTo>
                      <a:pt x="86" y="42"/>
                      <a:pt x="84" y="42"/>
                      <a:pt x="84" y="43"/>
                    </a:cubicBezTo>
                    <a:lnTo>
                      <a:pt x="83" y="43"/>
                    </a:lnTo>
                    <a:cubicBezTo>
                      <a:pt x="83" y="44"/>
                      <a:pt x="82" y="45"/>
                      <a:pt x="81" y="45"/>
                    </a:cubicBezTo>
                    <a:lnTo>
                      <a:pt x="80" y="45"/>
                    </a:lnTo>
                    <a:cubicBezTo>
                      <a:pt x="79" y="45"/>
                      <a:pt x="78" y="46"/>
                      <a:pt x="78" y="46"/>
                    </a:cubicBezTo>
                    <a:cubicBezTo>
                      <a:pt x="77" y="46"/>
                      <a:pt x="77" y="46"/>
                      <a:pt x="77" y="47"/>
                    </a:cubicBezTo>
                    <a:lnTo>
                      <a:pt x="77" y="48"/>
                    </a:lnTo>
                    <a:lnTo>
                      <a:pt x="77" y="49"/>
                    </a:lnTo>
                    <a:lnTo>
                      <a:pt x="77" y="50"/>
                    </a:lnTo>
                    <a:cubicBezTo>
                      <a:pt x="77" y="50"/>
                      <a:pt x="77" y="51"/>
                      <a:pt x="76" y="51"/>
                    </a:cubicBezTo>
                    <a:lnTo>
                      <a:pt x="75" y="51"/>
                    </a:lnTo>
                    <a:cubicBezTo>
                      <a:pt x="75" y="52"/>
                      <a:pt x="75" y="52"/>
                      <a:pt x="74" y="52"/>
                    </a:cubicBezTo>
                    <a:cubicBezTo>
                      <a:pt x="74" y="52"/>
                      <a:pt x="74" y="53"/>
                      <a:pt x="73" y="53"/>
                    </a:cubicBezTo>
                    <a:cubicBezTo>
                      <a:pt x="72" y="54"/>
                      <a:pt x="72" y="54"/>
                      <a:pt x="71" y="54"/>
                    </a:cubicBezTo>
                    <a:lnTo>
                      <a:pt x="70" y="54"/>
                    </a:lnTo>
                    <a:lnTo>
                      <a:pt x="70" y="55"/>
                    </a:lnTo>
                    <a:cubicBezTo>
                      <a:pt x="68" y="55"/>
                      <a:pt x="68" y="56"/>
                      <a:pt x="67" y="57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6" y="59"/>
                      <a:pt x="66" y="59"/>
                      <a:pt x="66" y="60"/>
                    </a:cubicBezTo>
                    <a:cubicBezTo>
                      <a:pt x="66" y="60"/>
                      <a:pt x="65" y="61"/>
                      <a:pt x="65" y="62"/>
                    </a:cubicBezTo>
                    <a:lnTo>
                      <a:pt x="64" y="62"/>
                    </a:lnTo>
                    <a:cubicBezTo>
                      <a:pt x="64" y="63"/>
                      <a:pt x="64" y="63"/>
                      <a:pt x="62" y="64"/>
                    </a:cubicBezTo>
                    <a:lnTo>
                      <a:pt x="61" y="64"/>
                    </a:lnTo>
                    <a:cubicBezTo>
                      <a:pt x="60" y="64"/>
                      <a:pt x="59" y="64"/>
                      <a:pt x="58" y="64"/>
                    </a:cubicBezTo>
                    <a:cubicBezTo>
                      <a:pt x="58" y="63"/>
                      <a:pt x="57" y="63"/>
                      <a:pt x="57" y="63"/>
                    </a:cubicBezTo>
                    <a:cubicBezTo>
                      <a:pt x="56" y="63"/>
                      <a:pt x="54" y="63"/>
                      <a:pt x="53" y="63"/>
                    </a:cubicBezTo>
                    <a:cubicBezTo>
                      <a:pt x="50" y="63"/>
                      <a:pt x="48" y="63"/>
                      <a:pt x="46" y="62"/>
                    </a:cubicBezTo>
                    <a:cubicBezTo>
                      <a:pt x="44" y="62"/>
                      <a:pt x="43" y="61"/>
                      <a:pt x="42" y="61"/>
                    </a:cubicBezTo>
                    <a:cubicBezTo>
                      <a:pt x="42" y="60"/>
                      <a:pt x="42" y="60"/>
                      <a:pt x="41" y="60"/>
                    </a:cubicBezTo>
                    <a:cubicBezTo>
                      <a:pt x="40" y="59"/>
                      <a:pt x="39" y="59"/>
                      <a:pt x="37" y="59"/>
                    </a:cubicBezTo>
                    <a:cubicBezTo>
                      <a:pt x="36" y="59"/>
                      <a:pt x="35" y="60"/>
                      <a:pt x="34" y="61"/>
                    </a:cubicBezTo>
                    <a:lnTo>
                      <a:pt x="33" y="62"/>
                    </a:lnTo>
                    <a:cubicBezTo>
                      <a:pt x="33" y="63"/>
                      <a:pt x="33" y="63"/>
                      <a:pt x="33" y="63"/>
                    </a:cubicBezTo>
                    <a:cubicBezTo>
                      <a:pt x="32" y="63"/>
                      <a:pt x="32" y="64"/>
                      <a:pt x="32" y="64"/>
                    </a:cubicBezTo>
                    <a:lnTo>
                      <a:pt x="32" y="65"/>
                    </a:lnTo>
                    <a:lnTo>
                      <a:pt x="31" y="65"/>
                    </a:lnTo>
                    <a:cubicBezTo>
                      <a:pt x="31" y="66"/>
                      <a:pt x="30" y="67"/>
                      <a:pt x="30" y="67"/>
                    </a:cubicBezTo>
                    <a:cubicBezTo>
                      <a:pt x="29" y="68"/>
                      <a:pt x="28" y="68"/>
                      <a:pt x="28" y="68"/>
                    </a:cubicBezTo>
                    <a:lnTo>
                      <a:pt x="27" y="68"/>
                    </a:lnTo>
                    <a:lnTo>
                      <a:pt x="26" y="69"/>
                    </a:lnTo>
                    <a:cubicBezTo>
                      <a:pt x="25" y="70"/>
                      <a:pt x="25" y="70"/>
                      <a:pt x="24" y="70"/>
                    </a:cubicBezTo>
                    <a:lnTo>
                      <a:pt x="23" y="70"/>
                    </a:lnTo>
                    <a:lnTo>
                      <a:pt x="22" y="70"/>
                    </a:lnTo>
                    <a:cubicBezTo>
                      <a:pt x="22" y="71"/>
                      <a:pt x="21" y="71"/>
                      <a:pt x="20" y="71"/>
                    </a:cubicBezTo>
                    <a:cubicBezTo>
                      <a:pt x="18" y="71"/>
                      <a:pt x="17" y="72"/>
                      <a:pt x="16" y="72"/>
                    </a:cubicBezTo>
                    <a:lnTo>
                      <a:pt x="15" y="72"/>
                    </a:lnTo>
                    <a:cubicBezTo>
                      <a:pt x="14" y="72"/>
                      <a:pt x="13" y="72"/>
                      <a:pt x="13" y="7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0" y="72"/>
                      <a:pt x="10" y="72"/>
                      <a:pt x="10" y="72"/>
                    </a:cubicBezTo>
                    <a:lnTo>
                      <a:pt x="10" y="71"/>
                    </a:lnTo>
                    <a:cubicBezTo>
                      <a:pt x="9" y="71"/>
                      <a:pt x="9" y="71"/>
                      <a:pt x="9" y="70"/>
                    </a:cubicBezTo>
                    <a:lnTo>
                      <a:pt x="9" y="68"/>
                    </a:lnTo>
                    <a:lnTo>
                      <a:pt x="9" y="67"/>
                    </a:lnTo>
                    <a:cubicBezTo>
                      <a:pt x="9" y="67"/>
                      <a:pt x="9" y="66"/>
                      <a:pt x="9" y="65"/>
                    </a:cubicBezTo>
                    <a:cubicBezTo>
                      <a:pt x="10" y="65"/>
                      <a:pt x="10" y="64"/>
                      <a:pt x="10" y="63"/>
                    </a:cubicBezTo>
                    <a:cubicBezTo>
                      <a:pt x="10" y="62"/>
                      <a:pt x="9" y="61"/>
                      <a:pt x="8" y="60"/>
                    </a:cubicBezTo>
                    <a:lnTo>
                      <a:pt x="7" y="60"/>
                    </a:lnTo>
                    <a:cubicBezTo>
                      <a:pt x="7" y="59"/>
                      <a:pt x="6" y="58"/>
                      <a:pt x="5" y="58"/>
                    </a:cubicBezTo>
                    <a:lnTo>
                      <a:pt x="4" y="58"/>
                    </a:lnTo>
                    <a:lnTo>
                      <a:pt x="3" y="57"/>
                    </a:lnTo>
                    <a:cubicBezTo>
                      <a:pt x="2" y="57"/>
                      <a:pt x="2" y="57"/>
                      <a:pt x="2" y="57"/>
                    </a:cubicBezTo>
                    <a:lnTo>
                      <a:pt x="2" y="56"/>
                    </a:lnTo>
                    <a:lnTo>
                      <a:pt x="0" y="34"/>
                    </a:lnTo>
                    <a:lnTo>
                      <a:pt x="12" y="33"/>
                    </a:lnTo>
                    <a:lnTo>
                      <a:pt x="9" y="7"/>
                    </a:lnTo>
                    <a:cubicBezTo>
                      <a:pt x="9" y="6"/>
                      <a:pt x="8" y="5"/>
                      <a:pt x="9" y="5"/>
                    </a:cubicBezTo>
                    <a:lnTo>
                      <a:pt x="10" y="4"/>
                    </a:lnTo>
                    <a:cubicBezTo>
                      <a:pt x="13" y="4"/>
                      <a:pt x="25" y="2"/>
                      <a:pt x="25" y="2"/>
                    </a:cubicBezTo>
                    <a:cubicBezTo>
                      <a:pt x="25" y="2"/>
                      <a:pt x="28" y="2"/>
                      <a:pt x="31" y="2"/>
                    </a:cubicBezTo>
                    <a:cubicBezTo>
                      <a:pt x="33" y="2"/>
                      <a:pt x="34" y="2"/>
                      <a:pt x="34" y="2"/>
                    </a:cubicBezTo>
                    <a:cubicBezTo>
                      <a:pt x="34" y="3"/>
                      <a:pt x="35" y="6"/>
                      <a:pt x="38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2" y="5"/>
                      <a:pt x="43" y="4"/>
                      <a:pt x="45" y="3"/>
                    </a:cubicBezTo>
                    <a:cubicBezTo>
                      <a:pt x="46" y="2"/>
                      <a:pt x="47" y="2"/>
                      <a:pt x="49" y="2"/>
                    </a:cubicBezTo>
                    <a:cubicBezTo>
                      <a:pt x="51" y="2"/>
                      <a:pt x="52" y="1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4" y="0"/>
                      <a:pt x="55" y="0"/>
                    </a:cubicBezTo>
                    <a:lnTo>
                      <a:pt x="56" y="0"/>
                    </a:lnTo>
                    <a:cubicBezTo>
                      <a:pt x="56" y="1"/>
                      <a:pt x="57" y="1"/>
                      <a:pt x="58" y="2"/>
                    </a:cubicBezTo>
                    <a:cubicBezTo>
                      <a:pt x="58" y="2"/>
                      <a:pt x="59" y="2"/>
                      <a:pt x="59" y="3"/>
                    </a:cubicBezTo>
                    <a:cubicBezTo>
                      <a:pt x="59" y="3"/>
                      <a:pt x="60" y="4"/>
                      <a:pt x="61" y="5"/>
                    </a:cubicBezTo>
                    <a:lnTo>
                      <a:pt x="62" y="6"/>
                    </a:lnTo>
                    <a:cubicBezTo>
                      <a:pt x="62" y="6"/>
                      <a:pt x="63" y="7"/>
                      <a:pt x="64" y="7"/>
                    </a:cubicBezTo>
                    <a:lnTo>
                      <a:pt x="64" y="8"/>
                    </a:lnTo>
                    <a:cubicBezTo>
                      <a:pt x="65" y="8"/>
                      <a:pt x="66" y="8"/>
                      <a:pt x="65" y="9"/>
                    </a:cubicBezTo>
                    <a:cubicBezTo>
                      <a:pt x="64" y="11"/>
                      <a:pt x="65" y="11"/>
                      <a:pt x="66" y="12"/>
                    </a:cubicBezTo>
                    <a:lnTo>
                      <a:pt x="67" y="12"/>
                    </a:lnTo>
                    <a:cubicBezTo>
                      <a:pt x="68" y="13"/>
                      <a:pt x="68" y="13"/>
                      <a:pt x="68" y="13"/>
                    </a:cubicBezTo>
                    <a:cubicBezTo>
                      <a:pt x="69" y="14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2" y="15"/>
                    </a:cubicBezTo>
                    <a:cubicBezTo>
                      <a:pt x="72" y="16"/>
                      <a:pt x="73" y="16"/>
                      <a:pt x="73" y="16"/>
                    </a:cubicBezTo>
                    <a:cubicBezTo>
                      <a:pt x="74" y="16"/>
                      <a:pt x="74" y="16"/>
                      <a:pt x="74" y="17"/>
                    </a:cubicBezTo>
                    <a:lnTo>
                      <a:pt x="75" y="17"/>
                    </a:lnTo>
                    <a:cubicBezTo>
                      <a:pt x="76" y="18"/>
                      <a:pt x="77" y="18"/>
                      <a:pt x="77" y="18"/>
                    </a:cubicBezTo>
                    <a:cubicBezTo>
                      <a:pt x="78" y="18"/>
                      <a:pt x="79" y="18"/>
                      <a:pt x="80" y="19"/>
                    </a:cubicBezTo>
                    <a:cubicBezTo>
                      <a:pt x="80" y="20"/>
                      <a:pt x="81" y="20"/>
                      <a:pt x="81" y="20"/>
                    </a:cubicBezTo>
                    <a:cubicBezTo>
                      <a:pt x="82" y="20"/>
                      <a:pt x="82" y="20"/>
                      <a:pt x="83" y="20"/>
                    </a:cubicBezTo>
                    <a:lnTo>
                      <a:pt x="84" y="20"/>
                    </a:lnTo>
                    <a:lnTo>
                      <a:pt x="85" y="20"/>
                    </a:lnTo>
                    <a:cubicBezTo>
                      <a:pt x="86" y="20"/>
                      <a:pt x="86" y="20"/>
                      <a:pt x="87" y="20"/>
                    </a:cubicBezTo>
                    <a:lnTo>
                      <a:pt x="87" y="21"/>
                    </a:lnTo>
                    <a:cubicBezTo>
                      <a:pt x="86" y="21"/>
                      <a:pt x="86" y="21"/>
                      <a:pt x="86" y="22"/>
                    </a:cubicBezTo>
                    <a:cubicBezTo>
                      <a:pt x="85" y="23"/>
                      <a:pt x="85" y="23"/>
                      <a:pt x="86" y="24"/>
                    </a:cubicBezTo>
                    <a:cubicBezTo>
                      <a:pt x="86" y="25"/>
                      <a:pt x="87" y="25"/>
                      <a:pt x="87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9" y="26"/>
                      <a:pt x="89" y="27"/>
                      <a:pt x="89" y="27"/>
                    </a:cubicBezTo>
                    <a:lnTo>
                      <a:pt x="89" y="28"/>
                    </a:lnTo>
                    <a:cubicBezTo>
                      <a:pt x="89" y="29"/>
                      <a:pt x="90" y="30"/>
                      <a:pt x="92" y="30"/>
                    </a:cubicBezTo>
                    <a:lnTo>
                      <a:pt x="93" y="30"/>
                    </a:lnTo>
                    <a:cubicBezTo>
                      <a:pt x="94" y="30"/>
                      <a:pt x="95" y="30"/>
                      <a:pt x="96" y="30"/>
                    </a:cubicBezTo>
                    <a:cubicBezTo>
                      <a:pt x="96" y="30"/>
                      <a:pt x="97" y="30"/>
                      <a:pt x="98" y="30"/>
                    </a:cubicBezTo>
                    <a:lnTo>
                      <a:pt x="99" y="30"/>
                    </a:lnTo>
                    <a:cubicBezTo>
                      <a:pt x="101" y="31"/>
                      <a:pt x="102" y="32"/>
                      <a:pt x="103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1" name="Shape 3431"/>
              <p:cNvSpPr/>
              <p:nvPr/>
            </p:nvSpPr>
            <p:spPr>
              <a:xfrm>
                <a:off x="12328900" y="10503033"/>
                <a:ext cx="221597" cy="151249"/>
              </a:xfrm>
              <a:custGeom>
                <a:avLst/>
                <a:gdLst/>
                <a:ahLst/>
                <a:cxnLst/>
                <a:rect l="0" t="0" r="0" b="0"/>
                <a:pathLst>
                  <a:path w="64" h="44" extrusionOk="0">
                    <a:moveTo>
                      <a:pt x="60" y="24"/>
                    </a:moveTo>
                    <a:cubicBezTo>
                      <a:pt x="59" y="24"/>
                      <a:pt x="59" y="25"/>
                      <a:pt x="59" y="25"/>
                    </a:cubicBezTo>
                    <a:cubicBezTo>
                      <a:pt x="58" y="25"/>
                      <a:pt x="58" y="25"/>
                      <a:pt x="58" y="26"/>
                    </a:cubicBezTo>
                    <a:cubicBezTo>
                      <a:pt x="57" y="26"/>
                      <a:pt x="57" y="26"/>
                      <a:pt x="57" y="26"/>
                    </a:cubicBezTo>
                    <a:lnTo>
                      <a:pt x="56" y="26"/>
                    </a:lnTo>
                    <a:lnTo>
                      <a:pt x="56" y="27"/>
                    </a:lnTo>
                    <a:lnTo>
                      <a:pt x="55" y="27"/>
                    </a:lnTo>
                    <a:cubicBezTo>
                      <a:pt x="55" y="28"/>
                      <a:pt x="55" y="28"/>
                      <a:pt x="54" y="28"/>
                    </a:cubicBezTo>
                    <a:lnTo>
                      <a:pt x="54" y="29"/>
                    </a:lnTo>
                    <a:cubicBezTo>
                      <a:pt x="53" y="31"/>
                      <a:pt x="53" y="32"/>
                      <a:pt x="52" y="33"/>
                    </a:cubicBezTo>
                    <a:cubicBezTo>
                      <a:pt x="51" y="33"/>
                      <a:pt x="51" y="33"/>
                      <a:pt x="51" y="33"/>
                    </a:cubicBezTo>
                    <a:lnTo>
                      <a:pt x="50" y="33"/>
                    </a:lnTo>
                    <a:lnTo>
                      <a:pt x="49" y="33"/>
                    </a:lnTo>
                    <a:cubicBezTo>
                      <a:pt x="48" y="32"/>
                      <a:pt x="48" y="32"/>
                      <a:pt x="47" y="32"/>
                    </a:cubicBezTo>
                    <a:lnTo>
                      <a:pt x="46" y="32"/>
                    </a:lnTo>
                    <a:lnTo>
                      <a:pt x="45" y="31"/>
                    </a:ln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0"/>
                      <a:pt x="43" y="30"/>
                      <a:pt x="43" y="30"/>
                    </a:cubicBezTo>
                    <a:cubicBezTo>
                      <a:pt x="42" y="30"/>
                      <a:pt x="42" y="31"/>
                      <a:pt x="42" y="31"/>
                    </a:cubicBezTo>
                    <a:cubicBezTo>
                      <a:pt x="41" y="32"/>
                      <a:pt x="41" y="32"/>
                      <a:pt x="41" y="32"/>
                    </a:cubicBezTo>
                    <a:lnTo>
                      <a:pt x="41" y="33"/>
                    </a:lnTo>
                    <a:lnTo>
                      <a:pt x="40" y="33"/>
                    </a:lnTo>
                    <a:cubicBezTo>
                      <a:pt x="39" y="33"/>
                      <a:pt x="39" y="33"/>
                      <a:pt x="39" y="33"/>
                    </a:cubicBezTo>
                    <a:lnTo>
                      <a:pt x="38" y="33"/>
                    </a:lnTo>
                    <a:lnTo>
                      <a:pt x="37" y="33"/>
                    </a:lnTo>
                    <a:lnTo>
                      <a:pt x="36" y="33"/>
                    </a:lnTo>
                    <a:cubicBezTo>
                      <a:pt x="35" y="33"/>
                      <a:pt x="35" y="33"/>
                      <a:pt x="35" y="32"/>
                    </a:cubicBezTo>
                    <a:lnTo>
                      <a:pt x="34" y="32"/>
                    </a:lnTo>
                    <a:lnTo>
                      <a:pt x="33" y="32"/>
                    </a:lnTo>
                    <a:cubicBezTo>
                      <a:pt x="33" y="33"/>
                      <a:pt x="33" y="33"/>
                      <a:pt x="32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3"/>
                      <a:pt x="29" y="34"/>
                      <a:pt x="28" y="34"/>
                    </a:cubicBezTo>
                    <a:lnTo>
                      <a:pt x="27" y="34"/>
                    </a:lnTo>
                    <a:lnTo>
                      <a:pt x="26" y="34"/>
                    </a:ln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6"/>
                      <a:pt x="27" y="36"/>
                      <a:pt x="28" y="36"/>
                    </a:cubicBezTo>
                    <a:cubicBezTo>
                      <a:pt x="29" y="36"/>
                      <a:pt x="29" y="36"/>
                      <a:pt x="29" y="36"/>
                    </a:cubicBezTo>
                    <a:lnTo>
                      <a:pt x="29" y="37"/>
                    </a:lnTo>
                    <a:lnTo>
                      <a:pt x="30" y="37"/>
                    </a:lnTo>
                    <a:lnTo>
                      <a:pt x="30" y="38"/>
                    </a:lnTo>
                    <a:cubicBezTo>
                      <a:pt x="29" y="38"/>
                      <a:pt x="29" y="38"/>
                      <a:pt x="29" y="38"/>
                    </a:cubicBezTo>
                    <a:lnTo>
                      <a:pt x="28" y="38"/>
                    </a:lnTo>
                    <a:lnTo>
                      <a:pt x="27" y="38"/>
                    </a:lnTo>
                    <a:cubicBezTo>
                      <a:pt x="26" y="38"/>
                      <a:pt x="26" y="39"/>
                      <a:pt x="26" y="39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1"/>
                    </a:lnTo>
                    <a:lnTo>
                      <a:pt x="26" y="41"/>
                    </a:lnTo>
                    <a:lnTo>
                      <a:pt x="25" y="41"/>
                    </a:ln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2"/>
                      <a:pt x="23" y="42"/>
                      <a:pt x="23" y="42"/>
                    </a:cubicBezTo>
                    <a:cubicBezTo>
                      <a:pt x="22" y="42"/>
                      <a:pt x="21" y="43"/>
                      <a:pt x="21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8" y="43"/>
                      <a:pt x="17" y="43"/>
                    </a:cubicBezTo>
                    <a:lnTo>
                      <a:pt x="16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4" y="42"/>
                    </a:lnTo>
                    <a:cubicBezTo>
                      <a:pt x="14" y="42"/>
                      <a:pt x="13" y="42"/>
                      <a:pt x="12" y="42"/>
                    </a:cubicBezTo>
                    <a:cubicBezTo>
                      <a:pt x="11" y="42"/>
                      <a:pt x="11" y="42"/>
                      <a:pt x="10" y="42"/>
                    </a:cubicBezTo>
                    <a:cubicBezTo>
                      <a:pt x="9" y="42"/>
                      <a:pt x="8" y="43"/>
                      <a:pt x="7" y="43"/>
                    </a:cubicBezTo>
                    <a:lnTo>
                      <a:pt x="6" y="43"/>
                    </a:ln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2" y="43"/>
                    </a:cubicBezTo>
                    <a:cubicBezTo>
                      <a:pt x="1" y="43"/>
                      <a:pt x="1" y="43"/>
                      <a:pt x="1" y="43"/>
                    </a:cubicBezTo>
                    <a:lnTo>
                      <a:pt x="0" y="43"/>
                    </a:lnTo>
                    <a:lnTo>
                      <a:pt x="0" y="42"/>
                    </a:lnTo>
                    <a:cubicBezTo>
                      <a:pt x="1" y="42"/>
                      <a:pt x="1" y="41"/>
                      <a:pt x="1" y="41"/>
                    </a:cubicBezTo>
                    <a:cubicBezTo>
                      <a:pt x="1" y="40"/>
                      <a:pt x="1" y="40"/>
                      <a:pt x="1" y="39"/>
                    </a:cubicBezTo>
                    <a:cubicBezTo>
                      <a:pt x="1" y="38"/>
                      <a:pt x="1" y="37"/>
                      <a:pt x="0" y="36"/>
                    </a:cubicBezTo>
                    <a:cubicBezTo>
                      <a:pt x="0" y="35"/>
                      <a:pt x="-1" y="34"/>
                      <a:pt x="0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30"/>
                      <a:pt x="0" y="28"/>
                      <a:pt x="1" y="28"/>
                    </a:cubicBezTo>
                    <a:cubicBezTo>
                      <a:pt x="1" y="27"/>
                      <a:pt x="3" y="27"/>
                      <a:pt x="3" y="27"/>
                    </a:cubicBezTo>
                    <a:cubicBezTo>
                      <a:pt x="4" y="27"/>
                      <a:pt x="5" y="27"/>
                      <a:pt x="5" y="27"/>
                    </a:cubicBezTo>
                    <a:cubicBezTo>
                      <a:pt x="6" y="27"/>
                      <a:pt x="7" y="27"/>
                      <a:pt x="8" y="26"/>
                    </a:cubicBezTo>
                    <a:cubicBezTo>
                      <a:pt x="9" y="24"/>
                      <a:pt x="10" y="23"/>
                      <a:pt x="11" y="23"/>
                    </a:cubicBezTo>
                    <a:cubicBezTo>
                      <a:pt x="11" y="22"/>
                      <a:pt x="13" y="22"/>
                      <a:pt x="13" y="22"/>
                    </a:cubicBezTo>
                    <a:cubicBezTo>
                      <a:pt x="13" y="21"/>
                      <a:pt x="14" y="21"/>
                      <a:pt x="14" y="21"/>
                    </a:cubicBezTo>
                    <a:lnTo>
                      <a:pt x="15" y="21"/>
                    </a:lnTo>
                    <a:lnTo>
                      <a:pt x="15" y="20"/>
                    </a:ln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lnTo>
                      <a:pt x="17" y="19"/>
                    </a:lnTo>
                    <a:lnTo>
                      <a:pt x="18" y="19"/>
                    </a:lnTo>
                    <a:lnTo>
                      <a:pt x="19" y="18"/>
                    </a:ln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6" y="16"/>
                      <a:pt x="15" y="16"/>
                    </a:cubicBezTo>
                    <a:cubicBezTo>
                      <a:pt x="14" y="15"/>
                      <a:pt x="14" y="14"/>
                      <a:pt x="14" y="13"/>
                    </a:cubicBezTo>
                    <a:cubicBezTo>
                      <a:pt x="14" y="11"/>
                      <a:pt x="14" y="10"/>
                      <a:pt x="14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6"/>
                    </a:cubicBezTo>
                    <a:cubicBezTo>
                      <a:pt x="20" y="6"/>
                      <a:pt x="21" y="6"/>
                      <a:pt x="22" y="6"/>
                    </a:cubicBezTo>
                    <a:lnTo>
                      <a:pt x="23" y="6"/>
                    </a:lnTo>
                    <a:cubicBezTo>
                      <a:pt x="24" y="6"/>
                      <a:pt x="25" y="6"/>
                      <a:pt x="25" y="6"/>
                    </a:cubicBezTo>
                    <a:cubicBezTo>
                      <a:pt x="27" y="6"/>
                      <a:pt x="28" y="6"/>
                      <a:pt x="30" y="6"/>
                    </a:cubicBezTo>
                    <a:cubicBezTo>
                      <a:pt x="30" y="5"/>
                      <a:pt x="31" y="5"/>
                      <a:pt x="32" y="5"/>
                    </a:cubicBezTo>
                    <a:cubicBezTo>
                      <a:pt x="33" y="5"/>
                      <a:pt x="35" y="5"/>
                      <a:pt x="35" y="4"/>
                    </a:cubicBezTo>
                    <a:cubicBezTo>
                      <a:pt x="36" y="4"/>
                      <a:pt x="36" y="4"/>
                      <a:pt x="37" y="4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44" y="5"/>
                      <a:pt x="46" y="4"/>
                      <a:pt x="47" y="4"/>
                    </a:cubicBezTo>
                    <a:cubicBezTo>
                      <a:pt x="48" y="3"/>
                      <a:pt x="49" y="2"/>
                      <a:pt x="49" y="2"/>
                    </a:cubicBezTo>
                    <a:cubicBezTo>
                      <a:pt x="50" y="2"/>
                      <a:pt x="50" y="1"/>
                      <a:pt x="51" y="1"/>
                    </a:cubicBezTo>
                    <a:lnTo>
                      <a:pt x="52" y="0"/>
                    </a:lnTo>
                    <a:lnTo>
                      <a:pt x="53" y="0"/>
                    </a:lnTo>
                    <a:lnTo>
                      <a:pt x="54" y="0"/>
                    </a:lnTo>
                    <a:cubicBezTo>
                      <a:pt x="55" y="0"/>
                      <a:pt x="54" y="1"/>
                      <a:pt x="54" y="1"/>
                    </a:cubicBezTo>
                    <a:lnTo>
                      <a:pt x="54" y="2"/>
                    </a:lnTo>
                    <a:cubicBezTo>
                      <a:pt x="55" y="2"/>
                      <a:pt x="55" y="2"/>
                      <a:pt x="55" y="2"/>
                    </a:cubicBezTo>
                    <a:cubicBezTo>
                      <a:pt x="55" y="3"/>
                      <a:pt x="56" y="4"/>
                      <a:pt x="56" y="5"/>
                    </a:cubicBezTo>
                    <a:cubicBezTo>
                      <a:pt x="57" y="5"/>
                      <a:pt x="57" y="6"/>
                      <a:pt x="57" y="6"/>
                    </a:cubicBezTo>
                    <a:cubicBezTo>
                      <a:pt x="57" y="7"/>
                      <a:pt x="57" y="7"/>
                      <a:pt x="57" y="7"/>
                    </a:cubicBezTo>
                    <a:lnTo>
                      <a:pt x="57" y="8"/>
                    </a:lnTo>
                    <a:cubicBezTo>
                      <a:pt x="57" y="8"/>
                      <a:pt x="56" y="8"/>
                      <a:pt x="57" y="8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58" y="10"/>
                    </a:lnTo>
                    <a:cubicBezTo>
                      <a:pt x="60" y="11"/>
                      <a:pt x="62" y="11"/>
                      <a:pt x="62" y="13"/>
                    </a:cubicBezTo>
                    <a:lnTo>
                      <a:pt x="62" y="14"/>
                    </a:lnTo>
                    <a:lnTo>
                      <a:pt x="62" y="15"/>
                    </a:lnTo>
                    <a:cubicBezTo>
                      <a:pt x="63" y="15"/>
                      <a:pt x="63" y="15"/>
                      <a:pt x="63" y="16"/>
                    </a:cubicBezTo>
                    <a:cubicBezTo>
                      <a:pt x="63" y="17"/>
                      <a:pt x="63" y="17"/>
                      <a:pt x="63" y="18"/>
                    </a:cubicBezTo>
                    <a:cubicBezTo>
                      <a:pt x="64" y="21"/>
                      <a:pt x="63" y="22"/>
                      <a:pt x="6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2" name="Shape 3432"/>
              <p:cNvSpPr/>
              <p:nvPr/>
            </p:nvSpPr>
            <p:spPr>
              <a:xfrm>
                <a:off x="12304288" y="10650754"/>
                <a:ext cx="77383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23" h="14" extrusionOk="0">
                    <a:moveTo>
                      <a:pt x="23" y="10"/>
                    </a:moveTo>
                    <a:cubicBezTo>
                      <a:pt x="23" y="11"/>
                      <a:pt x="22" y="11"/>
                      <a:pt x="21" y="11"/>
                    </a:cubicBezTo>
                    <a:lnTo>
                      <a:pt x="20" y="11"/>
                    </a:lnTo>
                    <a:lnTo>
                      <a:pt x="19" y="11"/>
                    </a:lnTo>
                    <a:cubicBezTo>
                      <a:pt x="17" y="10"/>
                      <a:pt x="16" y="10"/>
                      <a:pt x="15" y="10"/>
                    </a:cubicBezTo>
                    <a:cubicBezTo>
                      <a:pt x="13" y="10"/>
                      <a:pt x="13" y="10"/>
                      <a:pt x="13" y="11"/>
                    </a:cubicBezTo>
                    <a:lnTo>
                      <a:pt x="12" y="11"/>
                    </a:ln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5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" y="14"/>
                    </a:lnTo>
                    <a:cubicBezTo>
                      <a:pt x="1" y="12"/>
                      <a:pt x="0" y="12"/>
                      <a:pt x="0" y="10"/>
                    </a:cubicBezTo>
                    <a:cubicBezTo>
                      <a:pt x="2" y="9"/>
                      <a:pt x="5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1"/>
                    </a:cubicBezTo>
                    <a:lnTo>
                      <a:pt x="9" y="1"/>
                    </a:lnTo>
                    <a:lnTo>
                      <a:pt x="10" y="1"/>
                    </a:lnTo>
                    <a:cubicBezTo>
                      <a:pt x="11" y="1"/>
                      <a:pt x="12" y="2"/>
                      <a:pt x="13" y="2"/>
                    </a:cubicBezTo>
                    <a:lnTo>
                      <a:pt x="14" y="1"/>
                    </a:lnTo>
                    <a:lnTo>
                      <a:pt x="15" y="1"/>
                    </a:lnTo>
                    <a:cubicBezTo>
                      <a:pt x="16" y="1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1" y="2"/>
                      <a:pt x="21" y="3"/>
                      <a:pt x="21" y="3"/>
                    </a:cubicBezTo>
                    <a:lnTo>
                      <a:pt x="22" y="3"/>
                    </a:lnTo>
                    <a:cubicBezTo>
                      <a:pt x="23" y="4"/>
                      <a:pt x="23" y="4"/>
                      <a:pt x="22" y="5"/>
                    </a:cubicBezTo>
                    <a:cubicBezTo>
                      <a:pt x="22" y="6"/>
                      <a:pt x="22" y="6"/>
                      <a:pt x="22" y="6"/>
                    </a:cubicBezTo>
                    <a:lnTo>
                      <a:pt x="22" y="7"/>
                    </a:ln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9"/>
                      <a:pt x="23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3" name="Shape 3433"/>
              <p:cNvSpPr/>
              <p:nvPr/>
            </p:nvSpPr>
            <p:spPr>
              <a:xfrm>
                <a:off x="12311322" y="10685938"/>
                <a:ext cx="70348" cy="52761"/>
              </a:xfrm>
              <a:custGeom>
                <a:avLst/>
                <a:gdLst/>
                <a:ahLst/>
                <a:cxnLst/>
                <a:rect l="0" t="0" r="0" b="0"/>
                <a:pathLst>
                  <a:path w="21" h="16" extrusionOk="0">
                    <a:moveTo>
                      <a:pt x="21" y="5"/>
                    </a:moveTo>
                    <a:cubicBezTo>
                      <a:pt x="20" y="6"/>
                      <a:pt x="20" y="6"/>
                      <a:pt x="19" y="7"/>
                    </a:cubicBezTo>
                    <a:lnTo>
                      <a:pt x="18" y="7"/>
                    </a:lnTo>
                    <a:cubicBezTo>
                      <a:pt x="17" y="8"/>
                      <a:pt x="16" y="8"/>
                      <a:pt x="16" y="8"/>
                    </a:cubicBezTo>
                    <a:cubicBezTo>
                      <a:pt x="16" y="9"/>
                      <a:pt x="15" y="10"/>
                      <a:pt x="15" y="10"/>
                    </a:cubicBezTo>
                    <a:lnTo>
                      <a:pt x="15" y="11"/>
                    </a:lnTo>
                    <a:cubicBezTo>
                      <a:pt x="15" y="12"/>
                      <a:pt x="15" y="12"/>
                      <a:pt x="15" y="13"/>
                    </a:cubicBezTo>
                    <a:cubicBezTo>
                      <a:pt x="14" y="14"/>
                      <a:pt x="13" y="14"/>
                      <a:pt x="12" y="14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0" y="15"/>
                      <a:pt x="9" y="15"/>
                      <a:pt x="7" y="16"/>
                    </a:cubicBezTo>
                    <a:cubicBezTo>
                      <a:pt x="6" y="16"/>
                      <a:pt x="5" y="16"/>
                      <a:pt x="4" y="16"/>
                    </a:cubicBezTo>
                    <a:cubicBezTo>
                      <a:pt x="3" y="14"/>
                      <a:pt x="3" y="13"/>
                      <a:pt x="3" y="11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lnTo>
                      <a:pt x="2" y="5"/>
                    </a:lnTo>
                    <a:cubicBezTo>
                      <a:pt x="1" y="4"/>
                      <a:pt x="1" y="4"/>
                      <a:pt x="0" y="4"/>
                    </a:cubicBezTo>
                    <a:lnTo>
                      <a:pt x="1" y="4"/>
                    </a:lnTo>
                    <a:lnTo>
                      <a:pt x="2" y="4"/>
                    </a:ln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2"/>
                      <a:pt x="10" y="2"/>
                      <a:pt x="10" y="1"/>
                    </a:cubicBezTo>
                    <a:lnTo>
                      <a:pt x="11" y="1"/>
                    </a:lnTo>
                    <a:cubicBezTo>
                      <a:pt x="11" y="0"/>
                      <a:pt x="11" y="0"/>
                      <a:pt x="13" y="0"/>
                    </a:cubicBezTo>
                    <a:cubicBezTo>
                      <a:pt x="14" y="0"/>
                      <a:pt x="15" y="0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lnTo>
                      <a:pt x="19" y="1"/>
                    </a:lnTo>
                    <a:lnTo>
                      <a:pt x="18" y="1"/>
                    </a:lnTo>
                    <a:cubicBezTo>
                      <a:pt x="18" y="1"/>
                      <a:pt x="17" y="1"/>
                      <a:pt x="17" y="2"/>
                    </a:cubicBezTo>
                    <a:lnTo>
                      <a:pt x="16" y="2"/>
                    </a:lnTo>
                    <a:lnTo>
                      <a:pt x="16" y="3"/>
                    </a:ln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4" name="Shape 3434"/>
              <p:cNvSpPr/>
              <p:nvPr/>
            </p:nvSpPr>
            <p:spPr>
              <a:xfrm>
                <a:off x="12515333" y="1035177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5" name="Shape 3435"/>
              <p:cNvSpPr/>
              <p:nvPr/>
            </p:nvSpPr>
            <p:spPr>
              <a:xfrm>
                <a:off x="12469596" y="10221639"/>
                <a:ext cx="601478" cy="295463"/>
              </a:xfrm>
              <a:custGeom>
                <a:avLst/>
                <a:gdLst/>
                <a:ahLst/>
                <a:cxnLst/>
                <a:rect l="0" t="0" r="0" b="0"/>
                <a:pathLst>
                  <a:path w="172" h="85" extrusionOk="0">
                    <a:moveTo>
                      <a:pt x="172" y="52"/>
                    </a:moveTo>
                    <a:lnTo>
                      <a:pt x="141" y="74"/>
                    </a:lnTo>
                    <a:cubicBezTo>
                      <a:pt x="140" y="75"/>
                      <a:pt x="139" y="75"/>
                      <a:pt x="137" y="75"/>
                    </a:cubicBezTo>
                    <a:cubicBezTo>
                      <a:pt x="136" y="75"/>
                      <a:pt x="136" y="75"/>
                      <a:pt x="135" y="75"/>
                    </a:cubicBezTo>
                    <a:cubicBezTo>
                      <a:pt x="134" y="75"/>
                      <a:pt x="133" y="75"/>
                      <a:pt x="131" y="75"/>
                    </a:cubicBezTo>
                    <a:cubicBezTo>
                      <a:pt x="130" y="75"/>
                      <a:pt x="129" y="75"/>
                      <a:pt x="128" y="75"/>
                    </a:cubicBezTo>
                    <a:cubicBezTo>
                      <a:pt x="127" y="75"/>
                      <a:pt x="126" y="75"/>
                      <a:pt x="125" y="75"/>
                    </a:cubicBezTo>
                    <a:cubicBezTo>
                      <a:pt x="124" y="75"/>
                      <a:pt x="123" y="76"/>
                      <a:pt x="121" y="76"/>
                    </a:cubicBezTo>
                    <a:cubicBezTo>
                      <a:pt x="119" y="76"/>
                      <a:pt x="119" y="77"/>
                      <a:pt x="119" y="78"/>
                    </a:cubicBezTo>
                    <a:cubicBezTo>
                      <a:pt x="118" y="80"/>
                      <a:pt x="116" y="80"/>
                      <a:pt x="113" y="80"/>
                    </a:cubicBezTo>
                    <a:cubicBezTo>
                      <a:pt x="112" y="81"/>
                      <a:pt x="110" y="81"/>
                      <a:pt x="109" y="81"/>
                    </a:cubicBezTo>
                    <a:cubicBezTo>
                      <a:pt x="108" y="82"/>
                      <a:pt x="107" y="82"/>
                      <a:pt x="106" y="83"/>
                    </a:cubicBezTo>
                    <a:lnTo>
                      <a:pt x="106" y="82"/>
                    </a:lnTo>
                    <a:cubicBezTo>
                      <a:pt x="105" y="82"/>
                      <a:pt x="105" y="82"/>
                      <a:pt x="105" y="82"/>
                    </a:cubicBezTo>
                    <a:lnTo>
                      <a:pt x="104" y="82"/>
                    </a:lnTo>
                    <a:lnTo>
                      <a:pt x="103" y="82"/>
                    </a:lnTo>
                    <a:cubicBezTo>
                      <a:pt x="102" y="82"/>
                      <a:pt x="102" y="83"/>
                      <a:pt x="101" y="83"/>
                    </a:cubicBezTo>
                    <a:lnTo>
                      <a:pt x="99" y="83"/>
                    </a:lnTo>
                    <a:cubicBezTo>
                      <a:pt x="98" y="83"/>
                      <a:pt x="98" y="83"/>
                      <a:pt x="98" y="83"/>
                    </a:cubicBezTo>
                    <a:cubicBezTo>
                      <a:pt x="97" y="82"/>
                      <a:pt x="96" y="82"/>
                      <a:pt x="95" y="82"/>
                    </a:cubicBezTo>
                    <a:lnTo>
                      <a:pt x="94" y="82"/>
                    </a:lnTo>
                    <a:cubicBezTo>
                      <a:pt x="94" y="81"/>
                      <a:pt x="94" y="81"/>
                      <a:pt x="94" y="81"/>
                    </a:cubicBezTo>
                    <a:cubicBezTo>
                      <a:pt x="93" y="81"/>
                      <a:pt x="92" y="80"/>
                      <a:pt x="91" y="80"/>
                    </a:cubicBezTo>
                    <a:cubicBezTo>
                      <a:pt x="90" y="80"/>
                      <a:pt x="90" y="81"/>
                      <a:pt x="89" y="81"/>
                    </a:cubicBezTo>
                    <a:lnTo>
                      <a:pt x="88" y="81"/>
                    </a:lnTo>
                    <a:cubicBezTo>
                      <a:pt x="87" y="81"/>
                      <a:pt x="87" y="81"/>
                      <a:pt x="86" y="81"/>
                    </a:cubicBezTo>
                    <a:cubicBezTo>
                      <a:pt x="86" y="82"/>
                      <a:pt x="85" y="82"/>
                      <a:pt x="85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3" y="82"/>
                      <a:pt x="82" y="82"/>
                      <a:pt x="81" y="83"/>
                    </a:cubicBezTo>
                    <a:cubicBezTo>
                      <a:pt x="81" y="83"/>
                      <a:pt x="80" y="83"/>
                      <a:pt x="79" y="84"/>
                    </a:cubicBezTo>
                    <a:cubicBezTo>
                      <a:pt x="79" y="84"/>
                      <a:pt x="78" y="84"/>
                      <a:pt x="77" y="84"/>
                    </a:cubicBezTo>
                    <a:lnTo>
                      <a:pt x="76" y="84"/>
                    </a:lnTo>
                    <a:cubicBezTo>
                      <a:pt x="76" y="85"/>
                      <a:pt x="76" y="85"/>
                      <a:pt x="75" y="85"/>
                    </a:cubicBezTo>
                    <a:cubicBezTo>
                      <a:pt x="74" y="85"/>
                      <a:pt x="73" y="85"/>
                      <a:pt x="72" y="85"/>
                    </a:cubicBezTo>
                    <a:cubicBezTo>
                      <a:pt x="71" y="85"/>
                      <a:pt x="70" y="85"/>
                      <a:pt x="70" y="85"/>
                    </a:cubicBezTo>
                    <a:lnTo>
                      <a:pt x="69" y="85"/>
                    </a:lnTo>
                    <a:cubicBezTo>
                      <a:pt x="67" y="85"/>
                      <a:pt x="66" y="84"/>
                      <a:pt x="65" y="84"/>
                    </a:cubicBezTo>
                    <a:lnTo>
                      <a:pt x="64" y="84"/>
                    </a:lnTo>
                    <a:cubicBezTo>
                      <a:pt x="63" y="84"/>
                      <a:pt x="63" y="84"/>
                      <a:pt x="62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0" y="85"/>
                      <a:pt x="59" y="85"/>
                      <a:pt x="59" y="85"/>
                    </a:cubicBezTo>
                    <a:lnTo>
                      <a:pt x="58" y="85"/>
                    </a:lnTo>
                    <a:cubicBezTo>
                      <a:pt x="57" y="85"/>
                      <a:pt x="56" y="85"/>
                      <a:pt x="55" y="84"/>
                    </a:cubicBezTo>
                    <a:cubicBezTo>
                      <a:pt x="54" y="84"/>
                      <a:pt x="54" y="84"/>
                      <a:pt x="54" y="83"/>
                    </a:cubicBezTo>
                    <a:cubicBezTo>
                      <a:pt x="53" y="82"/>
                      <a:pt x="51" y="82"/>
                      <a:pt x="51" y="81"/>
                    </a:cubicBezTo>
                    <a:lnTo>
                      <a:pt x="50" y="81"/>
                    </a:lnTo>
                    <a:cubicBezTo>
                      <a:pt x="50" y="80"/>
                      <a:pt x="50" y="80"/>
                      <a:pt x="49" y="80"/>
                    </a:cubicBezTo>
                    <a:cubicBezTo>
                      <a:pt x="47" y="80"/>
                      <a:pt x="46" y="79"/>
                      <a:pt x="45" y="79"/>
                    </a:cubicBezTo>
                    <a:cubicBezTo>
                      <a:pt x="44" y="79"/>
                      <a:pt x="43" y="80"/>
                      <a:pt x="42" y="80"/>
                    </a:cubicBezTo>
                    <a:lnTo>
                      <a:pt x="41" y="80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8" y="79"/>
                    </a:lnTo>
                    <a:cubicBezTo>
                      <a:pt x="37" y="78"/>
                      <a:pt x="36" y="78"/>
                      <a:pt x="35" y="78"/>
                    </a:cubicBezTo>
                    <a:lnTo>
                      <a:pt x="34" y="78"/>
                    </a:lnTo>
                    <a:lnTo>
                      <a:pt x="34" y="77"/>
                    </a:lnTo>
                    <a:lnTo>
                      <a:pt x="34" y="78"/>
                    </a:ln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6"/>
                      <a:pt x="34" y="75"/>
                      <a:pt x="34" y="75"/>
                    </a:cubicBezTo>
                    <a:lnTo>
                      <a:pt x="34" y="74"/>
                    </a:lnTo>
                    <a:lnTo>
                      <a:pt x="33" y="73"/>
                    </a:lnTo>
                    <a:cubicBezTo>
                      <a:pt x="33" y="73"/>
                      <a:pt x="32" y="72"/>
                      <a:pt x="31" y="72"/>
                    </a:cubicBezTo>
                    <a:lnTo>
                      <a:pt x="30" y="72"/>
                    </a:lnTo>
                    <a:lnTo>
                      <a:pt x="29" y="72"/>
                    </a:lnTo>
                    <a:cubicBezTo>
                      <a:pt x="28" y="72"/>
                      <a:pt x="28" y="72"/>
                      <a:pt x="27" y="72"/>
                    </a:cubicBezTo>
                    <a:lnTo>
                      <a:pt x="26" y="72"/>
                    </a:lnTo>
                    <a:cubicBezTo>
                      <a:pt x="26" y="71"/>
                      <a:pt x="26" y="71"/>
                      <a:pt x="25" y="71"/>
                    </a:cubicBezTo>
                    <a:lnTo>
                      <a:pt x="24" y="71"/>
                    </a:lnTo>
                    <a:cubicBezTo>
                      <a:pt x="24" y="70"/>
                      <a:pt x="24" y="70"/>
                      <a:pt x="24" y="70"/>
                    </a:cubicBezTo>
                    <a:lnTo>
                      <a:pt x="24" y="69"/>
                    </a:lnTo>
                    <a:cubicBezTo>
                      <a:pt x="23" y="69"/>
                      <a:pt x="23" y="69"/>
                      <a:pt x="23" y="69"/>
                    </a:cubicBezTo>
                    <a:lnTo>
                      <a:pt x="23" y="68"/>
                    </a:lnTo>
                    <a:lnTo>
                      <a:pt x="23" y="67"/>
                    </a:lnTo>
                    <a:cubicBezTo>
                      <a:pt x="22" y="67"/>
                      <a:pt x="22" y="67"/>
                      <a:pt x="22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21" y="65"/>
                    </a:lnTo>
                    <a:cubicBezTo>
                      <a:pt x="21" y="65"/>
                      <a:pt x="20" y="64"/>
                      <a:pt x="20" y="63"/>
                    </a:cubicBezTo>
                    <a:lnTo>
                      <a:pt x="19" y="62"/>
                    </a:lnTo>
                    <a:cubicBezTo>
                      <a:pt x="18" y="62"/>
                      <a:pt x="18" y="62"/>
                      <a:pt x="17" y="62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4" y="60"/>
                      <a:pt x="13" y="59"/>
                      <a:pt x="12" y="58"/>
                    </a:cubicBezTo>
                    <a:cubicBezTo>
                      <a:pt x="11" y="58"/>
                      <a:pt x="11" y="58"/>
                      <a:pt x="11" y="57"/>
                    </a:cubicBezTo>
                    <a:cubicBezTo>
                      <a:pt x="11" y="56"/>
                      <a:pt x="10" y="55"/>
                      <a:pt x="9" y="55"/>
                    </a:cubicBezTo>
                    <a:cubicBezTo>
                      <a:pt x="8" y="54"/>
                      <a:pt x="7" y="54"/>
                      <a:pt x="5" y="54"/>
                    </a:cubicBezTo>
                    <a:lnTo>
                      <a:pt x="4" y="54"/>
                    </a:lnTo>
                    <a:cubicBezTo>
                      <a:pt x="2" y="54"/>
                      <a:pt x="1" y="54"/>
                      <a:pt x="0" y="53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1" y="49"/>
                      <a:pt x="2" y="48"/>
                      <a:pt x="4" y="48"/>
                    </a:cubicBezTo>
                    <a:cubicBezTo>
                      <a:pt x="4" y="48"/>
                      <a:pt x="5" y="48"/>
                      <a:pt x="5" y="49"/>
                    </a:cubicBezTo>
                    <a:lnTo>
                      <a:pt x="6" y="49"/>
                    </a:lnTo>
                    <a:cubicBezTo>
                      <a:pt x="7" y="49"/>
                      <a:pt x="7" y="49"/>
                      <a:pt x="8" y="49"/>
                    </a:cubicBezTo>
                    <a:cubicBezTo>
                      <a:pt x="9" y="49"/>
                      <a:pt x="9" y="49"/>
                      <a:pt x="10" y="48"/>
                    </a:cubicBezTo>
                    <a:cubicBezTo>
                      <a:pt x="11" y="48"/>
                      <a:pt x="11" y="47"/>
                      <a:pt x="11" y="46"/>
                    </a:cubicBezTo>
                    <a:cubicBezTo>
                      <a:pt x="12" y="45"/>
                      <a:pt x="12" y="44"/>
                      <a:pt x="12" y="43"/>
                    </a:cubicBezTo>
                    <a:lnTo>
                      <a:pt x="12" y="42"/>
                    </a:lnTo>
                    <a:lnTo>
                      <a:pt x="12" y="41"/>
                    </a:lnTo>
                    <a:lnTo>
                      <a:pt x="11" y="41"/>
                    </a:lnTo>
                    <a:cubicBezTo>
                      <a:pt x="11" y="40"/>
                      <a:pt x="11" y="40"/>
                      <a:pt x="11" y="40"/>
                    </a:cubicBezTo>
                    <a:lnTo>
                      <a:pt x="11" y="39"/>
                    </a:ln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37"/>
                      <a:pt x="12" y="37"/>
                      <a:pt x="12" y="37"/>
                    </a:cubicBezTo>
                    <a:lnTo>
                      <a:pt x="12" y="38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36"/>
                    </a:lnTo>
                    <a:cubicBezTo>
                      <a:pt x="14" y="36"/>
                      <a:pt x="14" y="34"/>
                      <a:pt x="15" y="33"/>
                    </a:cubicBezTo>
                    <a:lnTo>
                      <a:pt x="15" y="32"/>
                    </a:lnTo>
                    <a:cubicBezTo>
                      <a:pt x="16" y="31"/>
                      <a:pt x="16" y="31"/>
                      <a:pt x="16" y="30"/>
                    </a:cubicBezTo>
                    <a:lnTo>
                      <a:pt x="17" y="30"/>
                    </a:ln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1"/>
                    </a:cubicBezTo>
                    <a:cubicBezTo>
                      <a:pt x="21" y="31"/>
                      <a:pt x="21" y="31"/>
                      <a:pt x="22" y="31"/>
                    </a:cubicBezTo>
                    <a:cubicBezTo>
                      <a:pt x="22" y="31"/>
                      <a:pt x="22" y="30"/>
                      <a:pt x="22" y="29"/>
                    </a:cubicBezTo>
                    <a:lnTo>
                      <a:pt x="23" y="29"/>
                    </a:lnTo>
                    <a:cubicBezTo>
                      <a:pt x="23" y="28"/>
                      <a:pt x="23" y="28"/>
                      <a:pt x="23" y="28"/>
                    </a:cubicBezTo>
                    <a:lnTo>
                      <a:pt x="23" y="27"/>
                    </a:lnTo>
                    <a:lnTo>
                      <a:pt x="23" y="26"/>
                    </a:lnTo>
                    <a:cubicBezTo>
                      <a:pt x="23" y="26"/>
                      <a:pt x="23" y="25"/>
                      <a:pt x="24" y="25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4" y="23"/>
                    </a:cubicBezTo>
                    <a:cubicBezTo>
                      <a:pt x="24" y="22"/>
                      <a:pt x="24" y="22"/>
                      <a:pt x="25" y="21"/>
                    </a:cubicBezTo>
                    <a:lnTo>
                      <a:pt x="26" y="20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18"/>
                    </a:lnTo>
                    <a:cubicBezTo>
                      <a:pt x="28" y="18"/>
                      <a:pt x="29" y="17"/>
                      <a:pt x="30" y="17"/>
                    </a:cubicBezTo>
                    <a:cubicBezTo>
                      <a:pt x="30" y="16"/>
                      <a:pt x="30" y="16"/>
                      <a:pt x="31" y="16"/>
                    </a:cubicBezTo>
                    <a:lnTo>
                      <a:pt x="31" y="15"/>
                    </a:lnTo>
                    <a:lnTo>
                      <a:pt x="32" y="15"/>
                    </a:lnTo>
                    <a:cubicBezTo>
                      <a:pt x="33" y="15"/>
                      <a:pt x="33" y="14"/>
                      <a:pt x="33" y="14"/>
                    </a:cubicBezTo>
                    <a:lnTo>
                      <a:pt x="34" y="14"/>
                    </a:lnTo>
                    <a:cubicBezTo>
                      <a:pt x="35" y="14"/>
                      <a:pt x="35" y="14"/>
                      <a:pt x="35" y="14"/>
                    </a:cubicBezTo>
                    <a:lnTo>
                      <a:pt x="36" y="14"/>
                    </a:lnTo>
                    <a:cubicBezTo>
                      <a:pt x="37" y="14"/>
                      <a:pt x="37" y="14"/>
                      <a:pt x="37" y="14"/>
                    </a:cubicBezTo>
                    <a:cubicBezTo>
                      <a:pt x="38" y="14"/>
                      <a:pt x="38" y="14"/>
                      <a:pt x="38" y="13"/>
                    </a:cubicBezTo>
                    <a:lnTo>
                      <a:pt x="38" y="12"/>
                    </a:lnTo>
                    <a:lnTo>
                      <a:pt x="38" y="11"/>
                    </a:lnTo>
                    <a:cubicBezTo>
                      <a:pt x="38" y="10"/>
                      <a:pt x="39" y="10"/>
                      <a:pt x="39" y="10"/>
                    </a:cubicBezTo>
                    <a:cubicBezTo>
                      <a:pt x="39" y="9"/>
                      <a:pt x="39" y="9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1" y="7"/>
                      <a:pt x="41" y="7"/>
                      <a:pt x="40" y="6"/>
                    </a:cubicBezTo>
                    <a:cubicBezTo>
                      <a:pt x="40" y="6"/>
                      <a:pt x="40" y="5"/>
                      <a:pt x="41" y="5"/>
                    </a:cubicBezTo>
                    <a:cubicBezTo>
                      <a:pt x="41" y="5"/>
                      <a:pt x="41" y="4"/>
                      <a:pt x="42" y="4"/>
                    </a:cubicBezTo>
                    <a:lnTo>
                      <a:pt x="42" y="3"/>
                    </a:lnTo>
                    <a:cubicBezTo>
                      <a:pt x="42" y="3"/>
                      <a:pt x="42" y="2"/>
                      <a:pt x="43" y="2"/>
                    </a:cubicBezTo>
                    <a:cubicBezTo>
                      <a:pt x="43" y="2"/>
                      <a:pt x="44" y="2"/>
                      <a:pt x="44" y="3"/>
                    </a:cubicBez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9" y="3"/>
                    </a:lnTo>
                    <a:cubicBezTo>
                      <a:pt x="49" y="3"/>
                      <a:pt x="50" y="3"/>
                      <a:pt x="50" y="2"/>
                    </a:cubicBezTo>
                    <a:cubicBezTo>
                      <a:pt x="51" y="2"/>
                      <a:pt x="51" y="2"/>
                      <a:pt x="52" y="2"/>
                    </a:cubicBezTo>
                    <a:lnTo>
                      <a:pt x="53" y="2"/>
                    </a:lnTo>
                    <a:cubicBezTo>
                      <a:pt x="53" y="3"/>
                      <a:pt x="54" y="3"/>
                      <a:pt x="54" y="3"/>
                    </a:cubicBezTo>
                    <a:cubicBezTo>
                      <a:pt x="54" y="4"/>
                      <a:pt x="54" y="4"/>
                      <a:pt x="54" y="5"/>
                    </a:cubicBezTo>
                    <a:lnTo>
                      <a:pt x="55" y="5"/>
                    </a:lnTo>
                    <a:cubicBezTo>
                      <a:pt x="56" y="4"/>
                      <a:pt x="56" y="3"/>
                      <a:pt x="56" y="3"/>
                    </a:cubicBezTo>
                    <a:lnTo>
                      <a:pt x="56" y="2"/>
                    </a:lnTo>
                    <a:cubicBezTo>
                      <a:pt x="56" y="2"/>
                      <a:pt x="57" y="1"/>
                      <a:pt x="58" y="1"/>
                    </a:cubicBezTo>
                    <a:cubicBezTo>
                      <a:pt x="59" y="1"/>
                      <a:pt x="59" y="0"/>
                      <a:pt x="60" y="0"/>
                    </a:cubicBez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cubicBezTo>
                      <a:pt x="66" y="1"/>
                      <a:pt x="67" y="1"/>
                      <a:pt x="67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2"/>
                      <a:pt x="69" y="2"/>
                      <a:pt x="70" y="2"/>
                    </a:cubicBez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cubicBezTo>
                      <a:pt x="73" y="1"/>
                      <a:pt x="73" y="1"/>
                      <a:pt x="73" y="1"/>
                    </a:cubicBezTo>
                    <a:cubicBezTo>
                      <a:pt x="74" y="1"/>
                      <a:pt x="75" y="1"/>
                      <a:pt x="75" y="1"/>
                    </a:cubicBezTo>
                    <a:cubicBezTo>
                      <a:pt x="76" y="1"/>
                      <a:pt x="77" y="1"/>
                      <a:pt x="79" y="1"/>
                    </a:cubicBezTo>
                    <a:cubicBezTo>
                      <a:pt x="80" y="1"/>
                      <a:pt x="81" y="1"/>
                      <a:pt x="82" y="1"/>
                    </a:cubicBezTo>
                    <a:lnTo>
                      <a:pt x="83" y="2"/>
                    </a:lnTo>
                    <a:lnTo>
                      <a:pt x="84" y="3"/>
                    </a:lnTo>
                    <a:cubicBezTo>
                      <a:pt x="85" y="4"/>
                      <a:pt x="85" y="4"/>
                      <a:pt x="85" y="5"/>
                    </a:cubicBezTo>
                    <a:lnTo>
                      <a:pt x="86" y="5"/>
                    </a:lnTo>
                    <a:cubicBezTo>
                      <a:pt x="87" y="5"/>
                      <a:pt x="87" y="5"/>
                      <a:pt x="87" y="5"/>
                    </a:cubicBezTo>
                    <a:cubicBezTo>
                      <a:pt x="88" y="5"/>
                      <a:pt x="88" y="6"/>
                      <a:pt x="89" y="6"/>
                    </a:cubicBezTo>
                    <a:lnTo>
                      <a:pt x="90" y="6"/>
                    </a:lnTo>
                    <a:cubicBezTo>
                      <a:pt x="91" y="6"/>
                      <a:pt x="92" y="6"/>
                      <a:pt x="94" y="7"/>
                    </a:cubicBezTo>
                    <a:cubicBezTo>
                      <a:pt x="95" y="7"/>
                      <a:pt x="96" y="8"/>
                      <a:pt x="97" y="9"/>
                    </a:cubicBezTo>
                    <a:cubicBezTo>
                      <a:pt x="97" y="9"/>
                      <a:pt x="98" y="10"/>
                      <a:pt x="99" y="10"/>
                    </a:cubicBezTo>
                    <a:cubicBezTo>
                      <a:pt x="99" y="10"/>
                      <a:pt x="100" y="10"/>
                      <a:pt x="101" y="10"/>
                    </a:cubicBezTo>
                    <a:cubicBezTo>
                      <a:pt x="101" y="11"/>
                      <a:pt x="102" y="11"/>
                      <a:pt x="103" y="12"/>
                    </a:cubicBezTo>
                    <a:lnTo>
                      <a:pt x="104" y="13"/>
                    </a:lnTo>
                    <a:cubicBezTo>
                      <a:pt x="105" y="13"/>
                      <a:pt x="105" y="14"/>
                      <a:pt x="106" y="14"/>
                    </a:cubicBezTo>
                    <a:cubicBezTo>
                      <a:pt x="107" y="15"/>
                      <a:pt x="107" y="15"/>
                      <a:pt x="108" y="15"/>
                    </a:cubicBezTo>
                    <a:cubicBezTo>
                      <a:pt x="108" y="15"/>
                      <a:pt x="109" y="16"/>
                      <a:pt x="110" y="16"/>
                    </a:cubicBezTo>
                    <a:lnTo>
                      <a:pt x="111" y="17"/>
                    </a:lnTo>
                    <a:cubicBezTo>
                      <a:pt x="110" y="17"/>
                      <a:pt x="109" y="17"/>
                      <a:pt x="108" y="18"/>
                    </a:cubicBezTo>
                    <a:cubicBezTo>
                      <a:pt x="108" y="18"/>
                      <a:pt x="107" y="19"/>
                      <a:pt x="106" y="19"/>
                    </a:cubicBezTo>
                    <a:cubicBezTo>
                      <a:pt x="106" y="19"/>
                      <a:pt x="105" y="19"/>
                      <a:pt x="105" y="20"/>
                    </a:cubicBezTo>
                    <a:cubicBezTo>
                      <a:pt x="103" y="20"/>
                      <a:pt x="103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3" y="25"/>
                      <a:pt x="102" y="25"/>
                    </a:cubicBezTo>
                    <a:lnTo>
                      <a:pt x="102" y="26"/>
                    </a:lnTo>
                    <a:cubicBezTo>
                      <a:pt x="101" y="26"/>
                      <a:pt x="100" y="27"/>
                      <a:pt x="101" y="27"/>
                    </a:cubicBezTo>
                    <a:cubicBezTo>
                      <a:pt x="101" y="28"/>
                      <a:pt x="102" y="28"/>
                      <a:pt x="103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5" y="28"/>
                      <a:pt x="105" y="28"/>
                      <a:pt x="106" y="28"/>
                    </a:cubicBezTo>
                    <a:cubicBezTo>
                      <a:pt x="106" y="28"/>
                      <a:pt x="107" y="28"/>
                      <a:pt x="108" y="28"/>
                    </a:cubicBezTo>
                    <a:cubicBezTo>
                      <a:pt x="109" y="28"/>
                      <a:pt x="110" y="27"/>
                      <a:pt x="111" y="27"/>
                    </a:cubicBezTo>
                    <a:lnTo>
                      <a:pt x="112" y="27"/>
                    </a:lnTo>
                    <a:lnTo>
                      <a:pt x="113" y="27"/>
                    </a:lnTo>
                    <a:cubicBezTo>
                      <a:pt x="113" y="27"/>
                      <a:pt x="114" y="27"/>
                      <a:pt x="115" y="27"/>
                    </a:cubicBezTo>
                    <a:cubicBezTo>
                      <a:pt x="116" y="27"/>
                      <a:pt x="116" y="27"/>
                      <a:pt x="116" y="27"/>
                    </a:cubicBezTo>
                    <a:lnTo>
                      <a:pt x="115" y="27"/>
                    </a:lnTo>
                    <a:cubicBezTo>
                      <a:pt x="115" y="28"/>
                      <a:pt x="114" y="28"/>
                      <a:pt x="114" y="28"/>
                    </a:cubicBezTo>
                    <a:cubicBezTo>
                      <a:pt x="113" y="29"/>
                      <a:pt x="113" y="29"/>
                      <a:pt x="113" y="29"/>
                    </a:cubicBezTo>
                    <a:lnTo>
                      <a:pt x="112" y="29"/>
                    </a:lnTo>
                    <a:lnTo>
                      <a:pt x="112" y="30"/>
                    </a:lnTo>
                    <a:cubicBezTo>
                      <a:pt x="111" y="30"/>
                      <a:pt x="111" y="31"/>
                      <a:pt x="111" y="31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09" y="31"/>
                      <a:pt x="109" y="32"/>
                      <a:pt x="109" y="32"/>
                    </a:cubicBezTo>
                    <a:lnTo>
                      <a:pt x="110" y="32"/>
                    </a:lnTo>
                    <a:cubicBezTo>
                      <a:pt x="111" y="33"/>
                      <a:pt x="111" y="33"/>
                      <a:pt x="112" y="33"/>
                    </a:cubicBezTo>
                    <a:lnTo>
                      <a:pt x="113" y="33"/>
                    </a:lnTo>
                    <a:cubicBezTo>
                      <a:pt x="114" y="34"/>
                      <a:pt x="115" y="34"/>
                      <a:pt x="116" y="34"/>
                    </a:cubicBezTo>
                    <a:cubicBezTo>
                      <a:pt x="118" y="36"/>
                      <a:pt x="119" y="37"/>
                      <a:pt x="120" y="38"/>
                    </a:cubicBezTo>
                    <a:lnTo>
                      <a:pt x="120" y="39"/>
                    </a:lnTo>
                    <a:lnTo>
                      <a:pt x="120" y="40"/>
                    </a:lnTo>
                    <a:cubicBezTo>
                      <a:pt x="121" y="40"/>
                      <a:pt x="121" y="40"/>
                      <a:pt x="123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5" y="42"/>
                      <a:pt x="125" y="42"/>
                      <a:pt x="125" y="42"/>
                    </a:cubicBezTo>
                    <a:lnTo>
                      <a:pt x="126" y="42"/>
                    </a:lnTo>
                    <a:cubicBezTo>
                      <a:pt x="127" y="43"/>
                      <a:pt x="127" y="43"/>
                      <a:pt x="128" y="43"/>
                    </a:cubicBezTo>
                    <a:cubicBezTo>
                      <a:pt x="128" y="44"/>
                      <a:pt x="129" y="44"/>
                      <a:pt x="130" y="44"/>
                    </a:cubicBezTo>
                    <a:lnTo>
                      <a:pt x="161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6" name="Shape 3436"/>
              <p:cNvSpPr/>
              <p:nvPr/>
            </p:nvSpPr>
            <p:spPr>
              <a:xfrm>
                <a:off x="12163591" y="11048232"/>
                <a:ext cx="316567" cy="189940"/>
              </a:xfrm>
              <a:custGeom>
                <a:avLst/>
                <a:gdLst/>
                <a:ahLst/>
                <a:cxnLst/>
                <a:rect l="0" t="0" r="0" b="0"/>
                <a:pathLst>
                  <a:path w="91" h="55" extrusionOk="0">
                    <a:moveTo>
                      <a:pt x="89" y="36"/>
                    </a:moveTo>
                    <a:cubicBezTo>
                      <a:pt x="89" y="36"/>
                      <a:pt x="88" y="36"/>
                      <a:pt x="88" y="37"/>
                    </a:cubicBezTo>
                    <a:cubicBezTo>
                      <a:pt x="87" y="38"/>
                      <a:pt x="86" y="38"/>
                      <a:pt x="85" y="40"/>
                    </a:cubicBezTo>
                    <a:cubicBezTo>
                      <a:pt x="84" y="40"/>
                      <a:pt x="84" y="41"/>
                      <a:pt x="84" y="41"/>
                    </a:cubicBezTo>
                    <a:lnTo>
                      <a:pt x="84" y="42"/>
                    </a:lnTo>
                    <a:cubicBezTo>
                      <a:pt x="84" y="43"/>
                      <a:pt x="84" y="43"/>
                      <a:pt x="83" y="44"/>
                    </a:cubicBezTo>
                    <a:cubicBezTo>
                      <a:pt x="83" y="45"/>
                      <a:pt x="83" y="45"/>
                      <a:pt x="82" y="45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0" y="47"/>
                      <a:pt x="80" y="47"/>
                      <a:pt x="79" y="47"/>
                    </a:cubicBezTo>
                    <a:cubicBezTo>
                      <a:pt x="79" y="47"/>
                      <a:pt x="78" y="48"/>
                      <a:pt x="77" y="49"/>
                    </a:cubicBezTo>
                    <a:lnTo>
                      <a:pt x="77" y="50"/>
                    </a:lnTo>
                    <a:cubicBezTo>
                      <a:pt x="76" y="50"/>
                      <a:pt x="76" y="51"/>
                      <a:pt x="75" y="51"/>
                    </a:cubicBezTo>
                    <a:cubicBezTo>
                      <a:pt x="75" y="52"/>
                      <a:pt x="74" y="52"/>
                      <a:pt x="74" y="52"/>
                    </a:cubicBezTo>
                    <a:cubicBezTo>
                      <a:pt x="73" y="52"/>
                      <a:pt x="72" y="53"/>
                      <a:pt x="72" y="54"/>
                    </a:cubicBezTo>
                    <a:lnTo>
                      <a:pt x="72" y="55"/>
                    </a:lnTo>
                    <a:cubicBezTo>
                      <a:pt x="72" y="55"/>
                      <a:pt x="72" y="54"/>
                      <a:pt x="71" y="54"/>
                    </a:cubicBezTo>
                    <a:lnTo>
                      <a:pt x="70" y="54"/>
                    </a:lnTo>
                    <a:lnTo>
                      <a:pt x="69" y="54"/>
                    </a:lnTo>
                    <a:lnTo>
                      <a:pt x="68" y="54"/>
                    </a:lnTo>
                    <a:cubicBezTo>
                      <a:pt x="67" y="53"/>
                      <a:pt x="67" y="53"/>
                      <a:pt x="67" y="53"/>
                    </a:cubicBezTo>
                    <a:lnTo>
                      <a:pt x="66" y="53"/>
                    </a:lnTo>
                    <a:cubicBezTo>
                      <a:pt x="66" y="53"/>
                      <a:pt x="66" y="54"/>
                      <a:pt x="65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2" y="54"/>
                      <a:pt x="62" y="54"/>
                      <a:pt x="61" y="54"/>
                    </a:cubicBezTo>
                    <a:cubicBezTo>
                      <a:pt x="61" y="53"/>
                      <a:pt x="61" y="53"/>
                      <a:pt x="61" y="53"/>
                    </a:cubicBezTo>
                    <a:lnTo>
                      <a:pt x="60" y="53"/>
                    </a:lnTo>
                    <a:lnTo>
                      <a:pt x="59" y="53"/>
                    </a:lnTo>
                    <a:lnTo>
                      <a:pt x="58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5" y="51"/>
                      <a:pt x="54" y="51"/>
                    </a:cubicBezTo>
                    <a:lnTo>
                      <a:pt x="53" y="51"/>
                    </a:lnTo>
                    <a:cubicBezTo>
                      <a:pt x="52" y="51"/>
                      <a:pt x="51" y="51"/>
                      <a:pt x="51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7" y="50"/>
                      <a:pt x="46" y="49"/>
                      <a:pt x="44" y="48"/>
                    </a:cubicBezTo>
                    <a:lnTo>
                      <a:pt x="43" y="48"/>
                    </a:lnTo>
                    <a:cubicBezTo>
                      <a:pt x="42" y="48"/>
                      <a:pt x="41" y="48"/>
                      <a:pt x="41" y="48"/>
                    </a:cubicBezTo>
                    <a:cubicBezTo>
                      <a:pt x="40" y="48"/>
                      <a:pt x="39" y="48"/>
                      <a:pt x="38" y="48"/>
                    </a:cubicBezTo>
                    <a:lnTo>
                      <a:pt x="37" y="48"/>
                    </a:lnTo>
                    <a:cubicBezTo>
                      <a:pt x="35" y="48"/>
                      <a:pt x="34" y="47"/>
                      <a:pt x="34" y="46"/>
                    </a:cubicBezTo>
                    <a:lnTo>
                      <a:pt x="34" y="45"/>
                    </a:lnTo>
                    <a:cubicBezTo>
                      <a:pt x="34" y="45"/>
                      <a:pt x="34" y="44"/>
                      <a:pt x="33" y="43"/>
                    </a:cubicBezTo>
                    <a:lnTo>
                      <a:pt x="32" y="43"/>
                    </a:lnTo>
                    <a:cubicBezTo>
                      <a:pt x="32" y="43"/>
                      <a:pt x="31" y="43"/>
                      <a:pt x="31" y="42"/>
                    </a:cubicBezTo>
                    <a:cubicBezTo>
                      <a:pt x="30" y="41"/>
                      <a:pt x="30" y="41"/>
                      <a:pt x="31" y="40"/>
                    </a:cubicBezTo>
                    <a:cubicBezTo>
                      <a:pt x="31" y="39"/>
                      <a:pt x="31" y="39"/>
                      <a:pt x="32" y="39"/>
                    </a:cubicBezTo>
                    <a:lnTo>
                      <a:pt x="32" y="38"/>
                    </a:lnTo>
                    <a:cubicBezTo>
                      <a:pt x="31" y="38"/>
                      <a:pt x="31" y="38"/>
                      <a:pt x="30" y="38"/>
                    </a:cubicBezTo>
                    <a:lnTo>
                      <a:pt x="29" y="38"/>
                    </a:lnTo>
                    <a:lnTo>
                      <a:pt x="28" y="38"/>
                    </a:lnTo>
                    <a:cubicBezTo>
                      <a:pt x="27" y="38"/>
                      <a:pt x="27" y="38"/>
                      <a:pt x="26" y="38"/>
                    </a:cubicBezTo>
                    <a:cubicBezTo>
                      <a:pt x="26" y="38"/>
                      <a:pt x="25" y="38"/>
                      <a:pt x="25" y="37"/>
                    </a:cubicBezTo>
                    <a:cubicBezTo>
                      <a:pt x="24" y="36"/>
                      <a:pt x="23" y="36"/>
                      <a:pt x="22" y="36"/>
                    </a:cubicBezTo>
                    <a:cubicBezTo>
                      <a:pt x="22" y="36"/>
                      <a:pt x="21" y="36"/>
                      <a:pt x="20" y="35"/>
                    </a:cubicBezTo>
                    <a:lnTo>
                      <a:pt x="19" y="35"/>
                    </a:lnTo>
                    <a:cubicBezTo>
                      <a:pt x="19" y="34"/>
                      <a:pt x="19" y="34"/>
                      <a:pt x="18" y="34"/>
                    </a:cubicBezTo>
                    <a:cubicBezTo>
                      <a:pt x="18" y="34"/>
                      <a:pt x="17" y="34"/>
                      <a:pt x="17" y="33"/>
                    </a:cubicBezTo>
                    <a:cubicBezTo>
                      <a:pt x="16" y="33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3" y="31"/>
                    </a:cubicBezTo>
                    <a:lnTo>
                      <a:pt x="12" y="30"/>
                    </a:ln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9"/>
                      <a:pt x="9" y="29"/>
                      <a:pt x="10" y="27"/>
                    </a:cubicBezTo>
                    <a:cubicBezTo>
                      <a:pt x="11" y="26"/>
                      <a:pt x="10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5"/>
                      <a:pt x="7" y="24"/>
                      <a:pt x="7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4" y="21"/>
                      <a:pt x="4" y="21"/>
                    </a:cubicBezTo>
                    <a:cubicBezTo>
                      <a:pt x="4" y="20"/>
                      <a:pt x="3" y="20"/>
                      <a:pt x="3" y="20"/>
                    </a:cubicBezTo>
                    <a:cubicBezTo>
                      <a:pt x="2" y="19"/>
                      <a:pt x="1" y="19"/>
                      <a:pt x="1" y="18"/>
                    </a:cubicBezTo>
                    <a:lnTo>
                      <a:pt x="0" y="18"/>
                    </a:ln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9"/>
                    </a:cubicBezTo>
                    <a:cubicBezTo>
                      <a:pt x="15" y="19"/>
                      <a:pt x="16" y="19"/>
                      <a:pt x="18" y="19"/>
                    </a:cubicBezTo>
                    <a:lnTo>
                      <a:pt x="19" y="19"/>
                    </a:lnTo>
                    <a:cubicBezTo>
                      <a:pt x="22" y="19"/>
                      <a:pt x="26" y="15"/>
                      <a:pt x="26" y="15"/>
                    </a:cubicBezTo>
                    <a:cubicBezTo>
                      <a:pt x="26" y="15"/>
                      <a:pt x="32" y="10"/>
                      <a:pt x="40" y="10"/>
                    </a:cubicBezTo>
                    <a:cubicBezTo>
                      <a:pt x="40" y="10"/>
                      <a:pt x="42" y="9"/>
                      <a:pt x="42" y="8"/>
                    </a:cubicBezTo>
                    <a:cubicBezTo>
                      <a:pt x="42" y="7"/>
                      <a:pt x="42" y="4"/>
                      <a:pt x="44" y="3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7" y="2"/>
                      <a:pt x="48" y="1"/>
                      <a:pt x="49" y="1"/>
                    </a:cubicBezTo>
                    <a:cubicBezTo>
                      <a:pt x="51" y="1"/>
                      <a:pt x="52" y="0"/>
                      <a:pt x="54" y="0"/>
                    </a:cubicBezTo>
                    <a:cubicBezTo>
                      <a:pt x="54" y="0"/>
                      <a:pt x="55" y="0"/>
                      <a:pt x="55" y="1"/>
                    </a:cubicBezTo>
                    <a:cubicBezTo>
                      <a:pt x="56" y="1"/>
                      <a:pt x="57" y="1"/>
                      <a:pt x="57" y="1"/>
                    </a:cubicBezTo>
                    <a:cubicBezTo>
                      <a:pt x="58" y="1"/>
                      <a:pt x="59" y="1"/>
                      <a:pt x="60" y="0"/>
                    </a:cubicBezTo>
                    <a:lnTo>
                      <a:pt x="61" y="1"/>
                    </a:lnTo>
                    <a:cubicBezTo>
                      <a:pt x="61" y="2"/>
                      <a:pt x="61" y="2"/>
                      <a:pt x="61" y="2"/>
                    </a:cubicBezTo>
                    <a:cubicBezTo>
                      <a:pt x="61" y="3"/>
                      <a:pt x="62" y="3"/>
                      <a:pt x="62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4" y="3"/>
                      <a:pt x="65" y="3"/>
                      <a:pt x="66" y="2"/>
                    </a:cubicBezTo>
                    <a:cubicBezTo>
                      <a:pt x="67" y="2"/>
                      <a:pt x="68" y="2"/>
                      <a:pt x="69" y="2"/>
                    </a:cubicBezTo>
                    <a:cubicBezTo>
                      <a:pt x="71" y="2"/>
                      <a:pt x="72" y="2"/>
                      <a:pt x="73" y="3"/>
                    </a:cubicBezTo>
                    <a:cubicBezTo>
                      <a:pt x="74" y="3"/>
                      <a:pt x="74" y="3"/>
                      <a:pt x="75" y="3"/>
                    </a:cubicBezTo>
                    <a:cubicBezTo>
                      <a:pt x="76" y="4"/>
                      <a:pt x="76" y="4"/>
                      <a:pt x="77" y="4"/>
                    </a:cubicBezTo>
                    <a:cubicBezTo>
                      <a:pt x="77" y="4"/>
                      <a:pt x="78" y="5"/>
                      <a:pt x="79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6" y="6"/>
                      <a:pt x="90" y="9"/>
                      <a:pt x="90" y="13"/>
                    </a:cubicBezTo>
                    <a:cubicBezTo>
                      <a:pt x="91" y="16"/>
                      <a:pt x="90" y="19"/>
                      <a:pt x="90" y="22"/>
                    </a:cubicBezTo>
                    <a:lnTo>
                      <a:pt x="90" y="23"/>
                    </a:lnTo>
                    <a:cubicBezTo>
                      <a:pt x="90" y="24"/>
                      <a:pt x="89" y="25"/>
                      <a:pt x="89" y="26"/>
                    </a:cubicBezTo>
                    <a:cubicBezTo>
                      <a:pt x="89" y="27"/>
                      <a:pt x="88" y="28"/>
                      <a:pt x="88" y="28"/>
                    </a:cubicBezTo>
                    <a:cubicBezTo>
                      <a:pt x="88" y="29"/>
                      <a:pt x="88" y="30"/>
                      <a:pt x="89" y="31"/>
                    </a:cubicBezTo>
                    <a:cubicBezTo>
                      <a:pt x="89" y="31"/>
                      <a:pt x="89" y="32"/>
                      <a:pt x="90" y="32"/>
                    </a:cubicBezTo>
                    <a:lnTo>
                      <a:pt x="90" y="33"/>
                    </a:lnTo>
                    <a:cubicBezTo>
                      <a:pt x="92" y="34"/>
                      <a:pt x="90" y="35"/>
                      <a:pt x="89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7" name="Shape 3437"/>
              <p:cNvSpPr/>
              <p:nvPr/>
            </p:nvSpPr>
            <p:spPr>
              <a:xfrm>
                <a:off x="12156556" y="9739743"/>
                <a:ext cx="474851" cy="274358"/>
              </a:xfrm>
              <a:custGeom>
                <a:avLst/>
                <a:gdLst/>
                <a:ahLst/>
                <a:cxnLst/>
                <a:rect l="0" t="0" r="0" b="0"/>
                <a:pathLst>
                  <a:path w="136" h="79" extrusionOk="0">
                    <a:moveTo>
                      <a:pt x="136" y="79"/>
                    </a:moveTo>
                    <a:lnTo>
                      <a:pt x="0" y="79"/>
                    </a:lnTo>
                    <a:lnTo>
                      <a:pt x="5" y="23"/>
                    </a:lnTo>
                    <a:cubicBezTo>
                      <a:pt x="5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4" y="21"/>
                    </a:cubicBezTo>
                    <a:lnTo>
                      <a:pt x="4" y="20"/>
                    </a:lnTo>
                    <a:lnTo>
                      <a:pt x="4" y="19"/>
                    </a:lnTo>
                    <a:cubicBezTo>
                      <a:pt x="3" y="19"/>
                      <a:pt x="3" y="18"/>
                      <a:pt x="3" y="18"/>
                    </a:cubicBezTo>
                    <a:lnTo>
                      <a:pt x="3" y="17"/>
                    </a:lnTo>
                    <a:lnTo>
                      <a:pt x="2" y="17"/>
                    </a:lnTo>
                    <a:cubicBezTo>
                      <a:pt x="2" y="16"/>
                      <a:pt x="2" y="16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lnTo>
                      <a:pt x="1" y="13"/>
                    </a:ln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ubicBezTo>
                      <a:pt x="4" y="2"/>
                      <a:pt x="4" y="2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lnTo>
                      <a:pt x="7" y="1"/>
                    </a:lnTo>
                    <a:cubicBezTo>
                      <a:pt x="7" y="0"/>
                      <a:pt x="7" y="0"/>
                      <a:pt x="7" y="0"/>
                    </a:cubicBezTo>
                    <a:lnTo>
                      <a:pt x="7" y="1"/>
                    </a:lnTo>
                    <a:cubicBezTo>
                      <a:pt x="8" y="1"/>
                      <a:pt x="9" y="2"/>
                      <a:pt x="11" y="2"/>
                    </a:cubicBezTo>
                    <a:lnTo>
                      <a:pt x="12" y="2"/>
                    </a:lnTo>
                    <a:cubicBezTo>
                      <a:pt x="12" y="2"/>
                      <a:pt x="13" y="2"/>
                      <a:pt x="14" y="2"/>
                    </a:cubicBezTo>
                    <a:cubicBezTo>
                      <a:pt x="15" y="2"/>
                      <a:pt x="16" y="2"/>
                      <a:pt x="17" y="2"/>
                    </a:cubicBezTo>
                    <a:cubicBezTo>
                      <a:pt x="17" y="2"/>
                      <a:pt x="18" y="2"/>
                      <a:pt x="19" y="2"/>
                    </a:cubicBezTo>
                    <a:cubicBezTo>
                      <a:pt x="20" y="2"/>
                      <a:pt x="22" y="2"/>
                      <a:pt x="23" y="3"/>
                    </a:cubicBezTo>
                    <a:cubicBezTo>
                      <a:pt x="25" y="3"/>
                      <a:pt x="26" y="3"/>
                      <a:pt x="27" y="3"/>
                    </a:cubicBezTo>
                    <a:cubicBezTo>
                      <a:pt x="29" y="4"/>
                      <a:pt x="30" y="4"/>
                      <a:pt x="31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4"/>
                      <a:pt x="34" y="4"/>
                    </a:cubicBezTo>
                    <a:lnTo>
                      <a:pt x="35" y="4"/>
                    </a:lnTo>
                    <a:cubicBezTo>
                      <a:pt x="37" y="4"/>
                      <a:pt x="37" y="5"/>
                      <a:pt x="38" y="5"/>
                    </a:cubicBezTo>
                    <a:cubicBezTo>
                      <a:pt x="39" y="5"/>
                      <a:pt x="40" y="5"/>
                      <a:pt x="41" y="5"/>
                    </a:cubicBezTo>
                    <a:lnTo>
                      <a:pt x="42" y="5"/>
                    </a:lnTo>
                    <a:cubicBezTo>
                      <a:pt x="43" y="5"/>
                      <a:pt x="45" y="5"/>
                      <a:pt x="46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6"/>
                      <a:pt x="49" y="6"/>
                      <a:pt x="49" y="7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2" y="7"/>
                      <a:pt x="52" y="7"/>
                      <a:pt x="53" y="7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5" y="6"/>
                      <a:pt x="55" y="5"/>
                      <a:pt x="55" y="5"/>
                    </a:cubicBezTo>
                    <a:cubicBezTo>
                      <a:pt x="57" y="5"/>
                      <a:pt x="59" y="4"/>
                      <a:pt x="61" y="3"/>
                    </a:cubicBezTo>
                    <a:cubicBezTo>
                      <a:pt x="62" y="3"/>
                      <a:pt x="63" y="3"/>
                      <a:pt x="64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6" y="3"/>
                      <a:pt x="67" y="3"/>
                      <a:pt x="68" y="3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70" y="3"/>
                      <a:pt x="69" y="3"/>
                      <a:pt x="68" y="3"/>
                    </a:cubicBezTo>
                    <a:lnTo>
                      <a:pt x="68" y="4"/>
                    </a:lnTo>
                    <a:cubicBezTo>
                      <a:pt x="68" y="4"/>
                      <a:pt x="69" y="4"/>
                      <a:pt x="70" y="4"/>
                    </a:cubicBezTo>
                    <a:lnTo>
                      <a:pt x="71" y="4"/>
                    </a:lnTo>
                    <a:lnTo>
                      <a:pt x="71" y="3"/>
                    </a:lnTo>
                    <a:cubicBezTo>
                      <a:pt x="71" y="3"/>
                      <a:pt x="70" y="2"/>
                      <a:pt x="71" y="2"/>
                    </a:cubicBezTo>
                    <a:lnTo>
                      <a:pt x="72" y="2"/>
                    </a:lnTo>
                    <a:cubicBezTo>
                      <a:pt x="72" y="2"/>
                      <a:pt x="73" y="2"/>
                      <a:pt x="74" y="2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7" y="3"/>
                      <a:pt x="78" y="3"/>
                      <a:pt x="79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3"/>
                      <a:pt x="83" y="4"/>
                      <a:pt x="83" y="4"/>
                    </a:cubicBezTo>
                    <a:cubicBezTo>
                      <a:pt x="82" y="4"/>
                      <a:pt x="82" y="5"/>
                      <a:pt x="81" y="5"/>
                    </a:cubicBezTo>
                    <a:lnTo>
                      <a:pt x="80" y="5"/>
                    </a:lnTo>
                    <a:cubicBezTo>
                      <a:pt x="81" y="5"/>
                      <a:pt x="82" y="5"/>
                      <a:pt x="82" y="5"/>
                    </a:cubicBezTo>
                    <a:cubicBezTo>
                      <a:pt x="83" y="6"/>
                      <a:pt x="83" y="6"/>
                      <a:pt x="84" y="6"/>
                    </a:cubicBezTo>
                    <a:lnTo>
                      <a:pt x="85" y="6"/>
                    </a:lnTo>
                    <a:cubicBezTo>
                      <a:pt x="86" y="6"/>
                      <a:pt x="86" y="6"/>
                      <a:pt x="86" y="6"/>
                    </a:cubicBezTo>
                    <a:lnTo>
                      <a:pt x="86" y="5"/>
                    </a:lnTo>
                    <a:lnTo>
                      <a:pt x="87" y="6"/>
                    </a:lnTo>
                    <a:cubicBezTo>
                      <a:pt x="87" y="6"/>
                      <a:pt x="90" y="7"/>
                      <a:pt x="92" y="7"/>
                    </a:cubicBezTo>
                    <a:cubicBezTo>
                      <a:pt x="94" y="7"/>
                      <a:pt x="94" y="7"/>
                      <a:pt x="94" y="6"/>
                    </a:cubicBezTo>
                    <a:lnTo>
                      <a:pt x="95" y="6"/>
                    </a:lnTo>
                    <a:cubicBezTo>
                      <a:pt x="96" y="6"/>
                      <a:pt x="96" y="6"/>
                      <a:pt x="96" y="6"/>
                    </a:cubicBezTo>
                    <a:cubicBezTo>
                      <a:pt x="97" y="6"/>
                      <a:pt x="97" y="6"/>
                      <a:pt x="97" y="6"/>
                    </a:cubicBezTo>
                    <a:lnTo>
                      <a:pt x="98" y="6"/>
                    </a:lnTo>
                    <a:cubicBezTo>
                      <a:pt x="100" y="5"/>
                      <a:pt x="102" y="4"/>
                      <a:pt x="104" y="4"/>
                    </a:cubicBezTo>
                    <a:cubicBezTo>
                      <a:pt x="105" y="4"/>
                      <a:pt x="105" y="4"/>
                      <a:pt x="105" y="4"/>
                    </a:cubicBez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cubicBezTo>
                      <a:pt x="108" y="3"/>
                      <a:pt x="108" y="3"/>
                      <a:pt x="109" y="2"/>
                    </a:cubicBezTo>
                    <a:cubicBezTo>
                      <a:pt x="109" y="1"/>
                      <a:pt x="109" y="1"/>
                      <a:pt x="109" y="1"/>
                    </a:cubicBezTo>
                    <a:lnTo>
                      <a:pt x="110" y="1"/>
                    </a:lnTo>
                    <a:cubicBezTo>
                      <a:pt x="111" y="2"/>
                      <a:pt x="112" y="3"/>
                      <a:pt x="111" y="4"/>
                    </a:cubicBezTo>
                    <a:cubicBezTo>
                      <a:pt x="111" y="5"/>
                      <a:pt x="111" y="5"/>
                      <a:pt x="110" y="6"/>
                    </a:cubicBezTo>
                    <a:lnTo>
                      <a:pt x="109" y="6"/>
                    </a:lnTo>
                    <a:lnTo>
                      <a:pt x="108" y="6"/>
                    </a:lnTo>
                    <a:cubicBezTo>
                      <a:pt x="108" y="7"/>
                      <a:pt x="109" y="8"/>
                      <a:pt x="109" y="8"/>
                    </a:cubicBezTo>
                    <a:cubicBezTo>
                      <a:pt x="111" y="9"/>
                      <a:pt x="111" y="9"/>
                      <a:pt x="111" y="10"/>
                    </a:cubicBezTo>
                    <a:cubicBezTo>
                      <a:pt x="112" y="11"/>
                      <a:pt x="111" y="11"/>
                      <a:pt x="111" y="12"/>
                    </a:cubicBezTo>
                    <a:cubicBezTo>
                      <a:pt x="111" y="13"/>
                      <a:pt x="111" y="14"/>
                      <a:pt x="112" y="15"/>
                    </a:cubicBezTo>
                    <a:lnTo>
                      <a:pt x="112" y="16"/>
                    </a:lnTo>
                    <a:lnTo>
                      <a:pt x="112" y="17"/>
                    </a:lnTo>
                    <a:lnTo>
                      <a:pt x="112" y="18"/>
                    </a:lnTo>
                    <a:lnTo>
                      <a:pt x="112" y="20"/>
                    </a:lnTo>
                    <a:lnTo>
                      <a:pt x="113" y="20"/>
                    </a:lnTo>
                    <a:cubicBezTo>
                      <a:pt x="113" y="21"/>
                      <a:pt x="113" y="21"/>
                      <a:pt x="113" y="21"/>
                    </a:cubicBezTo>
                    <a:cubicBezTo>
                      <a:pt x="112" y="21"/>
                      <a:pt x="112" y="22"/>
                      <a:pt x="112" y="22"/>
                    </a:cubicBezTo>
                    <a:cubicBezTo>
                      <a:pt x="112" y="22"/>
                      <a:pt x="112" y="23"/>
                      <a:pt x="112" y="24"/>
                    </a:cubicBezTo>
                    <a:cubicBezTo>
                      <a:pt x="111" y="26"/>
                      <a:pt x="111" y="28"/>
                      <a:pt x="109" y="29"/>
                    </a:cubicBezTo>
                    <a:cubicBezTo>
                      <a:pt x="108" y="30"/>
                      <a:pt x="107" y="30"/>
                      <a:pt x="108" y="30"/>
                    </a:cubicBezTo>
                    <a:cubicBezTo>
                      <a:pt x="109" y="31"/>
                      <a:pt x="109" y="31"/>
                      <a:pt x="109" y="32"/>
                    </a:cubicBezTo>
                    <a:lnTo>
                      <a:pt x="108" y="32"/>
                    </a:lnTo>
                    <a:cubicBezTo>
                      <a:pt x="108" y="33"/>
                      <a:pt x="107" y="33"/>
                      <a:pt x="108" y="33"/>
                    </a:cubicBezTo>
                    <a:lnTo>
                      <a:pt x="108" y="34"/>
                    </a:lnTo>
                    <a:lnTo>
                      <a:pt x="107" y="34"/>
                    </a:lnTo>
                    <a:cubicBezTo>
                      <a:pt x="105" y="34"/>
                      <a:pt x="104" y="33"/>
                      <a:pt x="103" y="32"/>
                    </a:cubicBezTo>
                    <a:cubicBezTo>
                      <a:pt x="102" y="31"/>
                      <a:pt x="98" y="29"/>
                      <a:pt x="98" y="29"/>
                    </a:cubicBezTo>
                    <a:cubicBezTo>
                      <a:pt x="96" y="28"/>
                      <a:pt x="94" y="27"/>
                      <a:pt x="95" y="26"/>
                    </a:cubicBezTo>
                    <a:cubicBezTo>
                      <a:pt x="95" y="25"/>
                      <a:pt x="92" y="22"/>
                      <a:pt x="92" y="22"/>
                    </a:cubicBezTo>
                    <a:cubicBezTo>
                      <a:pt x="91" y="22"/>
                      <a:pt x="91" y="21"/>
                      <a:pt x="90" y="21"/>
                    </a:cubicBezTo>
                    <a:lnTo>
                      <a:pt x="90" y="20"/>
                    </a:lnTo>
                    <a:lnTo>
                      <a:pt x="89" y="20"/>
                    </a:lnTo>
                    <a:lnTo>
                      <a:pt x="89" y="19"/>
                    </a:lnTo>
                    <a:cubicBezTo>
                      <a:pt x="89" y="19"/>
                      <a:pt x="88" y="18"/>
                      <a:pt x="88" y="17"/>
                    </a:cubicBezTo>
                    <a:cubicBezTo>
                      <a:pt x="88" y="17"/>
                      <a:pt x="88" y="16"/>
                      <a:pt x="87" y="16"/>
                    </a:cubicBezTo>
                    <a:lnTo>
                      <a:pt x="87" y="17"/>
                    </a:lnTo>
                    <a:cubicBezTo>
                      <a:pt x="87" y="18"/>
                      <a:pt x="86" y="19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9" y="21"/>
                      <a:pt x="89" y="21"/>
                      <a:pt x="89" y="22"/>
                    </a:cubicBezTo>
                    <a:lnTo>
                      <a:pt x="89" y="23"/>
                    </a:lnTo>
                    <a:lnTo>
                      <a:pt x="89" y="24"/>
                    </a:lnTo>
                    <a:cubicBezTo>
                      <a:pt x="90" y="24"/>
                      <a:pt x="90" y="24"/>
                      <a:pt x="90" y="25"/>
                    </a:cubicBezTo>
                    <a:cubicBezTo>
                      <a:pt x="91" y="25"/>
                      <a:pt x="92" y="26"/>
                      <a:pt x="92" y="27"/>
                    </a:cubicBezTo>
                    <a:cubicBezTo>
                      <a:pt x="92" y="28"/>
                      <a:pt x="94" y="29"/>
                      <a:pt x="95" y="30"/>
                    </a:cubicBezTo>
                    <a:cubicBezTo>
                      <a:pt x="98" y="31"/>
                      <a:pt x="99" y="32"/>
                      <a:pt x="99" y="33"/>
                    </a:cubicBezTo>
                    <a:lnTo>
                      <a:pt x="98" y="33"/>
                    </a:lnTo>
                    <a:cubicBezTo>
                      <a:pt x="98" y="33"/>
                      <a:pt x="98" y="34"/>
                      <a:pt x="99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00" y="36"/>
                      <a:pt x="100" y="36"/>
                      <a:pt x="101" y="36"/>
                    </a:cubicBezTo>
                    <a:cubicBezTo>
                      <a:pt x="102" y="37"/>
                      <a:pt x="102" y="37"/>
                      <a:pt x="103" y="38"/>
                    </a:cubicBezTo>
                    <a:cubicBezTo>
                      <a:pt x="104" y="39"/>
                      <a:pt x="104" y="40"/>
                      <a:pt x="103" y="40"/>
                    </a:cubicBezTo>
                    <a:cubicBezTo>
                      <a:pt x="103" y="41"/>
                      <a:pt x="103" y="42"/>
                      <a:pt x="103" y="42"/>
                    </a:cubicBezTo>
                    <a:cubicBezTo>
                      <a:pt x="103" y="42"/>
                      <a:pt x="104" y="43"/>
                      <a:pt x="105" y="43"/>
                    </a:cubicBezTo>
                    <a:cubicBezTo>
                      <a:pt x="105" y="43"/>
                      <a:pt x="106" y="43"/>
                      <a:pt x="106" y="44"/>
                    </a:cubicBezTo>
                    <a:cubicBezTo>
                      <a:pt x="107" y="44"/>
                      <a:pt x="107" y="45"/>
                      <a:pt x="108" y="46"/>
                    </a:cubicBezTo>
                    <a:lnTo>
                      <a:pt x="108" y="47"/>
                    </a:lnTo>
                    <a:cubicBezTo>
                      <a:pt x="109" y="48"/>
                      <a:pt x="110" y="49"/>
                      <a:pt x="111" y="50"/>
                    </a:cubicBezTo>
                    <a:cubicBezTo>
                      <a:pt x="112" y="51"/>
                      <a:pt x="113" y="52"/>
                      <a:pt x="113" y="53"/>
                    </a:cubicBezTo>
                    <a:lnTo>
                      <a:pt x="113" y="54"/>
                    </a:lnTo>
                    <a:cubicBezTo>
                      <a:pt x="113" y="54"/>
                      <a:pt x="113" y="55"/>
                      <a:pt x="114" y="56"/>
                    </a:cubicBezTo>
                    <a:cubicBezTo>
                      <a:pt x="116" y="57"/>
                      <a:pt x="116" y="57"/>
                      <a:pt x="117" y="58"/>
                    </a:cubicBezTo>
                    <a:lnTo>
                      <a:pt x="117" y="59"/>
                    </a:lnTo>
                    <a:cubicBezTo>
                      <a:pt x="117" y="60"/>
                      <a:pt x="119" y="61"/>
                      <a:pt x="120" y="62"/>
                    </a:cubicBezTo>
                    <a:lnTo>
                      <a:pt x="121" y="62"/>
                    </a:lnTo>
                    <a:lnTo>
                      <a:pt x="122" y="63"/>
                    </a:lnTo>
                    <a:lnTo>
                      <a:pt x="122" y="64"/>
                    </a:lnTo>
                    <a:cubicBezTo>
                      <a:pt x="122" y="64"/>
                      <a:pt x="121" y="64"/>
                      <a:pt x="120" y="64"/>
                    </a:cubicBezTo>
                    <a:cubicBezTo>
                      <a:pt x="120" y="64"/>
                      <a:pt x="120" y="65"/>
                      <a:pt x="121" y="66"/>
                    </a:cubicBezTo>
                    <a:lnTo>
                      <a:pt x="122" y="66"/>
                    </a:ln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70"/>
                      <a:pt x="123" y="70"/>
                      <a:pt x="123" y="70"/>
                    </a:cubicBezTo>
                    <a:cubicBezTo>
                      <a:pt x="123" y="71"/>
                      <a:pt x="123" y="72"/>
                      <a:pt x="123" y="72"/>
                    </a:cubicBezTo>
                    <a:cubicBezTo>
                      <a:pt x="123" y="73"/>
                      <a:pt x="124" y="73"/>
                      <a:pt x="125" y="73"/>
                    </a:cubicBezTo>
                    <a:lnTo>
                      <a:pt x="126" y="74"/>
                    </a:lnTo>
                    <a:cubicBezTo>
                      <a:pt x="127" y="74"/>
                      <a:pt x="127" y="74"/>
                      <a:pt x="128" y="75"/>
                    </a:cubicBezTo>
                    <a:lnTo>
                      <a:pt x="129" y="75"/>
                    </a:lnTo>
                    <a:cubicBezTo>
                      <a:pt x="130" y="76"/>
                      <a:pt x="131" y="77"/>
                      <a:pt x="132" y="77"/>
                    </a:cubicBezTo>
                    <a:lnTo>
                      <a:pt x="133" y="77"/>
                    </a:lnTo>
                    <a:cubicBezTo>
                      <a:pt x="134" y="77"/>
                      <a:pt x="135" y="77"/>
                      <a:pt x="136" y="78"/>
                    </a:cubicBezTo>
                    <a:cubicBezTo>
                      <a:pt x="136" y="79"/>
                      <a:pt x="136" y="79"/>
                      <a:pt x="136" y="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8" name="Shape 3438"/>
              <p:cNvSpPr/>
              <p:nvPr/>
            </p:nvSpPr>
            <p:spPr>
              <a:xfrm>
                <a:off x="10679241" y="983823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39" name="Shape 3439"/>
              <p:cNvSpPr/>
              <p:nvPr/>
            </p:nvSpPr>
            <p:spPr>
              <a:xfrm>
                <a:off x="10679241" y="9609609"/>
                <a:ext cx="495956" cy="228632"/>
              </a:xfrm>
              <a:custGeom>
                <a:avLst/>
                <a:gdLst/>
                <a:ahLst/>
                <a:cxnLst/>
                <a:rect l="0" t="0" r="0" b="0"/>
                <a:pathLst>
                  <a:path w="142" h="66" extrusionOk="0">
                    <a:moveTo>
                      <a:pt x="141" y="26"/>
                    </a:moveTo>
                    <a:cubicBezTo>
                      <a:pt x="142" y="30"/>
                      <a:pt x="141" y="31"/>
                      <a:pt x="137" y="31"/>
                    </a:cubicBezTo>
                    <a:cubicBezTo>
                      <a:pt x="135" y="31"/>
                      <a:pt x="134" y="31"/>
                      <a:pt x="133" y="31"/>
                    </a:cubicBezTo>
                    <a:cubicBezTo>
                      <a:pt x="132" y="31"/>
                      <a:pt x="131" y="31"/>
                      <a:pt x="130" y="31"/>
                    </a:cubicBezTo>
                    <a:cubicBezTo>
                      <a:pt x="129" y="31"/>
                      <a:pt x="129" y="31"/>
                      <a:pt x="128" y="31"/>
                    </a:cubicBezTo>
                    <a:lnTo>
                      <a:pt x="127" y="31"/>
                    </a:lnTo>
                    <a:cubicBezTo>
                      <a:pt x="126" y="31"/>
                      <a:pt x="126" y="31"/>
                      <a:pt x="124" y="31"/>
                    </a:cubicBezTo>
                    <a:cubicBezTo>
                      <a:pt x="123" y="31"/>
                      <a:pt x="121" y="31"/>
                      <a:pt x="121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19" y="31"/>
                      <a:pt x="120" y="32"/>
                      <a:pt x="121" y="33"/>
                    </a:cubicBezTo>
                    <a:cubicBezTo>
                      <a:pt x="121" y="33"/>
                      <a:pt x="121" y="34"/>
                      <a:pt x="121" y="35"/>
                    </a:cubicBezTo>
                    <a:cubicBezTo>
                      <a:pt x="121" y="35"/>
                      <a:pt x="119" y="35"/>
                      <a:pt x="118" y="35"/>
                    </a:cubicBezTo>
                    <a:cubicBezTo>
                      <a:pt x="113" y="35"/>
                      <a:pt x="112" y="36"/>
                      <a:pt x="111" y="37"/>
                    </a:cubicBezTo>
                    <a:lnTo>
                      <a:pt x="109" y="38"/>
                    </a:lnTo>
                    <a:lnTo>
                      <a:pt x="109" y="39"/>
                    </a:lnTo>
                    <a:cubicBezTo>
                      <a:pt x="109" y="39"/>
                      <a:pt x="111" y="39"/>
                      <a:pt x="111" y="40"/>
                    </a:cubicBezTo>
                    <a:cubicBezTo>
                      <a:pt x="111" y="40"/>
                      <a:pt x="109" y="41"/>
                      <a:pt x="108" y="41"/>
                    </a:cubicBezTo>
                    <a:cubicBezTo>
                      <a:pt x="103" y="42"/>
                      <a:pt x="94" y="48"/>
                      <a:pt x="90" y="50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87" y="52"/>
                      <a:pt x="86" y="52"/>
                      <a:pt x="86" y="52"/>
                    </a:cubicBezTo>
                    <a:cubicBezTo>
                      <a:pt x="85" y="52"/>
                      <a:pt x="83" y="52"/>
                      <a:pt x="83" y="52"/>
                    </a:cubicBezTo>
                    <a:lnTo>
                      <a:pt x="83" y="51"/>
                    </a:lnTo>
                    <a:cubicBezTo>
                      <a:pt x="82" y="51"/>
                      <a:pt x="82" y="51"/>
                      <a:pt x="82" y="51"/>
                    </a:cubicBezTo>
                    <a:cubicBezTo>
                      <a:pt x="78" y="51"/>
                      <a:pt x="77" y="52"/>
                      <a:pt x="76" y="52"/>
                    </a:cubicBezTo>
                    <a:lnTo>
                      <a:pt x="75" y="52"/>
                    </a:lnTo>
                    <a:cubicBezTo>
                      <a:pt x="74" y="52"/>
                      <a:pt x="74" y="52"/>
                      <a:pt x="73" y="52"/>
                    </a:cubicBezTo>
                    <a:cubicBezTo>
                      <a:pt x="72" y="52"/>
                      <a:pt x="71" y="52"/>
                      <a:pt x="71" y="52"/>
                    </a:cubicBezTo>
                    <a:cubicBezTo>
                      <a:pt x="65" y="52"/>
                      <a:pt x="59" y="56"/>
                      <a:pt x="56" y="58"/>
                    </a:cubicBezTo>
                    <a:cubicBezTo>
                      <a:pt x="54" y="59"/>
                      <a:pt x="53" y="59"/>
                      <a:pt x="52" y="59"/>
                    </a:cubicBezTo>
                    <a:lnTo>
                      <a:pt x="51" y="59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0" y="65"/>
                    </a:lnTo>
                    <a:lnTo>
                      <a:pt x="1" y="65"/>
                    </a:ln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3"/>
                      <a:pt x="2" y="63"/>
                    </a:cubicBezTo>
                    <a:cubicBezTo>
                      <a:pt x="3" y="62"/>
                      <a:pt x="3" y="62"/>
                      <a:pt x="4" y="62"/>
                    </a:cubicBezTo>
                    <a:lnTo>
                      <a:pt x="5" y="62"/>
                    </a:lnTo>
                    <a:cubicBezTo>
                      <a:pt x="5" y="61"/>
                      <a:pt x="6" y="61"/>
                      <a:pt x="6" y="61"/>
                    </a:cubicBezTo>
                    <a:cubicBezTo>
                      <a:pt x="7" y="61"/>
                      <a:pt x="7" y="61"/>
                      <a:pt x="8" y="61"/>
                    </a:cubicBezTo>
                    <a:cubicBezTo>
                      <a:pt x="9" y="61"/>
                      <a:pt x="9" y="61"/>
                      <a:pt x="10" y="61"/>
                    </a:cubicBezTo>
                    <a:cubicBezTo>
                      <a:pt x="11" y="61"/>
                      <a:pt x="11" y="61"/>
                      <a:pt x="12" y="61"/>
                    </a:cubicBezTo>
                    <a:lnTo>
                      <a:pt x="13" y="61"/>
                    </a:lnTo>
                    <a:cubicBezTo>
                      <a:pt x="15" y="60"/>
                      <a:pt x="15" y="60"/>
                      <a:pt x="16" y="60"/>
                    </a:cubicBezTo>
                    <a:lnTo>
                      <a:pt x="16" y="59"/>
                    </a:lnTo>
                    <a:cubicBezTo>
                      <a:pt x="17" y="59"/>
                      <a:pt x="17" y="59"/>
                      <a:pt x="18" y="59"/>
                    </a:cubicBezTo>
                    <a:lnTo>
                      <a:pt x="19" y="59"/>
                    </a:lnTo>
                    <a:cubicBezTo>
                      <a:pt x="20" y="59"/>
                      <a:pt x="20" y="59"/>
                      <a:pt x="21" y="59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3" y="58"/>
                      <a:pt x="23" y="57"/>
                    </a:cubicBezTo>
                    <a:lnTo>
                      <a:pt x="24" y="57"/>
                    </a:lnTo>
                    <a:lnTo>
                      <a:pt x="24" y="56"/>
                    </a:lnTo>
                    <a:cubicBezTo>
                      <a:pt x="25" y="55"/>
                      <a:pt x="26" y="55"/>
                      <a:pt x="27" y="55"/>
                    </a:cubicBezTo>
                    <a:lnTo>
                      <a:pt x="28" y="54"/>
                    </a:lnTo>
                    <a:cubicBezTo>
                      <a:pt x="29" y="54"/>
                      <a:pt x="30" y="54"/>
                      <a:pt x="32" y="53"/>
                    </a:cubicBezTo>
                    <a:cubicBezTo>
                      <a:pt x="32" y="52"/>
                      <a:pt x="33" y="52"/>
                      <a:pt x="34" y="52"/>
                    </a:cubicBezTo>
                    <a:cubicBezTo>
                      <a:pt x="35" y="51"/>
                      <a:pt x="37" y="50"/>
                      <a:pt x="38" y="50"/>
                    </a:cubicBezTo>
                    <a:cubicBezTo>
                      <a:pt x="39" y="49"/>
                      <a:pt x="39" y="49"/>
                      <a:pt x="41" y="48"/>
                    </a:cubicBezTo>
                    <a:cubicBezTo>
                      <a:pt x="43" y="48"/>
                      <a:pt x="43" y="47"/>
                      <a:pt x="43" y="46"/>
                    </a:cubicBezTo>
                    <a:lnTo>
                      <a:pt x="44" y="46"/>
                    </a:lnTo>
                    <a:cubicBezTo>
                      <a:pt x="44" y="45"/>
                      <a:pt x="44" y="44"/>
                      <a:pt x="44" y="44"/>
                    </a:cubicBezTo>
                    <a:lnTo>
                      <a:pt x="43" y="43"/>
                    </a:lnTo>
                    <a:cubicBezTo>
                      <a:pt x="43" y="43"/>
                      <a:pt x="42" y="43"/>
                      <a:pt x="42" y="42"/>
                    </a:cubicBezTo>
                    <a:cubicBezTo>
                      <a:pt x="42" y="42"/>
                      <a:pt x="42" y="41"/>
                      <a:pt x="43" y="41"/>
                    </a:cubicBezTo>
                    <a:cubicBezTo>
                      <a:pt x="43" y="41"/>
                      <a:pt x="44" y="41"/>
                      <a:pt x="44" y="40"/>
                    </a:cubicBezTo>
                    <a:lnTo>
                      <a:pt x="44" y="39"/>
                    </a:lnTo>
                    <a:cubicBezTo>
                      <a:pt x="45" y="39"/>
                      <a:pt x="45" y="39"/>
                      <a:pt x="45" y="38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6" y="35"/>
                      <a:pt x="46" y="35"/>
                      <a:pt x="47" y="34"/>
                    </a:cubicBezTo>
                    <a:lnTo>
                      <a:pt x="48" y="33"/>
                    </a:lnTo>
                    <a:lnTo>
                      <a:pt x="49" y="32"/>
                    </a:lnTo>
                    <a:cubicBezTo>
                      <a:pt x="49" y="32"/>
                      <a:pt x="49" y="31"/>
                      <a:pt x="50" y="31"/>
                    </a:cubicBezTo>
                    <a:lnTo>
                      <a:pt x="51" y="31"/>
                    </a:lnTo>
                    <a:cubicBezTo>
                      <a:pt x="52" y="30"/>
                      <a:pt x="52" y="30"/>
                      <a:pt x="52" y="30"/>
                    </a:cubicBezTo>
                    <a:lnTo>
                      <a:pt x="53" y="30"/>
                    </a:lnTo>
                    <a:cubicBezTo>
                      <a:pt x="54" y="29"/>
                      <a:pt x="55" y="28"/>
                      <a:pt x="55" y="27"/>
                    </a:cubicBezTo>
                    <a:lnTo>
                      <a:pt x="55" y="26"/>
                    </a:lnTo>
                    <a:cubicBezTo>
                      <a:pt x="55" y="26"/>
                      <a:pt x="55" y="25"/>
                      <a:pt x="56" y="24"/>
                    </a:cubicBezTo>
                    <a:cubicBezTo>
                      <a:pt x="56" y="24"/>
                      <a:pt x="57" y="24"/>
                      <a:pt x="59" y="24"/>
                    </a:cubicBezTo>
                    <a:cubicBezTo>
                      <a:pt x="61" y="23"/>
                      <a:pt x="61" y="23"/>
                      <a:pt x="62" y="22"/>
                    </a:cubicBezTo>
                    <a:cubicBezTo>
                      <a:pt x="63" y="21"/>
                      <a:pt x="63" y="21"/>
                      <a:pt x="65" y="20"/>
                    </a:cubicBezTo>
                    <a:cubicBezTo>
                      <a:pt x="65" y="20"/>
                      <a:pt x="66" y="20"/>
                      <a:pt x="67" y="20"/>
                    </a:cubicBezTo>
                    <a:cubicBezTo>
                      <a:pt x="67" y="20"/>
                      <a:pt x="68" y="20"/>
                      <a:pt x="68" y="19"/>
                    </a:cubicBezTo>
                    <a:cubicBezTo>
                      <a:pt x="70" y="19"/>
                      <a:pt x="71" y="19"/>
                      <a:pt x="72" y="18"/>
                    </a:cubicBezTo>
                    <a:cubicBezTo>
                      <a:pt x="73" y="18"/>
                      <a:pt x="74" y="18"/>
                      <a:pt x="74" y="17"/>
                    </a:cubicBezTo>
                    <a:cubicBezTo>
                      <a:pt x="75" y="17"/>
                      <a:pt x="75" y="17"/>
                      <a:pt x="76" y="17"/>
                    </a:cubicBezTo>
                    <a:cubicBezTo>
                      <a:pt x="76" y="16"/>
                      <a:pt x="77" y="16"/>
                      <a:pt x="78" y="16"/>
                    </a:cubicBezTo>
                    <a:cubicBezTo>
                      <a:pt x="78" y="16"/>
                      <a:pt x="79" y="16"/>
                      <a:pt x="80" y="16"/>
                    </a:cubicBezTo>
                    <a:lnTo>
                      <a:pt x="80" y="15"/>
                    </a:lnTo>
                    <a:lnTo>
                      <a:pt x="81" y="15"/>
                    </a:lnTo>
                    <a:cubicBezTo>
                      <a:pt x="82" y="15"/>
                      <a:pt x="82" y="15"/>
                      <a:pt x="82" y="15"/>
                    </a:cubicBezTo>
                    <a:lnTo>
                      <a:pt x="83" y="15"/>
                    </a:lnTo>
                    <a:cubicBezTo>
                      <a:pt x="84" y="15"/>
                      <a:pt x="85" y="15"/>
                      <a:pt x="85" y="15"/>
                    </a:cubicBezTo>
                    <a:lnTo>
                      <a:pt x="85" y="14"/>
                    </a:lnTo>
                    <a:cubicBezTo>
                      <a:pt x="86" y="14"/>
                      <a:pt x="86" y="14"/>
                      <a:pt x="86" y="13"/>
                    </a:cubicBezTo>
                    <a:lnTo>
                      <a:pt x="87" y="13"/>
                    </a:lnTo>
                    <a:cubicBezTo>
                      <a:pt x="89" y="12"/>
                      <a:pt x="90" y="11"/>
                      <a:pt x="91" y="11"/>
                    </a:cubicBezTo>
                    <a:cubicBezTo>
                      <a:pt x="91" y="10"/>
                      <a:pt x="92" y="10"/>
                      <a:pt x="92" y="9"/>
                    </a:cubicBezTo>
                    <a:lnTo>
                      <a:pt x="92" y="8"/>
                    </a:lnTo>
                    <a:cubicBezTo>
                      <a:pt x="93" y="7"/>
                      <a:pt x="94" y="6"/>
                      <a:pt x="95" y="5"/>
                    </a:cubicBezTo>
                    <a:cubicBezTo>
                      <a:pt x="96" y="5"/>
                      <a:pt x="97" y="4"/>
                      <a:pt x="98" y="3"/>
                    </a:cubicBezTo>
                    <a:cubicBezTo>
                      <a:pt x="99" y="2"/>
                      <a:pt x="99" y="1"/>
                      <a:pt x="101" y="1"/>
                    </a:cubicBezTo>
                    <a:cubicBezTo>
                      <a:pt x="102" y="0"/>
                      <a:pt x="103" y="0"/>
                      <a:pt x="104" y="0"/>
                    </a:cubicBezTo>
                    <a:lnTo>
                      <a:pt x="105" y="0"/>
                    </a:lnTo>
                    <a:cubicBezTo>
                      <a:pt x="107" y="0"/>
                      <a:pt x="107" y="1"/>
                      <a:pt x="108" y="2"/>
                    </a:cubicBezTo>
                    <a:cubicBezTo>
                      <a:pt x="108" y="3"/>
                      <a:pt x="109" y="4"/>
                      <a:pt x="111" y="4"/>
                    </a:cubicBezTo>
                    <a:cubicBezTo>
                      <a:pt x="112" y="4"/>
                      <a:pt x="113" y="5"/>
                      <a:pt x="114" y="5"/>
                    </a:cubicBezTo>
                    <a:cubicBezTo>
                      <a:pt x="115" y="5"/>
                      <a:pt x="116" y="5"/>
                      <a:pt x="117" y="5"/>
                    </a:cubicBezTo>
                    <a:cubicBezTo>
                      <a:pt x="118" y="5"/>
                      <a:pt x="118" y="4"/>
                      <a:pt x="118" y="4"/>
                    </a:cubicBezTo>
                    <a:cubicBezTo>
                      <a:pt x="119" y="4"/>
                      <a:pt x="120" y="4"/>
                      <a:pt x="121" y="4"/>
                    </a:cubicBezTo>
                    <a:cubicBezTo>
                      <a:pt x="122" y="4"/>
                      <a:pt x="122" y="4"/>
                      <a:pt x="123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4"/>
                      <a:pt x="126" y="5"/>
                      <a:pt x="127" y="5"/>
                    </a:cubicBezTo>
                    <a:cubicBezTo>
                      <a:pt x="127" y="5"/>
                      <a:pt x="128" y="4"/>
                      <a:pt x="129" y="4"/>
                    </a:cubicBezTo>
                    <a:cubicBezTo>
                      <a:pt x="129" y="4"/>
                      <a:pt x="130" y="4"/>
                      <a:pt x="131" y="4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3" y="5"/>
                      <a:pt x="133" y="6"/>
                      <a:pt x="134" y="6"/>
                    </a:cubicBezTo>
                    <a:lnTo>
                      <a:pt x="134" y="5"/>
                    </a:lnTo>
                    <a:lnTo>
                      <a:pt x="135" y="5"/>
                    </a:lnTo>
                    <a:lnTo>
                      <a:pt x="137" y="5"/>
                    </a:lnTo>
                    <a:cubicBezTo>
                      <a:pt x="138" y="5"/>
                      <a:pt x="138" y="5"/>
                      <a:pt x="138" y="5"/>
                    </a:cubicBezTo>
                    <a:cubicBezTo>
                      <a:pt x="140" y="7"/>
                      <a:pt x="140" y="9"/>
                      <a:pt x="141" y="9"/>
                    </a:cubicBezTo>
                    <a:cubicBezTo>
                      <a:pt x="142" y="10"/>
                      <a:pt x="143" y="11"/>
                      <a:pt x="141" y="14"/>
                    </a:cubicBezTo>
                    <a:cubicBezTo>
                      <a:pt x="140" y="15"/>
                      <a:pt x="139" y="16"/>
                      <a:pt x="139" y="17"/>
                    </a:cubicBezTo>
                    <a:lnTo>
                      <a:pt x="139" y="18"/>
                    </a:lnTo>
                    <a:cubicBezTo>
                      <a:pt x="138" y="19"/>
                      <a:pt x="139" y="21"/>
                      <a:pt x="140" y="23"/>
                    </a:cubicBezTo>
                    <a:cubicBezTo>
                      <a:pt x="140" y="24"/>
                      <a:pt x="140" y="25"/>
                      <a:pt x="141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0" name="Shape 3440"/>
              <p:cNvSpPr/>
              <p:nvPr/>
            </p:nvSpPr>
            <p:spPr>
              <a:xfrm>
                <a:off x="10461161" y="9838231"/>
                <a:ext cx="390433" cy="196975"/>
              </a:xfrm>
              <a:custGeom>
                <a:avLst/>
                <a:gdLst/>
                <a:ahLst/>
                <a:cxnLst/>
                <a:rect l="0" t="0" r="0" b="0"/>
                <a:pathLst>
                  <a:path w="112" h="57" extrusionOk="0">
                    <a:moveTo>
                      <a:pt x="112" y="1"/>
                    </a:moveTo>
                    <a:lnTo>
                      <a:pt x="112" y="2"/>
                    </a:lnTo>
                    <a:lnTo>
                      <a:pt x="112" y="3"/>
                    </a:lnTo>
                    <a:lnTo>
                      <a:pt x="107" y="16"/>
                    </a:lnTo>
                    <a:lnTo>
                      <a:pt x="70" y="15"/>
                    </a:lnTo>
                    <a:lnTo>
                      <a:pt x="65" y="34"/>
                    </a:lnTo>
                    <a:cubicBezTo>
                      <a:pt x="65" y="34"/>
                      <a:pt x="64" y="36"/>
                      <a:pt x="62" y="36"/>
                    </a:cubicBezTo>
                    <a:lnTo>
                      <a:pt x="61" y="36"/>
                    </a:lnTo>
                    <a:cubicBezTo>
                      <a:pt x="54" y="36"/>
                      <a:pt x="50" y="38"/>
                      <a:pt x="50" y="42"/>
                    </a:cubicBezTo>
                    <a:cubicBezTo>
                      <a:pt x="50" y="49"/>
                      <a:pt x="49" y="52"/>
                      <a:pt x="49" y="52"/>
                    </a:cubicBezTo>
                    <a:lnTo>
                      <a:pt x="8" y="51"/>
                    </a:lnTo>
                    <a:cubicBezTo>
                      <a:pt x="7" y="51"/>
                      <a:pt x="6" y="51"/>
                      <a:pt x="5" y="52"/>
                    </a:cubicBezTo>
                    <a:cubicBezTo>
                      <a:pt x="4" y="53"/>
                      <a:pt x="4" y="54"/>
                      <a:pt x="4" y="55"/>
                    </a:cubicBezTo>
                    <a:cubicBezTo>
                      <a:pt x="3" y="55"/>
                      <a:pt x="3" y="56"/>
                      <a:pt x="2" y="56"/>
                    </a:cubicBezTo>
                    <a:cubicBezTo>
                      <a:pt x="2" y="56"/>
                      <a:pt x="2" y="57"/>
                      <a:pt x="1" y="57"/>
                    </a:cubicBezTo>
                    <a:lnTo>
                      <a:pt x="0" y="57"/>
                    </a:lnTo>
                    <a:cubicBezTo>
                      <a:pt x="0" y="56"/>
                      <a:pt x="0" y="56"/>
                      <a:pt x="0" y="55"/>
                    </a:cubicBezTo>
                    <a:lnTo>
                      <a:pt x="1" y="54"/>
                    </a:lnTo>
                    <a:cubicBezTo>
                      <a:pt x="1" y="53"/>
                      <a:pt x="2" y="52"/>
                      <a:pt x="2" y="52"/>
                    </a:cubicBezTo>
                    <a:cubicBezTo>
                      <a:pt x="2" y="51"/>
                      <a:pt x="3" y="51"/>
                      <a:pt x="3" y="51"/>
                    </a:cubicBezTo>
                    <a:cubicBezTo>
                      <a:pt x="4" y="50"/>
                      <a:pt x="4" y="50"/>
                      <a:pt x="4" y="49"/>
                    </a:cubicBezTo>
                    <a:lnTo>
                      <a:pt x="4" y="48"/>
                    </a:lnTo>
                    <a:lnTo>
                      <a:pt x="4" y="47"/>
                    </a:lnTo>
                    <a:cubicBezTo>
                      <a:pt x="5" y="47"/>
                      <a:pt x="5" y="46"/>
                      <a:pt x="5" y="46"/>
                    </a:cubicBezTo>
                    <a:cubicBezTo>
                      <a:pt x="5" y="46"/>
                      <a:pt x="6" y="46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1" y="43"/>
                      <a:pt x="11" y="42"/>
                    </a:cubicBezTo>
                    <a:cubicBezTo>
                      <a:pt x="12" y="42"/>
                      <a:pt x="12" y="42"/>
                      <a:pt x="12" y="41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38"/>
                    </a:cubicBezTo>
                    <a:lnTo>
                      <a:pt x="14" y="37"/>
                    </a:lnTo>
                    <a:lnTo>
                      <a:pt x="15" y="37"/>
                    </a:lnTo>
                    <a:cubicBezTo>
                      <a:pt x="15" y="37"/>
                      <a:pt x="16" y="37"/>
                      <a:pt x="16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5"/>
                      <a:pt x="18" y="34"/>
                      <a:pt x="18" y="34"/>
                    </a:cubicBezTo>
                    <a:cubicBezTo>
                      <a:pt x="19" y="34"/>
                      <a:pt x="20" y="34"/>
                      <a:pt x="20" y="33"/>
                    </a:cubicBezTo>
                    <a:cubicBezTo>
                      <a:pt x="20" y="33"/>
                      <a:pt x="21" y="33"/>
                      <a:pt x="21" y="32"/>
                    </a:cubicBezTo>
                    <a:cubicBezTo>
                      <a:pt x="22" y="32"/>
                      <a:pt x="22" y="31"/>
                      <a:pt x="22" y="31"/>
                    </a:cubicBezTo>
                    <a:lnTo>
                      <a:pt x="23" y="30"/>
                    </a:lnTo>
                    <a:cubicBezTo>
                      <a:pt x="24" y="29"/>
                      <a:pt x="25" y="29"/>
                      <a:pt x="26" y="28"/>
                    </a:cubicBezTo>
                    <a:lnTo>
                      <a:pt x="27" y="28"/>
                    </a:lnTo>
                    <a:lnTo>
                      <a:pt x="28" y="27"/>
                    </a:lnTo>
                    <a:cubicBezTo>
                      <a:pt x="29" y="27"/>
                      <a:pt x="31" y="26"/>
                      <a:pt x="32" y="26"/>
                    </a:cubicBezTo>
                    <a:lnTo>
                      <a:pt x="33" y="25"/>
                    </a:lnTo>
                    <a:cubicBezTo>
                      <a:pt x="34" y="25"/>
                      <a:pt x="35" y="24"/>
                      <a:pt x="36" y="24"/>
                    </a:cubicBezTo>
                    <a:cubicBezTo>
                      <a:pt x="37" y="23"/>
                      <a:pt x="38" y="23"/>
                      <a:pt x="38" y="22"/>
                    </a:cubicBezTo>
                    <a:cubicBezTo>
                      <a:pt x="39" y="21"/>
                      <a:pt x="39" y="21"/>
                      <a:pt x="39" y="20"/>
                    </a:cubicBezTo>
                    <a:lnTo>
                      <a:pt x="39" y="19"/>
                    </a:lnTo>
                    <a:cubicBezTo>
                      <a:pt x="39" y="18"/>
                      <a:pt x="40" y="17"/>
                      <a:pt x="41" y="16"/>
                    </a:cubicBezTo>
                    <a:cubicBezTo>
                      <a:pt x="42" y="15"/>
                      <a:pt x="43" y="15"/>
                      <a:pt x="43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3"/>
                      <a:pt x="45" y="12"/>
                      <a:pt x="45" y="12"/>
                    </a:cubicBezTo>
                    <a:cubicBezTo>
                      <a:pt x="46" y="12"/>
                      <a:pt x="46" y="11"/>
                      <a:pt x="47" y="11"/>
                    </a:cubicBezTo>
                    <a:cubicBezTo>
                      <a:pt x="47" y="10"/>
                      <a:pt x="48" y="10"/>
                      <a:pt x="50" y="9"/>
                    </a:cubicBezTo>
                    <a:lnTo>
                      <a:pt x="51" y="9"/>
                    </a:lnTo>
                    <a:cubicBezTo>
                      <a:pt x="52" y="9"/>
                      <a:pt x="52" y="9"/>
                      <a:pt x="52" y="9"/>
                    </a:cubicBezTo>
                    <a:cubicBezTo>
                      <a:pt x="54" y="8"/>
                      <a:pt x="54" y="7"/>
                      <a:pt x="55" y="7"/>
                    </a:cubicBezTo>
                    <a:cubicBezTo>
                      <a:pt x="55" y="6"/>
                      <a:pt x="55" y="6"/>
                      <a:pt x="56" y="6"/>
                    </a:cubicBezTo>
                    <a:cubicBezTo>
                      <a:pt x="57" y="5"/>
                      <a:pt x="58" y="4"/>
                      <a:pt x="59" y="3"/>
                    </a:cubicBezTo>
                    <a:cubicBezTo>
                      <a:pt x="59" y="2"/>
                      <a:pt x="60" y="2"/>
                      <a:pt x="61" y="1"/>
                    </a:cubicBezTo>
                    <a:lnTo>
                      <a:pt x="62" y="0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1" name="Shape 3441"/>
              <p:cNvSpPr/>
              <p:nvPr/>
            </p:nvSpPr>
            <p:spPr>
              <a:xfrm>
                <a:off x="10981739" y="9922659"/>
                <a:ext cx="3517" cy="0"/>
              </a:xfrm>
              <a:custGeom>
                <a:avLst/>
                <a:gdLst/>
                <a:ahLst/>
                <a:cxnLst/>
                <a:rect l="0" t="0" r="0" b="0"/>
                <a:pathLst>
                  <a:path w="2" h="120000" extrusionOk="0">
                    <a:moveTo>
                      <a:pt x="2" y="0"/>
                    </a:moveTo>
                    <a:lnTo>
                      <a:pt x="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2" name="Shape 3442"/>
              <p:cNvSpPr/>
              <p:nvPr/>
            </p:nvSpPr>
            <p:spPr>
              <a:xfrm>
                <a:off x="10425987" y="10267366"/>
                <a:ext cx="126627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37" h="14" extrusionOk="0">
                    <a:moveTo>
                      <a:pt x="37" y="0"/>
                    </a:moveTo>
                    <a:cubicBezTo>
                      <a:pt x="37" y="1"/>
                      <a:pt x="36" y="2"/>
                      <a:pt x="36" y="3"/>
                    </a:cubicBezTo>
                    <a:cubicBezTo>
                      <a:pt x="36" y="4"/>
                      <a:pt x="36" y="5"/>
                      <a:pt x="36" y="6"/>
                    </a:cubicBezTo>
                    <a:lnTo>
                      <a:pt x="36" y="7"/>
                    </a:lnTo>
                    <a:cubicBezTo>
                      <a:pt x="36" y="8"/>
                      <a:pt x="34" y="8"/>
                      <a:pt x="32" y="8"/>
                    </a:cubicBezTo>
                    <a:cubicBezTo>
                      <a:pt x="32" y="8"/>
                      <a:pt x="32" y="9"/>
                      <a:pt x="31" y="9"/>
                    </a:cubicBezTo>
                    <a:cubicBezTo>
                      <a:pt x="30" y="9"/>
                      <a:pt x="30" y="9"/>
                      <a:pt x="29" y="9"/>
                    </a:cubicBezTo>
                    <a:lnTo>
                      <a:pt x="28" y="9"/>
                    </a:lnTo>
                    <a:cubicBezTo>
                      <a:pt x="27" y="9"/>
                      <a:pt x="26" y="9"/>
                      <a:pt x="26" y="9"/>
                    </a:cubicBezTo>
                    <a:cubicBezTo>
                      <a:pt x="25" y="10"/>
                      <a:pt x="24" y="10"/>
                      <a:pt x="23" y="11"/>
                    </a:cubicBezTo>
                    <a:cubicBezTo>
                      <a:pt x="23" y="11"/>
                      <a:pt x="23" y="12"/>
                      <a:pt x="22" y="12"/>
                    </a:cubicBezTo>
                    <a:lnTo>
                      <a:pt x="21" y="13"/>
                    </a:lnTo>
                    <a:cubicBezTo>
                      <a:pt x="20" y="13"/>
                      <a:pt x="20" y="13"/>
                      <a:pt x="20" y="14"/>
                    </a:cubicBezTo>
                    <a:lnTo>
                      <a:pt x="19" y="14"/>
                    </a:ln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lnTo>
                      <a:pt x="18" y="13"/>
                    </a:lnTo>
                    <a:lnTo>
                      <a:pt x="17" y="13"/>
                    </a:lnTo>
                    <a:cubicBezTo>
                      <a:pt x="16" y="13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7" y="12"/>
                    </a:cubicBezTo>
                    <a:cubicBezTo>
                      <a:pt x="17" y="12"/>
                      <a:pt x="17" y="11"/>
                      <a:pt x="16" y="11"/>
                    </a:cubicBezTo>
                    <a:cubicBezTo>
                      <a:pt x="15" y="11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6" y="9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lnTo>
                      <a:pt x="19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8"/>
                    </a:lnTo>
                    <a:cubicBezTo>
                      <a:pt x="17" y="8"/>
                      <a:pt x="17" y="8"/>
                      <a:pt x="17" y="8"/>
                    </a:cubicBezTo>
                    <a:lnTo>
                      <a:pt x="16" y="8"/>
                    </a:lnTo>
                    <a:cubicBezTo>
                      <a:pt x="15" y="8"/>
                      <a:pt x="15" y="8"/>
                      <a:pt x="14" y="8"/>
                    </a:cubicBezTo>
                    <a:lnTo>
                      <a:pt x="14" y="7"/>
                    </a:lnTo>
                    <a:cubicBezTo>
                      <a:pt x="14" y="7"/>
                      <a:pt x="15" y="7"/>
                      <a:pt x="17" y="7"/>
                    </a:cubicBezTo>
                    <a:cubicBezTo>
                      <a:pt x="18" y="7"/>
                      <a:pt x="18" y="6"/>
                      <a:pt x="19" y="6"/>
                    </a:cubicBezTo>
                    <a:lnTo>
                      <a:pt x="18" y="6"/>
                    </a:lnTo>
                    <a:cubicBezTo>
                      <a:pt x="17" y="6"/>
                      <a:pt x="17" y="6"/>
                      <a:pt x="17" y="6"/>
                    </a:cubicBezTo>
                    <a:lnTo>
                      <a:pt x="16" y="6"/>
                    </a:lnTo>
                    <a:lnTo>
                      <a:pt x="15" y="6"/>
                    </a:lnTo>
                    <a:cubicBezTo>
                      <a:pt x="14" y="6"/>
                      <a:pt x="14" y="6"/>
                      <a:pt x="13" y="6"/>
                    </a:cubicBezTo>
                    <a:cubicBezTo>
                      <a:pt x="12" y="7"/>
                      <a:pt x="12" y="7"/>
                      <a:pt x="10" y="7"/>
                    </a:cubicBez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cubicBezTo>
                      <a:pt x="5" y="6"/>
                      <a:pt x="5" y="5"/>
                      <a:pt x="4" y="5"/>
                    </a:cubicBezTo>
                    <a:lnTo>
                      <a:pt x="5" y="4"/>
                    </a:lnTo>
                    <a:lnTo>
                      <a:pt x="5" y="3"/>
                    </a:ln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lnTo>
                      <a:pt x="1" y="4"/>
                    </a:lnTo>
                    <a:cubicBezTo>
                      <a:pt x="1" y="3"/>
                      <a:pt x="0" y="3"/>
                      <a:pt x="0" y="3"/>
                    </a:cubicBezTo>
                    <a:lnTo>
                      <a:pt x="1" y="3"/>
                    </a:ln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9" y="2"/>
                    </a:ln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2" y="2"/>
                      <a:pt x="13" y="2"/>
                    </a:cubicBez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cubicBezTo>
                      <a:pt x="18" y="2"/>
                      <a:pt x="18" y="2"/>
                      <a:pt x="19" y="2"/>
                    </a:cubicBezTo>
                    <a:lnTo>
                      <a:pt x="20" y="1"/>
                    </a:lnTo>
                    <a:lnTo>
                      <a:pt x="21" y="1"/>
                    </a:lnTo>
                    <a:cubicBezTo>
                      <a:pt x="22" y="1"/>
                      <a:pt x="22" y="1"/>
                      <a:pt x="22" y="1"/>
                    </a:cubicBezTo>
                    <a:lnTo>
                      <a:pt x="23" y="0"/>
                    </a:lnTo>
                    <a:lnTo>
                      <a:pt x="24" y="0"/>
                    </a:ln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8" y="0"/>
                    </a:cubicBezTo>
                    <a:lnTo>
                      <a:pt x="29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4" y="0"/>
                    </a:cubicBezTo>
                    <a:cubicBezTo>
                      <a:pt x="35" y="0"/>
                      <a:pt x="36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3" name="Shape 3443"/>
              <p:cNvSpPr/>
              <p:nvPr/>
            </p:nvSpPr>
            <p:spPr>
              <a:xfrm>
                <a:off x="10492818" y="10267366"/>
                <a:ext cx="295463" cy="151249"/>
              </a:xfrm>
              <a:custGeom>
                <a:avLst/>
                <a:gdLst/>
                <a:ahLst/>
                <a:cxnLst/>
                <a:rect l="0" t="0" r="0" b="0"/>
                <a:pathLst>
                  <a:path w="85" h="44" extrusionOk="0">
                    <a:moveTo>
                      <a:pt x="85" y="34"/>
                    </a:moveTo>
                    <a:lnTo>
                      <a:pt x="84" y="34"/>
                    </a:lnTo>
                    <a:cubicBezTo>
                      <a:pt x="83" y="34"/>
                      <a:pt x="82" y="34"/>
                      <a:pt x="81" y="34"/>
                    </a:cubicBezTo>
                    <a:lnTo>
                      <a:pt x="80" y="34"/>
                    </a:lnTo>
                    <a:cubicBezTo>
                      <a:pt x="79" y="34"/>
                      <a:pt x="78" y="34"/>
                      <a:pt x="78" y="35"/>
                    </a:cubicBezTo>
                    <a:cubicBezTo>
                      <a:pt x="78" y="35"/>
                      <a:pt x="79" y="36"/>
                      <a:pt x="79" y="37"/>
                    </a:cubicBezTo>
                    <a:lnTo>
                      <a:pt x="80" y="37"/>
                    </a:lnTo>
                    <a:cubicBezTo>
                      <a:pt x="80" y="37"/>
                      <a:pt x="81" y="38"/>
                      <a:pt x="80" y="38"/>
                    </a:cubicBezTo>
                    <a:cubicBezTo>
                      <a:pt x="80" y="39"/>
                      <a:pt x="79" y="39"/>
                      <a:pt x="79" y="40"/>
                    </a:cubicBezTo>
                    <a:cubicBezTo>
                      <a:pt x="79" y="40"/>
                      <a:pt x="78" y="40"/>
                      <a:pt x="77" y="40"/>
                    </a:cubicBezTo>
                    <a:cubicBezTo>
                      <a:pt x="76" y="40"/>
                      <a:pt x="76" y="40"/>
                      <a:pt x="75" y="40"/>
                    </a:cubicBezTo>
                    <a:lnTo>
                      <a:pt x="74" y="40"/>
                    </a:lnTo>
                    <a:lnTo>
                      <a:pt x="73" y="40"/>
                    </a:lnTo>
                    <a:lnTo>
                      <a:pt x="72" y="40"/>
                    </a:lnTo>
                    <a:cubicBezTo>
                      <a:pt x="72" y="41"/>
                      <a:pt x="71" y="41"/>
                      <a:pt x="71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2"/>
                      <a:pt x="69" y="43"/>
                      <a:pt x="68" y="43"/>
                    </a:cubicBezTo>
                    <a:cubicBezTo>
                      <a:pt x="68" y="43"/>
                      <a:pt x="68" y="44"/>
                      <a:pt x="67" y="44"/>
                    </a:cubicBezTo>
                    <a:cubicBezTo>
                      <a:pt x="66" y="44"/>
                      <a:pt x="66" y="44"/>
                      <a:pt x="66" y="43"/>
                    </a:cubicBezTo>
                    <a:lnTo>
                      <a:pt x="65" y="43"/>
                    </a:lnTo>
                    <a:cubicBezTo>
                      <a:pt x="65" y="42"/>
                      <a:pt x="65" y="42"/>
                      <a:pt x="64" y="42"/>
                    </a:cubicBezTo>
                    <a:lnTo>
                      <a:pt x="63" y="42"/>
                    </a:lnTo>
                    <a:cubicBezTo>
                      <a:pt x="62" y="41"/>
                      <a:pt x="63" y="41"/>
                      <a:pt x="64" y="40"/>
                    </a:cubicBezTo>
                    <a:cubicBezTo>
                      <a:pt x="65" y="40"/>
                      <a:pt x="65" y="39"/>
                      <a:pt x="65" y="39"/>
                    </a:cubicBezTo>
                    <a:lnTo>
                      <a:pt x="64" y="39"/>
                    </a:lnTo>
                    <a:lnTo>
                      <a:pt x="64" y="38"/>
                    </a:lnTo>
                    <a:cubicBezTo>
                      <a:pt x="63" y="38"/>
                      <a:pt x="62" y="37"/>
                      <a:pt x="62" y="36"/>
                    </a:cubicBezTo>
                    <a:cubicBezTo>
                      <a:pt x="61" y="35"/>
                      <a:pt x="61" y="35"/>
                      <a:pt x="60" y="34"/>
                    </a:cubicBezTo>
                    <a:cubicBezTo>
                      <a:pt x="60" y="34"/>
                      <a:pt x="59" y="34"/>
                      <a:pt x="58" y="34"/>
                    </a:cubicBezTo>
                    <a:cubicBezTo>
                      <a:pt x="57" y="34"/>
                      <a:pt x="57" y="34"/>
                      <a:pt x="56" y="34"/>
                    </a:cubicBezTo>
                    <a:lnTo>
                      <a:pt x="55" y="34"/>
                    </a:lnTo>
                    <a:cubicBezTo>
                      <a:pt x="55" y="34"/>
                      <a:pt x="55" y="33"/>
                      <a:pt x="54" y="33"/>
                    </a:cubicBezTo>
                    <a:lnTo>
                      <a:pt x="53" y="33"/>
                    </a:lnTo>
                    <a:cubicBezTo>
                      <a:pt x="52" y="33"/>
                      <a:pt x="52" y="33"/>
                      <a:pt x="51" y="33"/>
                    </a:cubicBezTo>
                    <a:cubicBezTo>
                      <a:pt x="52" y="32"/>
                      <a:pt x="53" y="31"/>
                      <a:pt x="52" y="30"/>
                    </a:cubicBezTo>
                    <a:lnTo>
                      <a:pt x="51" y="30"/>
                    </a:lnTo>
                    <a:lnTo>
                      <a:pt x="50" y="29"/>
                    </a:lnTo>
                    <a:cubicBezTo>
                      <a:pt x="50" y="28"/>
                      <a:pt x="50" y="28"/>
                      <a:pt x="50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8" y="25"/>
                      <a:pt x="47" y="25"/>
                    </a:cubicBezTo>
                    <a:lnTo>
                      <a:pt x="47" y="24"/>
                    </a:lnTo>
                    <a:cubicBezTo>
                      <a:pt x="46" y="24"/>
                      <a:pt x="46" y="24"/>
                      <a:pt x="46" y="23"/>
                    </a:cubicBezTo>
                    <a:cubicBezTo>
                      <a:pt x="45" y="23"/>
                      <a:pt x="45" y="21"/>
                      <a:pt x="44" y="21"/>
                    </a:cubicBezTo>
                    <a:cubicBezTo>
                      <a:pt x="43" y="21"/>
                      <a:pt x="42" y="21"/>
                      <a:pt x="40" y="21"/>
                    </a:cubicBezTo>
                    <a:cubicBezTo>
                      <a:pt x="38" y="21"/>
                      <a:pt x="37" y="21"/>
                      <a:pt x="34" y="21"/>
                    </a:cubicBezTo>
                    <a:lnTo>
                      <a:pt x="33" y="22"/>
                    </a:lnTo>
                    <a:cubicBezTo>
                      <a:pt x="31" y="22"/>
                      <a:pt x="30" y="23"/>
                      <a:pt x="28" y="23"/>
                    </a:cubicBezTo>
                    <a:cubicBezTo>
                      <a:pt x="27" y="24"/>
                      <a:pt x="27" y="25"/>
                      <a:pt x="27" y="25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8"/>
                      <a:pt x="22" y="28"/>
                      <a:pt x="20" y="29"/>
                    </a:cubicBezTo>
                    <a:lnTo>
                      <a:pt x="19" y="29"/>
                    </a:lnTo>
                    <a:cubicBezTo>
                      <a:pt x="18" y="29"/>
                      <a:pt x="18" y="29"/>
                      <a:pt x="18" y="29"/>
                    </a:cubicBezTo>
                    <a:lnTo>
                      <a:pt x="18" y="28"/>
                    </a:lnTo>
                    <a:lnTo>
                      <a:pt x="18" y="27"/>
                    </a:lnTo>
                    <a:cubicBezTo>
                      <a:pt x="17" y="27"/>
                      <a:pt x="17" y="27"/>
                      <a:pt x="17" y="27"/>
                    </a:cubicBezTo>
                    <a:cubicBezTo>
                      <a:pt x="15" y="27"/>
                      <a:pt x="15" y="26"/>
                      <a:pt x="15" y="26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15" y="24"/>
                    </a:lnTo>
                    <a:cubicBezTo>
                      <a:pt x="16" y="23"/>
                      <a:pt x="16" y="23"/>
                      <a:pt x="15" y="23"/>
                    </a:cubicBez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cubicBezTo>
                      <a:pt x="12" y="23"/>
                      <a:pt x="11" y="22"/>
                      <a:pt x="11" y="21"/>
                    </a:cubicBezTo>
                    <a:cubicBezTo>
                      <a:pt x="11" y="21"/>
                      <a:pt x="10" y="21"/>
                      <a:pt x="9" y="20"/>
                    </a:cubicBezTo>
                    <a:lnTo>
                      <a:pt x="8" y="20"/>
                    </a:lnTo>
                    <a:cubicBezTo>
                      <a:pt x="7" y="20"/>
                      <a:pt x="7" y="20"/>
                      <a:pt x="6" y="20"/>
                    </a:cubicBezTo>
                    <a:lnTo>
                      <a:pt x="5" y="20"/>
                    </a:ln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lnTo>
                      <a:pt x="5" y="18"/>
                    </a:lnTo>
                    <a:lnTo>
                      <a:pt x="4" y="18"/>
                    </a:lnTo>
                    <a:lnTo>
                      <a:pt x="3" y="17"/>
                    </a:lnTo>
                    <a:cubicBezTo>
                      <a:pt x="3" y="16"/>
                      <a:pt x="3" y="16"/>
                      <a:pt x="4" y="15"/>
                    </a:cubicBez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cubicBezTo>
                      <a:pt x="1" y="13"/>
                      <a:pt x="1" y="13"/>
                      <a:pt x="2" y="13"/>
                    </a:cubicBezTo>
                    <a:lnTo>
                      <a:pt x="3" y="12"/>
                    </a:ln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8"/>
                      <a:pt x="17" y="8"/>
                      <a:pt x="17" y="7"/>
                    </a:cubicBezTo>
                    <a:lnTo>
                      <a:pt x="17" y="6"/>
                    </a:lnTo>
                    <a:cubicBezTo>
                      <a:pt x="17" y="5"/>
                      <a:pt x="17" y="4"/>
                      <a:pt x="17" y="3"/>
                    </a:cubicBezTo>
                    <a:cubicBezTo>
                      <a:pt x="17" y="2"/>
                      <a:pt x="18" y="1"/>
                      <a:pt x="18" y="0"/>
                    </a:cubicBez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cubicBezTo>
                      <a:pt x="22" y="0"/>
                      <a:pt x="22" y="0"/>
                      <a:pt x="22" y="0"/>
                    </a:cubicBezTo>
                    <a:lnTo>
                      <a:pt x="23" y="0"/>
                    </a:lnTo>
                    <a:cubicBezTo>
                      <a:pt x="24" y="1"/>
                      <a:pt x="25" y="1"/>
                      <a:pt x="26" y="1"/>
                    </a:cubicBezTo>
                    <a:lnTo>
                      <a:pt x="27" y="1"/>
                    </a:lnTo>
                    <a:lnTo>
                      <a:pt x="28" y="2"/>
                    </a:lnTo>
                    <a:cubicBezTo>
                      <a:pt x="29" y="2"/>
                      <a:pt x="30" y="2"/>
                      <a:pt x="30" y="2"/>
                    </a:cubicBezTo>
                    <a:lnTo>
                      <a:pt x="31" y="3"/>
                    </a:lnTo>
                    <a:lnTo>
                      <a:pt x="32" y="3"/>
                    </a:lnTo>
                    <a:cubicBezTo>
                      <a:pt x="33" y="3"/>
                      <a:pt x="34" y="3"/>
                      <a:pt x="35" y="2"/>
                    </a:cubicBezTo>
                    <a:lnTo>
                      <a:pt x="36" y="2"/>
                    </a:lnTo>
                    <a:cubicBezTo>
                      <a:pt x="37" y="2"/>
                      <a:pt x="38" y="2"/>
                      <a:pt x="38" y="1"/>
                    </a:cubicBezTo>
                    <a:lnTo>
                      <a:pt x="39" y="1"/>
                    </a:lnTo>
                    <a:lnTo>
                      <a:pt x="40" y="1"/>
                    </a:lnTo>
                    <a:cubicBezTo>
                      <a:pt x="41" y="1"/>
                      <a:pt x="41" y="1"/>
                      <a:pt x="42" y="1"/>
                    </a:cubicBezTo>
                    <a:lnTo>
                      <a:pt x="43" y="1"/>
                    </a:lnTo>
                    <a:lnTo>
                      <a:pt x="44" y="1"/>
                    </a:lnTo>
                    <a:cubicBezTo>
                      <a:pt x="45" y="1"/>
                      <a:pt x="45" y="1"/>
                      <a:pt x="45" y="1"/>
                    </a:cubicBezTo>
                    <a:lnTo>
                      <a:pt x="45" y="2"/>
                    </a:lnTo>
                    <a:cubicBezTo>
                      <a:pt x="45" y="3"/>
                      <a:pt x="45" y="3"/>
                      <a:pt x="45" y="3"/>
                    </a:cubicBezTo>
                    <a:cubicBezTo>
                      <a:pt x="46" y="4"/>
                      <a:pt x="46" y="4"/>
                      <a:pt x="47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lnTo>
                      <a:pt x="49" y="5"/>
                    </a:lnTo>
                    <a:lnTo>
                      <a:pt x="49" y="6"/>
                    </a:lnTo>
                    <a:lnTo>
                      <a:pt x="50" y="6"/>
                    </a:lnTo>
                    <a:cubicBezTo>
                      <a:pt x="51" y="6"/>
                      <a:pt x="52" y="6"/>
                      <a:pt x="53" y="5"/>
                    </a:cubicBezTo>
                    <a:cubicBezTo>
                      <a:pt x="54" y="5"/>
                      <a:pt x="54" y="4"/>
                      <a:pt x="55" y="3"/>
                    </a:cubicBezTo>
                    <a:cubicBezTo>
                      <a:pt x="56" y="4"/>
                      <a:pt x="57" y="4"/>
                      <a:pt x="58" y="4"/>
                    </a:cubicBezTo>
                    <a:cubicBezTo>
                      <a:pt x="59" y="4"/>
                      <a:pt x="60" y="5"/>
                      <a:pt x="61" y="5"/>
                    </a:cubicBezTo>
                    <a:lnTo>
                      <a:pt x="62" y="5"/>
                    </a:lnTo>
                    <a:cubicBezTo>
                      <a:pt x="62" y="5"/>
                      <a:pt x="63" y="4"/>
                      <a:pt x="64" y="4"/>
                    </a:cubicBezTo>
                    <a:lnTo>
                      <a:pt x="65" y="4"/>
                    </a:lnTo>
                    <a:cubicBezTo>
                      <a:pt x="65" y="3"/>
                      <a:pt x="66" y="3"/>
                      <a:pt x="68" y="3"/>
                    </a:cubicBezTo>
                    <a:cubicBezTo>
                      <a:pt x="69" y="3"/>
                      <a:pt x="70" y="3"/>
                      <a:pt x="71" y="3"/>
                    </a:cubicBezTo>
                    <a:cubicBezTo>
                      <a:pt x="72" y="3"/>
                      <a:pt x="73" y="3"/>
                      <a:pt x="73" y="4"/>
                    </a:cubicBezTo>
                    <a:cubicBezTo>
                      <a:pt x="74" y="4"/>
                      <a:pt x="73" y="5"/>
                      <a:pt x="73" y="5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3" y="8"/>
                      <a:pt x="74" y="8"/>
                      <a:pt x="75" y="9"/>
                    </a:cubicBezTo>
                    <a:cubicBezTo>
                      <a:pt x="76" y="9"/>
                      <a:pt x="76" y="10"/>
                      <a:pt x="77" y="10"/>
                    </a:cubicBezTo>
                    <a:lnTo>
                      <a:pt x="77" y="11"/>
                    </a:lnTo>
                    <a:lnTo>
                      <a:pt x="78" y="11"/>
                    </a:lnTo>
                    <a:cubicBezTo>
                      <a:pt x="77" y="12"/>
                      <a:pt x="76" y="13"/>
                      <a:pt x="76" y="13"/>
                    </a:cubicBezTo>
                    <a:lnTo>
                      <a:pt x="77" y="14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79" y="15"/>
                    </a:lnTo>
                    <a:cubicBezTo>
                      <a:pt x="79" y="16"/>
                      <a:pt x="78" y="16"/>
                      <a:pt x="79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lnTo>
                      <a:pt x="81" y="18"/>
                    </a:lnTo>
                    <a:lnTo>
                      <a:pt x="81" y="19"/>
                    </a:lnTo>
                    <a:cubicBezTo>
                      <a:pt x="82" y="19"/>
                      <a:pt x="82" y="19"/>
                      <a:pt x="82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1"/>
                      <a:pt x="81" y="22"/>
                      <a:pt x="81" y="23"/>
                    </a:cubicBezTo>
                    <a:cubicBezTo>
                      <a:pt x="81" y="24"/>
                      <a:pt x="81" y="24"/>
                      <a:pt x="81" y="25"/>
                    </a:cubicBezTo>
                    <a:cubicBezTo>
                      <a:pt x="80" y="25"/>
                      <a:pt x="80" y="25"/>
                      <a:pt x="81" y="26"/>
                    </a:cubicBezTo>
                    <a:lnTo>
                      <a:pt x="82" y="26"/>
                    </a:lnTo>
                    <a:cubicBezTo>
                      <a:pt x="83" y="26"/>
                      <a:pt x="83" y="27"/>
                      <a:pt x="83" y="27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3" y="29"/>
                      <a:pt x="83" y="29"/>
                      <a:pt x="83" y="29"/>
                    </a:cubicBezTo>
                    <a:lnTo>
                      <a:pt x="83" y="30"/>
                    </a:lnTo>
                    <a:cubicBezTo>
                      <a:pt x="84" y="30"/>
                      <a:pt x="84" y="30"/>
                      <a:pt x="84" y="30"/>
                    </a:cubicBezTo>
                    <a:lnTo>
                      <a:pt x="83" y="31"/>
                    </a:lnTo>
                    <a:cubicBezTo>
                      <a:pt x="83" y="31"/>
                      <a:pt x="83" y="32"/>
                      <a:pt x="84" y="32"/>
                    </a:cubicBezTo>
                    <a:lnTo>
                      <a:pt x="84" y="33"/>
                    </a:lnTo>
                    <a:cubicBezTo>
                      <a:pt x="85" y="33"/>
                      <a:pt x="85" y="33"/>
                      <a:pt x="85" y="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4" name="Shape 3444"/>
              <p:cNvSpPr/>
              <p:nvPr/>
            </p:nvSpPr>
            <p:spPr>
              <a:xfrm>
                <a:off x="10556132" y="10341222"/>
                <a:ext cx="126627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37" h="25" extrusionOk="0">
                    <a:moveTo>
                      <a:pt x="37" y="13"/>
                    </a:moveTo>
                    <a:cubicBezTo>
                      <a:pt x="36" y="13"/>
                      <a:pt x="35" y="14"/>
                      <a:pt x="34" y="14"/>
                    </a:cubicBezTo>
                    <a:cubicBezTo>
                      <a:pt x="33" y="15"/>
                      <a:pt x="32" y="15"/>
                      <a:pt x="31" y="16"/>
                    </a:cubicBezTo>
                    <a:cubicBezTo>
                      <a:pt x="31" y="16"/>
                      <a:pt x="31" y="17"/>
                      <a:pt x="30" y="17"/>
                    </a:cubicBezTo>
                    <a:cubicBezTo>
                      <a:pt x="30" y="18"/>
                      <a:pt x="30" y="18"/>
                      <a:pt x="30" y="19"/>
                    </a:cubicBezTo>
                    <a:cubicBezTo>
                      <a:pt x="29" y="20"/>
                      <a:pt x="26" y="21"/>
                      <a:pt x="24" y="22"/>
                    </a:cubicBezTo>
                    <a:cubicBezTo>
                      <a:pt x="23" y="22"/>
                      <a:pt x="21" y="24"/>
                      <a:pt x="20" y="24"/>
                    </a:cubicBezTo>
                    <a:cubicBezTo>
                      <a:pt x="20" y="25"/>
                      <a:pt x="19" y="25"/>
                      <a:pt x="19" y="25"/>
                    </a:cubicBezTo>
                    <a:lnTo>
                      <a:pt x="18" y="25"/>
                    </a:lnTo>
                    <a:cubicBezTo>
                      <a:pt x="18" y="25"/>
                      <a:pt x="17" y="25"/>
                      <a:pt x="16" y="25"/>
                    </a:cubicBezTo>
                    <a:cubicBezTo>
                      <a:pt x="15" y="24"/>
                      <a:pt x="13" y="24"/>
                      <a:pt x="12" y="23"/>
                    </a:cubicBezTo>
                    <a:lnTo>
                      <a:pt x="11" y="23"/>
                    </a:lnTo>
                    <a:lnTo>
                      <a:pt x="10" y="22"/>
                    </a:lnTo>
                    <a:lnTo>
                      <a:pt x="11" y="22"/>
                    </a:ln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1"/>
                      <a:pt x="11" y="21"/>
                    </a:cubicBezTo>
                    <a:lnTo>
                      <a:pt x="10" y="21"/>
                    </a:lnTo>
                    <a:cubicBezTo>
                      <a:pt x="10" y="20"/>
                      <a:pt x="11" y="20"/>
                      <a:pt x="11" y="20"/>
                    </a:cubicBezTo>
                    <a:lnTo>
                      <a:pt x="10" y="20"/>
                    </a:lnTo>
                    <a:cubicBezTo>
                      <a:pt x="10" y="19"/>
                      <a:pt x="10" y="19"/>
                      <a:pt x="9" y="19"/>
                    </a:cubicBezTo>
                    <a:cubicBezTo>
                      <a:pt x="9" y="18"/>
                      <a:pt x="9" y="18"/>
                      <a:pt x="9" y="18"/>
                    </a:cubicBezTo>
                    <a:lnTo>
                      <a:pt x="9" y="19"/>
                    </a:lnTo>
                    <a:lnTo>
                      <a:pt x="8" y="19"/>
                    </a:lnTo>
                    <a:cubicBezTo>
                      <a:pt x="7" y="19"/>
                      <a:pt x="6" y="19"/>
                      <a:pt x="6" y="18"/>
                    </a:cubicBezTo>
                    <a:cubicBezTo>
                      <a:pt x="6" y="18"/>
                      <a:pt x="5" y="18"/>
                      <a:pt x="5" y="17"/>
                    </a:cubicBezTo>
                    <a:lnTo>
                      <a:pt x="4" y="17"/>
                    </a:lnTo>
                    <a:cubicBezTo>
                      <a:pt x="3" y="17"/>
                      <a:pt x="4" y="17"/>
                      <a:pt x="4" y="16"/>
                    </a:cubicBezTo>
                    <a:lnTo>
                      <a:pt x="4" y="15"/>
                    </a:ln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3"/>
                      <a:pt x="4" y="13"/>
                    </a:cubicBez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cubicBezTo>
                      <a:pt x="2" y="11"/>
                      <a:pt x="1" y="11"/>
                      <a:pt x="0" y="10"/>
                    </a:cubicBezTo>
                    <a:cubicBezTo>
                      <a:pt x="0" y="10"/>
                      <a:pt x="-1" y="10"/>
                      <a:pt x="0" y="10"/>
                    </a:cubicBezTo>
                    <a:lnTo>
                      <a:pt x="1" y="10"/>
                    </a:lnTo>
                    <a:lnTo>
                      <a:pt x="2" y="10"/>
                    </a:lnTo>
                    <a:cubicBezTo>
                      <a:pt x="2" y="9"/>
                      <a:pt x="1" y="8"/>
                      <a:pt x="0" y="8"/>
                    </a:cubicBezTo>
                    <a:lnTo>
                      <a:pt x="1" y="8"/>
                    </a:lnTo>
                    <a:cubicBezTo>
                      <a:pt x="3" y="7"/>
                      <a:pt x="6" y="7"/>
                      <a:pt x="7" y="5"/>
                    </a:cubicBezTo>
                    <a:lnTo>
                      <a:pt x="8" y="4"/>
                    </a:lnTo>
                    <a:cubicBezTo>
                      <a:pt x="8" y="4"/>
                      <a:pt x="8" y="3"/>
                      <a:pt x="9" y="2"/>
                    </a:cubicBezTo>
                    <a:cubicBezTo>
                      <a:pt x="11" y="2"/>
                      <a:pt x="12" y="1"/>
                      <a:pt x="14" y="1"/>
                    </a:cubicBezTo>
                    <a:lnTo>
                      <a:pt x="15" y="0"/>
                    </a:lnTo>
                    <a:cubicBezTo>
                      <a:pt x="18" y="0"/>
                      <a:pt x="19" y="0"/>
                      <a:pt x="21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6" y="0"/>
                      <a:pt x="26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lnTo>
                      <a:pt x="28" y="4"/>
                    </a:lnTo>
                    <a:cubicBezTo>
                      <a:pt x="29" y="4"/>
                      <a:pt x="30" y="5"/>
                      <a:pt x="30" y="6"/>
                    </a:cubicBezTo>
                    <a:lnTo>
                      <a:pt x="31" y="7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3" y="9"/>
                    </a:lnTo>
                    <a:cubicBezTo>
                      <a:pt x="34" y="10"/>
                      <a:pt x="33" y="11"/>
                      <a:pt x="32" y="12"/>
                    </a:cubicBezTo>
                    <a:cubicBezTo>
                      <a:pt x="33" y="12"/>
                      <a:pt x="33" y="12"/>
                      <a:pt x="34" y="12"/>
                    </a:cubicBezTo>
                    <a:lnTo>
                      <a:pt x="35" y="12"/>
                    </a:lnTo>
                    <a:cubicBezTo>
                      <a:pt x="36" y="12"/>
                      <a:pt x="36" y="13"/>
                      <a:pt x="36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5" name="Shape 3445"/>
              <p:cNvSpPr/>
              <p:nvPr/>
            </p:nvSpPr>
            <p:spPr>
              <a:xfrm>
                <a:off x="10626470" y="10386948"/>
                <a:ext cx="165319" cy="109040"/>
              </a:xfrm>
              <a:custGeom>
                <a:avLst/>
                <a:gdLst/>
                <a:ahLst/>
                <a:cxnLst/>
                <a:rect l="0" t="0" r="0" b="0"/>
                <a:pathLst>
                  <a:path w="48" h="32" extrusionOk="0">
                    <a:moveTo>
                      <a:pt x="48" y="23"/>
                    </a:moveTo>
                    <a:lnTo>
                      <a:pt x="48" y="24"/>
                    </a:lnTo>
                    <a:lnTo>
                      <a:pt x="48" y="25"/>
                    </a:lnTo>
                    <a:cubicBezTo>
                      <a:pt x="47" y="25"/>
                      <a:pt x="47" y="26"/>
                      <a:pt x="47" y="26"/>
                    </a:cubicBezTo>
                    <a:cubicBezTo>
                      <a:pt x="46" y="27"/>
                      <a:pt x="45" y="28"/>
                      <a:pt x="45" y="29"/>
                    </a:cubicBezTo>
                    <a:cubicBezTo>
                      <a:pt x="46" y="29"/>
                      <a:pt x="46" y="29"/>
                      <a:pt x="47" y="29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1"/>
                      <a:pt x="47" y="31"/>
                      <a:pt x="47" y="31"/>
                    </a:cubicBezTo>
                    <a:lnTo>
                      <a:pt x="47" y="32"/>
                    </a:lnTo>
                    <a:cubicBezTo>
                      <a:pt x="46" y="32"/>
                      <a:pt x="46" y="32"/>
                      <a:pt x="45" y="32"/>
                    </a:cubicBezTo>
                    <a:lnTo>
                      <a:pt x="44" y="32"/>
                    </a:lnTo>
                    <a:cubicBezTo>
                      <a:pt x="43" y="32"/>
                      <a:pt x="43" y="32"/>
                      <a:pt x="42" y="32"/>
                    </a:cubicBezTo>
                    <a:cubicBezTo>
                      <a:pt x="42" y="31"/>
                      <a:pt x="42" y="31"/>
                      <a:pt x="41" y="31"/>
                    </a:cubicBezTo>
                    <a:lnTo>
                      <a:pt x="40" y="31"/>
                    </a:lnTo>
                    <a:cubicBezTo>
                      <a:pt x="39" y="31"/>
                      <a:pt x="39" y="31"/>
                      <a:pt x="38" y="31"/>
                    </a:cubicBezTo>
                    <a:cubicBezTo>
                      <a:pt x="37" y="31"/>
                      <a:pt x="36" y="30"/>
                      <a:pt x="35" y="30"/>
                    </a:cubicBezTo>
                    <a:cubicBezTo>
                      <a:pt x="35" y="30"/>
                      <a:pt x="34" y="30"/>
                      <a:pt x="33" y="29"/>
                    </a:cubicBezTo>
                    <a:cubicBezTo>
                      <a:pt x="31" y="29"/>
                      <a:pt x="30" y="28"/>
                      <a:pt x="28" y="27"/>
                    </a:cubicBezTo>
                    <a:cubicBezTo>
                      <a:pt x="27" y="26"/>
                      <a:pt x="25" y="25"/>
                      <a:pt x="23" y="24"/>
                    </a:cubicBezTo>
                    <a:lnTo>
                      <a:pt x="22" y="23"/>
                    </a:lnTo>
                    <a:cubicBezTo>
                      <a:pt x="21" y="22"/>
                      <a:pt x="20" y="22"/>
                      <a:pt x="19" y="21"/>
                    </a:cubicBezTo>
                    <a:cubicBezTo>
                      <a:pt x="18" y="21"/>
                      <a:pt x="18" y="21"/>
                      <a:pt x="17" y="20"/>
                    </a:cubicBezTo>
                    <a:cubicBezTo>
                      <a:pt x="16" y="20"/>
                      <a:pt x="15" y="19"/>
                      <a:pt x="13" y="18"/>
                    </a:cubicBezTo>
                    <a:lnTo>
                      <a:pt x="12" y="18"/>
                    </a:lnTo>
                    <a:lnTo>
                      <a:pt x="11" y="18"/>
                    </a:ln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6" y="16"/>
                      <a:pt x="5" y="15"/>
                      <a:pt x="5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1" y="13"/>
                      <a:pt x="0" y="12"/>
                    </a:cubicBezTo>
                    <a:cubicBezTo>
                      <a:pt x="0" y="12"/>
                      <a:pt x="1" y="12"/>
                      <a:pt x="1" y="11"/>
                    </a:cubicBezTo>
                    <a:cubicBezTo>
                      <a:pt x="2" y="10"/>
                      <a:pt x="4" y="9"/>
                      <a:pt x="5" y="9"/>
                    </a:cubicBezTo>
                    <a:cubicBezTo>
                      <a:pt x="7" y="8"/>
                      <a:pt x="10" y="7"/>
                      <a:pt x="11" y="6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3" y="2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3" y="1"/>
                      <a:pt x="23" y="1"/>
                      <a:pt x="24" y="2"/>
                    </a:cubicBezTo>
                    <a:cubicBezTo>
                      <a:pt x="24" y="3"/>
                      <a:pt x="25" y="4"/>
                      <a:pt x="26" y="4"/>
                    </a:cubicBezTo>
                    <a:lnTo>
                      <a:pt x="26" y="5"/>
                    </a:lnTo>
                    <a:lnTo>
                      <a:pt x="27" y="5"/>
                    </a:lnTo>
                    <a:cubicBezTo>
                      <a:pt x="27" y="5"/>
                      <a:pt x="27" y="6"/>
                      <a:pt x="26" y="6"/>
                    </a:cubicBezTo>
                    <a:cubicBezTo>
                      <a:pt x="25" y="7"/>
                      <a:pt x="24" y="7"/>
                      <a:pt x="25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8" y="10"/>
                      <a:pt x="29" y="10"/>
                    </a:cubicBezTo>
                    <a:cubicBezTo>
                      <a:pt x="30" y="10"/>
                      <a:pt x="30" y="9"/>
                      <a:pt x="30" y="9"/>
                    </a:cubicBezTo>
                    <a:cubicBezTo>
                      <a:pt x="31" y="9"/>
                      <a:pt x="32" y="8"/>
                      <a:pt x="32" y="8"/>
                    </a:cubicBezTo>
                    <a:lnTo>
                      <a:pt x="33" y="8"/>
                    </a:lnTo>
                    <a:cubicBezTo>
                      <a:pt x="33" y="7"/>
                      <a:pt x="34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lnTo>
                      <a:pt x="37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11"/>
                    </a:lnTo>
                    <a:cubicBezTo>
                      <a:pt x="37" y="11"/>
                      <a:pt x="37" y="12"/>
                      <a:pt x="36" y="13"/>
                    </a:cubicBezTo>
                    <a:lnTo>
                      <a:pt x="35" y="13"/>
                    </a:lnTo>
                    <a:lnTo>
                      <a:pt x="34" y="13"/>
                    </a:lnTo>
                    <a:cubicBezTo>
                      <a:pt x="34" y="13"/>
                      <a:pt x="33" y="14"/>
                      <a:pt x="33" y="15"/>
                    </a:cubicBezTo>
                    <a:lnTo>
                      <a:pt x="34" y="15"/>
                    </a:lnTo>
                    <a:cubicBezTo>
                      <a:pt x="34" y="16"/>
                      <a:pt x="34" y="16"/>
                      <a:pt x="35" y="16"/>
                    </a:cubicBezTo>
                    <a:cubicBezTo>
                      <a:pt x="35" y="16"/>
                      <a:pt x="35" y="15"/>
                      <a:pt x="36" y="15"/>
                    </a:cubicBezTo>
                    <a:lnTo>
                      <a:pt x="37" y="15"/>
                    </a:lnTo>
                    <a:cubicBezTo>
                      <a:pt x="37" y="15"/>
                      <a:pt x="37" y="16"/>
                      <a:pt x="38" y="16"/>
                    </a:cubicBezTo>
                    <a:cubicBezTo>
                      <a:pt x="38" y="17"/>
                      <a:pt x="39" y="17"/>
                      <a:pt x="40" y="17"/>
                    </a:cubicBezTo>
                    <a:cubicBezTo>
                      <a:pt x="41" y="18"/>
                      <a:pt x="42" y="18"/>
                      <a:pt x="42" y="19"/>
                    </a:cubicBezTo>
                    <a:cubicBezTo>
                      <a:pt x="43" y="19"/>
                      <a:pt x="43" y="20"/>
                      <a:pt x="44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7" y="20"/>
                      <a:pt x="47" y="20"/>
                      <a:pt x="47" y="21"/>
                    </a:cubicBezTo>
                    <a:cubicBezTo>
                      <a:pt x="48" y="21"/>
                      <a:pt x="48" y="21"/>
                      <a:pt x="48" y="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6" name="Shape 3446"/>
              <p:cNvSpPr/>
              <p:nvPr/>
            </p:nvSpPr>
            <p:spPr>
              <a:xfrm>
                <a:off x="10742555" y="10330679"/>
                <a:ext cx="256771" cy="165319"/>
              </a:xfrm>
              <a:custGeom>
                <a:avLst/>
                <a:gdLst/>
                <a:ahLst/>
                <a:cxnLst/>
                <a:rect l="0" t="0" r="0" b="0"/>
                <a:pathLst>
                  <a:path w="74" h="48" extrusionOk="0">
                    <a:moveTo>
                      <a:pt x="73" y="15"/>
                    </a:moveTo>
                    <a:lnTo>
                      <a:pt x="73" y="16"/>
                    </a:lnTo>
                    <a:cubicBezTo>
                      <a:pt x="73" y="18"/>
                      <a:pt x="72" y="20"/>
                      <a:pt x="71" y="22"/>
                    </a:cubicBezTo>
                    <a:lnTo>
                      <a:pt x="70" y="23"/>
                    </a:lnTo>
                    <a:cubicBezTo>
                      <a:pt x="69" y="23"/>
                      <a:pt x="69" y="24"/>
                      <a:pt x="69" y="24"/>
                    </a:cubicBezTo>
                    <a:cubicBezTo>
                      <a:pt x="68" y="26"/>
                      <a:pt x="67" y="28"/>
                      <a:pt x="67" y="30"/>
                    </a:cubicBezTo>
                    <a:cubicBezTo>
                      <a:pt x="67" y="31"/>
                      <a:pt x="67" y="32"/>
                      <a:pt x="67" y="33"/>
                    </a:cubicBezTo>
                    <a:lnTo>
                      <a:pt x="67" y="34"/>
                    </a:lnTo>
                    <a:lnTo>
                      <a:pt x="67" y="35"/>
                    </a:lnTo>
                    <a:lnTo>
                      <a:pt x="68" y="36"/>
                    </a:lnTo>
                    <a:lnTo>
                      <a:pt x="68" y="37"/>
                    </a:lnTo>
                    <a:lnTo>
                      <a:pt x="68" y="38"/>
                    </a:lnTo>
                    <a:lnTo>
                      <a:pt x="69" y="38"/>
                    </a:lnTo>
                    <a:cubicBezTo>
                      <a:pt x="70" y="38"/>
                      <a:pt x="70" y="39"/>
                      <a:pt x="71" y="39"/>
                    </a:cubicBezTo>
                    <a:cubicBezTo>
                      <a:pt x="71" y="39"/>
                      <a:pt x="71" y="40"/>
                      <a:pt x="72" y="40"/>
                    </a:cubicBezTo>
                    <a:lnTo>
                      <a:pt x="72" y="41"/>
                    </a:lnTo>
                    <a:cubicBezTo>
                      <a:pt x="71" y="42"/>
                      <a:pt x="71" y="42"/>
                      <a:pt x="70" y="42"/>
                    </a:cubicBezTo>
                    <a:lnTo>
                      <a:pt x="69" y="42"/>
                    </a:lnTo>
                    <a:lnTo>
                      <a:pt x="68" y="42"/>
                    </a:lnTo>
                    <a:lnTo>
                      <a:pt x="67" y="42"/>
                    </a:lnTo>
                    <a:cubicBezTo>
                      <a:pt x="66" y="42"/>
                      <a:pt x="65" y="42"/>
                      <a:pt x="64" y="41"/>
                    </a:cubicBezTo>
                    <a:lnTo>
                      <a:pt x="63" y="42"/>
                    </a:lnTo>
                    <a:cubicBezTo>
                      <a:pt x="62" y="42"/>
                      <a:pt x="61" y="42"/>
                      <a:pt x="61" y="42"/>
                    </a:cubicBezTo>
                    <a:cubicBezTo>
                      <a:pt x="60" y="42"/>
                      <a:pt x="59" y="42"/>
                      <a:pt x="59" y="42"/>
                    </a:cubicBezTo>
                    <a:cubicBezTo>
                      <a:pt x="58" y="42"/>
                      <a:pt x="58" y="42"/>
                      <a:pt x="58" y="41"/>
                    </a:cubicBezTo>
                    <a:lnTo>
                      <a:pt x="57" y="41"/>
                    </a:lnTo>
                    <a:lnTo>
                      <a:pt x="56" y="40"/>
                    </a:lnTo>
                    <a:cubicBezTo>
                      <a:pt x="55" y="40"/>
                      <a:pt x="54" y="41"/>
                      <a:pt x="54" y="41"/>
                    </a:cubicBezTo>
                    <a:cubicBezTo>
                      <a:pt x="53" y="41"/>
                      <a:pt x="52" y="41"/>
                      <a:pt x="51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3"/>
                      <a:pt x="52" y="43"/>
                      <a:pt x="51" y="43"/>
                    </a:cubicBezTo>
                    <a:lnTo>
                      <a:pt x="50" y="43"/>
                    </a:lnTo>
                    <a:cubicBezTo>
                      <a:pt x="49" y="43"/>
                      <a:pt x="48" y="43"/>
                      <a:pt x="47" y="43"/>
                    </a:cubicBezTo>
                    <a:cubicBezTo>
                      <a:pt x="46" y="43"/>
                      <a:pt x="45" y="43"/>
                      <a:pt x="43" y="43"/>
                    </a:cubicBezTo>
                    <a:cubicBezTo>
                      <a:pt x="42" y="43"/>
                      <a:pt x="41" y="43"/>
                      <a:pt x="40" y="43"/>
                    </a:cubicBezTo>
                    <a:cubicBezTo>
                      <a:pt x="39" y="43"/>
                      <a:pt x="38" y="43"/>
                      <a:pt x="38" y="43"/>
                    </a:cubicBezTo>
                    <a:lnTo>
                      <a:pt x="37" y="43"/>
                    </a:lnTo>
                    <a:cubicBezTo>
                      <a:pt x="36" y="43"/>
                      <a:pt x="34" y="43"/>
                      <a:pt x="32" y="44"/>
                    </a:cubicBezTo>
                    <a:cubicBezTo>
                      <a:pt x="32" y="44"/>
                      <a:pt x="31" y="44"/>
                      <a:pt x="30" y="44"/>
                    </a:cubicBezTo>
                    <a:cubicBezTo>
                      <a:pt x="30" y="45"/>
                      <a:pt x="29" y="45"/>
                      <a:pt x="29" y="45"/>
                    </a:cubicBezTo>
                    <a:cubicBezTo>
                      <a:pt x="28" y="45"/>
                      <a:pt x="28" y="46"/>
                      <a:pt x="27" y="46"/>
                    </a:cubicBezTo>
                    <a:cubicBezTo>
                      <a:pt x="26" y="47"/>
                      <a:pt x="24" y="47"/>
                      <a:pt x="23" y="47"/>
                    </a:cubicBezTo>
                    <a:cubicBezTo>
                      <a:pt x="22" y="47"/>
                      <a:pt x="21" y="47"/>
                      <a:pt x="20" y="47"/>
                    </a:cubicBezTo>
                    <a:cubicBezTo>
                      <a:pt x="19" y="47"/>
                      <a:pt x="19" y="48"/>
                      <a:pt x="18" y="48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5" y="48"/>
                      <a:pt x="15" y="48"/>
                      <a:pt x="14" y="48"/>
                    </a:cubicBezTo>
                    <a:lnTo>
                      <a:pt x="14" y="47"/>
                    </a:lnTo>
                    <a:lnTo>
                      <a:pt x="14" y="46"/>
                    </a:lnTo>
                    <a:lnTo>
                      <a:pt x="14" y="45"/>
                    </a:ln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4"/>
                      <a:pt x="13" y="43"/>
                      <a:pt x="14" y="42"/>
                    </a:cubicBezTo>
                    <a:cubicBezTo>
                      <a:pt x="14" y="42"/>
                      <a:pt x="14" y="41"/>
                      <a:pt x="15" y="41"/>
                    </a:cubicBezTo>
                    <a:lnTo>
                      <a:pt x="15" y="40"/>
                    </a:lnTo>
                    <a:lnTo>
                      <a:pt x="15" y="39"/>
                    </a:ln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7"/>
                      <a:pt x="15" y="37"/>
                      <a:pt x="14" y="37"/>
                    </a:cubicBezTo>
                    <a:cubicBezTo>
                      <a:pt x="14" y="36"/>
                      <a:pt x="14" y="36"/>
                      <a:pt x="13" y="36"/>
                    </a:cubicBezTo>
                    <a:cubicBezTo>
                      <a:pt x="12" y="36"/>
                      <a:pt x="12" y="36"/>
                      <a:pt x="11" y="36"/>
                    </a:cubicBezTo>
                    <a:cubicBezTo>
                      <a:pt x="10" y="36"/>
                      <a:pt x="10" y="35"/>
                      <a:pt x="9" y="35"/>
                    </a:cubicBezTo>
                    <a:cubicBezTo>
                      <a:pt x="9" y="34"/>
                      <a:pt x="8" y="34"/>
                      <a:pt x="7" y="33"/>
                    </a:cubicBezTo>
                    <a:cubicBezTo>
                      <a:pt x="6" y="33"/>
                      <a:pt x="5" y="33"/>
                      <a:pt x="5" y="32"/>
                    </a:cubicBezTo>
                    <a:cubicBezTo>
                      <a:pt x="4" y="32"/>
                      <a:pt x="4" y="31"/>
                      <a:pt x="4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2" y="32"/>
                      <a:pt x="2" y="32"/>
                    </a:cubicBezTo>
                    <a:cubicBezTo>
                      <a:pt x="1" y="32"/>
                      <a:pt x="1" y="32"/>
                      <a:pt x="1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1" y="29"/>
                      <a:pt x="1" y="29"/>
                    </a:cubicBezTo>
                    <a:lnTo>
                      <a:pt x="2" y="29"/>
                    </a:lnTo>
                    <a:lnTo>
                      <a:pt x="3" y="29"/>
                    </a:lnTo>
                    <a:cubicBezTo>
                      <a:pt x="4" y="28"/>
                      <a:pt x="4" y="27"/>
                      <a:pt x="4" y="27"/>
                    </a:cubicBezTo>
                    <a:lnTo>
                      <a:pt x="4" y="24"/>
                    </a:lnTo>
                    <a:lnTo>
                      <a:pt x="4" y="23"/>
                    </a:ln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9" y="19"/>
                      <a:pt x="9" y="19"/>
                    </a:cubicBezTo>
                    <a:lnTo>
                      <a:pt x="8" y="19"/>
                    </a:lnTo>
                    <a:cubicBezTo>
                      <a:pt x="8" y="18"/>
                      <a:pt x="7" y="17"/>
                      <a:pt x="7" y="17"/>
                    </a:cubicBezTo>
                    <a:cubicBezTo>
                      <a:pt x="7" y="16"/>
                      <a:pt x="8" y="16"/>
                      <a:pt x="9" y="16"/>
                    </a:cubicBezTo>
                    <a:lnTo>
                      <a:pt x="10" y="16"/>
                    </a:lnTo>
                    <a:cubicBezTo>
                      <a:pt x="11" y="16"/>
                      <a:pt x="12" y="16"/>
                      <a:pt x="13" y="16"/>
                    </a:cubicBezTo>
                    <a:lnTo>
                      <a:pt x="14" y="16"/>
                    </a:lnTo>
                    <a:cubicBezTo>
                      <a:pt x="14" y="15"/>
                      <a:pt x="14" y="15"/>
                      <a:pt x="13" y="15"/>
                    </a:cubicBezTo>
                    <a:lnTo>
                      <a:pt x="13" y="14"/>
                    </a:lnTo>
                    <a:cubicBezTo>
                      <a:pt x="12" y="14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3" y="12"/>
                    </a:cubicBez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cubicBezTo>
                      <a:pt x="12" y="9"/>
                      <a:pt x="12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0" y="4"/>
                      <a:pt x="10" y="3"/>
                      <a:pt x="10" y="2"/>
                    </a:cubicBezTo>
                    <a:lnTo>
                      <a:pt x="11" y="2"/>
                    </a:lnTo>
                    <a:lnTo>
                      <a:pt x="12" y="2"/>
                    </a:ln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8" y="2"/>
                    </a:cubicBezTo>
                    <a:lnTo>
                      <a:pt x="19" y="2"/>
                    </a:lnTo>
                    <a:cubicBezTo>
                      <a:pt x="19" y="2"/>
                      <a:pt x="20" y="2"/>
                      <a:pt x="21" y="2"/>
                    </a:cubicBezTo>
                    <a:cubicBezTo>
                      <a:pt x="22" y="2"/>
                      <a:pt x="22" y="2"/>
                      <a:pt x="23" y="2"/>
                    </a:cubicBezTo>
                    <a:lnTo>
                      <a:pt x="24" y="2"/>
                    </a:lnTo>
                    <a:cubicBezTo>
                      <a:pt x="25" y="2"/>
                      <a:pt x="26" y="1"/>
                      <a:pt x="26" y="1"/>
                    </a:cubicBezTo>
                    <a:lnTo>
                      <a:pt x="27" y="1"/>
                    </a:lnTo>
                    <a:cubicBezTo>
                      <a:pt x="28" y="1"/>
                      <a:pt x="28" y="1"/>
                      <a:pt x="29" y="1"/>
                    </a:cubicBezTo>
                    <a:lnTo>
                      <a:pt x="30" y="1"/>
                    </a:lnTo>
                    <a:lnTo>
                      <a:pt x="31" y="0"/>
                    </a:lnTo>
                    <a:lnTo>
                      <a:pt x="31" y="1"/>
                    </a:lnTo>
                    <a:cubicBezTo>
                      <a:pt x="31" y="1"/>
                      <a:pt x="30" y="2"/>
                      <a:pt x="31" y="2"/>
                    </a:cubicBez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cubicBezTo>
                      <a:pt x="36" y="1"/>
                      <a:pt x="38" y="1"/>
                      <a:pt x="38" y="1"/>
                    </a:cubicBezTo>
                    <a:cubicBezTo>
                      <a:pt x="40" y="1"/>
                      <a:pt x="41" y="2"/>
                      <a:pt x="42" y="2"/>
                    </a:cubicBezTo>
                    <a:cubicBezTo>
                      <a:pt x="43" y="2"/>
                      <a:pt x="43" y="2"/>
                      <a:pt x="43" y="2"/>
                    </a:cubicBezTo>
                    <a:lnTo>
                      <a:pt x="44" y="2"/>
                    </a:lnTo>
                    <a:cubicBezTo>
                      <a:pt x="45" y="2"/>
                      <a:pt x="45" y="2"/>
                      <a:pt x="46" y="2"/>
                    </a:cubicBezTo>
                    <a:cubicBezTo>
                      <a:pt x="47" y="2"/>
                      <a:pt x="47" y="3"/>
                      <a:pt x="48" y="4"/>
                    </a:cubicBezTo>
                    <a:lnTo>
                      <a:pt x="48" y="5"/>
                    </a:lnTo>
                    <a:lnTo>
                      <a:pt x="49" y="6"/>
                    </a:lnTo>
                    <a:cubicBezTo>
                      <a:pt x="49" y="6"/>
                      <a:pt x="50" y="7"/>
                      <a:pt x="51" y="7"/>
                    </a:cubicBezTo>
                    <a:cubicBezTo>
                      <a:pt x="51" y="7"/>
                      <a:pt x="52" y="6"/>
                      <a:pt x="53" y="6"/>
                    </a:cubicBezTo>
                    <a:lnTo>
                      <a:pt x="54" y="6"/>
                    </a:lnTo>
                    <a:cubicBezTo>
                      <a:pt x="55" y="6"/>
                      <a:pt x="55" y="6"/>
                      <a:pt x="56" y="6"/>
                    </a:cubicBezTo>
                    <a:lnTo>
                      <a:pt x="57" y="6"/>
                    </a:lnTo>
                    <a:cubicBezTo>
                      <a:pt x="58" y="6"/>
                      <a:pt x="58" y="6"/>
                      <a:pt x="59" y="6"/>
                    </a:cubicBezTo>
                    <a:lnTo>
                      <a:pt x="60" y="6"/>
                    </a:lnTo>
                    <a:cubicBezTo>
                      <a:pt x="60" y="6"/>
                      <a:pt x="61" y="6"/>
                      <a:pt x="62" y="6"/>
                    </a:cubicBezTo>
                    <a:lnTo>
                      <a:pt x="63" y="6"/>
                    </a:lnTo>
                    <a:cubicBezTo>
                      <a:pt x="65" y="6"/>
                      <a:pt x="68" y="6"/>
                      <a:pt x="69" y="7"/>
                    </a:cubicBezTo>
                    <a:cubicBezTo>
                      <a:pt x="71" y="7"/>
                      <a:pt x="72" y="8"/>
                      <a:pt x="72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11"/>
                      <a:pt x="74" y="13"/>
                      <a:pt x="73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7" name="Shape 3447"/>
              <p:cNvSpPr/>
              <p:nvPr/>
            </p:nvSpPr>
            <p:spPr>
              <a:xfrm>
                <a:off x="11150575" y="1045729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8" name="Shape 3448"/>
              <p:cNvSpPr/>
              <p:nvPr/>
            </p:nvSpPr>
            <p:spPr>
              <a:xfrm>
                <a:off x="11111883" y="10309575"/>
                <a:ext cx="63313" cy="147731"/>
              </a:xfrm>
              <a:custGeom>
                <a:avLst/>
                <a:gdLst/>
                <a:ahLst/>
                <a:cxnLst/>
                <a:rect l="0" t="0" r="0" b="0"/>
                <a:pathLst>
                  <a:path w="19" h="43" extrusionOk="0">
                    <a:moveTo>
                      <a:pt x="19" y="38"/>
                    </a:moveTo>
                    <a:cubicBezTo>
                      <a:pt x="19" y="38"/>
                      <a:pt x="18" y="38"/>
                      <a:pt x="18" y="39"/>
                    </a:cubicBezTo>
                    <a:lnTo>
                      <a:pt x="17" y="39"/>
                    </a:lnTo>
                    <a:cubicBezTo>
                      <a:pt x="18" y="39"/>
                      <a:pt x="18" y="39"/>
                      <a:pt x="18" y="40"/>
                    </a:cubicBezTo>
                    <a:lnTo>
                      <a:pt x="17" y="40"/>
                    </a:lnTo>
                    <a:cubicBezTo>
                      <a:pt x="17" y="41"/>
                      <a:pt x="17" y="41"/>
                      <a:pt x="16" y="41"/>
                    </a:cubicBezTo>
                    <a:lnTo>
                      <a:pt x="15" y="41"/>
                    </a:lnTo>
                    <a:cubicBezTo>
                      <a:pt x="15" y="40"/>
                      <a:pt x="15" y="40"/>
                      <a:pt x="15" y="40"/>
                    </a:cubicBezTo>
                    <a:cubicBezTo>
                      <a:pt x="14" y="40"/>
                      <a:pt x="14" y="41"/>
                      <a:pt x="14" y="41"/>
                    </a:cubicBezTo>
                    <a:lnTo>
                      <a:pt x="13" y="41"/>
                    </a:lnTo>
                    <a:lnTo>
                      <a:pt x="13" y="42"/>
                    </a:lnTo>
                    <a:cubicBezTo>
                      <a:pt x="12" y="42"/>
                      <a:pt x="12" y="42"/>
                      <a:pt x="11" y="42"/>
                    </a:cubicBezTo>
                    <a:cubicBezTo>
                      <a:pt x="11" y="43"/>
                      <a:pt x="11" y="43"/>
                      <a:pt x="11" y="43"/>
                    </a:cubicBezTo>
                    <a:lnTo>
                      <a:pt x="11" y="42"/>
                    </a:lnTo>
                    <a:cubicBezTo>
                      <a:pt x="10" y="42"/>
                      <a:pt x="10" y="42"/>
                      <a:pt x="10" y="42"/>
                    </a:cubicBezTo>
                    <a:lnTo>
                      <a:pt x="10" y="41"/>
                    </a:lnTo>
                    <a:cubicBezTo>
                      <a:pt x="9" y="41"/>
                      <a:pt x="8" y="40"/>
                      <a:pt x="8" y="40"/>
                    </a:cubicBezTo>
                    <a:lnTo>
                      <a:pt x="8" y="39"/>
                    </a:lnTo>
                    <a:cubicBezTo>
                      <a:pt x="7" y="39"/>
                      <a:pt x="7" y="39"/>
                      <a:pt x="7" y="39"/>
                    </a:cubicBezTo>
                    <a:lnTo>
                      <a:pt x="6" y="38"/>
                    </a:lnTo>
                    <a:lnTo>
                      <a:pt x="5" y="38"/>
                    </a:lnTo>
                    <a:cubicBezTo>
                      <a:pt x="5" y="37"/>
                      <a:pt x="5" y="37"/>
                      <a:pt x="4" y="35"/>
                    </a:cubicBezTo>
                    <a:cubicBezTo>
                      <a:pt x="4" y="34"/>
                      <a:pt x="4" y="33"/>
                      <a:pt x="5" y="33"/>
                    </a:cubicBezTo>
                    <a:cubicBezTo>
                      <a:pt x="6" y="32"/>
                      <a:pt x="6" y="32"/>
                      <a:pt x="6" y="31"/>
                    </a:cubicBezTo>
                    <a:cubicBezTo>
                      <a:pt x="6" y="31"/>
                      <a:pt x="5" y="31"/>
                      <a:pt x="5" y="30"/>
                    </a:cubicBezTo>
                    <a:cubicBezTo>
                      <a:pt x="4" y="30"/>
                      <a:pt x="3" y="30"/>
                      <a:pt x="3" y="29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5" y="28"/>
                      <a:pt x="5" y="28"/>
                      <a:pt x="5" y="27"/>
                    </a:cubicBezTo>
                    <a:lnTo>
                      <a:pt x="5" y="26"/>
                    </a:lnTo>
                    <a:cubicBezTo>
                      <a:pt x="5" y="25"/>
                      <a:pt x="4" y="25"/>
                      <a:pt x="5" y="24"/>
                    </a:cubicBezTo>
                    <a:lnTo>
                      <a:pt x="6" y="23"/>
                    </a:lnTo>
                    <a:cubicBezTo>
                      <a:pt x="7" y="23"/>
                      <a:pt x="7" y="23"/>
                      <a:pt x="7" y="22"/>
                    </a:cubicBezTo>
                    <a:cubicBezTo>
                      <a:pt x="6" y="21"/>
                      <a:pt x="6" y="21"/>
                      <a:pt x="5" y="20"/>
                    </a:cubicBezTo>
                    <a:cubicBezTo>
                      <a:pt x="4" y="20"/>
                      <a:pt x="4" y="20"/>
                      <a:pt x="3" y="19"/>
                    </a:cubicBez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6"/>
                    </a:lnTo>
                    <a:cubicBezTo>
                      <a:pt x="6" y="16"/>
                      <a:pt x="6" y="15"/>
                      <a:pt x="5" y="15"/>
                    </a:cubicBezTo>
                    <a:lnTo>
                      <a:pt x="4" y="15"/>
                    </a:lnTo>
                    <a:lnTo>
                      <a:pt x="3" y="15"/>
                    </a:lnTo>
                    <a:cubicBezTo>
                      <a:pt x="2" y="14"/>
                      <a:pt x="2" y="13"/>
                      <a:pt x="2" y="12"/>
                    </a:cubicBezTo>
                    <a:cubicBezTo>
                      <a:pt x="3" y="11"/>
                      <a:pt x="3" y="11"/>
                      <a:pt x="4" y="9"/>
                    </a:cubicBezTo>
                    <a:lnTo>
                      <a:pt x="4" y="8"/>
                    </a:lnTo>
                    <a:lnTo>
                      <a:pt x="3" y="8"/>
                    </a:ln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7" y="2"/>
                    </a:cubicBezTo>
                    <a:lnTo>
                      <a:pt x="8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cubicBezTo>
                      <a:pt x="12" y="2"/>
                      <a:pt x="11" y="3"/>
                      <a:pt x="11" y="3"/>
                    </a:cubicBezTo>
                    <a:lnTo>
                      <a:pt x="11" y="4"/>
                    </a:lnTo>
                    <a:lnTo>
                      <a:pt x="10" y="5"/>
                    </a:lnTo>
                    <a:cubicBezTo>
                      <a:pt x="10" y="6"/>
                      <a:pt x="10" y="6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4" y="9"/>
                    </a:cubicBezTo>
                    <a:cubicBezTo>
                      <a:pt x="14" y="9"/>
                      <a:pt x="15" y="9"/>
                      <a:pt x="15" y="10"/>
                    </a:cubicBezTo>
                    <a:cubicBezTo>
                      <a:pt x="16" y="11"/>
                      <a:pt x="16" y="12"/>
                      <a:pt x="16" y="12"/>
                    </a:cubicBezTo>
                    <a:cubicBezTo>
                      <a:pt x="16" y="13"/>
                      <a:pt x="16" y="13"/>
                      <a:pt x="16" y="14"/>
                    </a:cubicBezTo>
                    <a:lnTo>
                      <a:pt x="16" y="15"/>
                    </a:lnTo>
                    <a:cubicBezTo>
                      <a:pt x="17" y="16"/>
                      <a:pt x="17" y="16"/>
                      <a:pt x="17" y="16"/>
                    </a:cubicBez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cubicBezTo>
                      <a:pt x="18" y="20"/>
                      <a:pt x="18" y="21"/>
                      <a:pt x="18" y="22"/>
                    </a:cubicBezTo>
                    <a:lnTo>
                      <a:pt x="18" y="23"/>
                    </a:lnTo>
                    <a:lnTo>
                      <a:pt x="18" y="24"/>
                    </a:lnTo>
                    <a:lnTo>
                      <a:pt x="18" y="25"/>
                    </a:ln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8"/>
                      <a:pt x="17" y="28"/>
                      <a:pt x="17" y="29"/>
                    </a:cubicBezTo>
                    <a:lnTo>
                      <a:pt x="17" y="30"/>
                    </a:lnTo>
                    <a:lnTo>
                      <a:pt x="17" y="31"/>
                    </a:lnTo>
                    <a:lnTo>
                      <a:pt x="17" y="32"/>
                    </a:lnTo>
                    <a:cubicBezTo>
                      <a:pt x="17" y="33"/>
                      <a:pt x="17" y="33"/>
                      <a:pt x="17" y="33"/>
                    </a:cubicBezTo>
                    <a:lnTo>
                      <a:pt x="17" y="34"/>
                    </a:lnTo>
                    <a:lnTo>
                      <a:pt x="17" y="35"/>
                    </a:lnTo>
                    <a:lnTo>
                      <a:pt x="17" y="36"/>
                    </a:lnTo>
                    <a:cubicBezTo>
                      <a:pt x="18" y="37"/>
                      <a:pt x="18" y="37"/>
                      <a:pt x="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49" name="Shape 3449"/>
              <p:cNvSpPr/>
              <p:nvPr/>
            </p:nvSpPr>
            <p:spPr>
              <a:xfrm>
                <a:off x="11702809" y="1026384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0" name="Shape 3450"/>
              <p:cNvSpPr/>
              <p:nvPr/>
            </p:nvSpPr>
            <p:spPr>
              <a:xfrm>
                <a:off x="11147058" y="10274400"/>
                <a:ext cx="119592" cy="172353"/>
              </a:xfrm>
              <a:custGeom>
                <a:avLst/>
                <a:gdLst/>
                <a:ahLst/>
                <a:cxnLst/>
                <a:rect l="0" t="0" r="0" b="0"/>
                <a:pathLst>
                  <a:path w="35" h="50" extrusionOk="0">
                    <a:moveTo>
                      <a:pt x="34" y="17"/>
                    </a:moveTo>
                    <a:lnTo>
                      <a:pt x="33" y="17"/>
                    </a:ln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0" y="20"/>
                      <a:pt x="30" y="21"/>
                      <a:pt x="29" y="21"/>
                    </a:cubicBezTo>
                    <a:lnTo>
                      <a:pt x="29" y="22"/>
                    </a:lnTo>
                    <a:lnTo>
                      <a:pt x="29" y="23"/>
                    </a:lnTo>
                    <a:cubicBezTo>
                      <a:pt x="28" y="24"/>
                      <a:pt x="28" y="24"/>
                      <a:pt x="28" y="24"/>
                    </a:cubicBezTo>
                    <a:lnTo>
                      <a:pt x="28" y="25"/>
                    </a:lnTo>
                    <a:cubicBezTo>
                      <a:pt x="28" y="26"/>
                      <a:pt x="28" y="26"/>
                      <a:pt x="28" y="26"/>
                    </a:cubicBezTo>
                    <a:lnTo>
                      <a:pt x="28" y="27"/>
                    </a:lnTo>
                    <a:cubicBezTo>
                      <a:pt x="28" y="27"/>
                      <a:pt x="27" y="27"/>
                      <a:pt x="26" y="27"/>
                    </a:cubicBezTo>
                    <a:lnTo>
                      <a:pt x="25" y="27"/>
                    </a:lnTo>
                    <a:cubicBezTo>
                      <a:pt x="24" y="27"/>
                      <a:pt x="23" y="28"/>
                      <a:pt x="23" y="28"/>
                    </a:cubicBezTo>
                    <a:lnTo>
                      <a:pt x="23" y="29"/>
                    </a:lnTo>
                    <a:lnTo>
                      <a:pt x="22" y="30"/>
                    </a:ln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2"/>
                      <a:pt x="22" y="32"/>
                      <a:pt x="21" y="33"/>
                    </a:cubicBezTo>
                    <a:lnTo>
                      <a:pt x="21" y="34"/>
                    </a:lnTo>
                    <a:lnTo>
                      <a:pt x="21" y="35"/>
                    </a:lnTo>
                    <a:lnTo>
                      <a:pt x="21" y="36"/>
                    </a:lnTo>
                    <a:cubicBezTo>
                      <a:pt x="22" y="38"/>
                      <a:pt x="22" y="38"/>
                      <a:pt x="22" y="40"/>
                    </a:cubicBezTo>
                    <a:lnTo>
                      <a:pt x="22" y="41"/>
                    </a:lnTo>
                    <a:cubicBezTo>
                      <a:pt x="22" y="41"/>
                      <a:pt x="22" y="42"/>
                      <a:pt x="22" y="43"/>
                    </a:cubicBezTo>
                    <a:lnTo>
                      <a:pt x="23" y="43"/>
                    </a:lnTo>
                    <a:cubicBezTo>
                      <a:pt x="23" y="44"/>
                      <a:pt x="23" y="44"/>
                      <a:pt x="23" y="45"/>
                    </a:cubicBezTo>
                    <a:lnTo>
                      <a:pt x="23" y="46"/>
                    </a:lnTo>
                    <a:cubicBezTo>
                      <a:pt x="23" y="47"/>
                      <a:pt x="23" y="47"/>
                      <a:pt x="23" y="47"/>
                    </a:cubicBezTo>
                    <a:lnTo>
                      <a:pt x="23" y="48"/>
                    </a:lnTo>
                    <a:lnTo>
                      <a:pt x="23" y="49"/>
                    </a:lnTo>
                    <a:lnTo>
                      <a:pt x="23" y="50"/>
                    </a:ln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50"/>
                      <a:pt x="20" y="50"/>
                      <a:pt x="19" y="50"/>
                    </a:cubicBezTo>
                    <a:cubicBezTo>
                      <a:pt x="18" y="50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5" y="50"/>
                      <a:pt x="14" y="50"/>
                      <a:pt x="14" y="50"/>
                    </a:cubicBezTo>
                    <a:cubicBezTo>
                      <a:pt x="13" y="50"/>
                      <a:pt x="12" y="50"/>
                      <a:pt x="11" y="50"/>
                    </a:cubicBezTo>
                    <a:cubicBezTo>
                      <a:pt x="10" y="50"/>
                      <a:pt x="9" y="50"/>
                      <a:pt x="8" y="50"/>
                    </a:cubicBezTo>
                    <a:lnTo>
                      <a:pt x="7" y="50"/>
                    </a:lnTo>
                    <a:lnTo>
                      <a:pt x="8" y="50"/>
                    </a:lnTo>
                    <a:cubicBezTo>
                      <a:pt x="8" y="49"/>
                      <a:pt x="8" y="49"/>
                      <a:pt x="7" y="49"/>
                    </a:cubicBezTo>
                    <a:lnTo>
                      <a:pt x="8" y="49"/>
                    </a:lnTo>
                    <a:cubicBezTo>
                      <a:pt x="8" y="48"/>
                      <a:pt x="9" y="48"/>
                      <a:pt x="9" y="48"/>
                    </a:cubicBezTo>
                    <a:lnTo>
                      <a:pt x="9" y="47"/>
                    </a:lnTo>
                    <a:cubicBezTo>
                      <a:pt x="8" y="47"/>
                      <a:pt x="8" y="47"/>
                      <a:pt x="7" y="46"/>
                    </a:cubicBezTo>
                    <a:lnTo>
                      <a:pt x="7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7" y="42"/>
                    </a:lnTo>
                    <a:cubicBezTo>
                      <a:pt x="7" y="41"/>
                      <a:pt x="7" y="41"/>
                      <a:pt x="7" y="41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8"/>
                      <a:pt x="7" y="38"/>
                      <a:pt x="7" y="36"/>
                    </a:cubicBezTo>
                    <a:lnTo>
                      <a:pt x="8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2"/>
                    </a:lnTo>
                    <a:cubicBezTo>
                      <a:pt x="8" y="31"/>
                      <a:pt x="8" y="30"/>
                      <a:pt x="8" y="30"/>
                    </a:cubicBezTo>
                    <a:lnTo>
                      <a:pt x="8" y="29"/>
                    </a:lnTo>
                    <a:cubicBezTo>
                      <a:pt x="8" y="28"/>
                      <a:pt x="8" y="28"/>
                      <a:pt x="8" y="28"/>
                    </a:cubicBezTo>
                    <a:lnTo>
                      <a:pt x="8" y="27"/>
                    </a:ln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6" y="25"/>
                    </a:lnTo>
                    <a:lnTo>
                      <a:pt x="6" y="24"/>
                    </a:lnTo>
                    <a:cubicBezTo>
                      <a:pt x="6" y="23"/>
                      <a:pt x="6" y="23"/>
                      <a:pt x="6" y="22"/>
                    </a:cubicBezTo>
                    <a:cubicBezTo>
                      <a:pt x="6" y="22"/>
                      <a:pt x="6" y="21"/>
                      <a:pt x="5" y="20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3" y="18"/>
                      <a:pt x="2" y="18"/>
                      <a:pt x="2" y="18"/>
                    </a:cubicBezTo>
                    <a:lnTo>
                      <a:pt x="1" y="18"/>
                    </a:lnTo>
                    <a:cubicBezTo>
                      <a:pt x="1" y="17"/>
                      <a:pt x="1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lnTo>
                      <a:pt x="1" y="14"/>
                    </a:ln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2"/>
                      <a:pt x="1" y="12"/>
                    </a:cubicBezTo>
                    <a:lnTo>
                      <a:pt x="1" y="11"/>
                    </a:lnTo>
                    <a:cubicBezTo>
                      <a:pt x="2" y="11"/>
                      <a:pt x="4" y="10"/>
                      <a:pt x="4" y="10"/>
                    </a:cubicBezTo>
                    <a:lnTo>
                      <a:pt x="4" y="9"/>
                    </a:lnTo>
                    <a:lnTo>
                      <a:pt x="5" y="8"/>
                    </a:lnTo>
                    <a:cubicBezTo>
                      <a:pt x="6" y="7"/>
                      <a:pt x="7" y="7"/>
                      <a:pt x="8" y="7"/>
                    </a:cubicBezTo>
                    <a:lnTo>
                      <a:pt x="9" y="7"/>
                    </a:lnTo>
                    <a:cubicBezTo>
                      <a:pt x="10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7"/>
                      <a:pt x="15" y="6"/>
                      <a:pt x="16" y="6"/>
                    </a:cubicBezTo>
                    <a:cubicBezTo>
                      <a:pt x="17" y="6"/>
                      <a:pt x="18" y="6"/>
                      <a:pt x="19" y="5"/>
                    </a:cubicBezTo>
                    <a:cubicBezTo>
                      <a:pt x="19" y="5"/>
                      <a:pt x="20" y="5"/>
                      <a:pt x="20" y="4"/>
                    </a:cubicBezTo>
                    <a:lnTo>
                      <a:pt x="20" y="3"/>
                    </a:lnTo>
                    <a:cubicBezTo>
                      <a:pt x="21" y="2"/>
                      <a:pt x="21" y="1"/>
                      <a:pt x="23" y="0"/>
                    </a:cubicBezTo>
                    <a:lnTo>
                      <a:pt x="24" y="0"/>
                    </a:lnTo>
                    <a:cubicBezTo>
                      <a:pt x="25" y="0"/>
                      <a:pt x="25" y="0"/>
                      <a:pt x="26" y="0"/>
                    </a:cubicBezTo>
                    <a:cubicBezTo>
                      <a:pt x="26" y="1"/>
                      <a:pt x="27" y="1"/>
                      <a:pt x="27" y="1"/>
                    </a:cubicBezTo>
                    <a:lnTo>
                      <a:pt x="27" y="2"/>
                    </a:lnTo>
                    <a:cubicBezTo>
                      <a:pt x="27" y="2"/>
                      <a:pt x="27" y="3"/>
                      <a:pt x="28" y="3"/>
                    </a:cubicBezTo>
                    <a:cubicBezTo>
                      <a:pt x="28" y="4"/>
                      <a:pt x="28" y="4"/>
                      <a:pt x="29" y="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5"/>
                      <a:pt x="31" y="6"/>
                    </a:cubicBezTo>
                    <a:cubicBezTo>
                      <a:pt x="31" y="6"/>
                      <a:pt x="32" y="6"/>
                      <a:pt x="32" y="7"/>
                    </a:cubicBezTo>
                    <a:lnTo>
                      <a:pt x="33" y="7"/>
                    </a:lnTo>
                    <a:lnTo>
                      <a:pt x="32" y="7"/>
                    </a:lnTo>
                    <a:cubicBezTo>
                      <a:pt x="32" y="8"/>
                      <a:pt x="32" y="8"/>
                      <a:pt x="32" y="8"/>
                    </a:cubicBezTo>
                    <a:lnTo>
                      <a:pt x="32" y="9"/>
                    </a:lnTo>
                    <a:cubicBezTo>
                      <a:pt x="31" y="9"/>
                      <a:pt x="31" y="10"/>
                      <a:pt x="32" y="10"/>
                    </a:cubicBezTo>
                    <a:cubicBezTo>
                      <a:pt x="33" y="11"/>
                      <a:pt x="34" y="11"/>
                      <a:pt x="34" y="12"/>
                    </a:cubicBezTo>
                    <a:cubicBezTo>
                      <a:pt x="35" y="13"/>
                      <a:pt x="35" y="14"/>
                      <a:pt x="34" y="15"/>
                    </a:cubicBezTo>
                    <a:lnTo>
                      <a:pt x="35" y="15"/>
                    </a:lnTo>
                    <a:cubicBezTo>
                      <a:pt x="35" y="16"/>
                      <a:pt x="35" y="17"/>
                      <a:pt x="34" y="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1" name="Shape 3451"/>
              <p:cNvSpPr/>
              <p:nvPr/>
            </p:nvSpPr>
            <p:spPr>
              <a:xfrm>
                <a:off x="11227958" y="1045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2" name="Shape 3452"/>
              <p:cNvSpPr/>
              <p:nvPr/>
            </p:nvSpPr>
            <p:spPr>
              <a:xfrm>
                <a:off x="11456590" y="1050303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3" name="Shape 3453"/>
              <p:cNvSpPr/>
              <p:nvPr/>
            </p:nvSpPr>
            <p:spPr>
              <a:xfrm>
                <a:off x="11220923" y="10239226"/>
                <a:ext cx="485403" cy="267324"/>
              </a:xfrm>
              <a:custGeom>
                <a:avLst/>
                <a:gdLst/>
                <a:ahLst/>
                <a:cxnLst/>
                <a:rect l="0" t="0" r="0" b="0"/>
                <a:pathLst>
                  <a:path w="139" h="77" extrusionOk="0">
                    <a:moveTo>
                      <a:pt x="139" y="13"/>
                    </a:moveTo>
                    <a:lnTo>
                      <a:pt x="139" y="14"/>
                    </a:ln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8" y="16"/>
                      <a:pt x="138" y="17"/>
                      <a:pt x="138" y="17"/>
                    </a:cubicBezTo>
                    <a:cubicBezTo>
                      <a:pt x="138" y="18"/>
                      <a:pt x="137" y="18"/>
                      <a:pt x="137" y="18"/>
                    </a:cubicBezTo>
                    <a:lnTo>
                      <a:pt x="136" y="18"/>
                    </a:lnTo>
                    <a:cubicBezTo>
                      <a:pt x="136" y="18"/>
                      <a:pt x="135" y="18"/>
                      <a:pt x="135" y="19"/>
                    </a:cubicBezTo>
                    <a:lnTo>
                      <a:pt x="135" y="20"/>
                    </a:lnTo>
                    <a:lnTo>
                      <a:pt x="134" y="20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cubicBezTo>
                      <a:pt x="132" y="20"/>
                      <a:pt x="131" y="20"/>
                      <a:pt x="130" y="20"/>
                    </a:cubicBezTo>
                    <a:lnTo>
                      <a:pt x="130" y="21"/>
                    </a:lnTo>
                    <a:lnTo>
                      <a:pt x="129" y="22"/>
                    </a:lnTo>
                    <a:cubicBezTo>
                      <a:pt x="129" y="23"/>
                      <a:pt x="128" y="23"/>
                      <a:pt x="128" y="24"/>
                    </a:cubicBezTo>
                    <a:lnTo>
                      <a:pt x="128" y="25"/>
                    </a:lnTo>
                    <a:lnTo>
                      <a:pt x="127" y="26"/>
                    </a:lnTo>
                    <a:lnTo>
                      <a:pt x="126" y="27"/>
                    </a:lnTo>
                    <a:lnTo>
                      <a:pt x="126" y="28"/>
                    </a:lnTo>
                    <a:cubicBezTo>
                      <a:pt x="125" y="29"/>
                      <a:pt x="125" y="29"/>
                      <a:pt x="125" y="30"/>
                    </a:cubicBezTo>
                    <a:cubicBezTo>
                      <a:pt x="125" y="31"/>
                      <a:pt x="125" y="31"/>
                      <a:pt x="124" y="32"/>
                    </a:cubicBezTo>
                    <a:cubicBezTo>
                      <a:pt x="124" y="32"/>
                      <a:pt x="123" y="33"/>
                      <a:pt x="122" y="33"/>
                    </a:cubicBezTo>
                    <a:cubicBezTo>
                      <a:pt x="122" y="34"/>
                      <a:pt x="121" y="34"/>
                      <a:pt x="121" y="35"/>
                    </a:cubicBezTo>
                    <a:lnTo>
                      <a:pt x="120" y="35"/>
                    </a:lnTo>
                    <a:lnTo>
                      <a:pt x="120" y="36"/>
                    </a:lnTo>
                    <a:lnTo>
                      <a:pt x="120" y="37"/>
                    </a:lnTo>
                    <a:cubicBezTo>
                      <a:pt x="119" y="37"/>
                      <a:pt x="119" y="37"/>
                      <a:pt x="119" y="38"/>
                    </a:cubicBezTo>
                    <a:lnTo>
                      <a:pt x="119" y="39"/>
                    </a:lnTo>
                    <a:lnTo>
                      <a:pt x="118" y="39"/>
                    </a:lnTo>
                    <a:lnTo>
                      <a:pt x="118" y="40"/>
                    </a:lnTo>
                    <a:cubicBezTo>
                      <a:pt x="118" y="40"/>
                      <a:pt x="117" y="41"/>
                      <a:pt x="116" y="42"/>
                    </a:cubicBezTo>
                    <a:lnTo>
                      <a:pt x="115" y="42"/>
                    </a:lnTo>
                    <a:lnTo>
                      <a:pt x="114" y="42"/>
                    </a:lnTo>
                    <a:cubicBezTo>
                      <a:pt x="114" y="43"/>
                      <a:pt x="114" y="43"/>
                      <a:pt x="113" y="43"/>
                    </a:cubicBezTo>
                    <a:lnTo>
                      <a:pt x="112" y="43"/>
                    </a:lnTo>
                    <a:cubicBezTo>
                      <a:pt x="111" y="43"/>
                      <a:pt x="111" y="44"/>
                      <a:pt x="111" y="4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6"/>
                      <a:pt x="110" y="47"/>
                      <a:pt x="110" y="48"/>
                    </a:cubicBezTo>
                    <a:cubicBezTo>
                      <a:pt x="110" y="48"/>
                      <a:pt x="109" y="49"/>
                      <a:pt x="108" y="50"/>
                    </a:cubicBezTo>
                    <a:lnTo>
                      <a:pt x="108" y="51"/>
                    </a:lnTo>
                    <a:cubicBezTo>
                      <a:pt x="108" y="52"/>
                      <a:pt x="108" y="52"/>
                      <a:pt x="107" y="53"/>
                    </a:cubicBezTo>
                    <a:cubicBezTo>
                      <a:pt x="107" y="54"/>
                      <a:pt x="106" y="54"/>
                      <a:pt x="105" y="55"/>
                    </a:cubicBezTo>
                    <a:cubicBezTo>
                      <a:pt x="104" y="55"/>
                      <a:pt x="104" y="55"/>
                      <a:pt x="104" y="55"/>
                    </a:cubicBezTo>
                    <a:cubicBezTo>
                      <a:pt x="103" y="55"/>
                      <a:pt x="102" y="55"/>
                      <a:pt x="102" y="56"/>
                    </a:cubicBezTo>
                    <a:lnTo>
                      <a:pt x="102" y="57"/>
                    </a:lnTo>
                    <a:cubicBezTo>
                      <a:pt x="102" y="57"/>
                      <a:pt x="101" y="58"/>
                      <a:pt x="100" y="58"/>
                    </a:cubicBezTo>
                    <a:cubicBezTo>
                      <a:pt x="99" y="57"/>
                      <a:pt x="98" y="57"/>
                      <a:pt x="98" y="56"/>
                    </a:cubicBezTo>
                    <a:lnTo>
                      <a:pt x="97" y="55"/>
                    </a:lnTo>
                    <a:cubicBezTo>
                      <a:pt x="96" y="55"/>
                      <a:pt x="94" y="54"/>
                      <a:pt x="93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1" y="54"/>
                      <a:pt x="91" y="55"/>
                      <a:pt x="91" y="55"/>
                    </a:cubicBezTo>
                    <a:lnTo>
                      <a:pt x="90" y="55"/>
                    </a:lnTo>
                    <a:lnTo>
                      <a:pt x="89" y="55"/>
                    </a:lnTo>
                    <a:lnTo>
                      <a:pt x="88" y="55"/>
                    </a:lnTo>
                    <a:lnTo>
                      <a:pt x="87" y="55"/>
                    </a:lnTo>
                    <a:cubicBezTo>
                      <a:pt x="85" y="55"/>
                      <a:pt x="84" y="56"/>
                      <a:pt x="83" y="57"/>
                    </a:cubicBezTo>
                    <a:lnTo>
                      <a:pt x="82" y="57"/>
                    </a:lnTo>
                    <a:cubicBezTo>
                      <a:pt x="82" y="58"/>
                      <a:pt x="81" y="58"/>
                      <a:pt x="81" y="58"/>
                    </a:cubicBezTo>
                    <a:lnTo>
                      <a:pt x="80" y="58"/>
                    </a:lnTo>
                    <a:cubicBezTo>
                      <a:pt x="79" y="59"/>
                      <a:pt x="78" y="59"/>
                      <a:pt x="78" y="59"/>
                    </a:cubicBezTo>
                    <a:cubicBezTo>
                      <a:pt x="77" y="60"/>
                      <a:pt x="76" y="60"/>
                      <a:pt x="75" y="61"/>
                    </a:cubicBezTo>
                    <a:lnTo>
                      <a:pt x="74" y="61"/>
                    </a:lnTo>
                    <a:cubicBezTo>
                      <a:pt x="73" y="61"/>
                      <a:pt x="72" y="62"/>
                      <a:pt x="72" y="62"/>
                    </a:cubicBezTo>
                    <a:cubicBezTo>
                      <a:pt x="71" y="63"/>
                      <a:pt x="71" y="63"/>
                      <a:pt x="72" y="64"/>
                    </a:cubicBezTo>
                    <a:cubicBezTo>
                      <a:pt x="73" y="65"/>
                      <a:pt x="74" y="66"/>
                      <a:pt x="74" y="67"/>
                    </a:cubicBezTo>
                    <a:cubicBezTo>
                      <a:pt x="74" y="68"/>
                      <a:pt x="74" y="70"/>
                      <a:pt x="71" y="72"/>
                    </a:cubicBezTo>
                    <a:lnTo>
                      <a:pt x="70" y="72"/>
                    </a:lnTo>
                    <a:cubicBezTo>
                      <a:pt x="69" y="72"/>
                      <a:pt x="69" y="73"/>
                      <a:pt x="68" y="73"/>
                    </a:cubicBezTo>
                    <a:cubicBezTo>
                      <a:pt x="68" y="73"/>
                      <a:pt x="67" y="73"/>
                      <a:pt x="67" y="74"/>
                    </a:cubicBezTo>
                    <a:lnTo>
                      <a:pt x="67" y="75"/>
                    </a:lnTo>
                    <a:cubicBezTo>
                      <a:pt x="66" y="74"/>
                      <a:pt x="66" y="74"/>
                      <a:pt x="65" y="73"/>
                    </a:cubicBezTo>
                    <a:cubicBezTo>
                      <a:pt x="64" y="75"/>
                      <a:pt x="63" y="75"/>
                      <a:pt x="63" y="75"/>
                    </a:cubicBezTo>
                    <a:cubicBezTo>
                      <a:pt x="62" y="75"/>
                      <a:pt x="60" y="75"/>
                      <a:pt x="60" y="75"/>
                    </a:cubicBezTo>
                    <a:cubicBezTo>
                      <a:pt x="59" y="75"/>
                      <a:pt x="58" y="75"/>
                      <a:pt x="57" y="75"/>
                    </a:cubicBezTo>
                    <a:cubicBezTo>
                      <a:pt x="56" y="75"/>
                      <a:pt x="55" y="75"/>
                      <a:pt x="55" y="76"/>
                    </a:cubicBezTo>
                    <a:lnTo>
                      <a:pt x="54" y="76"/>
                    </a:lnTo>
                    <a:cubicBezTo>
                      <a:pt x="53" y="76"/>
                      <a:pt x="53" y="76"/>
                      <a:pt x="53" y="76"/>
                    </a:cubicBezTo>
                    <a:cubicBezTo>
                      <a:pt x="52" y="76"/>
                      <a:pt x="52" y="76"/>
                      <a:pt x="52" y="75"/>
                    </a:cubicBezTo>
                    <a:cubicBezTo>
                      <a:pt x="51" y="75"/>
                      <a:pt x="51" y="75"/>
                      <a:pt x="51" y="75"/>
                    </a:cubicBezTo>
                    <a:lnTo>
                      <a:pt x="50" y="76"/>
                    </a:lnTo>
                    <a:lnTo>
                      <a:pt x="49" y="76"/>
                    </a:lnTo>
                    <a:lnTo>
                      <a:pt x="48" y="76"/>
                    </a:lnTo>
                    <a:cubicBezTo>
                      <a:pt x="48" y="76"/>
                      <a:pt x="47" y="76"/>
                      <a:pt x="46" y="76"/>
                    </a:cubicBezTo>
                    <a:lnTo>
                      <a:pt x="45" y="76"/>
                    </a:lnTo>
                    <a:lnTo>
                      <a:pt x="44" y="76"/>
                    </a:lnTo>
                    <a:cubicBezTo>
                      <a:pt x="43" y="76"/>
                      <a:pt x="43" y="76"/>
                      <a:pt x="43" y="76"/>
                    </a:cubicBezTo>
                    <a:cubicBezTo>
                      <a:pt x="42" y="76"/>
                      <a:pt x="42" y="76"/>
                      <a:pt x="42" y="76"/>
                    </a:cubicBezTo>
                    <a:lnTo>
                      <a:pt x="41" y="76"/>
                    </a:lnTo>
                    <a:lnTo>
                      <a:pt x="40" y="76"/>
                    </a:lnTo>
                    <a:lnTo>
                      <a:pt x="39" y="77"/>
                    </a:lnTo>
                    <a:lnTo>
                      <a:pt x="38" y="77"/>
                    </a:lnTo>
                    <a:cubicBezTo>
                      <a:pt x="37" y="77"/>
                      <a:pt x="36" y="76"/>
                      <a:pt x="35" y="76"/>
                    </a:cubicBezTo>
                    <a:cubicBezTo>
                      <a:pt x="34" y="75"/>
                      <a:pt x="33" y="75"/>
                      <a:pt x="32" y="75"/>
                    </a:cubicBezTo>
                    <a:cubicBezTo>
                      <a:pt x="31" y="74"/>
                      <a:pt x="30" y="73"/>
                      <a:pt x="30" y="73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1"/>
                      <a:pt x="29" y="70"/>
                      <a:pt x="29" y="70"/>
                    </a:cubicBezTo>
                    <a:cubicBezTo>
                      <a:pt x="28" y="69"/>
                      <a:pt x="27" y="68"/>
                      <a:pt x="27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8"/>
                      <a:pt x="29" y="68"/>
                      <a:pt x="29" y="67"/>
                    </a:cubicBezTo>
                    <a:lnTo>
                      <a:pt x="30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cubicBezTo>
                      <a:pt x="27" y="64"/>
                      <a:pt x="27" y="64"/>
                      <a:pt x="27" y="63"/>
                    </a:cubicBezTo>
                    <a:lnTo>
                      <a:pt x="25" y="63"/>
                    </a:lnTo>
                    <a:cubicBezTo>
                      <a:pt x="24" y="63"/>
                      <a:pt x="23" y="63"/>
                      <a:pt x="22" y="62"/>
                    </a:cubicBezTo>
                    <a:lnTo>
                      <a:pt x="21" y="62"/>
                    </a:lnTo>
                    <a:cubicBezTo>
                      <a:pt x="20" y="61"/>
                      <a:pt x="20" y="61"/>
                      <a:pt x="19" y="60"/>
                    </a:cubicBezTo>
                    <a:cubicBezTo>
                      <a:pt x="18" y="60"/>
                      <a:pt x="17" y="60"/>
                      <a:pt x="16" y="60"/>
                    </a:cubicBezTo>
                    <a:cubicBezTo>
                      <a:pt x="15" y="60"/>
                      <a:pt x="15" y="60"/>
                      <a:pt x="14" y="60"/>
                    </a:cubicBezTo>
                    <a:lnTo>
                      <a:pt x="13" y="60"/>
                    </a:lnTo>
                    <a:cubicBezTo>
                      <a:pt x="12" y="60"/>
                      <a:pt x="12" y="60"/>
                      <a:pt x="11" y="60"/>
                    </a:cubicBezTo>
                    <a:lnTo>
                      <a:pt x="10" y="60"/>
                    </a:lnTo>
                    <a:lnTo>
                      <a:pt x="9" y="60"/>
                    </a:lnTo>
                    <a:cubicBezTo>
                      <a:pt x="8" y="60"/>
                      <a:pt x="8" y="60"/>
                      <a:pt x="7" y="60"/>
                    </a:cubicBezTo>
                    <a:lnTo>
                      <a:pt x="6" y="60"/>
                    </a:lnTo>
                    <a:cubicBezTo>
                      <a:pt x="5" y="60"/>
                      <a:pt x="4" y="60"/>
                      <a:pt x="3" y="60"/>
                    </a:cubicBezTo>
                    <a:lnTo>
                      <a:pt x="2" y="60"/>
                    </a:lnTo>
                    <a:cubicBezTo>
                      <a:pt x="2" y="59"/>
                      <a:pt x="2" y="59"/>
                      <a:pt x="2" y="59"/>
                    </a:cubicBez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5"/>
                    </a:lnTo>
                    <a:cubicBezTo>
                      <a:pt x="2" y="54"/>
                      <a:pt x="2" y="54"/>
                      <a:pt x="2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2"/>
                      <a:pt x="1" y="51"/>
                      <a:pt x="1" y="51"/>
                    </a:cubicBezTo>
                    <a:lnTo>
                      <a:pt x="1" y="50"/>
                    </a:lnTo>
                    <a:cubicBezTo>
                      <a:pt x="1" y="48"/>
                      <a:pt x="1" y="48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lnTo>
                      <a:pt x="0" y="43"/>
                    </a:lnTo>
                    <a:cubicBezTo>
                      <a:pt x="1" y="42"/>
                      <a:pt x="1" y="42"/>
                      <a:pt x="1" y="41"/>
                    </a:cubicBezTo>
                    <a:lnTo>
                      <a:pt x="1" y="40"/>
                    </a:lnTo>
                    <a:cubicBezTo>
                      <a:pt x="2" y="39"/>
                      <a:pt x="2" y="39"/>
                      <a:pt x="2" y="39"/>
                    </a:cubicBezTo>
                    <a:lnTo>
                      <a:pt x="2" y="38"/>
                    </a:lnTo>
                    <a:cubicBezTo>
                      <a:pt x="2" y="38"/>
                      <a:pt x="3" y="37"/>
                      <a:pt x="4" y="37"/>
                    </a:cubicBezTo>
                    <a:lnTo>
                      <a:pt x="5" y="37"/>
                    </a:lnTo>
                    <a:cubicBezTo>
                      <a:pt x="6" y="37"/>
                      <a:pt x="7" y="37"/>
                      <a:pt x="7" y="37"/>
                    </a:cubicBezTo>
                    <a:cubicBezTo>
                      <a:pt x="7" y="36"/>
                      <a:pt x="7" y="36"/>
                      <a:pt x="7" y="36"/>
                    </a:cubicBezTo>
                    <a:lnTo>
                      <a:pt x="7" y="35"/>
                    </a:lnTo>
                    <a:lnTo>
                      <a:pt x="7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1"/>
                    </a:lnTo>
                    <a:cubicBezTo>
                      <a:pt x="9" y="31"/>
                      <a:pt x="9" y="30"/>
                      <a:pt x="10" y="29"/>
                    </a:cubicBezTo>
                    <a:cubicBezTo>
                      <a:pt x="10" y="29"/>
                      <a:pt x="11" y="29"/>
                      <a:pt x="11" y="28"/>
                    </a:cubicBezTo>
                    <a:lnTo>
                      <a:pt x="11" y="27"/>
                    </a:lnTo>
                    <a:lnTo>
                      <a:pt x="12" y="27"/>
                    </a:lnTo>
                    <a:lnTo>
                      <a:pt x="13" y="27"/>
                    </a:lnTo>
                    <a:cubicBezTo>
                      <a:pt x="14" y="27"/>
                      <a:pt x="14" y="26"/>
                      <a:pt x="14" y="25"/>
                    </a:cubicBezTo>
                    <a:lnTo>
                      <a:pt x="13" y="25"/>
                    </a:lnTo>
                    <a:cubicBezTo>
                      <a:pt x="14" y="24"/>
                      <a:pt x="14" y="23"/>
                      <a:pt x="13" y="22"/>
                    </a:cubicBezTo>
                    <a:cubicBezTo>
                      <a:pt x="13" y="21"/>
                      <a:pt x="12" y="21"/>
                      <a:pt x="11" y="20"/>
                    </a:cubicBezTo>
                    <a:cubicBezTo>
                      <a:pt x="10" y="20"/>
                      <a:pt x="10" y="19"/>
                      <a:pt x="11" y="19"/>
                    </a:cubicBezTo>
                    <a:lnTo>
                      <a:pt x="11" y="18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cubicBezTo>
                      <a:pt x="13" y="15"/>
                      <a:pt x="13" y="14"/>
                      <a:pt x="13" y="14"/>
                    </a:cubicBezTo>
                    <a:lnTo>
                      <a:pt x="13" y="13"/>
                    </a:lnTo>
                    <a:cubicBezTo>
                      <a:pt x="13" y="13"/>
                      <a:pt x="14" y="12"/>
                      <a:pt x="14" y="11"/>
                    </a:cubicBezTo>
                    <a:lnTo>
                      <a:pt x="15" y="10"/>
                    </a:lnTo>
                    <a:cubicBezTo>
                      <a:pt x="16" y="9"/>
                      <a:pt x="16" y="9"/>
                      <a:pt x="16" y="9"/>
                    </a:cubicBezTo>
                    <a:lnTo>
                      <a:pt x="17" y="8"/>
                    </a:lnTo>
                    <a:cubicBezTo>
                      <a:pt x="18" y="8"/>
                      <a:pt x="18" y="8"/>
                      <a:pt x="18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5"/>
                      <a:pt x="20" y="5"/>
                    </a:cubicBezTo>
                    <a:lnTo>
                      <a:pt x="20" y="4"/>
                    </a:lnTo>
                    <a:cubicBezTo>
                      <a:pt x="21" y="3"/>
                      <a:pt x="21" y="2"/>
                      <a:pt x="22" y="2"/>
                    </a:cubicBezTo>
                    <a:cubicBezTo>
                      <a:pt x="23" y="2"/>
                      <a:pt x="24" y="1"/>
                      <a:pt x="25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30" y="1"/>
                      <a:pt x="31" y="1"/>
                      <a:pt x="32" y="1"/>
                    </a:cubicBezTo>
                    <a:lnTo>
                      <a:pt x="33" y="1"/>
                    </a:lnTo>
                    <a:cubicBezTo>
                      <a:pt x="33" y="1"/>
                      <a:pt x="34" y="1"/>
                      <a:pt x="36" y="1"/>
                    </a:cubicBezTo>
                    <a:lnTo>
                      <a:pt x="37" y="1"/>
                    </a:lnTo>
                    <a:cubicBezTo>
                      <a:pt x="38" y="1"/>
                      <a:pt x="38" y="1"/>
                      <a:pt x="39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1"/>
                      <a:pt x="43" y="1"/>
                      <a:pt x="45" y="1"/>
                    </a:cubicBezTo>
                    <a:cubicBezTo>
                      <a:pt x="46" y="1"/>
                      <a:pt x="47" y="2"/>
                      <a:pt x="47" y="2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6"/>
                      <a:pt x="49" y="7"/>
                      <a:pt x="51" y="7"/>
                    </a:cubicBezTo>
                    <a:cubicBezTo>
                      <a:pt x="52" y="8"/>
                      <a:pt x="52" y="8"/>
                      <a:pt x="53" y="8"/>
                    </a:cubicBezTo>
                    <a:cubicBezTo>
                      <a:pt x="54" y="8"/>
                      <a:pt x="55" y="7"/>
                      <a:pt x="56" y="6"/>
                    </a:cubicBezTo>
                    <a:cubicBezTo>
                      <a:pt x="57" y="6"/>
                      <a:pt x="57" y="5"/>
                      <a:pt x="58" y="5"/>
                    </a:cubicBezTo>
                    <a:cubicBezTo>
                      <a:pt x="59" y="4"/>
                      <a:pt x="60" y="4"/>
                      <a:pt x="61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4" y="4"/>
                      <a:pt x="65" y="5"/>
                      <a:pt x="66" y="5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8" y="6"/>
                      <a:pt x="68" y="7"/>
                      <a:pt x="70" y="7"/>
                    </a:cubicBezTo>
                    <a:cubicBezTo>
                      <a:pt x="71" y="8"/>
                      <a:pt x="72" y="8"/>
                      <a:pt x="74" y="8"/>
                    </a:cubicBezTo>
                    <a:cubicBezTo>
                      <a:pt x="75" y="8"/>
                      <a:pt x="77" y="8"/>
                      <a:pt x="78" y="8"/>
                    </a:cubicBezTo>
                    <a:lnTo>
                      <a:pt x="79" y="8"/>
                    </a:lnTo>
                    <a:cubicBezTo>
                      <a:pt x="80" y="8"/>
                      <a:pt x="80" y="8"/>
                      <a:pt x="80" y="8"/>
                    </a:cubicBezTo>
                    <a:lnTo>
                      <a:pt x="81" y="8"/>
                    </a:lnTo>
                    <a:cubicBezTo>
                      <a:pt x="82" y="8"/>
                      <a:pt x="83" y="8"/>
                      <a:pt x="83" y="8"/>
                    </a:cubicBezTo>
                    <a:cubicBezTo>
                      <a:pt x="84" y="7"/>
                      <a:pt x="84" y="7"/>
                      <a:pt x="85" y="6"/>
                    </a:cubicBezTo>
                    <a:cubicBezTo>
                      <a:pt x="86" y="6"/>
                      <a:pt x="86" y="6"/>
                      <a:pt x="87" y="6"/>
                    </a:cubicBezTo>
                    <a:lnTo>
                      <a:pt x="88" y="6"/>
                    </a:lnTo>
                    <a:cubicBezTo>
                      <a:pt x="88" y="5"/>
                      <a:pt x="89" y="5"/>
                      <a:pt x="89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1" y="5"/>
                      <a:pt x="92" y="4"/>
                      <a:pt x="93" y="4"/>
                    </a:cubicBezTo>
                    <a:lnTo>
                      <a:pt x="94" y="4"/>
                    </a:lnTo>
                    <a:cubicBezTo>
                      <a:pt x="95" y="4"/>
                      <a:pt x="95" y="4"/>
                      <a:pt x="96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8" y="4"/>
                      <a:pt x="100" y="4"/>
                      <a:pt x="101" y="4"/>
                    </a:cubicBezTo>
                    <a:cubicBezTo>
                      <a:pt x="102" y="4"/>
                      <a:pt x="102" y="4"/>
                      <a:pt x="103" y="4"/>
                    </a:cubicBezTo>
                    <a:lnTo>
                      <a:pt x="104" y="4"/>
                    </a:lnTo>
                    <a:cubicBezTo>
                      <a:pt x="105" y="4"/>
                      <a:pt x="106" y="4"/>
                      <a:pt x="106" y="4"/>
                    </a:cubicBezTo>
                    <a:cubicBezTo>
                      <a:pt x="107" y="4"/>
                      <a:pt x="107" y="5"/>
                      <a:pt x="107" y="5"/>
                    </a:cubicBezTo>
                    <a:cubicBezTo>
                      <a:pt x="108" y="5"/>
                      <a:pt x="108" y="5"/>
                      <a:pt x="109" y="5"/>
                    </a:cubicBezTo>
                    <a:lnTo>
                      <a:pt x="110" y="5"/>
                    </a:lnTo>
                    <a:cubicBezTo>
                      <a:pt x="111" y="5"/>
                      <a:pt x="111" y="5"/>
                      <a:pt x="112" y="5"/>
                    </a:cubicBezTo>
                    <a:cubicBezTo>
                      <a:pt x="113" y="5"/>
                      <a:pt x="113" y="6"/>
                      <a:pt x="114" y="6"/>
                    </a:cubicBezTo>
                    <a:lnTo>
                      <a:pt x="115" y="6"/>
                    </a:lnTo>
                    <a:cubicBezTo>
                      <a:pt x="116" y="6"/>
                      <a:pt x="116" y="6"/>
                      <a:pt x="117" y="6"/>
                    </a:cubicBezTo>
                    <a:cubicBezTo>
                      <a:pt x="118" y="6"/>
                      <a:pt x="119" y="5"/>
                      <a:pt x="120" y="5"/>
                    </a:cubicBezTo>
                    <a:cubicBezTo>
                      <a:pt x="121" y="4"/>
                      <a:pt x="122" y="3"/>
                      <a:pt x="124" y="2"/>
                    </a:cubicBezTo>
                    <a:cubicBezTo>
                      <a:pt x="125" y="2"/>
                      <a:pt x="126" y="1"/>
                      <a:pt x="128" y="1"/>
                    </a:cubicBezTo>
                    <a:cubicBezTo>
                      <a:pt x="128" y="0"/>
                      <a:pt x="129" y="0"/>
                      <a:pt x="130" y="0"/>
                    </a:cubicBezTo>
                    <a:cubicBezTo>
                      <a:pt x="131" y="2"/>
                      <a:pt x="134" y="5"/>
                      <a:pt x="136" y="6"/>
                    </a:cubicBezTo>
                    <a:lnTo>
                      <a:pt x="137" y="6"/>
                    </a:lnTo>
                    <a:cubicBezTo>
                      <a:pt x="136" y="6"/>
                      <a:pt x="136" y="6"/>
                      <a:pt x="136" y="6"/>
                    </a:cubicBezTo>
                    <a:lnTo>
                      <a:pt x="136" y="7"/>
                    </a:lnTo>
                    <a:lnTo>
                      <a:pt x="136" y="8"/>
                    </a:lnTo>
                    <a:cubicBezTo>
                      <a:pt x="135" y="9"/>
                      <a:pt x="136" y="10"/>
                      <a:pt x="136" y="10"/>
                    </a:cubicBezTo>
                    <a:cubicBezTo>
                      <a:pt x="136" y="10"/>
                      <a:pt x="136" y="11"/>
                      <a:pt x="137" y="11"/>
                    </a:cubicBezTo>
                    <a:cubicBezTo>
                      <a:pt x="137" y="11"/>
                      <a:pt x="138" y="11"/>
                      <a:pt x="138" y="12"/>
                    </a:cubicBezTo>
                    <a:cubicBezTo>
                      <a:pt x="139" y="12"/>
                      <a:pt x="139" y="13"/>
                      <a:pt x="139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4" name="Shape 3454"/>
              <p:cNvSpPr/>
              <p:nvPr/>
            </p:nvSpPr>
            <p:spPr>
              <a:xfrm>
                <a:off x="11456590" y="1050303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5" name="Shape 3455"/>
              <p:cNvSpPr/>
              <p:nvPr/>
            </p:nvSpPr>
            <p:spPr>
              <a:xfrm>
                <a:off x="11702809" y="1026384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6" name="Shape 3456"/>
              <p:cNvSpPr/>
              <p:nvPr/>
            </p:nvSpPr>
            <p:spPr>
              <a:xfrm>
                <a:off x="11509351" y="10562819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7" name="Shape 3457"/>
              <p:cNvSpPr/>
              <p:nvPr/>
            </p:nvSpPr>
            <p:spPr>
              <a:xfrm>
                <a:off x="11650048" y="10566336"/>
                <a:ext cx="3517" cy="0"/>
              </a:xfrm>
              <a:custGeom>
                <a:avLst/>
                <a:gdLst/>
                <a:ahLst/>
                <a:cxnLst/>
                <a:rect l="0" t="0" r="0" b="0"/>
                <a:pathLst>
                  <a:path w="2" h="120000" extrusionOk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8" name="Shape 3458"/>
              <p:cNvSpPr/>
              <p:nvPr/>
            </p:nvSpPr>
            <p:spPr>
              <a:xfrm>
                <a:off x="11456590" y="10260331"/>
                <a:ext cx="320085" cy="313050"/>
              </a:xfrm>
              <a:custGeom>
                <a:avLst/>
                <a:gdLst/>
                <a:ahLst/>
                <a:cxnLst/>
                <a:rect l="0" t="0" r="0" b="0"/>
                <a:pathLst>
                  <a:path w="92" h="90" extrusionOk="0">
                    <a:moveTo>
                      <a:pt x="92" y="86"/>
                    </a:moveTo>
                    <a:cubicBezTo>
                      <a:pt x="91" y="86"/>
                      <a:pt x="91" y="87"/>
                      <a:pt x="91" y="87"/>
                    </a:cubicBezTo>
                    <a:cubicBezTo>
                      <a:pt x="91" y="88"/>
                      <a:pt x="91" y="90"/>
                      <a:pt x="89" y="90"/>
                    </a:cubicBezTo>
                    <a:lnTo>
                      <a:pt x="88" y="90"/>
                    </a:lnTo>
                    <a:lnTo>
                      <a:pt x="87" y="90"/>
                    </a:lnTo>
                    <a:cubicBezTo>
                      <a:pt x="87" y="90"/>
                      <a:pt x="86" y="90"/>
                      <a:pt x="85" y="90"/>
                    </a:cubicBezTo>
                    <a:cubicBezTo>
                      <a:pt x="85" y="90"/>
                      <a:pt x="84" y="90"/>
                      <a:pt x="83" y="90"/>
                    </a:cubicBezTo>
                    <a:lnTo>
                      <a:pt x="82" y="89"/>
                    </a:lnTo>
                    <a:cubicBezTo>
                      <a:pt x="81" y="89"/>
                      <a:pt x="81" y="89"/>
                      <a:pt x="81" y="89"/>
                    </a:cubicBezTo>
                    <a:cubicBezTo>
                      <a:pt x="80" y="88"/>
                      <a:pt x="80" y="88"/>
                      <a:pt x="79" y="88"/>
                    </a:cubicBezTo>
                    <a:cubicBezTo>
                      <a:pt x="78" y="88"/>
                      <a:pt x="78" y="88"/>
                      <a:pt x="78" y="88"/>
                    </a:cubicBezTo>
                    <a:lnTo>
                      <a:pt x="77" y="88"/>
                    </a:lnTo>
                    <a:cubicBezTo>
                      <a:pt x="75" y="88"/>
                      <a:pt x="75" y="88"/>
                      <a:pt x="74" y="87"/>
                    </a:cubicBezTo>
                    <a:lnTo>
                      <a:pt x="73" y="87"/>
                    </a:lnTo>
                    <a:lnTo>
                      <a:pt x="72" y="86"/>
                    </a:lnTo>
                    <a:cubicBezTo>
                      <a:pt x="71" y="86"/>
                      <a:pt x="70" y="87"/>
                      <a:pt x="70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8" y="87"/>
                      <a:pt x="67" y="87"/>
                      <a:pt x="66" y="87"/>
                    </a:cubicBezTo>
                    <a:cubicBezTo>
                      <a:pt x="65" y="87"/>
                      <a:pt x="64" y="87"/>
                      <a:pt x="63" y="87"/>
                    </a:cubicBezTo>
                    <a:lnTo>
                      <a:pt x="62" y="87"/>
                    </a:lnTo>
                    <a:lnTo>
                      <a:pt x="61" y="87"/>
                    </a:lnTo>
                    <a:lnTo>
                      <a:pt x="59" y="87"/>
                    </a:lnTo>
                    <a:cubicBezTo>
                      <a:pt x="58" y="87"/>
                      <a:pt x="57" y="87"/>
                      <a:pt x="57" y="87"/>
                    </a:cubicBezTo>
                    <a:lnTo>
                      <a:pt x="56" y="87"/>
                    </a:lnTo>
                    <a:lnTo>
                      <a:pt x="55" y="87"/>
                    </a:lnTo>
                    <a:lnTo>
                      <a:pt x="54" y="86"/>
                    </a:lnTo>
                    <a:lnTo>
                      <a:pt x="53" y="86"/>
                    </a:lnTo>
                    <a:cubicBezTo>
                      <a:pt x="52" y="86"/>
                      <a:pt x="52" y="86"/>
                      <a:pt x="52" y="86"/>
                    </a:cubicBezTo>
                    <a:cubicBezTo>
                      <a:pt x="51" y="86"/>
                      <a:pt x="51" y="86"/>
                      <a:pt x="50" y="86"/>
                    </a:cubicBezTo>
                    <a:cubicBezTo>
                      <a:pt x="49" y="86"/>
                      <a:pt x="49" y="86"/>
                      <a:pt x="49" y="86"/>
                    </a:cubicBezTo>
                    <a:lnTo>
                      <a:pt x="48" y="86"/>
                    </a:lnTo>
                    <a:cubicBezTo>
                      <a:pt x="47" y="86"/>
                      <a:pt x="47" y="86"/>
                      <a:pt x="46" y="86"/>
                    </a:cubicBezTo>
                    <a:cubicBezTo>
                      <a:pt x="45" y="86"/>
                      <a:pt x="45" y="85"/>
                      <a:pt x="44" y="85"/>
                    </a:cubicBezTo>
                    <a:lnTo>
                      <a:pt x="43" y="85"/>
                    </a:lnTo>
                    <a:lnTo>
                      <a:pt x="42" y="85"/>
                    </a:lnTo>
                    <a:cubicBezTo>
                      <a:pt x="41" y="85"/>
                      <a:pt x="41" y="85"/>
                      <a:pt x="40" y="85"/>
                    </a:cubicBezTo>
                    <a:lnTo>
                      <a:pt x="39" y="85"/>
                    </a:lnTo>
                    <a:cubicBezTo>
                      <a:pt x="38" y="85"/>
                      <a:pt x="38" y="85"/>
                      <a:pt x="38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6" y="85"/>
                      <a:pt x="36" y="85"/>
                      <a:pt x="35" y="85"/>
                    </a:cubicBezTo>
                    <a:cubicBezTo>
                      <a:pt x="35" y="86"/>
                      <a:pt x="35" y="86"/>
                      <a:pt x="34" y="86"/>
                    </a:cubicBezTo>
                    <a:cubicBezTo>
                      <a:pt x="33" y="87"/>
                      <a:pt x="32" y="87"/>
                      <a:pt x="32" y="87"/>
                    </a:cubicBezTo>
                    <a:cubicBezTo>
                      <a:pt x="31" y="87"/>
                      <a:pt x="30" y="86"/>
                      <a:pt x="29" y="86"/>
                    </a:cubicBezTo>
                    <a:cubicBezTo>
                      <a:pt x="28" y="86"/>
                      <a:pt x="28" y="86"/>
                      <a:pt x="27" y="86"/>
                    </a:cubicBez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cubicBezTo>
                      <a:pt x="22" y="86"/>
                      <a:pt x="22" y="86"/>
                      <a:pt x="21" y="86"/>
                    </a:cubicBezTo>
                    <a:cubicBezTo>
                      <a:pt x="20" y="86"/>
                      <a:pt x="20" y="86"/>
                      <a:pt x="20" y="86"/>
                    </a:cubicBezTo>
                    <a:lnTo>
                      <a:pt x="17" y="86"/>
                    </a:lnTo>
                    <a:lnTo>
                      <a:pt x="16" y="86"/>
                    </a:lnTo>
                    <a:lnTo>
                      <a:pt x="15" y="86"/>
                    </a:lnTo>
                    <a:lnTo>
                      <a:pt x="15" y="85"/>
                    </a:lnTo>
                    <a:cubicBezTo>
                      <a:pt x="16" y="85"/>
                      <a:pt x="17" y="84"/>
                      <a:pt x="17" y="83"/>
                    </a:cubicBezTo>
                    <a:cubicBezTo>
                      <a:pt x="17" y="82"/>
                      <a:pt x="17" y="81"/>
                      <a:pt x="17" y="81"/>
                    </a:cubicBezTo>
                    <a:cubicBezTo>
                      <a:pt x="17" y="80"/>
                      <a:pt x="17" y="80"/>
                      <a:pt x="17" y="80"/>
                    </a:cubicBezTo>
                    <a:lnTo>
                      <a:pt x="16" y="79"/>
                    </a:lnTo>
                    <a:lnTo>
                      <a:pt x="15" y="78"/>
                    </a:lnTo>
                    <a:cubicBezTo>
                      <a:pt x="15" y="78"/>
                      <a:pt x="14" y="78"/>
                      <a:pt x="14" y="77"/>
                    </a:cubicBezTo>
                    <a:cubicBezTo>
                      <a:pt x="13" y="76"/>
                      <a:pt x="13" y="76"/>
                      <a:pt x="13" y="76"/>
                    </a:cubicBezTo>
                    <a:lnTo>
                      <a:pt x="13" y="75"/>
                    </a:lnTo>
                    <a:cubicBezTo>
                      <a:pt x="13" y="75"/>
                      <a:pt x="12" y="75"/>
                      <a:pt x="13" y="74"/>
                    </a:cubicBezTo>
                    <a:lnTo>
                      <a:pt x="14" y="74"/>
                    </a:lnTo>
                    <a:lnTo>
                      <a:pt x="14" y="73"/>
                    </a:lnTo>
                    <a:cubicBezTo>
                      <a:pt x="14" y="72"/>
                      <a:pt x="14" y="72"/>
                      <a:pt x="14" y="72"/>
                    </a:cubicBezTo>
                    <a:lnTo>
                      <a:pt x="14" y="71"/>
                    </a:ln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2"/>
                      <a:pt x="12" y="72"/>
                      <a:pt x="11" y="72"/>
                    </a:cubicBezTo>
                    <a:lnTo>
                      <a:pt x="10" y="72"/>
                    </a:ln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9" y="73"/>
                      <a:pt x="8" y="73"/>
                    </a:cubicBezTo>
                    <a:cubicBezTo>
                      <a:pt x="7" y="73"/>
                      <a:pt x="6" y="73"/>
                      <a:pt x="6" y="72"/>
                    </a:cubicBezTo>
                    <a:cubicBezTo>
                      <a:pt x="5" y="72"/>
                      <a:pt x="5" y="71"/>
                      <a:pt x="5" y="71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69"/>
                      <a:pt x="5" y="69"/>
                      <a:pt x="4" y="69"/>
                    </a:cubicBezTo>
                    <a:lnTo>
                      <a:pt x="3" y="69"/>
                    </a:lnTo>
                    <a:lnTo>
                      <a:pt x="2" y="6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68"/>
                    </a:lnTo>
                    <a:cubicBezTo>
                      <a:pt x="0" y="67"/>
                      <a:pt x="1" y="67"/>
                      <a:pt x="1" y="67"/>
                    </a:cubicBezTo>
                    <a:cubicBezTo>
                      <a:pt x="2" y="67"/>
                      <a:pt x="2" y="66"/>
                      <a:pt x="3" y="66"/>
                    </a:cubicBezTo>
                    <a:lnTo>
                      <a:pt x="4" y="66"/>
                    </a:lnTo>
                    <a:cubicBezTo>
                      <a:pt x="7" y="64"/>
                      <a:pt x="7" y="62"/>
                      <a:pt x="7" y="61"/>
                    </a:cubicBezTo>
                    <a:cubicBezTo>
                      <a:pt x="7" y="60"/>
                      <a:pt x="6" y="59"/>
                      <a:pt x="5" y="58"/>
                    </a:cubicBezTo>
                    <a:cubicBezTo>
                      <a:pt x="4" y="57"/>
                      <a:pt x="4" y="57"/>
                      <a:pt x="5" y="56"/>
                    </a:cubicBezTo>
                    <a:cubicBezTo>
                      <a:pt x="5" y="56"/>
                      <a:pt x="6" y="55"/>
                      <a:pt x="7" y="55"/>
                    </a:cubicBezTo>
                    <a:lnTo>
                      <a:pt x="8" y="55"/>
                    </a:lnTo>
                    <a:cubicBezTo>
                      <a:pt x="9" y="54"/>
                      <a:pt x="10" y="54"/>
                      <a:pt x="11" y="53"/>
                    </a:cubicBezTo>
                    <a:cubicBezTo>
                      <a:pt x="11" y="53"/>
                      <a:pt x="12" y="53"/>
                      <a:pt x="13" y="52"/>
                    </a:cubicBezTo>
                    <a:lnTo>
                      <a:pt x="14" y="52"/>
                    </a:lnTo>
                    <a:cubicBezTo>
                      <a:pt x="14" y="52"/>
                      <a:pt x="15" y="52"/>
                      <a:pt x="15" y="51"/>
                    </a:cubicBezTo>
                    <a:lnTo>
                      <a:pt x="16" y="51"/>
                    </a:lnTo>
                    <a:cubicBezTo>
                      <a:pt x="17" y="50"/>
                      <a:pt x="18" y="49"/>
                      <a:pt x="20" y="49"/>
                    </a:cubicBezTo>
                    <a:lnTo>
                      <a:pt x="21" y="49"/>
                    </a:ln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8"/>
                      <a:pt x="25" y="48"/>
                    </a:cubicBezTo>
                    <a:lnTo>
                      <a:pt x="26" y="48"/>
                    </a:lnTo>
                    <a:cubicBezTo>
                      <a:pt x="27" y="48"/>
                      <a:pt x="29" y="49"/>
                      <a:pt x="30" y="49"/>
                    </a:cubicBezTo>
                    <a:lnTo>
                      <a:pt x="31" y="50"/>
                    </a:lnTo>
                    <a:cubicBezTo>
                      <a:pt x="31" y="51"/>
                      <a:pt x="32" y="51"/>
                      <a:pt x="33" y="52"/>
                    </a:cubicBezTo>
                    <a:cubicBezTo>
                      <a:pt x="34" y="52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49"/>
                      <a:pt x="36" y="49"/>
                      <a:pt x="37" y="49"/>
                    </a:cubicBezTo>
                    <a:lnTo>
                      <a:pt x="38" y="49"/>
                    </a:lnTo>
                    <a:cubicBezTo>
                      <a:pt x="39" y="48"/>
                      <a:pt x="40" y="48"/>
                      <a:pt x="40" y="47"/>
                    </a:cubicBezTo>
                    <a:cubicBezTo>
                      <a:pt x="41" y="46"/>
                      <a:pt x="41" y="46"/>
                      <a:pt x="41" y="45"/>
                    </a:cubicBezTo>
                    <a:lnTo>
                      <a:pt x="41" y="44"/>
                    </a:lnTo>
                    <a:cubicBezTo>
                      <a:pt x="42" y="43"/>
                      <a:pt x="43" y="42"/>
                      <a:pt x="43" y="42"/>
                    </a:cubicBezTo>
                    <a:cubicBezTo>
                      <a:pt x="43" y="41"/>
                      <a:pt x="43" y="40"/>
                      <a:pt x="43" y="39"/>
                    </a:cubicBezTo>
                    <a:lnTo>
                      <a:pt x="44" y="39"/>
                    </a:lnTo>
                    <a:cubicBezTo>
                      <a:pt x="44" y="38"/>
                      <a:pt x="44" y="37"/>
                      <a:pt x="45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lnTo>
                      <a:pt x="49" y="36"/>
                    </a:lnTo>
                    <a:cubicBezTo>
                      <a:pt x="50" y="35"/>
                      <a:pt x="51" y="34"/>
                      <a:pt x="51" y="34"/>
                    </a:cubicBezTo>
                    <a:lnTo>
                      <a:pt x="51" y="33"/>
                    </a:lnTo>
                    <a:lnTo>
                      <a:pt x="52" y="33"/>
                    </a:lnTo>
                    <a:lnTo>
                      <a:pt x="52" y="32"/>
                    </a:lnTo>
                    <a:cubicBezTo>
                      <a:pt x="52" y="31"/>
                      <a:pt x="52" y="31"/>
                      <a:pt x="53" y="31"/>
                    </a:cubicBezTo>
                    <a:cubicBezTo>
                      <a:pt x="53" y="30"/>
                      <a:pt x="53" y="30"/>
                      <a:pt x="53" y="30"/>
                    </a:cubicBezTo>
                    <a:lnTo>
                      <a:pt x="53" y="29"/>
                    </a:lnTo>
                    <a:lnTo>
                      <a:pt x="54" y="29"/>
                    </a:lnTo>
                    <a:cubicBezTo>
                      <a:pt x="54" y="28"/>
                      <a:pt x="55" y="28"/>
                      <a:pt x="55" y="27"/>
                    </a:cubicBezTo>
                    <a:cubicBezTo>
                      <a:pt x="56" y="27"/>
                      <a:pt x="57" y="26"/>
                      <a:pt x="57" y="26"/>
                    </a:cubicBezTo>
                    <a:cubicBezTo>
                      <a:pt x="58" y="25"/>
                      <a:pt x="58" y="25"/>
                      <a:pt x="58" y="24"/>
                    </a:cubicBezTo>
                    <a:cubicBezTo>
                      <a:pt x="58" y="23"/>
                      <a:pt x="58" y="23"/>
                      <a:pt x="59" y="22"/>
                    </a:cubicBezTo>
                    <a:lnTo>
                      <a:pt x="59" y="21"/>
                    </a:lnTo>
                    <a:lnTo>
                      <a:pt x="60" y="20"/>
                    </a:ln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7"/>
                      <a:pt x="62" y="17"/>
                      <a:pt x="62" y="16"/>
                    </a:cubicBezTo>
                    <a:lnTo>
                      <a:pt x="63" y="15"/>
                    </a:lnTo>
                    <a:cubicBezTo>
                      <a:pt x="63" y="14"/>
                      <a:pt x="63" y="14"/>
                      <a:pt x="63" y="14"/>
                    </a:cubicBezTo>
                    <a:cubicBezTo>
                      <a:pt x="64" y="14"/>
                      <a:pt x="64" y="14"/>
                      <a:pt x="65" y="13"/>
                    </a:cubicBezTo>
                    <a:lnTo>
                      <a:pt x="66" y="13"/>
                    </a:lnTo>
                    <a:lnTo>
                      <a:pt x="67" y="13"/>
                    </a:lnTo>
                    <a:cubicBezTo>
                      <a:pt x="67" y="14"/>
                      <a:pt x="67" y="14"/>
                      <a:pt x="67" y="14"/>
                    </a:cubicBezTo>
                    <a:lnTo>
                      <a:pt x="68" y="14"/>
                    </a:lnTo>
                    <a:lnTo>
                      <a:pt x="68" y="13"/>
                    </a:lnTo>
                    <a:cubicBezTo>
                      <a:pt x="68" y="12"/>
                      <a:pt x="69" y="12"/>
                      <a:pt x="69" y="12"/>
                    </a:cubicBezTo>
                    <a:lnTo>
                      <a:pt x="70" y="12"/>
                    </a:lnTo>
                    <a:cubicBezTo>
                      <a:pt x="70" y="12"/>
                      <a:pt x="71" y="12"/>
                      <a:pt x="71" y="11"/>
                    </a:cubicBezTo>
                    <a:cubicBezTo>
                      <a:pt x="71" y="11"/>
                      <a:pt x="71" y="10"/>
                      <a:pt x="72" y="10"/>
                    </a:cubicBezTo>
                    <a:lnTo>
                      <a:pt x="72" y="9"/>
                    </a:lnTo>
                    <a:lnTo>
                      <a:pt x="72" y="8"/>
                    </a:lnTo>
                    <a:lnTo>
                      <a:pt x="72" y="7"/>
                    </a:lnTo>
                    <a:cubicBezTo>
                      <a:pt x="72" y="7"/>
                      <a:pt x="72" y="6"/>
                      <a:pt x="71" y="6"/>
                    </a:cubicBezTo>
                    <a:cubicBezTo>
                      <a:pt x="71" y="5"/>
                      <a:pt x="70" y="5"/>
                      <a:pt x="70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9" y="4"/>
                      <a:pt x="68" y="3"/>
                      <a:pt x="69" y="2"/>
                    </a:cubicBezTo>
                    <a:lnTo>
                      <a:pt x="69" y="1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1" y="1"/>
                    </a:lnTo>
                    <a:cubicBezTo>
                      <a:pt x="72" y="1"/>
                      <a:pt x="72" y="1"/>
                      <a:pt x="72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4" y="1"/>
                      <a:pt x="75" y="1"/>
                      <a:pt x="75" y="1"/>
                    </a:cubicBezTo>
                    <a:cubicBezTo>
                      <a:pt x="76" y="1"/>
                      <a:pt x="76" y="2"/>
                      <a:pt x="76" y="2"/>
                    </a:cubicBezTo>
                    <a:cubicBezTo>
                      <a:pt x="76" y="3"/>
                      <a:pt x="76" y="3"/>
                      <a:pt x="76" y="3"/>
                    </a:cubicBezTo>
                    <a:lnTo>
                      <a:pt x="77" y="4"/>
                    </a:lnTo>
                    <a:lnTo>
                      <a:pt x="77" y="5"/>
                    </a:lnTo>
                    <a:lnTo>
                      <a:pt x="77" y="6"/>
                    </a:lnTo>
                    <a:cubicBezTo>
                      <a:pt x="77" y="7"/>
                      <a:pt x="77" y="7"/>
                      <a:pt x="77" y="7"/>
                    </a:cubicBezTo>
                    <a:cubicBezTo>
                      <a:pt x="78" y="8"/>
                      <a:pt x="78" y="8"/>
                      <a:pt x="78" y="9"/>
                    </a:cubicBezTo>
                    <a:lnTo>
                      <a:pt x="79" y="10"/>
                    </a:lnTo>
                    <a:cubicBezTo>
                      <a:pt x="79" y="10"/>
                      <a:pt x="78" y="11"/>
                      <a:pt x="78" y="12"/>
                    </a:cubicBezTo>
                    <a:cubicBezTo>
                      <a:pt x="77" y="13"/>
                      <a:pt x="77" y="13"/>
                      <a:pt x="77" y="14"/>
                    </a:cubicBezTo>
                    <a:cubicBezTo>
                      <a:pt x="77" y="15"/>
                      <a:pt x="77" y="17"/>
                      <a:pt x="77" y="19"/>
                    </a:cubicBezTo>
                    <a:cubicBezTo>
                      <a:pt x="77" y="20"/>
                      <a:pt x="78" y="21"/>
                      <a:pt x="78" y="21"/>
                    </a:cubicBezTo>
                    <a:cubicBezTo>
                      <a:pt x="79" y="22"/>
                      <a:pt x="79" y="22"/>
                      <a:pt x="80" y="22"/>
                    </a:cubicBezTo>
                    <a:cubicBezTo>
                      <a:pt x="80" y="22"/>
                      <a:pt x="81" y="22"/>
                      <a:pt x="81" y="23"/>
                    </a:cubicBezTo>
                    <a:cubicBezTo>
                      <a:pt x="82" y="24"/>
                      <a:pt x="81" y="24"/>
                      <a:pt x="81" y="24"/>
                    </a:cubicBezTo>
                    <a:cubicBezTo>
                      <a:pt x="81" y="25"/>
                      <a:pt x="80" y="25"/>
                      <a:pt x="79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5" y="25"/>
                      <a:pt x="74" y="25"/>
                      <a:pt x="74" y="25"/>
                    </a:cubicBezTo>
                    <a:cubicBezTo>
                      <a:pt x="72" y="25"/>
                      <a:pt x="71" y="25"/>
                      <a:pt x="70" y="25"/>
                    </a:cubicBezTo>
                    <a:cubicBezTo>
                      <a:pt x="67" y="26"/>
                      <a:pt x="66" y="28"/>
                      <a:pt x="67" y="29"/>
                    </a:cubicBezTo>
                    <a:lnTo>
                      <a:pt x="68" y="30"/>
                    </a:lnTo>
                    <a:cubicBezTo>
                      <a:pt x="68" y="31"/>
                      <a:pt x="69" y="31"/>
                      <a:pt x="69" y="31"/>
                    </a:cubicBezTo>
                    <a:cubicBezTo>
                      <a:pt x="70" y="32"/>
                      <a:pt x="70" y="32"/>
                      <a:pt x="71" y="33"/>
                    </a:cubicBezTo>
                    <a:cubicBezTo>
                      <a:pt x="72" y="33"/>
                      <a:pt x="72" y="34"/>
                      <a:pt x="73" y="34"/>
                    </a:cubicBezTo>
                    <a:cubicBezTo>
                      <a:pt x="73" y="35"/>
                      <a:pt x="74" y="35"/>
                      <a:pt x="74" y="35"/>
                    </a:cubicBezTo>
                    <a:cubicBezTo>
                      <a:pt x="75" y="36"/>
                      <a:pt x="75" y="36"/>
                      <a:pt x="76" y="36"/>
                    </a:cubicBezTo>
                    <a:cubicBezTo>
                      <a:pt x="78" y="36"/>
                      <a:pt x="78" y="36"/>
                      <a:pt x="79" y="37"/>
                    </a:cubicBezTo>
                    <a:lnTo>
                      <a:pt x="79" y="38"/>
                    </a:lnTo>
                    <a:lnTo>
                      <a:pt x="79" y="39"/>
                    </a:lnTo>
                    <a:cubicBezTo>
                      <a:pt x="80" y="39"/>
                      <a:pt x="80" y="40"/>
                      <a:pt x="80" y="40"/>
                    </a:cubicBezTo>
                    <a:cubicBezTo>
                      <a:pt x="80" y="40"/>
                      <a:pt x="80" y="41"/>
                      <a:pt x="81" y="41"/>
                    </a:cubicBezTo>
                    <a:lnTo>
                      <a:pt x="81" y="42"/>
                    </a:lnTo>
                    <a:cubicBezTo>
                      <a:pt x="82" y="42"/>
                      <a:pt x="82" y="42"/>
                      <a:pt x="83" y="43"/>
                    </a:cubicBezTo>
                    <a:lnTo>
                      <a:pt x="84" y="44"/>
                    </a:lnTo>
                    <a:cubicBezTo>
                      <a:pt x="83" y="44"/>
                      <a:pt x="83" y="44"/>
                      <a:pt x="83" y="44"/>
                    </a:cubicBezTo>
                    <a:cubicBezTo>
                      <a:pt x="82" y="44"/>
                      <a:pt x="82" y="44"/>
                      <a:pt x="82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5"/>
                      <a:pt x="80" y="45"/>
                      <a:pt x="80" y="46"/>
                    </a:cubicBezTo>
                    <a:cubicBezTo>
                      <a:pt x="79" y="46"/>
                      <a:pt x="79" y="46"/>
                      <a:pt x="78" y="47"/>
                    </a:cubicBezTo>
                    <a:lnTo>
                      <a:pt x="78" y="48"/>
                    </a:lnTo>
                    <a:lnTo>
                      <a:pt x="78" y="49"/>
                    </a:lnTo>
                    <a:cubicBezTo>
                      <a:pt x="78" y="49"/>
                      <a:pt x="78" y="50"/>
                      <a:pt x="77" y="51"/>
                    </a:cubicBezTo>
                    <a:cubicBezTo>
                      <a:pt x="77" y="52"/>
                      <a:pt x="77" y="52"/>
                      <a:pt x="76" y="52"/>
                    </a:cubicBezTo>
                    <a:cubicBezTo>
                      <a:pt x="76" y="53"/>
                      <a:pt x="74" y="54"/>
                      <a:pt x="72" y="55"/>
                    </a:cubicBezTo>
                    <a:lnTo>
                      <a:pt x="71" y="55"/>
                    </a:lnTo>
                    <a:cubicBezTo>
                      <a:pt x="70" y="55"/>
                      <a:pt x="69" y="56"/>
                      <a:pt x="69" y="56"/>
                    </a:cubicBezTo>
                    <a:cubicBezTo>
                      <a:pt x="69" y="56"/>
                      <a:pt x="69" y="57"/>
                      <a:pt x="70" y="57"/>
                    </a:cubicBezTo>
                    <a:lnTo>
                      <a:pt x="70" y="58"/>
                    </a:lnTo>
                    <a:cubicBezTo>
                      <a:pt x="71" y="58"/>
                      <a:pt x="71" y="59"/>
                      <a:pt x="71" y="60"/>
                    </a:cubicBezTo>
                    <a:cubicBezTo>
                      <a:pt x="71" y="61"/>
                      <a:pt x="72" y="61"/>
                      <a:pt x="72" y="62"/>
                    </a:cubicBezTo>
                    <a:cubicBezTo>
                      <a:pt x="73" y="62"/>
                      <a:pt x="73" y="63"/>
                      <a:pt x="73" y="64"/>
                    </a:cubicBezTo>
                    <a:cubicBezTo>
                      <a:pt x="72" y="65"/>
                      <a:pt x="72" y="65"/>
                      <a:pt x="72" y="66"/>
                    </a:cubicBezTo>
                    <a:cubicBezTo>
                      <a:pt x="73" y="67"/>
                      <a:pt x="74" y="68"/>
                      <a:pt x="74" y="69"/>
                    </a:cubicBezTo>
                    <a:cubicBezTo>
                      <a:pt x="75" y="69"/>
                      <a:pt x="75" y="69"/>
                      <a:pt x="76" y="70"/>
                    </a:cubicBezTo>
                    <a:cubicBezTo>
                      <a:pt x="77" y="70"/>
                      <a:pt x="77" y="71"/>
                      <a:pt x="78" y="73"/>
                    </a:cubicBezTo>
                    <a:lnTo>
                      <a:pt x="78" y="74"/>
                    </a:lnTo>
                    <a:cubicBezTo>
                      <a:pt x="79" y="75"/>
                      <a:pt x="80" y="75"/>
                      <a:pt x="80" y="76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2" y="77"/>
                      <a:pt x="83" y="77"/>
                      <a:pt x="83" y="77"/>
                    </a:cubicBezTo>
                    <a:cubicBezTo>
                      <a:pt x="84" y="78"/>
                      <a:pt x="84" y="78"/>
                      <a:pt x="85" y="79"/>
                    </a:cubicBezTo>
                    <a:cubicBezTo>
                      <a:pt x="86" y="79"/>
                      <a:pt x="87" y="80"/>
                      <a:pt x="88" y="81"/>
                    </a:cubicBezTo>
                    <a:cubicBezTo>
                      <a:pt x="89" y="81"/>
                      <a:pt x="89" y="82"/>
                      <a:pt x="90" y="82"/>
                    </a:cubicBezTo>
                    <a:cubicBezTo>
                      <a:pt x="91" y="83"/>
                      <a:pt x="91" y="83"/>
                      <a:pt x="91" y="84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6"/>
                      <a:pt x="92" y="86"/>
                      <a:pt x="92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59" name="Shape 3459"/>
              <p:cNvSpPr/>
              <p:nvPr/>
            </p:nvSpPr>
            <p:spPr>
              <a:xfrm>
                <a:off x="12617338" y="10126669"/>
                <a:ext cx="263806" cy="154766"/>
              </a:xfrm>
              <a:custGeom>
                <a:avLst/>
                <a:gdLst/>
                <a:ahLst/>
                <a:cxnLst/>
                <a:rect l="0" t="0" r="0" b="0"/>
                <a:pathLst>
                  <a:path w="76" h="45" extrusionOk="0">
                    <a:moveTo>
                      <a:pt x="76" y="42"/>
                    </a:moveTo>
                    <a:cubicBezTo>
                      <a:pt x="76" y="43"/>
                      <a:pt x="75" y="43"/>
                      <a:pt x="75" y="43"/>
                    </a:cubicBezTo>
                    <a:lnTo>
                      <a:pt x="74" y="43"/>
                    </a:ln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5"/>
                      <a:pt x="72" y="45"/>
                    </a:cubicBezTo>
                    <a:lnTo>
                      <a:pt x="71" y="45"/>
                    </a:lnTo>
                    <a:cubicBezTo>
                      <a:pt x="70" y="44"/>
                      <a:pt x="70" y="44"/>
                      <a:pt x="69" y="44"/>
                    </a:cubicBezTo>
                    <a:lnTo>
                      <a:pt x="68" y="43"/>
                    </a:lnTo>
                    <a:cubicBezTo>
                      <a:pt x="67" y="43"/>
                      <a:pt x="66" y="42"/>
                      <a:pt x="66" y="42"/>
                    </a:cubicBezTo>
                    <a:cubicBezTo>
                      <a:pt x="65" y="42"/>
                      <a:pt x="65" y="42"/>
                      <a:pt x="64" y="41"/>
                    </a:cubicBezTo>
                    <a:cubicBezTo>
                      <a:pt x="63" y="41"/>
                      <a:pt x="63" y="40"/>
                      <a:pt x="62" y="40"/>
                    </a:cubicBezTo>
                    <a:lnTo>
                      <a:pt x="61" y="39"/>
                    </a:lnTo>
                    <a:cubicBezTo>
                      <a:pt x="60" y="38"/>
                      <a:pt x="59" y="38"/>
                      <a:pt x="59" y="37"/>
                    </a:cubicBezTo>
                    <a:cubicBezTo>
                      <a:pt x="58" y="37"/>
                      <a:pt x="57" y="37"/>
                      <a:pt x="57" y="37"/>
                    </a:cubicBezTo>
                    <a:cubicBezTo>
                      <a:pt x="56" y="37"/>
                      <a:pt x="55" y="36"/>
                      <a:pt x="55" y="36"/>
                    </a:cubicBezTo>
                    <a:cubicBezTo>
                      <a:pt x="54" y="35"/>
                      <a:pt x="53" y="34"/>
                      <a:pt x="52" y="34"/>
                    </a:cubicBezTo>
                    <a:cubicBezTo>
                      <a:pt x="50" y="33"/>
                      <a:pt x="49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6" y="33"/>
                      <a:pt x="46" y="32"/>
                      <a:pt x="45" y="32"/>
                    </a:cubicBezTo>
                    <a:lnTo>
                      <a:pt x="44" y="32"/>
                    </a:lnTo>
                    <a:lnTo>
                      <a:pt x="43" y="32"/>
                    </a:lnTo>
                    <a:cubicBezTo>
                      <a:pt x="43" y="31"/>
                      <a:pt x="43" y="31"/>
                      <a:pt x="42" y="30"/>
                    </a:cubicBezTo>
                    <a:lnTo>
                      <a:pt x="41" y="29"/>
                    </a:lnTo>
                    <a:lnTo>
                      <a:pt x="40" y="28"/>
                    </a:lnTo>
                    <a:cubicBezTo>
                      <a:pt x="39" y="28"/>
                      <a:pt x="38" y="28"/>
                      <a:pt x="37" y="28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33" y="28"/>
                      <a:pt x="32" y="28"/>
                      <a:pt x="31" y="28"/>
                    </a:cubicBezTo>
                    <a:lnTo>
                      <a:pt x="30" y="28"/>
                    </a:lnTo>
                    <a:lnTo>
                      <a:pt x="29" y="28"/>
                    </a:lnTo>
                    <a:lnTo>
                      <a:pt x="28" y="28"/>
                    </a:lnTo>
                    <a:cubicBezTo>
                      <a:pt x="28" y="29"/>
                      <a:pt x="28" y="29"/>
                      <a:pt x="28" y="29"/>
                    </a:cubicBezTo>
                    <a:cubicBezTo>
                      <a:pt x="27" y="29"/>
                      <a:pt x="26" y="29"/>
                      <a:pt x="26" y="28"/>
                    </a:cubicBezTo>
                    <a:lnTo>
                      <a:pt x="25" y="28"/>
                    </a:lnTo>
                    <a:cubicBezTo>
                      <a:pt x="25" y="28"/>
                      <a:pt x="24" y="28"/>
                      <a:pt x="23" y="28"/>
                    </a:cubicBez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7"/>
                    </a:lnTo>
                    <a:cubicBezTo>
                      <a:pt x="17" y="27"/>
                      <a:pt x="17" y="28"/>
                      <a:pt x="16" y="28"/>
                    </a:cubicBezTo>
                    <a:cubicBezTo>
                      <a:pt x="15" y="28"/>
                      <a:pt x="14" y="29"/>
                      <a:pt x="14" y="29"/>
                    </a:cubicBezTo>
                    <a:lnTo>
                      <a:pt x="14" y="30"/>
                    </a:lnTo>
                    <a:cubicBezTo>
                      <a:pt x="14" y="30"/>
                      <a:pt x="14" y="31"/>
                      <a:pt x="13" y="32"/>
                    </a:cubicBezTo>
                    <a:lnTo>
                      <a:pt x="12" y="32"/>
                    </a:ln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1" y="30"/>
                      <a:pt x="11" y="29"/>
                    </a:cubicBezTo>
                    <a:lnTo>
                      <a:pt x="10" y="29"/>
                    </a:lnTo>
                    <a:cubicBezTo>
                      <a:pt x="9" y="29"/>
                      <a:pt x="9" y="29"/>
                      <a:pt x="8" y="29"/>
                    </a:cubicBezTo>
                    <a:cubicBezTo>
                      <a:pt x="8" y="30"/>
                      <a:pt x="7" y="30"/>
                      <a:pt x="7" y="30"/>
                    </a:cubicBezTo>
                    <a:lnTo>
                      <a:pt x="6" y="30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cubicBezTo>
                      <a:pt x="2" y="29"/>
                      <a:pt x="1" y="29"/>
                      <a:pt x="1" y="29"/>
                    </a:cubicBezTo>
                    <a:lnTo>
                      <a:pt x="0" y="29"/>
                    </a:lnTo>
                    <a:lnTo>
                      <a:pt x="0" y="28"/>
                    </a:lnTo>
                    <a:cubicBezTo>
                      <a:pt x="0" y="27"/>
                      <a:pt x="0" y="27"/>
                      <a:pt x="0" y="27"/>
                    </a:cubicBez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cubicBezTo>
                      <a:pt x="0" y="23"/>
                      <a:pt x="0" y="23"/>
                      <a:pt x="0" y="23"/>
                    </a:cubicBezTo>
                    <a:lnTo>
                      <a:pt x="0" y="22"/>
                    </a:lnTo>
                    <a:cubicBezTo>
                      <a:pt x="1" y="22"/>
                      <a:pt x="1" y="22"/>
                      <a:pt x="1" y="21"/>
                    </a:cubicBez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9"/>
                    </a:cubicBezTo>
                    <a:lnTo>
                      <a:pt x="5" y="8"/>
                    </a:lnTo>
                    <a:cubicBezTo>
                      <a:pt x="5" y="8"/>
                      <a:pt x="5" y="7"/>
                      <a:pt x="6" y="7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9" y="6"/>
                      <a:pt x="9" y="6"/>
                      <a:pt x="9" y="6"/>
                    </a:cubicBezTo>
                    <a:lnTo>
                      <a:pt x="9" y="5"/>
                    </a:lnTo>
                    <a:lnTo>
                      <a:pt x="9" y="4"/>
                    </a:lnTo>
                    <a:cubicBezTo>
                      <a:pt x="10" y="4"/>
                      <a:pt x="10" y="4"/>
                      <a:pt x="11" y="4"/>
                    </a:cubicBezTo>
                    <a:lnTo>
                      <a:pt x="11" y="5"/>
                    </a:lnTo>
                    <a:lnTo>
                      <a:pt x="12" y="5"/>
                    </a:lnTo>
                    <a:cubicBezTo>
                      <a:pt x="13" y="5"/>
                      <a:pt x="13" y="5"/>
                      <a:pt x="13" y="5"/>
                    </a:cubicBezTo>
                    <a:lnTo>
                      <a:pt x="14" y="5"/>
                    </a:lnTo>
                    <a:lnTo>
                      <a:pt x="15" y="5"/>
                    </a:lnTo>
                    <a:cubicBezTo>
                      <a:pt x="16" y="5"/>
                      <a:pt x="17" y="5"/>
                      <a:pt x="18" y="4"/>
                    </a:cubicBezTo>
                    <a:cubicBezTo>
                      <a:pt x="18" y="4"/>
                      <a:pt x="19" y="4"/>
                      <a:pt x="19" y="3"/>
                    </a:cubicBezTo>
                    <a:lnTo>
                      <a:pt x="20" y="3"/>
                    </a:lnTo>
                    <a:lnTo>
                      <a:pt x="21" y="3"/>
                    </a:lnTo>
                    <a:cubicBezTo>
                      <a:pt x="21" y="2"/>
                      <a:pt x="21" y="2"/>
                      <a:pt x="21" y="2"/>
                    </a:cubicBezTo>
                    <a:lnTo>
                      <a:pt x="22" y="2"/>
                    </a:lnTo>
                    <a:cubicBezTo>
                      <a:pt x="22" y="1"/>
                      <a:pt x="23" y="1"/>
                      <a:pt x="23" y="1"/>
                    </a:cubicBezTo>
                    <a:lnTo>
                      <a:pt x="23" y="0"/>
                    </a:lnTo>
                    <a:lnTo>
                      <a:pt x="23" y="1"/>
                    </a:lnTo>
                    <a:cubicBezTo>
                      <a:pt x="24" y="1"/>
                      <a:pt x="24" y="2"/>
                      <a:pt x="25" y="2"/>
                    </a:cubicBezTo>
                    <a:cubicBezTo>
                      <a:pt x="26" y="3"/>
                      <a:pt x="28" y="4"/>
                      <a:pt x="28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10"/>
                      <a:pt x="31" y="12"/>
                      <a:pt x="31" y="13"/>
                    </a:cubicBezTo>
                    <a:cubicBezTo>
                      <a:pt x="31" y="13"/>
                      <a:pt x="30" y="14"/>
                      <a:pt x="31" y="14"/>
                    </a:cubicBezTo>
                    <a:cubicBezTo>
                      <a:pt x="31" y="15"/>
                      <a:pt x="31" y="15"/>
                      <a:pt x="32" y="15"/>
                    </a:cubicBezTo>
                    <a:lnTo>
                      <a:pt x="33" y="16"/>
                    </a:lnTo>
                    <a:lnTo>
                      <a:pt x="34" y="17"/>
                    </a:lnTo>
                    <a:cubicBezTo>
                      <a:pt x="34" y="18"/>
                      <a:pt x="34" y="18"/>
                      <a:pt x="35" y="19"/>
                    </a:cubicBezTo>
                    <a:cubicBezTo>
                      <a:pt x="35" y="19"/>
                      <a:pt x="35" y="20"/>
                      <a:pt x="36" y="20"/>
                    </a:cubicBez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cubicBezTo>
                      <a:pt x="38" y="20"/>
                      <a:pt x="39" y="20"/>
                      <a:pt x="39" y="20"/>
                    </a:cubicBezTo>
                    <a:cubicBezTo>
                      <a:pt x="40" y="20"/>
                      <a:pt x="42" y="21"/>
                      <a:pt x="44" y="22"/>
                    </a:cubicBezTo>
                    <a:cubicBezTo>
                      <a:pt x="44" y="23"/>
                      <a:pt x="45" y="23"/>
                      <a:pt x="46" y="23"/>
                    </a:cubicBezTo>
                    <a:cubicBezTo>
                      <a:pt x="47" y="23"/>
                      <a:pt x="48" y="24"/>
                      <a:pt x="49" y="24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5"/>
                      <a:pt x="50" y="25"/>
                      <a:pt x="51" y="26"/>
                    </a:cubicBezTo>
                    <a:lnTo>
                      <a:pt x="52" y="26"/>
                    </a:lnTo>
                    <a:cubicBezTo>
                      <a:pt x="53" y="26"/>
                      <a:pt x="53" y="26"/>
                      <a:pt x="55" y="26"/>
                    </a:cubicBezTo>
                    <a:cubicBezTo>
                      <a:pt x="56" y="27"/>
                      <a:pt x="56" y="28"/>
                      <a:pt x="56" y="28"/>
                    </a:cubicBezTo>
                    <a:cubicBezTo>
                      <a:pt x="56" y="29"/>
                      <a:pt x="56" y="30"/>
                      <a:pt x="56" y="30"/>
                    </a:cubicBezTo>
                    <a:cubicBezTo>
                      <a:pt x="57" y="30"/>
                      <a:pt x="58" y="31"/>
                      <a:pt x="59" y="31"/>
                    </a:cubicBezTo>
                    <a:cubicBezTo>
                      <a:pt x="60" y="32"/>
                      <a:pt x="60" y="32"/>
                      <a:pt x="61" y="32"/>
                    </a:cubicBezTo>
                    <a:cubicBezTo>
                      <a:pt x="62" y="32"/>
                      <a:pt x="62" y="33"/>
                      <a:pt x="62" y="33"/>
                    </a:cubicBezTo>
                    <a:lnTo>
                      <a:pt x="63" y="34"/>
                    </a:lnTo>
                    <a:cubicBezTo>
                      <a:pt x="63" y="34"/>
                      <a:pt x="64" y="34"/>
                      <a:pt x="65" y="34"/>
                    </a:cubicBezTo>
                    <a:cubicBezTo>
                      <a:pt x="66" y="34"/>
                      <a:pt x="66" y="34"/>
                      <a:pt x="67" y="35"/>
                    </a:cubicBezTo>
                    <a:cubicBezTo>
                      <a:pt x="67" y="35"/>
                      <a:pt x="67" y="36"/>
                      <a:pt x="66" y="36"/>
                    </a:cubicBezTo>
                    <a:lnTo>
                      <a:pt x="66" y="37"/>
                    </a:lnTo>
                    <a:cubicBezTo>
                      <a:pt x="66" y="37"/>
                      <a:pt x="66" y="38"/>
                      <a:pt x="67" y="38"/>
                    </a:cubicBezTo>
                    <a:cubicBezTo>
                      <a:pt x="67" y="38"/>
                      <a:pt x="67" y="39"/>
                      <a:pt x="68" y="39"/>
                    </a:cubicBezTo>
                    <a:cubicBezTo>
                      <a:pt x="68" y="40"/>
                      <a:pt x="68" y="40"/>
                      <a:pt x="69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41"/>
                      <a:pt x="71" y="41"/>
                      <a:pt x="72" y="41"/>
                    </a:cubicBezTo>
                    <a:cubicBezTo>
                      <a:pt x="72" y="40"/>
                      <a:pt x="73" y="40"/>
                      <a:pt x="73" y="40"/>
                    </a:cubicBezTo>
                    <a:lnTo>
                      <a:pt x="74" y="40"/>
                    </a:lnTo>
                    <a:cubicBezTo>
                      <a:pt x="75" y="40"/>
                      <a:pt x="75" y="41"/>
                      <a:pt x="75" y="41"/>
                    </a:cubicBezTo>
                    <a:cubicBezTo>
                      <a:pt x="76" y="42"/>
                      <a:pt x="76" y="42"/>
                      <a:pt x="76" y="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0" name="Shape 3460"/>
              <p:cNvSpPr/>
              <p:nvPr/>
            </p:nvSpPr>
            <p:spPr>
              <a:xfrm>
                <a:off x="11614874" y="1078442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1" name="Shape 3461"/>
              <p:cNvSpPr/>
              <p:nvPr/>
            </p:nvSpPr>
            <p:spPr>
              <a:xfrm>
                <a:off x="11618391" y="10474893"/>
                <a:ext cx="777349" cy="513543"/>
              </a:xfrm>
              <a:custGeom>
                <a:avLst/>
                <a:gdLst/>
                <a:ahLst/>
                <a:cxnLst/>
                <a:rect l="0" t="0" r="0" b="0"/>
                <a:pathLst>
                  <a:path w="222" h="147" extrusionOk="0">
                    <a:moveTo>
                      <a:pt x="222" y="26"/>
                    </a:moveTo>
                    <a:cubicBezTo>
                      <a:pt x="221" y="27"/>
                      <a:pt x="221" y="27"/>
                      <a:pt x="221" y="27"/>
                    </a:cubicBezTo>
                    <a:lnTo>
                      <a:pt x="220" y="27"/>
                    </a:lnTo>
                    <a:lnTo>
                      <a:pt x="220" y="28"/>
                    </a:lnTo>
                    <a:lnTo>
                      <a:pt x="219" y="28"/>
                    </a:lnTo>
                    <a:lnTo>
                      <a:pt x="218" y="28"/>
                    </a:lnTo>
                    <a:cubicBezTo>
                      <a:pt x="218" y="29"/>
                      <a:pt x="218" y="29"/>
                      <a:pt x="218" y="29"/>
                    </a:cubicBezTo>
                    <a:lnTo>
                      <a:pt x="217" y="29"/>
                    </a:lnTo>
                    <a:cubicBezTo>
                      <a:pt x="217" y="29"/>
                      <a:pt x="216" y="29"/>
                      <a:pt x="216" y="30"/>
                    </a:cubicBezTo>
                    <a:cubicBezTo>
                      <a:pt x="216" y="30"/>
                      <a:pt x="214" y="30"/>
                      <a:pt x="214" y="31"/>
                    </a:cubicBezTo>
                    <a:cubicBezTo>
                      <a:pt x="213" y="31"/>
                      <a:pt x="212" y="32"/>
                      <a:pt x="211" y="34"/>
                    </a:cubicBezTo>
                    <a:cubicBezTo>
                      <a:pt x="210" y="35"/>
                      <a:pt x="209" y="35"/>
                      <a:pt x="208" y="35"/>
                    </a:cubicBezTo>
                    <a:cubicBezTo>
                      <a:pt x="208" y="35"/>
                      <a:pt x="207" y="35"/>
                      <a:pt x="206" y="35"/>
                    </a:cubicBezTo>
                    <a:cubicBezTo>
                      <a:pt x="206" y="35"/>
                      <a:pt x="204" y="35"/>
                      <a:pt x="204" y="36"/>
                    </a:cubicBezTo>
                    <a:cubicBezTo>
                      <a:pt x="203" y="36"/>
                      <a:pt x="203" y="38"/>
                      <a:pt x="203" y="39"/>
                    </a:cubicBezTo>
                    <a:cubicBezTo>
                      <a:pt x="203" y="40"/>
                      <a:pt x="203" y="40"/>
                      <a:pt x="203" y="41"/>
                    </a:cubicBezTo>
                    <a:cubicBezTo>
                      <a:pt x="202" y="42"/>
                      <a:pt x="203" y="43"/>
                      <a:pt x="203" y="44"/>
                    </a:cubicBezTo>
                    <a:cubicBezTo>
                      <a:pt x="204" y="45"/>
                      <a:pt x="204" y="46"/>
                      <a:pt x="204" y="47"/>
                    </a:cubicBezTo>
                    <a:cubicBezTo>
                      <a:pt x="204" y="48"/>
                      <a:pt x="204" y="48"/>
                      <a:pt x="204" y="49"/>
                    </a:cubicBezTo>
                    <a:cubicBezTo>
                      <a:pt x="204" y="49"/>
                      <a:pt x="204" y="50"/>
                      <a:pt x="203" y="50"/>
                    </a:cubicBezTo>
                    <a:lnTo>
                      <a:pt x="203" y="51"/>
                    </a:lnTo>
                    <a:cubicBezTo>
                      <a:pt x="203" y="52"/>
                      <a:pt x="203" y="52"/>
                      <a:pt x="202" y="52"/>
                    </a:cubicBezTo>
                    <a:cubicBezTo>
                      <a:pt x="202" y="53"/>
                      <a:pt x="201" y="54"/>
                      <a:pt x="200" y="54"/>
                    </a:cubicBezTo>
                    <a:cubicBezTo>
                      <a:pt x="199" y="54"/>
                      <a:pt x="199" y="54"/>
                      <a:pt x="198" y="54"/>
                    </a:cubicBezTo>
                    <a:cubicBezTo>
                      <a:pt x="198" y="55"/>
                      <a:pt x="198" y="56"/>
                      <a:pt x="198" y="56"/>
                    </a:cubicBezTo>
                    <a:cubicBezTo>
                      <a:pt x="200" y="57"/>
                      <a:pt x="197" y="59"/>
                      <a:pt x="195" y="60"/>
                    </a:cubicBezTo>
                    <a:cubicBezTo>
                      <a:pt x="195" y="62"/>
                      <a:pt x="196" y="62"/>
                      <a:pt x="197" y="64"/>
                    </a:cubicBezTo>
                    <a:cubicBezTo>
                      <a:pt x="198" y="64"/>
                      <a:pt x="198" y="64"/>
                      <a:pt x="199" y="65"/>
                    </a:cubicBezTo>
                    <a:lnTo>
                      <a:pt x="199" y="66"/>
                    </a:lnTo>
                    <a:cubicBezTo>
                      <a:pt x="199" y="67"/>
                      <a:pt x="199" y="67"/>
                      <a:pt x="199" y="68"/>
                    </a:cubicBezTo>
                    <a:cubicBezTo>
                      <a:pt x="199" y="69"/>
                      <a:pt x="199" y="70"/>
                      <a:pt x="200" y="71"/>
                    </a:cubicBezTo>
                    <a:cubicBezTo>
                      <a:pt x="200" y="73"/>
                      <a:pt x="200" y="74"/>
                      <a:pt x="201" y="76"/>
                    </a:cubicBezTo>
                    <a:lnTo>
                      <a:pt x="201" y="77"/>
                    </a:lnTo>
                    <a:cubicBezTo>
                      <a:pt x="201" y="78"/>
                      <a:pt x="201" y="79"/>
                      <a:pt x="201" y="80"/>
                    </a:cubicBezTo>
                    <a:cubicBezTo>
                      <a:pt x="201" y="80"/>
                      <a:pt x="202" y="82"/>
                      <a:pt x="202" y="83"/>
                    </a:cubicBezTo>
                    <a:lnTo>
                      <a:pt x="203" y="83"/>
                    </a:lnTo>
                    <a:cubicBezTo>
                      <a:pt x="203" y="84"/>
                      <a:pt x="203" y="85"/>
                      <a:pt x="203" y="86"/>
                    </a:cubicBezTo>
                    <a:cubicBezTo>
                      <a:pt x="202" y="87"/>
                      <a:pt x="202" y="87"/>
                      <a:pt x="202" y="88"/>
                    </a:cubicBezTo>
                    <a:lnTo>
                      <a:pt x="203" y="89"/>
                    </a:lnTo>
                    <a:cubicBezTo>
                      <a:pt x="203" y="90"/>
                      <a:pt x="203" y="91"/>
                      <a:pt x="204" y="92"/>
                    </a:cubicBezTo>
                    <a:cubicBezTo>
                      <a:pt x="205" y="93"/>
                      <a:pt x="207" y="94"/>
                      <a:pt x="210" y="95"/>
                    </a:cubicBezTo>
                    <a:cubicBezTo>
                      <a:pt x="211" y="95"/>
                      <a:pt x="211" y="96"/>
                      <a:pt x="212" y="97"/>
                    </a:cubicBezTo>
                    <a:lnTo>
                      <a:pt x="212" y="98"/>
                    </a:lnTo>
                    <a:cubicBezTo>
                      <a:pt x="212" y="99"/>
                      <a:pt x="212" y="99"/>
                      <a:pt x="213" y="100"/>
                    </a:cubicBezTo>
                    <a:cubicBezTo>
                      <a:pt x="213" y="101"/>
                      <a:pt x="214" y="101"/>
                      <a:pt x="215" y="102"/>
                    </a:cubicBezTo>
                    <a:cubicBezTo>
                      <a:pt x="216" y="103"/>
                      <a:pt x="217" y="104"/>
                      <a:pt x="217" y="104"/>
                    </a:cubicBezTo>
                    <a:cubicBezTo>
                      <a:pt x="218" y="105"/>
                      <a:pt x="218" y="106"/>
                      <a:pt x="218" y="107"/>
                    </a:cubicBezTo>
                    <a:lnTo>
                      <a:pt x="218" y="108"/>
                    </a:lnTo>
                    <a:cubicBezTo>
                      <a:pt x="217" y="107"/>
                      <a:pt x="215" y="106"/>
                      <a:pt x="213" y="106"/>
                    </a:cubicBezTo>
                    <a:cubicBezTo>
                      <a:pt x="211" y="106"/>
                      <a:pt x="210" y="107"/>
                      <a:pt x="208" y="107"/>
                    </a:cubicBezTo>
                    <a:cubicBezTo>
                      <a:pt x="207" y="108"/>
                      <a:pt x="206" y="108"/>
                      <a:pt x="205" y="108"/>
                    </a:cubicBezTo>
                    <a:cubicBezTo>
                      <a:pt x="204" y="108"/>
                      <a:pt x="203" y="108"/>
                      <a:pt x="203" y="108"/>
                    </a:cubicBezTo>
                    <a:cubicBezTo>
                      <a:pt x="200" y="108"/>
                      <a:pt x="198" y="108"/>
                      <a:pt x="197" y="109"/>
                    </a:cubicBezTo>
                    <a:cubicBezTo>
                      <a:pt x="195" y="110"/>
                      <a:pt x="194" y="112"/>
                      <a:pt x="193" y="113"/>
                    </a:cubicBezTo>
                    <a:cubicBezTo>
                      <a:pt x="192" y="115"/>
                      <a:pt x="192" y="116"/>
                      <a:pt x="194" y="118"/>
                    </a:cubicBezTo>
                    <a:cubicBezTo>
                      <a:pt x="194" y="119"/>
                      <a:pt x="195" y="121"/>
                      <a:pt x="195" y="123"/>
                    </a:cubicBezTo>
                    <a:cubicBezTo>
                      <a:pt x="194" y="124"/>
                      <a:pt x="194" y="125"/>
                      <a:pt x="193" y="125"/>
                    </a:cubicBezTo>
                    <a:cubicBezTo>
                      <a:pt x="192" y="126"/>
                      <a:pt x="192" y="127"/>
                      <a:pt x="192" y="128"/>
                    </a:cubicBezTo>
                    <a:cubicBezTo>
                      <a:pt x="191" y="130"/>
                      <a:pt x="192" y="131"/>
                      <a:pt x="194" y="132"/>
                    </a:cubicBezTo>
                    <a:cubicBezTo>
                      <a:pt x="195" y="134"/>
                      <a:pt x="197" y="136"/>
                      <a:pt x="198" y="137"/>
                    </a:cubicBezTo>
                    <a:cubicBezTo>
                      <a:pt x="200" y="138"/>
                      <a:pt x="201" y="139"/>
                      <a:pt x="202" y="139"/>
                    </a:cubicBezTo>
                    <a:cubicBezTo>
                      <a:pt x="202" y="139"/>
                      <a:pt x="203" y="139"/>
                      <a:pt x="203" y="138"/>
                    </a:cubicBezTo>
                    <a:cubicBezTo>
                      <a:pt x="203" y="137"/>
                      <a:pt x="203" y="137"/>
                      <a:pt x="203" y="137"/>
                    </a:cubicBezTo>
                    <a:lnTo>
                      <a:pt x="206" y="136"/>
                    </a:lnTo>
                    <a:cubicBezTo>
                      <a:pt x="207" y="136"/>
                      <a:pt x="207" y="136"/>
                      <a:pt x="208" y="137"/>
                    </a:cubicBezTo>
                    <a:cubicBezTo>
                      <a:pt x="208" y="137"/>
                      <a:pt x="208" y="139"/>
                      <a:pt x="208" y="141"/>
                    </a:cubicBezTo>
                    <a:cubicBezTo>
                      <a:pt x="208" y="142"/>
                      <a:pt x="208" y="142"/>
                      <a:pt x="208" y="143"/>
                    </a:cubicBezTo>
                    <a:lnTo>
                      <a:pt x="208" y="144"/>
                    </a:lnTo>
                    <a:cubicBezTo>
                      <a:pt x="208" y="144"/>
                      <a:pt x="209" y="144"/>
                      <a:pt x="209" y="145"/>
                    </a:cubicBezTo>
                    <a:cubicBezTo>
                      <a:pt x="209" y="145"/>
                      <a:pt x="209" y="146"/>
                      <a:pt x="208" y="146"/>
                    </a:cubicBezTo>
                    <a:cubicBezTo>
                      <a:pt x="207" y="146"/>
                      <a:pt x="207" y="146"/>
                      <a:pt x="206" y="146"/>
                    </a:cubicBezTo>
                    <a:lnTo>
                      <a:pt x="205" y="145"/>
                    </a:lnTo>
                    <a:cubicBezTo>
                      <a:pt x="204" y="145"/>
                      <a:pt x="204" y="146"/>
                      <a:pt x="203" y="146"/>
                    </a:cubicBezTo>
                    <a:cubicBezTo>
                      <a:pt x="202" y="147"/>
                      <a:pt x="201" y="147"/>
                      <a:pt x="200" y="147"/>
                    </a:cubicBezTo>
                    <a:lnTo>
                      <a:pt x="199" y="147"/>
                    </a:lnTo>
                    <a:cubicBezTo>
                      <a:pt x="198" y="146"/>
                      <a:pt x="198" y="145"/>
                      <a:pt x="198" y="145"/>
                    </a:cubicBezTo>
                    <a:lnTo>
                      <a:pt x="198" y="144"/>
                    </a:lnTo>
                    <a:lnTo>
                      <a:pt x="197" y="143"/>
                    </a:lnTo>
                    <a:cubicBezTo>
                      <a:pt x="196" y="142"/>
                      <a:pt x="196" y="142"/>
                      <a:pt x="196" y="141"/>
                    </a:cubicBezTo>
                    <a:cubicBezTo>
                      <a:pt x="195" y="140"/>
                      <a:pt x="195" y="140"/>
                      <a:pt x="194" y="140"/>
                    </a:cubicBezTo>
                    <a:lnTo>
                      <a:pt x="192" y="140"/>
                    </a:lnTo>
                    <a:lnTo>
                      <a:pt x="191" y="139"/>
                    </a:lnTo>
                    <a:lnTo>
                      <a:pt x="190" y="139"/>
                    </a:lnTo>
                    <a:cubicBezTo>
                      <a:pt x="190" y="138"/>
                      <a:pt x="188" y="138"/>
                      <a:pt x="187" y="138"/>
                    </a:cubicBezTo>
                    <a:cubicBezTo>
                      <a:pt x="186" y="138"/>
                      <a:pt x="186" y="138"/>
                      <a:pt x="186" y="138"/>
                    </a:cubicBezTo>
                    <a:cubicBezTo>
                      <a:pt x="184" y="137"/>
                      <a:pt x="182" y="137"/>
                      <a:pt x="181" y="136"/>
                    </a:cubicBezTo>
                    <a:lnTo>
                      <a:pt x="180" y="135"/>
                    </a:lnTo>
                    <a:cubicBezTo>
                      <a:pt x="179" y="135"/>
                      <a:pt x="179" y="134"/>
                      <a:pt x="179" y="134"/>
                    </a:cubicBezTo>
                    <a:cubicBezTo>
                      <a:pt x="179" y="134"/>
                      <a:pt x="178" y="134"/>
                      <a:pt x="178" y="133"/>
                    </a:cubicBezTo>
                    <a:cubicBezTo>
                      <a:pt x="178" y="133"/>
                      <a:pt x="177" y="132"/>
                      <a:pt x="176" y="132"/>
                    </a:cubicBezTo>
                    <a:lnTo>
                      <a:pt x="175" y="133"/>
                    </a:lnTo>
                    <a:cubicBezTo>
                      <a:pt x="174" y="133"/>
                      <a:pt x="174" y="134"/>
                      <a:pt x="174" y="134"/>
                    </a:cubicBezTo>
                    <a:lnTo>
                      <a:pt x="174" y="135"/>
                    </a:lnTo>
                    <a:cubicBezTo>
                      <a:pt x="174" y="136"/>
                      <a:pt x="173" y="136"/>
                      <a:pt x="171" y="136"/>
                    </a:cubicBezTo>
                    <a:lnTo>
                      <a:pt x="170" y="136"/>
                    </a:lnTo>
                    <a:cubicBezTo>
                      <a:pt x="170" y="136"/>
                      <a:pt x="169" y="136"/>
                      <a:pt x="168" y="136"/>
                    </a:cubicBezTo>
                    <a:lnTo>
                      <a:pt x="167" y="136"/>
                    </a:lnTo>
                    <a:cubicBezTo>
                      <a:pt x="166" y="136"/>
                      <a:pt x="165" y="135"/>
                      <a:pt x="165" y="135"/>
                    </a:cubicBezTo>
                    <a:cubicBezTo>
                      <a:pt x="164" y="135"/>
                      <a:pt x="164" y="135"/>
                      <a:pt x="164" y="135"/>
                    </a:cubicBezTo>
                    <a:cubicBezTo>
                      <a:pt x="162" y="135"/>
                      <a:pt x="162" y="134"/>
                      <a:pt x="161" y="134"/>
                    </a:cubicBezTo>
                    <a:cubicBezTo>
                      <a:pt x="160" y="134"/>
                      <a:pt x="160" y="133"/>
                      <a:pt x="158" y="133"/>
                    </a:cubicBezTo>
                    <a:cubicBezTo>
                      <a:pt x="157" y="133"/>
                      <a:pt x="157" y="133"/>
                      <a:pt x="156" y="132"/>
                    </a:cubicBezTo>
                    <a:lnTo>
                      <a:pt x="156" y="131"/>
                    </a:lnTo>
                    <a:cubicBezTo>
                      <a:pt x="155" y="131"/>
                      <a:pt x="155" y="131"/>
                      <a:pt x="155" y="131"/>
                    </a:cubicBezTo>
                    <a:lnTo>
                      <a:pt x="155" y="130"/>
                    </a:lnTo>
                    <a:lnTo>
                      <a:pt x="154" y="130"/>
                    </a:lnTo>
                    <a:lnTo>
                      <a:pt x="153" y="130"/>
                    </a:lnTo>
                    <a:cubicBezTo>
                      <a:pt x="152" y="130"/>
                      <a:pt x="152" y="130"/>
                      <a:pt x="152" y="130"/>
                    </a:cubicBezTo>
                    <a:cubicBezTo>
                      <a:pt x="151" y="130"/>
                      <a:pt x="151" y="130"/>
                      <a:pt x="151" y="130"/>
                    </a:cubicBezTo>
                    <a:cubicBezTo>
                      <a:pt x="150" y="130"/>
                      <a:pt x="150" y="130"/>
                      <a:pt x="150" y="130"/>
                    </a:cubicBezTo>
                    <a:lnTo>
                      <a:pt x="149" y="130"/>
                    </a:lnTo>
                    <a:lnTo>
                      <a:pt x="148" y="131"/>
                    </a:ln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6" y="130"/>
                      <a:pt x="146" y="130"/>
                      <a:pt x="145" y="130"/>
                    </a:cubicBezTo>
                    <a:lnTo>
                      <a:pt x="145" y="129"/>
                    </a:lnTo>
                    <a:cubicBezTo>
                      <a:pt x="145" y="128"/>
                      <a:pt x="145" y="128"/>
                      <a:pt x="144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lnTo>
                      <a:pt x="142" y="128"/>
                    </a:lnTo>
                    <a:lnTo>
                      <a:pt x="141" y="128"/>
                    </a:lnTo>
                    <a:lnTo>
                      <a:pt x="140" y="128"/>
                    </a:lnTo>
                    <a:cubicBezTo>
                      <a:pt x="139" y="128"/>
                      <a:pt x="139" y="128"/>
                      <a:pt x="139" y="128"/>
                    </a:cubicBezTo>
                    <a:cubicBezTo>
                      <a:pt x="138" y="128"/>
                      <a:pt x="137" y="128"/>
                      <a:pt x="137" y="128"/>
                    </a:cubicBezTo>
                    <a:cubicBezTo>
                      <a:pt x="135" y="128"/>
                      <a:pt x="134" y="128"/>
                      <a:pt x="132" y="128"/>
                    </a:cubicBezTo>
                    <a:cubicBezTo>
                      <a:pt x="131" y="128"/>
                      <a:pt x="131" y="128"/>
                      <a:pt x="130" y="128"/>
                    </a:cubicBezTo>
                    <a:cubicBezTo>
                      <a:pt x="129" y="129"/>
                      <a:pt x="129" y="129"/>
                      <a:pt x="129" y="129"/>
                    </a:cubicBezTo>
                    <a:cubicBezTo>
                      <a:pt x="128" y="129"/>
                      <a:pt x="128" y="129"/>
                      <a:pt x="128" y="129"/>
                    </a:cubicBezTo>
                    <a:cubicBezTo>
                      <a:pt x="127" y="129"/>
                      <a:pt x="127" y="129"/>
                      <a:pt x="126" y="129"/>
                    </a:cubicBezTo>
                    <a:lnTo>
                      <a:pt x="125" y="129"/>
                    </a:lnTo>
                    <a:cubicBezTo>
                      <a:pt x="124" y="129"/>
                      <a:pt x="124" y="129"/>
                      <a:pt x="124" y="129"/>
                    </a:cubicBezTo>
                    <a:lnTo>
                      <a:pt x="123" y="129"/>
                    </a:lnTo>
                    <a:lnTo>
                      <a:pt x="123" y="130"/>
                    </a:ln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20" y="130"/>
                    </a:lnTo>
                    <a:cubicBezTo>
                      <a:pt x="120" y="129"/>
                      <a:pt x="120" y="129"/>
                      <a:pt x="120" y="129"/>
                    </a:cubicBezTo>
                    <a:cubicBezTo>
                      <a:pt x="119" y="128"/>
                      <a:pt x="119" y="126"/>
                      <a:pt x="119" y="125"/>
                    </a:cubicBezTo>
                    <a:lnTo>
                      <a:pt x="119" y="124"/>
                    </a:lnTo>
                    <a:cubicBezTo>
                      <a:pt x="119" y="123"/>
                      <a:pt x="119" y="122"/>
                      <a:pt x="118" y="120"/>
                    </a:cubicBezTo>
                    <a:cubicBezTo>
                      <a:pt x="117" y="120"/>
                      <a:pt x="117" y="119"/>
                      <a:pt x="116" y="119"/>
                    </a:cubicBezTo>
                    <a:cubicBezTo>
                      <a:pt x="116" y="118"/>
                      <a:pt x="115" y="118"/>
                      <a:pt x="114" y="117"/>
                    </a:cubicBezTo>
                    <a:cubicBezTo>
                      <a:pt x="113" y="115"/>
                      <a:pt x="113" y="113"/>
                      <a:pt x="113" y="111"/>
                    </a:cubicBezTo>
                    <a:cubicBezTo>
                      <a:pt x="113" y="110"/>
                      <a:pt x="113" y="110"/>
                      <a:pt x="113" y="109"/>
                    </a:cubicBezTo>
                    <a:cubicBezTo>
                      <a:pt x="113" y="108"/>
                      <a:pt x="113" y="107"/>
                      <a:pt x="113" y="106"/>
                    </a:cubicBezTo>
                    <a:cubicBezTo>
                      <a:pt x="113" y="105"/>
                      <a:pt x="112" y="105"/>
                      <a:pt x="112" y="104"/>
                    </a:cubicBezTo>
                    <a:cubicBezTo>
                      <a:pt x="112" y="103"/>
                      <a:pt x="112" y="102"/>
                      <a:pt x="112" y="102"/>
                    </a:cubicBezTo>
                    <a:cubicBezTo>
                      <a:pt x="112" y="101"/>
                      <a:pt x="112" y="101"/>
                      <a:pt x="112" y="100"/>
                    </a:cubicBezTo>
                    <a:lnTo>
                      <a:pt x="111" y="100"/>
                    </a:lnTo>
                    <a:lnTo>
                      <a:pt x="110" y="100"/>
                    </a:lnTo>
                    <a:lnTo>
                      <a:pt x="109" y="100"/>
                    </a:lnTo>
                    <a:lnTo>
                      <a:pt x="107" y="100"/>
                    </a:lnTo>
                    <a:lnTo>
                      <a:pt x="105" y="100"/>
                    </a:lnTo>
                    <a:cubicBezTo>
                      <a:pt x="104" y="100"/>
                      <a:pt x="103" y="100"/>
                      <a:pt x="102" y="100"/>
                    </a:cubicBezTo>
                    <a:lnTo>
                      <a:pt x="101" y="100"/>
                    </a:lnTo>
                    <a:lnTo>
                      <a:pt x="100" y="100"/>
                    </a:lnTo>
                    <a:lnTo>
                      <a:pt x="99" y="100"/>
                    </a:lnTo>
                    <a:lnTo>
                      <a:pt x="98" y="100"/>
                    </a:lnTo>
                    <a:lnTo>
                      <a:pt x="98" y="99"/>
                    </a:lnTo>
                    <a:lnTo>
                      <a:pt x="98" y="98"/>
                    </a:lnTo>
                    <a:lnTo>
                      <a:pt x="98" y="97"/>
                    </a:lnTo>
                    <a:cubicBezTo>
                      <a:pt x="96" y="97"/>
                      <a:pt x="96" y="97"/>
                      <a:pt x="96" y="97"/>
                    </a:cubicBezTo>
                    <a:cubicBezTo>
                      <a:pt x="95" y="97"/>
                      <a:pt x="95" y="98"/>
                      <a:pt x="95" y="98"/>
                    </a:cubicBezTo>
                    <a:lnTo>
                      <a:pt x="94" y="98"/>
                    </a:lnTo>
                    <a:lnTo>
                      <a:pt x="93" y="98"/>
                    </a:lnTo>
                    <a:cubicBezTo>
                      <a:pt x="92" y="98"/>
                      <a:pt x="92" y="98"/>
                      <a:pt x="92" y="98"/>
                    </a:cubicBezTo>
                    <a:lnTo>
                      <a:pt x="91" y="98"/>
                    </a:lnTo>
                    <a:cubicBezTo>
                      <a:pt x="90" y="98"/>
                      <a:pt x="90" y="98"/>
                      <a:pt x="90" y="98"/>
                    </a:cubicBezTo>
                    <a:cubicBezTo>
                      <a:pt x="90" y="98"/>
                      <a:pt x="90" y="99"/>
                      <a:pt x="89" y="99"/>
                    </a:cubicBezTo>
                    <a:lnTo>
                      <a:pt x="89" y="100"/>
                    </a:lnTo>
                    <a:cubicBezTo>
                      <a:pt x="89" y="101"/>
                      <a:pt x="89" y="101"/>
                      <a:pt x="87" y="101"/>
                    </a:cubicBezTo>
                    <a:lnTo>
                      <a:pt x="87" y="102"/>
                    </a:lnTo>
                    <a:cubicBezTo>
                      <a:pt x="86" y="102"/>
                      <a:pt x="85" y="103"/>
                      <a:pt x="84" y="104"/>
                    </a:cubicBezTo>
                    <a:cubicBezTo>
                      <a:pt x="84" y="104"/>
                      <a:pt x="84" y="105"/>
                      <a:pt x="83" y="105"/>
                    </a:cubicBezTo>
                    <a:cubicBezTo>
                      <a:pt x="82" y="105"/>
                      <a:pt x="82" y="105"/>
                      <a:pt x="82" y="104"/>
                    </a:cubicBezTo>
                    <a:lnTo>
                      <a:pt x="81" y="104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8" y="105"/>
                    </a:lnTo>
                    <a:cubicBezTo>
                      <a:pt x="78" y="105"/>
                      <a:pt x="77" y="105"/>
                      <a:pt x="76" y="105"/>
                    </a:cubicBezTo>
                    <a:lnTo>
                      <a:pt x="75" y="105"/>
                    </a:lnTo>
                    <a:cubicBezTo>
                      <a:pt x="75" y="105"/>
                      <a:pt x="74" y="105"/>
                      <a:pt x="73" y="105"/>
                    </a:cubicBezTo>
                    <a:lnTo>
                      <a:pt x="72" y="105"/>
                    </a:lnTo>
                    <a:cubicBezTo>
                      <a:pt x="72" y="105"/>
                      <a:pt x="70" y="106"/>
                      <a:pt x="69" y="106"/>
                    </a:cubicBezTo>
                    <a:lnTo>
                      <a:pt x="68" y="106"/>
                    </a:lnTo>
                    <a:cubicBezTo>
                      <a:pt x="67" y="106"/>
                      <a:pt x="67" y="106"/>
                      <a:pt x="66" y="106"/>
                    </a:cubicBezTo>
                    <a:cubicBezTo>
                      <a:pt x="65" y="106"/>
                      <a:pt x="65" y="106"/>
                      <a:pt x="65" y="106"/>
                    </a:cubicBezTo>
                    <a:lnTo>
                      <a:pt x="64" y="106"/>
                    </a:lnTo>
                    <a:lnTo>
                      <a:pt x="64" y="105"/>
                    </a:lnTo>
                    <a:cubicBezTo>
                      <a:pt x="63" y="105"/>
                      <a:pt x="63" y="105"/>
                      <a:pt x="63" y="105"/>
                    </a:cubicBezTo>
                    <a:cubicBezTo>
                      <a:pt x="64" y="105"/>
                      <a:pt x="61" y="103"/>
                      <a:pt x="60" y="102"/>
                    </a:cubicBezTo>
                    <a:cubicBezTo>
                      <a:pt x="59" y="101"/>
                      <a:pt x="59" y="101"/>
                      <a:pt x="59" y="100"/>
                    </a:cubicBezTo>
                    <a:cubicBezTo>
                      <a:pt x="58" y="99"/>
                      <a:pt x="57" y="99"/>
                      <a:pt x="56" y="98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5" y="97"/>
                      <a:pt x="55" y="96"/>
                      <a:pt x="55" y="96"/>
                    </a:cubicBezTo>
                    <a:lnTo>
                      <a:pt x="54" y="95"/>
                    </a:lnTo>
                    <a:lnTo>
                      <a:pt x="54" y="94"/>
                    </a:lnTo>
                    <a:cubicBezTo>
                      <a:pt x="53" y="94"/>
                      <a:pt x="53" y="94"/>
                      <a:pt x="53" y="93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2"/>
                      <a:pt x="51" y="92"/>
                      <a:pt x="51" y="91"/>
                    </a:cubicBezTo>
                    <a:cubicBezTo>
                      <a:pt x="51" y="91"/>
                      <a:pt x="50" y="90"/>
                      <a:pt x="51" y="90"/>
                    </a:cubicBezTo>
                    <a:cubicBezTo>
                      <a:pt x="51" y="89"/>
                      <a:pt x="51" y="89"/>
                      <a:pt x="51" y="89"/>
                    </a:cubicBezTo>
                    <a:lnTo>
                      <a:pt x="51" y="88"/>
                    </a:lnTo>
                    <a:lnTo>
                      <a:pt x="50" y="88"/>
                    </a:lnTo>
                    <a:cubicBezTo>
                      <a:pt x="49" y="88"/>
                      <a:pt x="49" y="88"/>
                      <a:pt x="48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6" y="88"/>
                      <a:pt x="45" y="88"/>
                      <a:pt x="44" y="88"/>
                    </a:cubicBezTo>
                    <a:cubicBezTo>
                      <a:pt x="43" y="88"/>
                      <a:pt x="42" y="88"/>
                      <a:pt x="42" y="88"/>
                    </a:cubicBezTo>
                    <a:cubicBezTo>
                      <a:pt x="40" y="88"/>
                      <a:pt x="38" y="88"/>
                      <a:pt x="36" y="88"/>
                    </a:cubicBezTo>
                    <a:cubicBezTo>
                      <a:pt x="36" y="88"/>
                      <a:pt x="35" y="88"/>
                      <a:pt x="34" y="88"/>
                    </a:cubicBezTo>
                    <a:cubicBezTo>
                      <a:pt x="33" y="88"/>
                      <a:pt x="33" y="88"/>
                      <a:pt x="32" y="88"/>
                    </a:cubicBezTo>
                    <a:cubicBezTo>
                      <a:pt x="31" y="88"/>
                      <a:pt x="30" y="88"/>
                      <a:pt x="29" y="88"/>
                    </a:cubicBezTo>
                    <a:lnTo>
                      <a:pt x="28" y="88"/>
                    </a:lnTo>
                    <a:lnTo>
                      <a:pt x="27" y="88"/>
                    </a:lnTo>
                    <a:cubicBezTo>
                      <a:pt x="26" y="89"/>
                      <a:pt x="26" y="89"/>
                      <a:pt x="25" y="89"/>
                    </a:cubicBezTo>
                    <a:cubicBezTo>
                      <a:pt x="24" y="89"/>
                      <a:pt x="23" y="89"/>
                      <a:pt x="23" y="88"/>
                    </a:cubicBezTo>
                    <a:lnTo>
                      <a:pt x="22" y="88"/>
                    </a:lnTo>
                    <a:cubicBezTo>
                      <a:pt x="22" y="88"/>
                      <a:pt x="21" y="88"/>
                      <a:pt x="20" y="88"/>
                    </a:cubicBezTo>
                    <a:cubicBezTo>
                      <a:pt x="20" y="88"/>
                      <a:pt x="19" y="88"/>
                      <a:pt x="17" y="88"/>
                    </a:cubicBezTo>
                    <a:cubicBezTo>
                      <a:pt x="16" y="88"/>
                      <a:pt x="16" y="88"/>
                      <a:pt x="16" y="88"/>
                    </a:cubicBezTo>
                    <a:lnTo>
                      <a:pt x="15" y="88"/>
                    </a:lnTo>
                    <a:cubicBezTo>
                      <a:pt x="14" y="88"/>
                      <a:pt x="13" y="88"/>
                      <a:pt x="13" y="89"/>
                    </a:cubicBezTo>
                    <a:lnTo>
                      <a:pt x="12" y="89"/>
                    </a:lnTo>
                    <a:lnTo>
                      <a:pt x="11" y="89"/>
                    </a:lnTo>
                    <a:cubicBezTo>
                      <a:pt x="10" y="89"/>
                      <a:pt x="10" y="89"/>
                      <a:pt x="9" y="89"/>
                    </a:cubicBezTo>
                    <a:cubicBezTo>
                      <a:pt x="9" y="89"/>
                      <a:pt x="8" y="89"/>
                      <a:pt x="7" y="89"/>
                    </a:cubicBezTo>
                    <a:lnTo>
                      <a:pt x="6" y="89"/>
                    </a:lnTo>
                    <a:lnTo>
                      <a:pt x="7" y="89"/>
                    </a:lnTo>
                    <a:lnTo>
                      <a:pt x="7" y="88"/>
                    </a:lnTo>
                    <a:cubicBezTo>
                      <a:pt x="6" y="88"/>
                      <a:pt x="6" y="88"/>
                      <a:pt x="6" y="89"/>
                    </a:cubicBezTo>
                    <a:lnTo>
                      <a:pt x="5" y="89"/>
                    </a:lnTo>
                    <a:lnTo>
                      <a:pt x="4" y="89"/>
                    </a:lnTo>
                    <a:lnTo>
                      <a:pt x="3" y="89"/>
                    </a:lnTo>
                    <a:cubicBezTo>
                      <a:pt x="2" y="89"/>
                      <a:pt x="1" y="88"/>
                      <a:pt x="0" y="88"/>
                    </a:cubicBezTo>
                    <a:lnTo>
                      <a:pt x="1" y="88"/>
                    </a:lnTo>
                    <a:cubicBezTo>
                      <a:pt x="2" y="87"/>
                      <a:pt x="2" y="87"/>
                      <a:pt x="3" y="87"/>
                    </a:cubicBezTo>
                    <a:lnTo>
                      <a:pt x="3" y="86"/>
                    </a:lnTo>
                    <a:cubicBezTo>
                      <a:pt x="4" y="86"/>
                      <a:pt x="4" y="86"/>
                      <a:pt x="4" y="86"/>
                    </a:cubicBezTo>
                    <a:lnTo>
                      <a:pt x="4" y="85"/>
                    </a:lnTo>
                    <a:cubicBezTo>
                      <a:pt x="4" y="84"/>
                      <a:pt x="4" y="84"/>
                      <a:pt x="4" y="84"/>
                    </a:cubicBezTo>
                    <a:cubicBezTo>
                      <a:pt x="4" y="83"/>
                      <a:pt x="4" y="83"/>
                      <a:pt x="4" y="83"/>
                    </a:cubicBezTo>
                    <a:lnTo>
                      <a:pt x="3" y="83"/>
                    </a:lnTo>
                    <a:cubicBezTo>
                      <a:pt x="3" y="82"/>
                      <a:pt x="3" y="82"/>
                      <a:pt x="3" y="82"/>
                    </a:cubicBezTo>
                    <a:lnTo>
                      <a:pt x="3" y="81"/>
                    </a:lnTo>
                    <a:lnTo>
                      <a:pt x="3" y="80"/>
                    </a:lnTo>
                    <a:cubicBezTo>
                      <a:pt x="4" y="80"/>
                      <a:pt x="4" y="80"/>
                      <a:pt x="4" y="80"/>
                    </a:cubicBezTo>
                    <a:lnTo>
                      <a:pt x="5" y="80"/>
                    </a:lnTo>
                    <a:cubicBezTo>
                      <a:pt x="6" y="80"/>
                      <a:pt x="6" y="79"/>
                      <a:pt x="6" y="79"/>
                    </a:cubicBezTo>
                    <a:lnTo>
                      <a:pt x="7" y="79"/>
                    </a:lnTo>
                    <a:lnTo>
                      <a:pt x="8" y="79"/>
                    </a:lnTo>
                    <a:lnTo>
                      <a:pt x="8" y="78"/>
                    </a:lnTo>
                    <a:cubicBezTo>
                      <a:pt x="8" y="79"/>
                      <a:pt x="9" y="79"/>
                      <a:pt x="9" y="79"/>
                    </a:cubicBezTo>
                    <a:cubicBezTo>
                      <a:pt x="10" y="80"/>
                      <a:pt x="11" y="80"/>
                      <a:pt x="12" y="80"/>
                    </a:cubicBezTo>
                    <a:cubicBezTo>
                      <a:pt x="13" y="80"/>
                      <a:pt x="14" y="80"/>
                      <a:pt x="14" y="81"/>
                    </a:cubicBezTo>
                    <a:lnTo>
                      <a:pt x="15" y="82"/>
                    </a:lnTo>
                    <a:lnTo>
                      <a:pt x="15" y="81"/>
                    </a:lnTo>
                    <a:cubicBezTo>
                      <a:pt x="15" y="80"/>
                      <a:pt x="15" y="80"/>
                      <a:pt x="15" y="79"/>
                    </a:cubicBezTo>
                    <a:lnTo>
                      <a:pt x="16" y="79"/>
                    </a:lnTo>
                    <a:cubicBezTo>
                      <a:pt x="16" y="78"/>
                      <a:pt x="16" y="78"/>
                      <a:pt x="17" y="78"/>
                    </a:cubicBezTo>
                    <a:cubicBezTo>
                      <a:pt x="17" y="77"/>
                      <a:pt x="19" y="77"/>
                      <a:pt x="20" y="77"/>
                    </a:cubicBezTo>
                    <a:cubicBezTo>
                      <a:pt x="20" y="77"/>
                      <a:pt x="22" y="77"/>
                      <a:pt x="23" y="78"/>
                    </a:cubicBezTo>
                    <a:lnTo>
                      <a:pt x="23" y="79"/>
                    </a:lnTo>
                    <a:lnTo>
                      <a:pt x="23" y="80"/>
                    </a:lnTo>
                    <a:cubicBezTo>
                      <a:pt x="24" y="81"/>
                      <a:pt x="25" y="82"/>
                      <a:pt x="27" y="82"/>
                    </a:cubicBezTo>
                    <a:cubicBezTo>
                      <a:pt x="29" y="82"/>
                      <a:pt x="30" y="80"/>
                      <a:pt x="31" y="79"/>
                    </a:cubicBezTo>
                    <a:cubicBezTo>
                      <a:pt x="32" y="79"/>
                      <a:pt x="32" y="79"/>
                      <a:pt x="32" y="79"/>
                    </a:cubicBezTo>
                    <a:lnTo>
                      <a:pt x="33" y="78"/>
                    </a:lnTo>
                    <a:cubicBezTo>
                      <a:pt x="34" y="77"/>
                      <a:pt x="35" y="76"/>
                      <a:pt x="36" y="76"/>
                    </a:cubicBezTo>
                    <a:cubicBezTo>
                      <a:pt x="37" y="76"/>
                      <a:pt x="37" y="75"/>
                      <a:pt x="38" y="75"/>
                    </a:cubicBezTo>
                    <a:cubicBezTo>
                      <a:pt x="39" y="75"/>
                      <a:pt x="41" y="74"/>
                      <a:pt x="42" y="74"/>
                    </a:cubicBezTo>
                    <a:lnTo>
                      <a:pt x="42" y="73"/>
                    </a:lnTo>
                    <a:cubicBezTo>
                      <a:pt x="43" y="72"/>
                      <a:pt x="45" y="71"/>
                      <a:pt x="46" y="70"/>
                    </a:cubicBezTo>
                    <a:cubicBezTo>
                      <a:pt x="46" y="69"/>
                      <a:pt x="46" y="68"/>
                      <a:pt x="46" y="67"/>
                    </a:cubicBezTo>
                    <a:lnTo>
                      <a:pt x="46" y="66"/>
                    </a:lnTo>
                    <a:cubicBezTo>
                      <a:pt x="46" y="65"/>
                      <a:pt x="46" y="65"/>
                      <a:pt x="46" y="64"/>
                    </a:cubicBezTo>
                    <a:cubicBezTo>
                      <a:pt x="46" y="63"/>
                      <a:pt x="46" y="62"/>
                      <a:pt x="45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0"/>
                      <a:pt x="43" y="59"/>
                      <a:pt x="44" y="58"/>
                    </a:cubicBezTo>
                    <a:cubicBezTo>
                      <a:pt x="45" y="57"/>
                      <a:pt x="46" y="57"/>
                      <a:pt x="47" y="57"/>
                    </a:cubicBezTo>
                    <a:cubicBezTo>
                      <a:pt x="47" y="56"/>
                      <a:pt x="48" y="56"/>
                      <a:pt x="49" y="56"/>
                    </a:cubicBezTo>
                    <a:cubicBezTo>
                      <a:pt x="50" y="56"/>
                      <a:pt x="51" y="54"/>
                      <a:pt x="52" y="53"/>
                    </a:cubicBezTo>
                    <a:lnTo>
                      <a:pt x="52" y="52"/>
                    </a:lnTo>
                    <a:cubicBezTo>
                      <a:pt x="53" y="52"/>
                      <a:pt x="53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6" y="51"/>
                      <a:pt x="56" y="50"/>
                      <a:pt x="56" y="50"/>
                    </a:cubicBezTo>
                    <a:cubicBezTo>
                      <a:pt x="57" y="50"/>
                      <a:pt x="58" y="50"/>
                      <a:pt x="59" y="50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61" y="49"/>
                      <a:pt x="62" y="48"/>
                      <a:pt x="63" y="46"/>
                    </a:cubicBezTo>
                    <a:lnTo>
                      <a:pt x="63" y="45"/>
                    </a:lnTo>
                    <a:lnTo>
                      <a:pt x="63" y="44"/>
                    </a:ln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2" y="43"/>
                      <a:pt x="63" y="42"/>
                    </a:cubicBezTo>
                    <a:lnTo>
                      <a:pt x="64" y="42"/>
                    </a:lnTo>
                    <a:cubicBezTo>
                      <a:pt x="64" y="42"/>
                      <a:pt x="64" y="41"/>
                      <a:pt x="65" y="41"/>
                    </a:cubicBezTo>
                    <a:cubicBezTo>
                      <a:pt x="67" y="41"/>
                      <a:pt x="67" y="39"/>
                      <a:pt x="66" y="38"/>
                    </a:cubicBezTo>
                    <a:cubicBezTo>
                      <a:pt x="66" y="37"/>
                      <a:pt x="66" y="36"/>
                      <a:pt x="66" y="35"/>
                    </a:cubicBezTo>
                    <a:cubicBezTo>
                      <a:pt x="67" y="35"/>
                      <a:pt x="67" y="35"/>
                      <a:pt x="67" y="34"/>
                    </a:cubicBezTo>
                    <a:lnTo>
                      <a:pt x="67" y="33"/>
                    </a:lnTo>
                    <a:cubicBezTo>
                      <a:pt x="67" y="33"/>
                      <a:pt x="67" y="32"/>
                      <a:pt x="68" y="32"/>
                    </a:cubicBezTo>
                    <a:cubicBezTo>
                      <a:pt x="68" y="31"/>
                      <a:pt x="68" y="31"/>
                      <a:pt x="68" y="30"/>
                    </a:cubicBezTo>
                    <a:lnTo>
                      <a:pt x="69" y="29"/>
                    </a:lnTo>
                    <a:cubicBezTo>
                      <a:pt x="69" y="29"/>
                      <a:pt x="69" y="28"/>
                      <a:pt x="69" y="27"/>
                    </a:cubicBezTo>
                    <a:lnTo>
                      <a:pt x="69" y="26"/>
                    </a:lnTo>
                    <a:cubicBezTo>
                      <a:pt x="69" y="25"/>
                      <a:pt x="69" y="25"/>
                      <a:pt x="69" y="24"/>
                    </a:cubicBezTo>
                    <a:cubicBezTo>
                      <a:pt x="69" y="23"/>
                      <a:pt x="70" y="23"/>
                      <a:pt x="70" y="22"/>
                    </a:cubicBezTo>
                    <a:cubicBezTo>
                      <a:pt x="71" y="22"/>
                      <a:pt x="71" y="21"/>
                      <a:pt x="72" y="21"/>
                    </a:cubicBezTo>
                    <a:cubicBezTo>
                      <a:pt x="73" y="20"/>
                      <a:pt x="73" y="19"/>
                      <a:pt x="73" y="19"/>
                    </a:cubicBezTo>
                    <a:lnTo>
                      <a:pt x="73" y="18"/>
                    </a:lnTo>
                    <a:lnTo>
                      <a:pt x="73" y="17"/>
                    </a:lnTo>
                    <a:lnTo>
                      <a:pt x="73" y="16"/>
                    </a:lnTo>
                    <a:cubicBezTo>
                      <a:pt x="73" y="16"/>
                      <a:pt x="73" y="15"/>
                      <a:pt x="73" y="14"/>
                    </a:cubicBezTo>
                    <a:lnTo>
                      <a:pt x="73" y="13"/>
                    </a:lnTo>
                    <a:cubicBezTo>
                      <a:pt x="73" y="12"/>
                      <a:pt x="72" y="10"/>
                      <a:pt x="73" y="9"/>
                    </a:cubicBezTo>
                    <a:cubicBezTo>
                      <a:pt x="73" y="8"/>
                      <a:pt x="74" y="8"/>
                      <a:pt x="75" y="6"/>
                    </a:cubicBezTo>
                    <a:cubicBezTo>
                      <a:pt x="76" y="5"/>
                      <a:pt x="77" y="4"/>
                      <a:pt x="79" y="3"/>
                    </a:cubicBezTo>
                    <a:lnTo>
                      <a:pt x="80" y="3"/>
                    </a:lnTo>
                    <a:cubicBezTo>
                      <a:pt x="81" y="2"/>
                      <a:pt x="83" y="2"/>
                      <a:pt x="85" y="2"/>
                    </a:cubicBezTo>
                    <a:cubicBezTo>
                      <a:pt x="87" y="2"/>
                      <a:pt x="89" y="2"/>
                      <a:pt x="91" y="3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4" y="5"/>
                      <a:pt x="95" y="6"/>
                      <a:pt x="96" y="6"/>
                    </a:cubicBezTo>
                    <a:cubicBezTo>
                      <a:pt x="98" y="6"/>
                      <a:pt x="100" y="7"/>
                      <a:pt x="101" y="7"/>
                    </a:cubicBezTo>
                    <a:cubicBezTo>
                      <a:pt x="102" y="7"/>
                      <a:pt x="103" y="8"/>
                      <a:pt x="103" y="8"/>
                    </a:cubicBezTo>
                    <a:cubicBezTo>
                      <a:pt x="105" y="8"/>
                      <a:pt x="106" y="8"/>
                      <a:pt x="108" y="8"/>
                    </a:cubicBezTo>
                    <a:cubicBezTo>
                      <a:pt x="109" y="8"/>
                      <a:pt x="111" y="8"/>
                      <a:pt x="112" y="8"/>
                    </a:cubicBezTo>
                    <a:lnTo>
                      <a:pt x="113" y="8"/>
                    </a:lnTo>
                    <a:cubicBezTo>
                      <a:pt x="114" y="8"/>
                      <a:pt x="116" y="8"/>
                      <a:pt x="117" y="8"/>
                    </a:cubicBezTo>
                    <a:cubicBezTo>
                      <a:pt x="117" y="8"/>
                      <a:pt x="118" y="8"/>
                      <a:pt x="119" y="8"/>
                    </a:cubicBezTo>
                    <a:cubicBezTo>
                      <a:pt x="121" y="8"/>
                      <a:pt x="121" y="8"/>
                      <a:pt x="121" y="7"/>
                    </a:cubicBezTo>
                    <a:cubicBezTo>
                      <a:pt x="122" y="7"/>
                      <a:pt x="122" y="7"/>
                      <a:pt x="122" y="6"/>
                    </a:cubicBezTo>
                    <a:lnTo>
                      <a:pt x="123" y="5"/>
                    </a:lnTo>
                    <a:cubicBezTo>
                      <a:pt x="124" y="5"/>
                      <a:pt x="125" y="5"/>
                      <a:pt x="126" y="5"/>
                    </a:cubicBezTo>
                    <a:lnTo>
                      <a:pt x="127" y="5"/>
                    </a:lnTo>
                    <a:cubicBezTo>
                      <a:pt x="128" y="4"/>
                      <a:pt x="129" y="4"/>
                      <a:pt x="129" y="4"/>
                    </a:cubicBezTo>
                    <a:cubicBezTo>
                      <a:pt x="130" y="4"/>
                      <a:pt x="130" y="4"/>
                      <a:pt x="130" y="4"/>
                    </a:cubicBezTo>
                    <a:lnTo>
                      <a:pt x="131" y="4"/>
                    </a:lnTo>
                    <a:lnTo>
                      <a:pt x="132" y="4"/>
                    </a:lnTo>
                    <a:cubicBezTo>
                      <a:pt x="133" y="4"/>
                      <a:pt x="133" y="4"/>
                      <a:pt x="133" y="4"/>
                    </a:cubicBezTo>
                    <a:cubicBezTo>
                      <a:pt x="135" y="4"/>
                      <a:pt x="136" y="4"/>
                      <a:pt x="137" y="3"/>
                    </a:cubicBezTo>
                    <a:cubicBezTo>
                      <a:pt x="137" y="3"/>
                      <a:pt x="138" y="2"/>
                      <a:pt x="139" y="2"/>
                    </a:cubicBezTo>
                    <a:lnTo>
                      <a:pt x="140" y="2"/>
                    </a:lnTo>
                    <a:cubicBezTo>
                      <a:pt x="141" y="2"/>
                      <a:pt x="142" y="2"/>
                      <a:pt x="143" y="3"/>
                    </a:cubicBezTo>
                    <a:cubicBezTo>
                      <a:pt x="143" y="3"/>
                      <a:pt x="144" y="3"/>
                      <a:pt x="145" y="3"/>
                    </a:cubicBezTo>
                    <a:lnTo>
                      <a:pt x="146" y="3"/>
                    </a:lnTo>
                    <a:cubicBezTo>
                      <a:pt x="148" y="3"/>
                      <a:pt x="149" y="3"/>
                      <a:pt x="149" y="2"/>
                    </a:cubicBezTo>
                    <a:cubicBezTo>
                      <a:pt x="150" y="2"/>
                      <a:pt x="150" y="2"/>
                      <a:pt x="150" y="1"/>
                    </a:cubicBezTo>
                    <a:cubicBezTo>
                      <a:pt x="152" y="1"/>
                      <a:pt x="154" y="0"/>
                      <a:pt x="156" y="0"/>
                    </a:cubicBezTo>
                    <a:cubicBezTo>
                      <a:pt x="158" y="1"/>
                      <a:pt x="159" y="1"/>
                      <a:pt x="160" y="1"/>
                    </a:cubicBezTo>
                    <a:cubicBezTo>
                      <a:pt x="161" y="1"/>
                      <a:pt x="162" y="2"/>
                      <a:pt x="164" y="2"/>
                    </a:cubicBezTo>
                    <a:lnTo>
                      <a:pt x="165" y="2"/>
                    </a:lnTo>
                    <a:cubicBezTo>
                      <a:pt x="166" y="2"/>
                      <a:pt x="168" y="2"/>
                      <a:pt x="169" y="1"/>
                    </a:cubicBezTo>
                    <a:cubicBezTo>
                      <a:pt x="170" y="1"/>
                      <a:pt x="170" y="1"/>
                      <a:pt x="171" y="1"/>
                    </a:cubicBezTo>
                    <a:lnTo>
                      <a:pt x="172" y="1"/>
                    </a:lnTo>
                    <a:lnTo>
                      <a:pt x="173" y="1"/>
                    </a:lnTo>
                    <a:cubicBezTo>
                      <a:pt x="174" y="1"/>
                      <a:pt x="175" y="1"/>
                      <a:pt x="176" y="1"/>
                    </a:cubicBezTo>
                    <a:cubicBezTo>
                      <a:pt x="176" y="2"/>
                      <a:pt x="177" y="2"/>
                      <a:pt x="178" y="2"/>
                    </a:cubicBezTo>
                    <a:lnTo>
                      <a:pt x="179" y="2"/>
                    </a:lnTo>
                    <a:lnTo>
                      <a:pt x="179" y="3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0" y="5"/>
                    </a:lnTo>
                    <a:cubicBezTo>
                      <a:pt x="180" y="6"/>
                      <a:pt x="180" y="7"/>
                      <a:pt x="182" y="8"/>
                    </a:cubicBezTo>
                    <a:cubicBezTo>
                      <a:pt x="183" y="8"/>
                      <a:pt x="184" y="8"/>
                      <a:pt x="185" y="8"/>
                    </a:cubicBezTo>
                    <a:cubicBezTo>
                      <a:pt x="186" y="9"/>
                      <a:pt x="186" y="9"/>
                      <a:pt x="186" y="9"/>
                    </a:cubicBezTo>
                    <a:lnTo>
                      <a:pt x="187" y="9"/>
                    </a:lnTo>
                    <a:lnTo>
                      <a:pt x="188" y="9"/>
                    </a:lnTo>
                    <a:lnTo>
                      <a:pt x="189" y="9"/>
                    </a:lnTo>
                    <a:cubicBezTo>
                      <a:pt x="190" y="9"/>
                      <a:pt x="190" y="9"/>
                      <a:pt x="191" y="9"/>
                    </a:cubicBezTo>
                    <a:cubicBezTo>
                      <a:pt x="191" y="8"/>
                      <a:pt x="191" y="8"/>
                      <a:pt x="191" y="8"/>
                    </a:cubicBezTo>
                    <a:lnTo>
                      <a:pt x="192" y="8"/>
                    </a:lnTo>
                    <a:cubicBezTo>
                      <a:pt x="193" y="8"/>
                      <a:pt x="193" y="8"/>
                      <a:pt x="194" y="8"/>
                    </a:cubicBezTo>
                    <a:cubicBezTo>
                      <a:pt x="195" y="8"/>
                      <a:pt x="195" y="8"/>
                      <a:pt x="195" y="8"/>
                    </a:cubicBezTo>
                    <a:lnTo>
                      <a:pt x="196" y="8"/>
                    </a:lnTo>
                    <a:cubicBezTo>
                      <a:pt x="196" y="7"/>
                      <a:pt x="196" y="7"/>
                      <a:pt x="196" y="7"/>
                    </a:cubicBezTo>
                    <a:cubicBezTo>
                      <a:pt x="197" y="7"/>
                      <a:pt x="197" y="7"/>
                      <a:pt x="197" y="7"/>
                    </a:cubicBezTo>
                    <a:lnTo>
                      <a:pt x="198" y="7"/>
                    </a:lnTo>
                    <a:lnTo>
                      <a:pt x="199" y="7"/>
                    </a:lnTo>
                    <a:cubicBezTo>
                      <a:pt x="200" y="7"/>
                      <a:pt x="201" y="7"/>
                      <a:pt x="202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4" y="8"/>
                      <a:pt x="204" y="9"/>
                      <a:pt x="204" y="9"/>
                    </a:cubicBezTo>
                    <a:cubicBezTo>
                      <a:pt x="205" y="10"/>
                      <a:pt x="206" y="10"/>
                      <a:pt x="206" y="10"/>
                    </a:cubicBezTo>
                    <a:lnTo>
                      <a:pt x="207" y="10"/>
                    </a:lnTo>
                    <a:cubicBezTo>
                      <a:pt x="207" y="10"/>
                      <a:pt x="207" y="11"/>
                      <a:pt x="208" y="11"/>
                    </a:cubicBezTo>
                    <a:lnTo>
                      <a:pt x="209" y="12"/>
                    </a:lnTo>
                    <a:cubicBezTo>
                      <a:pt x="210" y="12"/>
                      <a:pt x="210" y="12"/>
                      <a:pt x="210" y="12"/>
                    </a:cubicBezTo>
                    <a:lnTo>
                      <a:pt x="211" y="12"/>
                    </a:lnTo>
                    <a:cubicBezTo>
                      <a:pt x="211" y="13"/>
                      <a:pt x="211" y="13"/>
                      <a:pt x="212" y="13"/>
                    </a:cubicBezTo>
                    <a:lnTo>
                      <a:pt x="213" y="14"/>
                    </a:lnTo>
                    <a:cubicBezTo>
                      <a:pt x="213" y="14"/>
                      <a:pt x="214" y="14"/>
                      <a:pt x="215" y="14"/>
                    </a:cubicBezTo>
                    <a:lnTo>
                      <a:pt x="216" y="14"/>
                    </a:lnTo>
                    <a:cubicBezTo>
                      <a:pt x="216" y="15"/>
                      <a:pt x="217" y="15"/>
                      <a:pt x="217" y="15"/>
                    </a:cubicBezTo>
                    <a:lnTo>
                      <a:pt x="218" y="15"/>
                    </a:lnTo>
                    <a:cubicBezTo>
                      <a:pt x="218" y="16"/>
                      <a:pt x="218" y="16"/>
                      <a:pt x="217" y="16"/>
                    </a:cubicBezTo>
                    <a:cubicBezTo>
                      <a:pt x="217" y="18"/>
                      <a:pt x="217" y="19"/>
                      <a:pt x="217" y="21"/>
                    </a:cubicBezTo>
                    <a:cubicBezTo>
                      <a:pt x="217" y="22"/>
                      <a:pt x="217" y="23"/>
                      <a:pt x="218" y="24"/>
                    </a:cubicBezTo>
                    <a:cubicBezTo>
                      <a:pt x="219" y="24"/>
                      <a:pt x="220" y="25"/>
                      <a:pt x="222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2" name="Shape 3462"/>
              <p:cNvSpPr/>
              <p:nvPr/>
            </p:nvSpPr>
            <p:spPr>
              <a:xfrm>
                <a:off x="11875163" y="105311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3" name="Shape 3463"/>
              <p:cNvSpPr/>
              <p:nvPr/>
            </p:nvSpPr>
            <p:spPr>
              <a:xfrm>
                <a:off x="12881144" y="10946217"/>
                <a:ext cx="302498" cy="376364"/>
              </a:xfrm>
              <a:custGeom>
                <a:avLst/>
                <a:gdLst/>
                <a:ahLst/>
                <a:cxnLst/>
                <a:rect l="0" t="0" r="0" b="0"/>
                <a:pathLst>
                  <a:path w="87" h="108" extrusionOk="0">
                    <a:moveTo>
                      <a:pt x="22" y="108"/>
                    </a:moveTo>
                    <a:cubicBezTo>
                      <a:pt x="21" y="108"/>
                      <a:pt x="20" y="108"/>
                      <a:pt x="19" y="107"/>
                    </a:cubicBezTo>
                    <a:cubicBezTo>
                      <a:pt x="18" y="107"/>
                      <a:pt x="17" y="107"/>
                      <a:pt x="16" y="106"/>
                    </a:cubicBezTo>
                    <a:cubicBezTo>
                      <a:pt x="16" y="106"/>
                      <a:pt x="15" y="106"/>
                      <a:pt x="14" y="106"/>
                    </a:cubicBezTo>
                    <a:lnTo>
                      <a:pt x="13" y="105"/>
                    </a:lnTo>
                    <a:cubicBezTo>
                      <a:pt x="14" y="105"/>
                      <a:pt x="14" y="105"/>
                      <a:pt x="15" y="105"/>
                    </a:cubicBezTo>
                    <a:cubicBezTo>
                      <a:pt x="15" y="104"/>
                      <a:pt x="14" y="104"/>
                      <a:pt x="13" y="104"/>
                    </a:cubicBezTo>
                    <a:cubicBezTo>
                      <a:pt x="12" y="103"/>
                      <a:pt x="12" y="103"/>
                      <a:pt x="11" y="103"/>
                    </a:cubicBezTo>
                    <a:lnTo>
                      <a:pt x="10" y="102"/>
                    </a:lnTo>
                    <a:cubicBezTo>
                      <a:pt x="9" y="102"/>
                      <a:pt x="8" y="101"/>
                      <a:pt x="7" y="101"/>
                    </a:cubicBezTo>
                    <a:cubicBezTo>
                      <a:pt x="6" y="100"/>
                      <a:pt x="6" y="99"/>
                      <a:pt x="6" y="98"/>
                    </a:cubicBezTo>
                    <a:lnTo>
                      <a:pt x="6" y="97"/>
                    </a:lnTo>
                    <a:lnTo>
                      <a:pt x="6" y="96"/>
                    </a:lnTo>
                    <a:lnTo>
                      <a:pt x="6" y="95"/>
                    </a:lnTo>
                    <a:cubicBezTo>
                      <a:pt x="6" y="95"/>
                      <a:pt x="6" y="94"/>
                      <a:pt x="5" y="94"/>
                    </a:cubicBezTo>
                    <a:cubicBezTo>
                      <a:pt x="5" y="93"/>
                      <a:pt x="5" y="92"/>
                      <a:pt x="6" y="92"/>
                    </a:cubicBezTo>
                    <a:lnTo>
                      <a:pt x="6" y="91"/>
                    </a:lnTo>
                    <a:cubicBezTo>
                      <a:pt x="6" y="91"/>
                      <a:pt x="7" y="91"/>
                      <a:pt x="7" y="90"/>
                    </a:cubicBezTo>
                    <a:cubicBezTo>
                      <a:pt x="7" y="89"/>
                      <a:pt x="7" y="89"/>
                      <a:pt x="6" y="88"/>
                    </a:cubicBezTo>
                    <a:lnTo>
                      <a:pt x="6" y="87"/>
                    </a:lnTo>
                    <a:cubicBezTo>
                      <a:pt x="5" y="87"/>
                      <a:pt x="5" y="87"/>
                      <a:pt x="4" y="86"/>
                    </a:cubicBezTo>
                    <a:cubicBezTo>
                      <a:pt x="3" y="86"/>
                      <a:pt x="2" y="86"/>
                      <a:pt x="1" y="85"/>
                    </a:cubicBezTo>
                    <a:lnTo>
                      <a:pt x="1" y="84"/>
                    </a:lnTo>
                    <a:lnTo>
                      <a:pt x="1" y="83"/>
                    </a:lnTo>
                    <a:lnTo>
                      <a:pt x="0" y="83"/>
                    </a:lnTo>
                    <a:cubicBezTo>
                      <a:pt x="0" y="82"/>
                      <a:pt x="-1" y="82"/>
                      <a:pt x="0" y="81"/>
                    </a:cubicBezTo>
                    <a:cubicBezTo>
                      <a:pt x="1" y="80"/>
                      <a:pt x="1" y="80"/>
                      <a:pt x="0" y="79"/>
                    </a:cubicBezTo>
                    <a:cubicBezTo>
                      <a:pt x="0" y="79"/>
                      <a:pt x="-1" y="79"/>
                      <a:pt x="0" y="78"/>
                    </a:cubicBezTo>
                    <a:lnTo>
                      <a:pt x="1" y="78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6"/>
                    </a:lnTo>
                    <a:cubicBezTo>
                      <a:pt x="3" y="76"/>
                      <a:pt x="3" y="76"/>
                      <a:pt x="3" y="76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4" y="74"/>
                      <a:pt x="5" y="74"/>
                      <a:pt x="5" y="75"/>
                    </a:cubicBezTo>
                    <a:lnTo>
                      <a:pt x="6" y="75"/>
                    </a:lnTo>
                    <a:cubicBezTo>
                      <a:pt x="6" y="75"/>
                      <a:pt x="6" y="74"/>
                      <a:pt x="7" y="72"/>
                    </a:cubicBezTo>
                    <a:lnTo>
                      <a:pt x="8" y="71"/>
                    </a:lnTo>
                    <a:cubicBezTo>
                      <a:pt x="8" y="70"/>
                      <a:pt x="8" y="70"/>
                      <a:pt x="9" y="69"/>
                    </a:cubicBezTo>
                    <a:lnTo>
                      <a:pt x="10" y="69"/>
                    </a:lnTo>
                    <a:cubicBezTo>
                      <a:pt x="11" y="68"/>
                      <a:pt x="11" y="68"/>
                      <a:pt x="12" y="67"/>
                    </a:cubicBezTo>
                    <a:cubicBezTo>
                      <a:pt x="13" y="66"/>
                      <a:pt x="13" y="66"/>
                      <a:pt x="13" y="65"/>
                    </a:cubicBezTo>
                    <a:lnTo>
                      <a:pt x="13" y="64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5" y="63"/>
                    </a:lnTo>
                    <a:cubicBezTo>
                      <a:pt x="14" y="62"/>
                      <a:pt x="14" y="61"/>
                      <a:pt x="15" y="60"/>
                    </a:cubicBezTo>
                    <a:cubicBezTo>
                      <a:pt x="15" y="60"/>
                      <a:pt x="16" y="59"/>
                      <a:pt x="15" y="58"/>
                    </a:cubicBezTo>
                    <a:lnTo>
                      <a:pt x="14" y="58"/>
                    </a:lnTo>
                    <a:cubicBezTo>
                      <a:pt x="13" y="57"/>
                      <a:pt x="13" y="57"/>
                      <a:pt x="12" y="56"/>
                    </a:cubicBezTo>
                    <a:lnTo>
                      <a:pt x="12" y="55"/>
                    </a:lnTo>
                    <a:lnTo>
                      <a:pt x="12" y="54"/>
                    </a:lnTo>
                    <a:cubicBezTo>
                      <a:pt x="12" y="53"/>
                      <a:pt x="12" y="52"/>
                      <a:pt x="11" y="51"/>
                    </a:cubicBezTo>
                    <a:lnTo>
                      <a:pt x="10" y="50"/>
                    </a:lnTo>
                    <a:lnTo>
                      <a:pt x="10" y="49"/>
                    </a:lnTo>
                    <a:cubicBezTo>
                      <a:pt x="10" y="48"/>
                      <a:pt x="11" y="48"/>
                      <a:pt x="11" y="47"/>
                    </a:cubicBezTo>
                    <a:cubicBezTo>
                      <a:pt x="11" y="47"/>
                      <a:pt x="10" y="46"/>
                      <a:pt x="10" y="45"/>
                    </a:cubicBezTo>
                    <a:lnTo>
                      <a:pt x="10" y="44"/>
                    </a:lnTo>
                    <a:cubicBezTo>
                      <a:pt x="9" y="44"/>
                      <a:pt x="9" y="43"/>
                      <a:pt x="9" y="42"/>
                    </a:cubicBezTo>
                    <a:cubicBezTo>
                      <a:pt x="9" y="41"/>
                      <a:pt x="10" y="41"/>
                      <a:pt x="11" y="40"/>
                    </a:cubicBezTo>
                    <a:lnTo>
                      <a:pt x="12" y="40"/>
                    </a:lnTo>
                    <a:cubicBezTo>
                      <a:pt x="12" y="39"/>
                      <a:pt x="13" y="39"/>
                      <a:pt x="13" y="39"/>
                    </a:cubicBezTo>
                    <a:cubicBezTo>
                      <a:pt x="14" y="38"/>
                      <a:pt x="14" y="37"/>
                      <a:pt x="14" y="36"/>
                    </a:cubicBezTo>
                    <a:cubicBezTo>
                      <a:pt x="14" y="35"/>
                      <a:pt x="14" y="35"/>
                      <a:pt x="15" y="34"/>
                    </a:cubicBezTo>
                    <a:cubicBezTo>
                      <a:pt x="16" y="33"/>
                      <a:pt x="17" y="33"/>
                      <a:pt x="18" y="32"/>
                    </a:cubicBezTo>
                    <a:lnTo>
                      <a:pt x="19" y="32"/>
                    </a:lnTo>
                    <a:lnTo>
                      <a:pt x="20" y="33"/>
                    </a:lnTo>
                    <a:lnTo>
                      <a:pt x="21" y="33"/>
                    </a:lnTo>
                    <a:cubicBezTo>
                      <a:pt x="22" y="33"/>
                      <a:pt x="23" y="32"/>
                      <a:pt x="23" y="32"/>
                    </a:cubicBezTo>
                    <a:lnTo>
                      <a:pt x="24" y="32"/>
                    </a:lnTo>
                    <a:cubicBezTo>
                      <a:pt x="25" y="32"/>
                      <a:pt x="25" y="32"/>
                      <a:pt x="25" y="32"/>
                    </a:cubicBezTo>
                    <a:lnTo>
                      <a:pt x="26" y="32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29" y="30"/>
                    </a:lnTo>
                    <a:cubicBezTo>
                      <a:pt x="30" y="30"/>
                      <a:pt x="30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3" y="30"/>
                      <a:pt x="33" y="30"/>
                      <a:pt x="33" y="30"/>
                    </a:cubicBez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cubicBezTo>
                      <a:pt x="37" y="30"/>
                      <a:pt x="37" y="30"/>
                      <a:pt x="37" y="31"/>
                    </a:cubicBezTo>
                    <a:cubicBezTo>
                      <a:pt x="38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lnTo>
                      <a:pt x="40" y="31"/>
                    </a:ln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29"/>
                      <a:pt x="40" y="28"/>
                    </a:cubicBezTo>
                    <a:cubicBezTo>
                      <a:pt x="40" y="27"/>
                      <a:pt x="41" y="27"/>
                      <a:pt x="41" y="27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5"/>
                      <a:pt x="43" y="25"/>
                    </a:cubicBezTo>
                    <a:cubicBezTo>
                      <a:pt x="44" y="25"/>
                      <a:pt x="44" y="25"/>
                      <a:pt x="44" y="26"/>
                    </a:cubicBezTo>
                    <a:cubicBezTo>
                      <a:pt x="45" y="27"/>
                      <a:pt x="44" y="27"/>
                      <a:pt x="44" y="27"/>
                    </a:cubicBezTo>
                    <a:cubicBezTo>
                      <a:pt x="44" y="28"/>
                      <a:pt x="43" y="28"/>
                      <a:pt x="43" y="28"/>
                    </a:cubicBezTo>
                    <a:lnTo>
                      <a:pt x="44" y="28"/>
                    </a:lnTo>
                    <a:cubicBezTo>
                      <a:pt x="45" y="28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lnTo>
                      <a:pt x="47" y="27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6" y="25"/>
                    </a:lnTo>
                    <a:cubicBezTo>
                      <a:pt x="46" y="24"/>
                      <a:pt x="46" y="24"/>
                      <a:pt x="47" y="24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2"/>
                      <a:pt x="49" y="21"/>
                      <a:pt x="50" y="21"/>
                    </a:cubicBezTo>
                    <a:cubicBezTo>
                      <a:pt x="50" y="21"/>
                      <a:pt x="51" y="21"/>
                      <a:pt x="51" y="22"/>
                    </a:cubicBezTo>
                    <a:lnTo>
                      <a:pt x="51" y="23"/>
                    </a:lnTo>
                    <a:cubicBezTo>
                      <a:pt x="51" y="23"/>
                      <a:pt x="52" y="23"/>
                      <a:pt x="52" y="22"/>
                    </a:cubicBezTo>
                    <a:cubicBezTo>
                      <a:pt x="53" y="21"/>
                      <a:pt x="53" y="21"/>
                      <a:pt x="54" y="21"/>
                    </a:cubicBezTo>
                    <a:lnTo>
                      <a:pt x="55" y="21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20"/>
                    </a:lnTo>
                    <a:cubicBezTo>
                      <a:pt x="54" y="19"/>
                      <a:pt x="53" y="19"/>
                      <a:pt x="54" y="18"/>
                    </a:cubicBezTo>
                    <a:lnTo>
                      <a:pt x="54" y="17"/>
                    </a:ln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7" y="17"/>
                      <a:pt x="57" y="17"/>
                    </a:cubicBezTo>
                    <a:lnTo>
                      <a:pt x="57" y="16"/>
                    </a:lnTo>
                    <a:cubicBezTo>
                      <a:pt x="58" y="16"/>
                      <a:pt x="57" y="15"/>
                      <a:pt x="57" y="14"/>
                    </a:cubicBezTo>
                    <a:cubicBezTo>
                      <a:pt x="56" y="13"/>
                      <a:pt x="56" y="13"/>
                      <a:pt x="57" y="12"/>
                    </a:cubicBezTo>
                    <a:lnTo>
                      <a:pt x="58" y="12"/>
                    </a:lnTo>
                    <a:cubicBezTo>
                      <a:pt x="59" y="12"/>
                      <a:pt x="59" y="12"/>
                      <a:pt x="60" y="12"/>
                    </a:cubicBezTo>
                    <a:cubicBezTo>
                      <a:pt x="60" y="13"/>
                      <a:pt x="60" y="13"/>
                      <a:pt x="60" y="13"/>
                    </a:cubicBezTo>
                    <a:lnTo>
                      <a:pt x="61" y="13"/>
                    </a:lnTo>
                    <a:cubicBezTo>
                      <a:pt x="61" y="13"/>
                      <a:pt x="61" y="12"/>
                      <a:pt x="62" y="12"/>
                    </a:cubicBezTo>
                    <a:lnTo>
                      <a:pt x="62" y="11"/>
                    </a:lnTo>
                    <a:cubicBezTo>
                      <a:pt x="62" y="10"/>
                      <a:pt x="63" y="10"/>
                      <a:pt x="63" y="10"/>
                    </a:cubicBezTo>
                    <a:cubicBezTo>
                      <a:pt x="64" y="10"/>
                      <a:pt x="64" y="11"/>
                      <a:pt x="64" y="11"/>
                    </a:cubicBezTo>
                    <a:lnTo>
                      <a:pt x="65" y="11"/>
                    </a:lnTo>
                    <a:cubicBezTo>
                      <a:pt x="65" y="10"/>
                      <a:pt x="65" y="10"/>
                      <a:pt x="65" y="9"/>
                    </a:cubicBezTo>
                    <a:lnTo>
                      <a:pt x="66" y="9"/>
                    </a:lnTo>
                    <a:cubicBezTo>
                      <a:pt x="66" y="8"/>
                      <a:pt x="66" y="8"/>
                      <a:pt x="66" y="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6"/>
                      <a:pt x="67" y="5"/>
                      <a:pt x="67" y="5"/>
                    </a:cubicBezTo>
                    <a:cubicBezTo>
                      <a:pt x="67" y="4"/>
                      <a:pt x="66" y="4"/>
                      <a:pt x="65" y="4"/>
                    </a:cubicBezTo>
                    <a:cubicBezTo>
                      <a:pt x="65" y="4"/>
                      <a:pt x="64" y="4"/>
                      <a:pt x="64" y="3"/>
                    </a:cubicBezTo>
                    <a:cubicBezTo>
                      <a:pt x="64" y="2"/>
                      <a:pt x="65" y="2"/>
                      <a:pt x="66" y="2"/>
                    </a:cubicBezTo>
                    <a:lnTo>
                      <a:pt x="67" y="2"/>
                    </a:ln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1" y="0"/>
                      <a:pt x="72" y="1"/>
                      <a:pt x="72" y="2"/>
                    </a:cubicBezTo>
                    <a:cubicBezTo>
                      <a:pt x="73" y="2"/>
                      <a:pt x="73" y="2"/>
                      <a:pt x="74" y="2"/>
                    </a:cubicBezTo>
                    <a:cubicBezTo>
                      <a:pt x="74" y="3"/>
                      <a:pt x="74" y="3"/>
                      <a:pt x="75" y="4"/>
                    </a:cubicBezTo>
                    <a:lnTo>
                      <a:pt x="75" y="5"/>
                    </a:lnTo>
                    <a:cubicBezTo>
                      <a:pt x="75" y="5"/>
                      <a:pt x="75" y="6"/>
                      <a:pt x="76" y="6"/>
                    </a:cubicBezTo>
                    <a:lnTo>
                      <a:pt x="77" y="6"/>
                    </a:lnTo>
                    <a:cubicBezTo>
                      <a:pt x="78" y="7"/>
                      <a:pt x="79" y="7"/>
                      <a:pt x="79" y="8"/>
                    </a:cubicBezTo>
                    <a:cubicBezTo>
                      <a:pt x="79" y="8"/>
                      <a:pt x="79" y="9"/>
                      <a:pt x="80" y="10"/>
                    </a:cubicBezTo>
                    <a:cubicBezTo>
                      <a:pt x="81" y="10"/>
                      <a:pt x="81" y="11"/>
                      <a:pt x="81" y="12"/>
                    </a:cubicBezTo>
                    <a:cubicBezTo>
                      <a:pt x="82" y="13"/>
                      <a:pt x="82" y="14"/>
                      <a:pt x="81" y="15"/>
                    </a:cubicBezTo>
                    <a:cubicBezTo>
                      <a:pt x="81" y="16"/>
                      <a:pt x="81" y="17"/>
                      <a:pt x="82" y="18"/>
                    </a:cubicBezTo>
                    <a:cubicBezTo>
                      <a:pt x="83" y="18"/>
                      <a:pt x="84" y="19"/>
                      <a:pt x="84" y="21"/>
                    </a:cubicBezTo>
                    <a:cubicBezTo>
                      <a:pt x="84" y="22"/>
                      <a:pt x="85" y="22"/>
                      <a:pt x="85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4"/>
                      <a:pt x="87" y="25"/>
                      <a:pt x="87" y="25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5" y="27"/>
                      <a:pt x="85" y="27"/>
                      <a:pt x="85" y="27"/>
                    </a:cubicBezTo>
                    <a:lnTo>
                      <a:pt x="84" y="28"/>
                    </a:lnTo>
                    <a:lnTo>
                      <a:pt x="84" y="29"/>
                    </a:lnTo>
                    <a:cubicBezTo>
                      <a:pt x="83" y="29"/>
                      <a:pt x="82" y="30"/>
                      <a:pt x="82" y="30"/>
                    </a:cubicBezTo>
                    <a:cubicBezTo>
                      <a:pt x="82" y="31"/>
                      <a:pt x="82" y="31"/>
                      <a:pt x="81" y="31"/>
                    </a:cubicBezTo>
                    <a:cubicBezTo>
                      <a:pt x="81" y="31"/>
                      <a:pt x="80" y="31"/>
                      <a:pt x="79" y="29"/>
                    </a:cubicBezTo>
                    <a:cubicBezTo>
                      <a:pt x="79" y="28"/>
                      <a:pt x="77" y="27"/>
                      <a:pt x="76" y="27"/>
                    </a:cubicBezTo>
                    <a:lnTo>
                      <a:pt x="75" y="27"/>
                    </a:lnTo>
                    <a:cubicBezTo>
                      <a:pt x="75" y="28"/>
                      <a:pt x="75" y="28"/>
                      <a:pt x="76" y="29"/>
                    </a:cubicBezTo>
                    <a:cubicBezTo>
                      <a:pt x="77" y="30"/>
                      <a:pt x="77" y="30"/>
                      <a:pt x="77" y="31"/>
                    </a:cubicBezTo>
                    <a:cubicBezTo>
                      <a:pt x="77" y="32"/>
                      <a:pt x="77" y="32"/>
                      <a:pt x="77" y="33"/>
                    </a:cubicBezTo>
                    <a:cubicBezTo>
                      <a:pt x="78" y="33"/>
                      <a:pt x="79" y="34"/>
                      <a:pt x="78" y="35"/>
                    </a:cubicBezTo>
                    <a:cubicBezTo>
                      <a:pt x="78" y="35"/>
                      <a:pt x="77" y="35"/>
                      <a:pt x="77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5" y="36"/>
                      <a:pt x="75" y="37"/>
                      <a:pt x="75" y="37"/>
                    </a:cubicBezTo>
                    <a:lnTo>
                      <a:pt x="75" y="38"/>
                    </a:lnTo>
                    <a:cubicBezTo>
                      <a:pt x="75" y="38"/>
                      <a:pt x="75" y="39"/>
                      <a:pt x="74" y="39"/>
                    </a:cubicBezTo>
                    <a:cubicBezTo>
                      <a:pt x="74" y="40"/>
                      <a:pt x="73" y="40"/>
                      <a:pt x="74" y="41"/>
                    </a:cubicBezTo>
                    <a:cubicBezTo>
                      <a:pt x="74" y="42"/>
                      <a:pt x="74" y="43"/>
                      <a:pt x="74" y="43"/>
                    </a:cubicBezTo>
                    <a:cubicBezTo>
                      <a:pt x="74" y="44"/>
                      <a:pt x="74" y="45"/>
                      <a:pt x="73" y="46"/>
                    </a:cubicBezTo>
                    <a:lnTo>
                      <a:pt x="73" y="47"/>
                    </a:lnTo>
                    <a:cubicBezTo>
                      <a:pt x="72" y="48"/>
                      <a:pt x="72" y="48"/>
                      <a:pt x="72" y="49"/>
                    </a:cubicBezTo>
                    <a:cubicBezTo>
                      <a:pt x="71" y="49"/>
                      <a:pt x="71" y="50"/>
                      <a:pt x="71" y="51"/>
                    </a:cubicBezTo>
                    <a:cubicBezTo>
                      <a:pt x="70" y="52"/>
                      <a:pt x="70" y="53"/>
                      <a:pt x="70" y="53"/>
                    </a:cubicBezTo>
                    <a:cubicBezTo>
                      <a:pt x="69" y="55"/>
                      <a:pt x="68" y="57"/>
                      <a:pt x="67" y="58"/>
                    </a:cubicBezTo>
                    <a:cubicBezTo>
                      <a:pt x="67" y="59"/>
                      <a:pt x="67" y="60"/>
                      <a:pt x="66" y="61"/>
                    </a:cubicBezTo>
                    <a:lnTo>
                      <a:pt x="66" y="62"/>
                    </a:lnTo>
                    <a:lnTo>
                      <a:pt x="65" y="63"/>
                    </a:lnTo>
                    <a:lnTo>
                      <a:pt x="64" y="64"/>
                    </a:lnTo>
                    <a:cubicBezTo>
                      <a:pt x="64" y="65"/>
                      <a:pt x="63" y="65"/>
                      <a:pt x="63" y="66"/>
                    </a:cubicBezTo>
                    <a:cubicBezTo>
                      <a:pt x="63" y="66"/>
                      <a:pt x="63" y="67"/>
                      <a:pt x="62" y="67"/>
                    </a:cubicBezTo>
                    <a:cubicBezTo>
                      <a:pt x="62" y="68"/>
                      <a:pt x="62" y="68"/>
                      <a:pt x="62" y="69"/>
                    </a:cubicBezTo>
                    <a:lnTo>
                      <a:pt x="62" y="70"/>
                    </a:lnTo>
                    <a:cubicBezTo>
                      <a:pt x="62" y="70"/>
                      <a:pt x="62" y="71"/>
                      <a:pt x="61" y="71"/>
                    </a:cubicBezTo>
                    <a:lnTo>
                      <a:pt x="60" y="71"/>
                    </a:lnTo>
                    <a:cubicBezTo>
                      <a:pt x="60" y="72"/>
                      <a:pt x="60" y="74"/>
                      <a:pt x="60" y="75"/>
                    </a:cubicBezTo>
                    <a:cubicBezTo>
                      <a:pt x="59" y="75"/>
                      <a:pt x="59" y="76"/>
                      <a:pt x="59" y="77"/>
                    </a:cubicBezTo>
                    <a:lnTo>
                      <a:pt x="58" y="78"/>
                    </a:lnTo>
                    <a:cubicBezTo>
                      <a:pt x="57" y="78"/>
                      <a:pt x="57" y="79"/>
                      <a:pt x="57" y="79"/>
                    </a:cubicBezTo>
                    <a:cubicBezTo>
                      <a:pt x="56" y="79"/>
                      <a:pt x="55" y="80"/>
                      <a:pt x="55" y="81"/>
                    </a:cubicBezTo>
                    <a:cubicBezTo>
                      <a:pt x="54" y="81"/>
                      <a:pt x="54" y="82"/>
                      <a:pt x="54" y="83"/>
                    </a:cubicBezTo>
                    <a:cubicBezTo>
                      <a:pt x="54" y="84"/>
                      <a:pt x="54" y="84"/>
                      <a:pt x="54" y="85"/>
                    </a:cubicBezTo>
                    <a:cubicBezTo>
                      <a:pt x="54" y="86"/>
                      <a:pt x="54" y="87"/>
                      <a:pt x="53" y="87"/>
                    </a:cubicBezTo>
                    <a:cubicBezTo>
                      <a:pt x="53" y="88"/>
                      <a:pt x="52" y="88"/>
                      <a:pt x="51" y="89"/>
                    </a:cubicBezTo>
                    <a:cubicBezTo>
                      <a:pt x="51" y="90"/>
                      <a:pt x="51" y="90"/>
                      <a:pt x="50" y="91"/>
                    </a:cubicBezTo>
                    <a:cubicBezTo>
                      <a:pt x="49" y="92"/>
                      <a:pt x="49" y="93"/>
                      <a:pt x="48" y="94"/>
                    </a:cubicBezTo>
                    <a:cubicBezTo>
                      <a:pt x="48" y="96"/>
                      <a:pt x="47" y="97"/>
                      <a:pt x="47" y="100"/>
                    </a:cubicBezTo>
                    <a:cubicBezTo>
                      <a:pt x="47" y="101"/>
                      <a:pt x="47" y="102"/>
                      <a:pt x="47" y="103"/>
                    </a:cubicBezTo>
                    <a:cubicBezTo>
                      <a:pt x="46" y="103"/>
                      <a:pt x="46" y="103"/>
                      <a:pt x="46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2" y="105"/>
                      <a:pt x="41" y="105"/>
                      <a:pt x="39" y="105"/>
                    </a:cubicBezTo>
                    <a:cubicBezTo>
                      <a:pt x="37" y="105"/>
                      <a:pt x="36" y="105"/>
                      <a:pt x="34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6"/>
                      <a:pt x="30" y="106"/>
                      <a:pt x="29" y="107"/>
                    </a:cubicBezTo>
                    <a:lnTo>
                      <a:pt x="28" y="107"/>
                    </a:lnTo>
                    <a:cubicBezTo>
                      <a:pt x="27" y="107"/>
                      <a:pt x="26" y="107"/>
                      <a:pt x="25" y="108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4" name="Shape 3464"/>
              <p:cNvSpPr/>
              <p:nvPr/>
            </p:nvSpPr>
            <p:spPr>
              <a:xfrm>
                <a:off x="11463625" y="10559311"/>
                <a:ext cx="235667" cy="172353"/>
              </a:xfrm>
              <a:custGeom>
                <a:avLst/>
                <a:gdLst/>
                <a:ahLst/>
                <a:cxnLst/>
                <a:rect l="0" t="0" r="0" b="0"/>
                <a:pathLst>
                  <a:path w="68" h="50" extrusionOk="0">
                    <a:moveTo>
                      <a:pt x="68" y="23"/>
                    </a:moveTo>
                    <a:lnTo>
                      <a:pt x="68" y="24"/>
                    </a:lnTo>
                    <a:lnTo>
                      <a:pt x="68" y="25"/>
                    </a:lnTo>
                    <a:lnTo>
                      <a:pt x="68" y="26"/>
                    </a:lnTo>
                    <a:cubicBezTo>
                      <a:pt x="68" y="27"/>
                      <a:pt x="68" y="28"/>
                      <a:pt x="68" y="28"/>
                    </a:cubicBezTo>
                    <a:cubicBezTo>
                      <a:pt x="68" y="29"/>
                      <a:pt x="67" y="29"/>
                      <a:pt x="67" y="30"/>
                    </a:cubicBezTo>
                    <a:cubicBezTo>
                      <a:pt x="67" y="31"/>
                      <a:pt x="67" y="31"/>
                      <a:pt x="67" y="32"/>
                    </a:cubicBezTo>
                    <a:lnTo>
                      <a:pt x="66" y="32"/>
                    </a:lnTo>
                    <a:lnTo>
                      <a:pt x="65" y="32"/>
                    </a:lnTo>
                    <a:cubicBezTo>
                      <a:pt x="65" y="33"/>
                      <a:pt x="65" y="33"/>
                      <a:pt x="65" y="33"/>
                    </a:cubicBezTo>
                    <a:lnTo>
                      <a:pt x="65" y="34"/>
                    </a:lnTo>
                    <a:cubicBezTo>
                      <a:pt x="64" y="35"/>
                      <a:pt x="63" y="35"/>
                      <a:pt x="62" y="35"/>
                    </a:cubicBezTo>
                    <a:cubicBezTo>
                      <a:pt x="61" y="35"/>
                      <a:pt x="61" y="35"/>
                      <a:pt x="60" y="34"/>
                    </a:cubicBezTo>
                    <a:cubicBezTo>
                      <a:pt x="59" y="34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7" y="33"/>
                    </a:cubicBezTo>
                    <a:cubicBezTo>
                      <a:pt x="57" y="33"/>
                      <a:pt x="57" y="34"/>
                      <a:pt x="56" y="34"/>
                    </a:cubicBezTo>
                    <a:lnTo>
                      <a:pt x="55" y="34"/>
                    </a:lnTo>
                    <a:lnTo>
                      <a:pt x="54" y="34"/>
                    </a:lnTo>
                    <a:cubicBezTo>
                      <a:pt x="53" y="34"/>
                      <a:pt x="52" y="33"/>
                      <a:pt x="52" y="33"/>
                    </a:cubicBezTo>
                    <a:cubicBezTo>
                      <a:pt x="52" y="32"/>
                      <a:pt x="52" y="32"/>
                      <a:pt x="51" y="32"/>
                    </a:cubicBezTo>
                    <a:lnTo>
                      <a:pt x="50" y="31"/>
                    </a:lnTo>
                    <a:cubicBezTo>
                      <a:pt x="50" y="31"/>
                      <a:pt x="49" y="31"/>
                      <a:pt x="48" y="31"/>
                    </a:cubicBezTo>
                    <a:cubicBezTo>
                      <a:pt x="48" y="31"/>
                      <a:pt x="47" y="31"/>
                      <a:pt x="47" y="32"/>
                    </a:cubicBezTo>
                    <a:lnTo>
                      <a:pt x="48" y="32"/>
                    </a:lnTo>
                    <a:lnTo>
                      <a:pt x="48" y="33"/>
                    </a:lnTo>
                    <a:cubicBezTo>
                      <a:pt x="47" y="34"/>
                      <a:pt x="47" y="35"/>
                      <a:pt x="47" y="36"/>
                    </a:cubicBezTo>
                    <a:cubicBezTo>
                      <a:pt x="47" y="36"/>
                      <a:pt x="46" y="36"/>
                      <a:pt x="45" y="36"/>
                    </a:cubicBezTo>
                    <a:cubicBezTo>
                      <a:pt x="43" y="36"/>
                      <a:pt x="42" y="36"/>
                      <a:pt x="41" y="36"/>
                    </a:cubicBezTo>
                    <a:lnTo>
                      <a:pt x="40" y="36"/>
                    </a:lnTo>
                    <a:cubicBezTo>
                      <a:pt x="39" y="36"/>
                      <a:pt x="39" y="36"/>
                      <a:pt x="38" y="36"/>
                    </a:cubicBezTo>
                    <a:lnTo>
                      <a:pt x="38" y="37"/>
                    </a:lnTo>
                    <a:lnTo>
                      <a:pt x="37" y="37"/>
                    </a:lnTo>
                    <a:cubicBezTo>
                      <a:pt x="35" y="37"/>
                      <a:pt x="35" y="37"/>
                      <a:pt x="34" y="36"/>
                    </a:cubicBezTo>
                    <a:lnTo>
                      <a:pt x="33" y="36"/>
                    </a:lnTo>
                    <a:lnTo>
                      <a:pt x="32" y="36"/>
                    </a:lnTo>
                    <a:cubicBezTo>
                      <a:pt x="32" y="36"/>
                      <a:pt x="31" y="37"/>
                      <a:pt x="31" y="38"/>
                    </a:cubicBezTo>
                    <a:cubicBezTo>
                      <a:pt x="32" y="38"/>
                      <a:pt x="32" y="39"/>
                      <a:pt x="33" y="39"/>
                    </a:cubicBezTo>
                    <a:cubicBezTo>
                      <a:pt x="34" y="40"/>
                      <a:pt x="34" y="40"/>
                      <a:pt x="35" y="40"/>
                    </a:cubicBezTo>
                    <a:lnTo>
                      <a:pt x="37" y="40"/>
                    </a:lnTo>
                    <a:cubicBezTo>
                      <a:pt x="38" y="41"/>
                      <a:pt x="39" y="41"/>
                      <a:pt x="39" y="42"/>
                    </a:cubicBezTo>
                    <a:cubicBezTo>
                      <a:pt x="41" y="43"/>
                      <a:pt x="40" y="45"/>
                      <a:pt x="39" y="46"/>
                    </a:cubicBezTo>
                    <a:lnTo>
                      <a:pt x="38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5" y="46"/>
                    </a:lnTo>
                    <a:cubicBezTo>
                      <a:pt x="34" y="46"/>
                      <a:pt x="33" y="47"/>
                      <a:pt x="32" y="47"/>
                    </a:cubicBezTo>
                    <a:cubicBezTo>
                      <a:pt x="32" y="48"/>
                      <a:pt x="32" y="48"/>
                      <a:pt x="31" y="49"/>
                    </a:cubicBezTo>
                    <a:lnTo>
                      <a:pt x="31" y="50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48"/>
                    </a:ln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7"/>
                      <a:pt x="26" y="46"/>
                      <a:pt x="26" y="46"/>
                    </a:cubicBezTo>
                    <a:cubicBezTo>
                      <a:pt x="25" y="46"/>
                      <a:pt x="24" y="46"/>
                      <a:pt x="24" y="46"/>
                    </a:cubicBezTo>
                    <a:cubicBezTo>
                      <a:pt x="23" y="45"/>
                      <a:pt x="23" y="45"/>
                      <a:pt x="24" y="45"/>
                    </a:cubicBezTo>
                    <a:cubicBezTo>
                      <a:pt x="25" y="45"/>
                      <a:pt x="25" y="45"/>
                      <a:pt x="26" y="45"/>
                    </a:cubicBezTo>
                    <a:cubicBezTo>
                      <a:pt x="26" y="46"/>
                      <a:pt x="27" y="46"/>
                      <a:pt x="28" y="46"/>
                    </a:cubicBezTo>
                    <a:lnTo>
                      <a:pt x="29" y="46"/>
                    </a:lnTo>
                    <a:cubicBezTo>
                      <a:pt x="28" y="45"/>
                      <a:pt x="27" y="45"/>
                      <a:pt x="26" y="45"/>
                    </a:cubicBezTo>
                    <a:cubicBezTo>
                      <a:pt x="25" y="45"/>
                      <a:pt x="25" y="44"/>
                      <a:pt x="24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2" y="43"/>
                      <a:pt x="21" y="43"/>
                      <a:pt x="21" y="43"/>
                    </a:cubicBezTo>
                    <a:cubicBezTo>
                      <a:pt x="20" y="42"/>
                      <a:pt x="20" y="42"/>
                      <a:pt x="19" y="42"/>
                    </a:cubicBezTo>
                    <a:cubicBezTo>
                      <a:pt x="19" y="41"/>
                      <a:pt x="18" y="41"/>
                      <a:pt x="18" y="41"/>
                    </a:cubicBezTo>
                    <a:lnTo>
                      <a:pt x="17" y="40"/>
                    </a:lnTo>
                    <a:cubicBezTo>
                      <a:pt x="17" y="40"/>
                      <a:pt x="16" y="40"/>
                      <a:pt x="15" y="40"/>
                    </a:cubicBezTo>
                    <a:lnTo>
                      <a:pt x="14" y="40"/>
                    </a:lnTo>
                    <a:cubicBezTo>
                      <a:pt x="13" y="39"/>
                      <a:pt x="12" y="38"/>
                      <a:pt x="12" y="38"/>
                    </a:cubicBezTo>
                    <a:cubicBezTo>
                      <a:pt x="13" y="38"/>
                      <a:pt x="14" y="38"/>
                      <a:pt x="15" y="38"/>
                    </a:cubicBezTo>
                    <a:lnTo>
                      <a:pt x="16" y="38"/>
                    </a:lnTo>
                    <a:cubicBezTo>
                      <a:pt x="17" y="38"/>
                      <a:pt x="18" y="38"/>
                      <a:pt x="18" y="38"/>
                    </a:cubicBezTo>
                    <a:cubicBezTo>
                      <a:pt x="18" y="38"/>
                      <a:pt x="17" y="38"/>
                      <a:pt x="16" y="38"/>
                    </a:cubicBezTo>
                    <a:lnTo>
                      <a:pt x="15" y="38"/>
                    </a:lnTo>
                    <a:cubicBezTo>
                      <a:pt x="13" y="38"/>
                      <a:pt x="12" y="37"/>
                      <a:pt x="12" y="37"/>
                    </a:cubicBezTo>
                    <a:cubicBezTo>
                      <a:pt x="11" y="37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5"/>
                    </a:cubicBezTo>
                    <a:cubicBezTo>
                      <a:pt x="9" y="35"/>
                      <a:pt x="8" y="34"/>
                      <a:pt x="9" y="34"/>
                    </a:cubicBezTo>
                    <a:lnTo>
                      <a:pt x="10" y="34"/>
                    </a:lnTo>
                    <a:lnTo>
                      <a:pt x="11" y="34"/>
                    </a:lnTo>
                    <a:cubicBezTo>
                      <a:pt x="11" y="33"/>
                      <a:pt x="9" y="33"/>
                      <a:pt x="9" y="33"/>
                    </a:cubicBezTo>
                    <a:lnTo>
                      <a:pt x="8" y="33"/>
                    </a:lnTo>
                    <a:lnTo>
                      <a:pt x="7" y="32"/>
                    </a:lnTo>
                    <a:cubicBezTo>
                      <a:pt x="6" y="32"/>
                      <a:pt x="6" y="32"/>
                      <a:pt x="6" y="31"/>
                    </a:cubicBezTo>
                    <a:lnTo>
                      <a:pt x="7" y="31"/>
                    </a:lnTo>
                    <a:lnTo>
                      <a:pt x="7" y="30"/>
                    </a:lnTo>
                    <a:cubicBezTo>
                      <a:pt x="7" y="30"/>
                      <a:pt x="8" y="30"/>
                      <a:pt x="8" y="29"/>
                    </a:cubicBezTo>
                    <a:lnTo>
                      <a:pt x="7" y="29"/>
                    </a:lnTo>
                    <a:lnTo>
                      <a:pt x="6" y="29"/>
                    </a:lnTo>
                    <a:cubicBezTo>
                      <a:pt x="5" y="28"/>
                      <a:pt x="5" y="28"/>
                      <a:pt x="5" y="28"/>
                    </a:cubicBezTo>
                    <a:lnTo>
                      <a:pt x="5" y="27"/>
                    </a:lnTo>
                    <a:lnTo>
                      <a:pt x="4" y="26"/>
                    </a:lnTo>
                    <a:cubicBezTo>
                      <a:pt x="3" y="26"/>
                      <a:pt x="3" y="26"/>
                      <a:pt x="2" y="26"/>
                    </a:cubicBezTo>
                    <a:cubicBezTo>
                      <a:pt x="2" y="25"/>
                      <a:pt x="2" y="25"/>
                      <a:pt x="1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22"/>
                    </a:lnTo>
                    <a:cubicBezTo>
                      <a:pt x="0" y="21"/>
                      <a:pt x="1" y="21"/>
                      <a:pt x="1" y="21"/>
                    </a:cubicBezTo>
                    <a:lnTo>
                      <a:pt x="2" y="22"/>
                    </a:lnTo>
                    <a:lnTo>
                      <a:pt x="2" y="23"/>
                    </a:lnTo>
                    <a:cubicBezTo>
                      <a:pt x="2" y="24"/>
                      <a:pt x="4" y="24"/>
                      <a:pt x="4" y="24"/>
                    </a:cubicBezTo>
                    <a:lnTo>
                      <a:pt x="5" y="24"/>
                    </a:lnTo>
                    <a:lnTo>
                      <a:pt x="5" y="23"/>
                    </a:lnTo>
                    <a:cubicBezTo>
                      <a:pt x="4" y="23"/>
                      <a:pt x="4" y="23"/>
                      <a:pt x="5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7" y="23"/>
                      <a:pt x="7" y="23"/>
                      <a:pt x="7" y="23"/>
                    </a:cubicBezTo>
                    <a:lnTo>
                      <a:pt x="7" y="22"/>
                    </a:lnTo>
                    <a:lnTo>
                      <a:pt x="7" y="21"/>
                    </a:lnTo>
                    <a:cubicBezTo>
                      <a:pt x="7" y="21"/>
                      <a:pt x="8" y="21"/>
                      <a:pt x="8" y="20"/>
                    </a:cubicBezTo>
                    <a:lnTo>
                      <a:pt x="8" y="19"/>
                    </a:lnTo>
                    <a:cubicBezTo>
                      <a:pt x="8" y="19"/>
                      <a:pt x="8" y="18"/>
                      <a:pt x="7" y="18"/>
                    </a:cubicBezTo>
                    <a:lnTo>
                      <a:pt x="7" y="17"/>
                    </a:lnTo>
                    <a:lnTo>
                      <a:pt x="7" y="16"/>
                    </a:lnTo>
                    <a:cubicBezTo>
                      <a:pt x="8" y="16"/>
                      <a:pt x="8" y="17"/>
                      <a:pt x="9" y="17"/>
                    </a:cubicBezTo>
                    <a:lnTo>
                      <a:pt x="10" y="18"/>
                    </a:lnTo>
                    <a:cubicBezTo>
                      <a:pt x="11" y="18"/>
                      <a:pt x="11" y="18"/>
                      <a:pt x="12" y="18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4" y="17"/>
                      <a:pt x="13" y="17"/>
                      <a:pt x="13" y="17"/>
                    </a:cubicBezTo>
                    <a:lnTo>
                      <a:pt x="12" y="17"/>
                    </a:ln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5"/>
                      <a:pt x="9" y="15"/>
                      <a:pt x="9" y="14"/>
                    </a:cubicBez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11" y="13"/>
                      <a:pt x="11" y="12"/>
                    </a:cubicBezTo>
                    <a:cubicBezTo>
                      <a:pt x="11" y="11"/>
                      <a:pt x="11" y="11"/>
                      <a:pt x="12" y="11"/>
                    </a:cubicBezTo>
                    <a:lnTo>
                      <a:pt x="13" y="11"/>
                    </a:lnTo>
                    <a:cubicBezTo>
                      <a:pt x="15" y="11"/>
                      <a:pt x="16" y="11"/>
                      <a:pt x="18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2" y="11"/>
                      <a:pt x="24" y="11"/>
                      <a:pt x="26" y="11"/>
                    </a:cubicBezTo>
                    <a:cubicBezTo>
                      <a:pt x="27" y="11"/>
                      <a:pt x="27" y="11"/>
                      <a:pt x="28" y="11"/>
                    </a:cubicBez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0"/>
                    </a:lnTo>
                    <a:cubicBezTo>
                      <a:pt x="32" y="10"/>
                      <a:pt x="32" y="9"/>
                      <a:pt x="32" y="8"/>
                    </a:cubicBezTo>
                    <a:lnTo>
                      <a:pt x="33" y="7"/>
                    </a:lnTo>
                    <a:cubicBezTo>
                      <a:pt x="32" y="7"/>
                      <a:pt x="32" y="6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3" y="1"/>
                      <a:pt x="33" y="1"/>
                      <a:pt x="33" y="0"/>
                    </a:cubicBezTo>
                    <a:cubicBezTo>
                      <a:pt x="34" y="0"/>
                      <a:pt x="34" y="0"/>
                      <a:pt x="35" y="0"/>
                    </a:cubicBezTo>
                    <a:lnTo>
                      <a:pt x="36" y="0"/>
                    </a:lnTo>
                    <a:lnTo>
                      <a:pt x="37" y="0"/>
                    </a:ln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40" y="0"/>
                    </a:cubicBezTo>
                    <a:lnTo>
                      <a:pt x="41" y="0"/>
                    </a:lnTo>
                    <a:lnTo>
                      <a:pt x="42" y="0"/>
                    </a:lnTo>
                    <a:cubicBezTo>
                      <a:pt x="43" y="0"/>
                      <a:pt x="43" y="1"/>
                      <a:pt x="44" y="1"/>
                    </a:cubicBezTo>
                    <a:cubicBezTo>
                      <a:pt x="45" y="1"/>
                      <a:pt x="45" y="1"/>
                      <a:pt x="46" y="1"/>
                    </a:cubicBezTo>
                    <a:lnTo>
                      <a:pt x="47" y="1"/>
                    </a:lnTo>
                    <a:lnTo>
                      <a:pt x="48" y="1"/>
                    </a:lnTo>
                    <a:cubicBezTo>
                      <a:pt x="49" y="1"/>
                      <a:pt x="49" y="1"/>
                      <a:pt x="50" y="1"/>
                    </a:cubicBezTo>
                    <a:lnTo>
                      <a:pt x="51" y="1"/>
                    </a:lnTo>
                    <a:lnTo>
                      <a:pt x="52" y="1"/>
                    </a:lnTo>
                    <a:cubicBezTo>
                      <a:pt x="53" y="2"/>
                      <a:pt x="53" y="2"/>
                      <a:pt x="53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2" y="2"/>
                      <a:pt x="52" y="3"/>
                      <a:pt x="53" y="5"/>
                    </a:cubicBezTo>
                    <a:cubicBezTo>
                      <a:pt x="53" y="5"/>
                      <a:pt x="54" y="6"/>
                      <a:pt x="53" y="7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4" y="9"/>
                      <a:pt x="55" y="9"/>
                    </a:cubicBezTo>
                    <a:lnTo>
                      <a:pt x="56" y="9"/>
                    </a:lnTo>
                    <a:cubicBezTo>
                      <a:pt x="57" y="9"/>
                      <a:pt x="58" y="9"/>
                      <a:pt x="59" y="9"/>
                    </a:cubicBezTo>
                    <a:lnTo>
                      <a:pt x="60" y="9"/>
                    </a:lnTo>
                    <a:cubicBezTo>
                      <a:pt x="60" y="9"/>
                      <a:pt x="60" y="10"/>
                      <a:pt x="61" y="10"/>
                    </a:cubicBezTo>
                    <a:lnTo>
                      <a:pt x="61" y="9"/>
                    </a:lnTo>
                    <a:cubicBezTo>
                      <a:pt x="62" y="9"/>
                      <a:pt x="62" y="9"/>
                      <a:pt x="62" y="9"/>
                    </a:cubicBezTo>
                    <a:cubicBezTo>
                      <a:pt x="63" y="9"/>
                      <a:pt x="63" y="9"/>
                      <a:pt x="64" y="9"/>
                    </a:cubicBezTo>
                    <a:lnTo>
                      <a:pt x="65" y="9"/>
                    </a:lnTo>
                    <a:cubicBezTo>
                      <a:pt x="65" y="9"/>
                      <a:pt x="66" y="9"/>
                      <a:pt x="67" y="10"/>
                    </a:cubicBezTo>
                    <a:lnTo>
                      <a:pt x="67" y="11"/>
                    </a:lnTo>
                    <a:cubicBezTo>
                      <a:pt x="68" y="11"/>
                      <a:pt x="68" y="11"/>
                      <a:pt x="68" y="12"/>
                    </a:cubicBezTo>
                    <a:cubicBezTo>
                      <a:pt x="68" y="12"/>
                      <a:pt x="68" y="14"/>
                      <a:pt x="67" y="14"/>
                    </a:cubicBezTo>
                    <a:lnTo>
                      <a:pt x="66" y="15"/>
                    </a:ln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5"/>
                      <a:pt x="64" y="15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9"/>
                      <a:pt x="63" y="19"/>
                    </a:cubicBezTo>
                    <a:cubicBezTo>
                      <a:pt x="64" y="20"/>
                      <a:pt x="65" y="20"/>
                      <a:pt x="65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21"/>
                      <a:pt x="68" y="21"/>
                    </a:cubicBezTo>
                    <a:cubicBezTo>
                      <a:pt x="68" y="22"/>
                      <a:pt x="69" y="23"/>
                      <a:pt x="68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5" name="Shape 3465"/>
              <p:cNvSpPr/>
              <p:nvPr/>
            </p:nvSpPr>
            <p:spPr>
              <a:xfrm>
                <a:off x="11607839" y="10745724"/>
                <a:ext cx="35174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11" h="11" extrusionOk="0">
                    <a:moveTo>
                      <a:pt x="11" y="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3"/>
                      <a:pt x="8" y="3"/>
                    </a:cubicBez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cubicBezTo>
                      <a:pt x="7" y="6"/>
                      <a:pt x="7" y="6"/>
                      <a:pt x="7" y="6"/>
                    </a:cubicBez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4" y="11"/>
                    </a:cubicBezTo>
                    <a:lnTo>
                      <a:pt x="3" y="11"/>
                    </a:lnTo>
                    <a:lnTo>
                      <a:pt x="2" y="11"/>
                    </a:lnTo>
                    <a:cubicBezTo>
                      <a:pt x="1" y="10"/>
                      <a:pt x="0" y="10"/>
                      <a:pt x="0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2" y="7"/>
                      <a:pt x="2" y="6"/>
                    </a:cubicBezTo>
                    <a:lnTo>
                      <a:pt x="1" y="6"/>
                    </a:lnTo>
                    <a:cubicBezTo>
                      <a:pt x="2" y="5"/>
                      <a:pt x="3" y="4"/>
                      <a:pt x="4" y="3"/>
                    </a:cubicBezTo>
                    <a:lnTo>
                      <a:pt x="5" y="2"/>
                    </a:lnTo>
                    <a:cubicBezTo>
                      <a:pt x="6" y="1"/>
                      <a:pt x="7" y="0"/>
                      <a:pt x="8" y="0"/>
                    </a:cubicBezTo>
                    <a:lnTo>
                      <a:pt x="9" y="0"/>
                    </a:lnTo>
                    <a:cubicBezTo>
                      <a:pt x="10" y="0"/>
                      <a:pt x="10" y="1"/>
                      <a:pt x="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6" name="Shape 3466"/>
              <p:cNvSpPr/>
              <p:nvPr/>
            </p:nvSpPr>
            <p:spPr>
              <a:xfrm>
                <a:off x="12821348" y="10274400"/>
                <a:ext cx="66831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20" h="13" extrusionOk="0">
                    <a:moveTo>
                      <a:pt x="11" y="9"/>
                    </a:moveTo>
                    <a:cubicBezTo>
                      <a:pt x="12" y="9"/>
                      <a:pt x="12" y="9"/>
                      <a:pt x="13" y="9"/>
                    </a:cubicBezTo>
                    <a:lnTo>
                      <a:pt x="14" y="9"/>
                    </a:lnTo>
                    <a:lnTo>
                      <a:pt x="15" y="9"/>
                    </a:lnTo>
                    <a:cubicBezTo>
                      <a:pt x="16" y="9"/>
                      <a:pt x="16" y="9"/>
                      <a:pt x="17" y="9"/>
                    </a:cubicBezTo>
                    <a:lnTo>
                      <a:pt x="18" y="9"/>
                    </a:lnTo>
                    <a:cubicBezTo>
                      <a:pt x="19" y="9"/>
                      <a:pt x="19" y="9"/>
                      <a:pt x="19" y="9"/>
                    </a:cubicBezTo>
                    <a:lnTo>
                      <a:pt x="18" y="10"/>
                    </a:lnTo>
                    <a:lnTo>
                      <a:pt x="18" y="11"/>
                    </a:lnTo>
                    <a:cubicBezTo>
                      <a:pt x="17" y="11"/>
                      <a:pt x="17" y="11"/>
                      <a:pt x="17" y="11"/>
                    </a:cubicBez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cubicBezTo>
                      <a:pt x="13" y="12"/>
                      <a:pt x="12" y="12"/>
                      <a:pt x="12" y="12"/>
                    </a:cubicBezTo>
                    <a:lnTo>
                      <a:pt x="11" y="12"/>
                    </a:ln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lnTo>
                      <a:pt x="2" y="13"/>
                    </a:lnTo>
                    <a:cubicBezTo>
                      <a:pt x="1" y="13"/>
                      <a:pt x="0" y="13"/>
                      <a:pt x="0" y="12"/>
                    </a:cubicBezTo>
                    <a:cubicBezTo>
                      <a:pt x="-1" y="12"/>
                      <a:pt x="0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1" y="9"/>
                      <a:pt x="1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6"/>
                      <a:pt x="2" y="5"/>
                      <a:pt x="4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1" y="2"/>
                      <a:pt x="11" y="2"/>
                      <a:pt x="12" y="3"/>
                    </a:cubicBezTo>
                    <a:lnTo>
                      <a:pt x="13" y="3"/>
                    </a:lnTo>
                    <a:cubicBezTo>
                      <a:pt x="14" y="3"/>
                      <a:pt x="14" y="2"/>
                      <a:pt x="15" y="2"/>
                    </a:cubicBezTo>
                    <a:lnTo>
                      <a:pt x="15" y="1"/>
                    </a:lnTo>
                    <a:lnTo>
                      <a:pt x="16" y="1"/>
                    </a:lnTo>
                    <a:cubicBezTo>
                      <a:pt x="16" y="1"/>
                      <a:pt x="17" y="1"/>
                      <a:pt x="17" y="0"/>
                    </a:cubicBezTo>
                    <a:lnTo>
                      <a:pt x="18" y="1"/>
                    </a:lnTo>
                    <a:lnTo>
                      <a:pt x="19" y="1"/>
                    </a:lnTo>
                    <a:cubicBezTo>
                      <a:pt x="19" y="2"/>
                      <a:pt x="19" y="2"/>
                      <a:pt x="19" y="2"/>
                    </a:cubicBezTo>
                    <a:lnTo>
                      <a:pt x="19" y="3"/>
                    </a:lnTo>
                    <a:lnTo>
                      <a:pt x="19" y="4"/>
                    </a:lnTo>
                    <a:cubicBezTo>
                      <a:pt x="19" y="4"/>
                      <a:pt x="20" y="5"/>
                      <a:pt x="19" y="6"/>
                    </a:cubicBezTo>
                    <a:cubicBezTo>
                      <a:pt x="18" y="6"/>
                      <a:pt x="16" y="6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2" y="7"/>
                      <a:pt x="11" y="8"/>
                      <a:pt x="11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7" name="Shape 3467"/>
              <p:cNvSpPr/>
              <p:nvPr/>
            </p:nvSpPr>
            <p:spPr>
              <a:xfrm>
                <a:off x="11572665" y="10531162"/>
                <a:ext cx="298980" cy="232149"/>
              </a:xfrm>
              <a:custGeom>
                <a:avLst/>
                <a:gdLst/>
                <a:ahLst/>
                <a:cxnLst/>
                <a:rect l="0" t="0" r="0" b="0"/>
                <a:pathLst>
                  <a:path w="86" h="67" extrusionOk="0">
                    <a:moveTo>
                      <a:pt x="85" y="5"/>
                    </a:moveTo>
                    <a:cubicBezTo>
                      <a:pt x="84" y="5"/>
                      <a:pt x="84" y="6"/>
                      <a:pt x="83" y="6"/>
                    </a:cubicBezTo>
                    <a:cubicBezTo>
                      <a:pt x="83" y="7"/>
                      <a:pt x="82" y="7"/>
                      <a:pt x="82" y="8"/>
                    </a:cubicBezTo>
                    <a:cubicBezTo>
                      <a:pt x="82" y="9"/>
                      <a:pt x="82" y="9"/>
                      <a:pt x="82" y="10"/>
                    </a:cubicBezTo>
                    <a:lnTo>
                      <a:pt x="82" y="11"/>
                    </a:lnTo>
                    <a:cubicBezTo>
                      <a:pt x="82" y="12"/>
                      <a:pt x="82" y="13"/>
                      <a:pt x="82" y="13"/>
                    </a:cubicBezTo>
                    <a:lnTo>
                      <a:pt x="81" y="14"/>
                    </a:lnTo>
                    <a:cubicBezTo>
                      <a:pt x="81" y="15"/>
                      <a:pt x="81" y="15"/>
                      <a:pt x="81" y="16"/>
                    </a:cubicBezTo>
                    <a:cubicBezTo>
                      <a:pt x="80" y="16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9"/>
                      <a:pt x="80" y="19"/>
                      <a:pt x="79" y="19"/>
                    </a:cubicBezTo>
                    <a:cubicBezTo>
                      <a:pt x="79" y="20"/>
                      <a:pt x="79" y="21"/>
                      <a:pt x="79" y="22"/>
                    </a:cubicBezTo>
                    <a:cubicBezTo>
                      <a:pt x="80" y="23"/>
                      <a:pt x="80" y="25"/>
                      <a:pt x="78" y="25"/>
                    </a:cubicBezTo>
                    <a:cubicBezTo>
                      <a:pt x="77" y="25"/>
                      <a:pt x="77" y="26"/>
                      <a:pt x="77" y="26"/>
                    </a:cubicBezTo>
                    <a:lnTo>
                      <a:pt x="76" y="26"/>
                    </a:lnTo>
                    <a:cubicBezTo>
                      <a:pt x="75" y="27"/>
                      <a:pt x="76" y="27"/>
                      <a:pt x="76" y="27"/>
                    </a:cubicBezTo>
                    <a:lnTo>
                      <a:pt x="76" y="28"/>
                    </a:lnTo>
                    <a:lnTo>
                      <a:pt x="76" y="29"/>
                    </a:lnTo>
                    <a:lnTo>
                      <a:pt x="76" y="30"/>
                    </a:lnTo>
                    <a:cubicBezTo>
                      <a:pt x="75" y="32"/>
                      <a:pt x="74" y="33"/>
                      <a:pt x="73" y="33"/>
                    </a:cubicBezTo>
                    <a:cubicBezTo>
                      <a:pt x="73" y="33"/>
                      <a:pt x="72" y="33"/>
                      <a:pt x="72" y="34"/>
                    </a:cubicBezTo>
                    <a:cubicBezTo>
                      <a:pt x="71" y="34"/>
                      <a:pt x="70" y="34"/>
                      <a:pt x="69" y="34"/>
                    </a:cubicBezTo>
                    <a:cubicBezTo>
                      <a:pt x="69" y="34"/>
                      <a:pt x="69" y="35"/>
                      <a:pt x="68" y="35"/>
                    </a:cubicBezTo>
                    <a:lnTo>
                      <a:pt x="67" y="35"/>
                    </a:lnTo>
                    <a:cubicBezTo>
                      <a:pt x="66" y="35"/>
                      <a:pt x="66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4" y="38"/>
                      <a:pt x="63" y="40"/>
                      <a:pt x="62" y="40"/>
                    </a:cubicBezTo>
                    <a:cubicBezTo>
                      <a:pt x="61" y="40"/>
                      <a:pt x="60" y="40"/>
                      <a:pt x="60" y="41"/>
                    </a:cubicBezTo>
                    <a:cubicBezTo>
                      <a:pt x="59" y="41"/>
                      <a:pt x="58" y="41"/>
                      <a:pt x="57" y="42"/>
                    </a:cubicBezTo>
                    <a:cubicBezTo>
                      <a:pt x="56" y="43"/>
                      <a:pt x="57" y="44"/>
                      <a:pt x="58" y="45"/>
                    </a:cubicBezTo>
                    <a:lnTo>
                      <a:pt x="58" y="46"/>
                    </a:lnTo>
                    <a:cubicBezTo>
                      <a:pt x="59" y="46"/>
                      <a:pt x="59" y="47"/>
                      <a:pt x="59" y="48"/>
                    </a:cubicBezTo>
                    <a:cubicBezTo>
                      <a:pt x="59" y="49"/>
                      <a:pt x="59" y="49"/>
                      <a:pt x="59" y="50"/>
                    </a:cubicBezTo>
                    <a:lnTo>
                      <a:pt x="59" y="51"/>
                    </a:lnTo>
                    <a:cubicBezTo>
                      <a:pt x="59" y="52"/>
                      <a:pt x="59" y="53"/>
                      <a:pt x="59" y="54"/>
                    </a:cubicBezTo>
                    <a:cubicBezTo>
                      <a:pt x="58" y="55"/>
                      <a:pt x="56" y="56"/>
                      <a:pt x="55" y="57"/>
                    </a:cubicBezTo>
                    <a:lnTo>
                      <a:pt x="55" y="58"/>
                    </a:lnTo>
                    <a:cubicBezTo>
                      <a:pt x="54" y="58"/>
                      <a:pt x="52" y="59"/>
                      <a:pt x="51" y="59"/>
                    </a:cubicBezTo>
                    <a:cubicBezTo>
                      <a:pt x="50" y="59"/>
                      <a:pt x="50" y="60"/>
                      <a:pt x="49" y="60"/>
                    </a:cubicBezTo>
                    <a:cubicBezTo>
                      <a:pt x="48" y="60"/>
                      <a:pt x="47" y="61"/>
                      <a:pt x="46" y="62"/>
                    </a:cubicBezTo>
                    <a:lnTo>
                      <a:pt x="45" y="63"/>
                    </a:lnTo>
                    <a:lnTo>
                      <a:pt x="44" y="63"/>
                    </a:lnTo>
                    <a:cubicBezTo>
                      <a:pt x="43" y="64"/>
                      <a:pt x="42" y="66"/>
                      <a:pt x="40" y="66"/>
                    </a:cubicBezTo>
                    <a:cubicBezTo>
                      <a:pt x="38" y="66"/>
                      <a:pt x="37" y="65"/>
                      <a:pt x="36" y="64"/>
                    </a:cubicBezTo>
                    <a:lnTo>
                      <a:pt x="36" y="63"/>
                    </a:lnTo>
                    <a:lnTo>
                      <a:pt x="36" y="62"/>
                    </a:lnTo>
                    <a:cubicBezTo>
                      <a:pt x="35" y="61"/>
                      <a:pt x="33" y="61"/>
                      <a:pt x="33" y="61"/>
                    </a:cubicBezTo>
                    <a:cubicBezTo>
                      <a:pt x="32" y="61"/>
                      <a:pt x="30" y="61"/>
                      <a:pt x="30" y="62"/>
                    </a:cubicBezTo>
                    <a:cubicBezTo>
                      <a:pt x="29" y="62"/>
                      <a:pt x="29" y="62"/>
                      <a:pt x="29" y="63"/>
                    </a:cubicBezTo>
                    <a:lnTo>
                      <a:pt x="28" y="63"/>
                    </a:lnTo>
                    <a:cubicBezTo>
                      <a:pt x="28" y="64"/>
                      <a:pt x="28" y="64"/>
                      <a:pt x="28" y="65"/>
                    </a:cubicBezTo>
                    <a:lnTo>
                      <a:pt x="28" y="66"/>
                    </a:lnTo>
                    <a:lnTo>
                      <a:pt x="27" y="65"/>
                    </a:lnTo>
                    <a:cubicBezTo>
                      <a:pt x="27" y="64"/>
                      <a:pt x="26" y="64"/>
                      <a:pt x="25" y="64"/>
                    </a:cubicBezTo>
                    <a:cubicBezTo>
                      <a:pt x="24" y="64"/>
                      <a:pt x="23" y="64"/>
                      <a:pt x="22" y="63"/>
                    </a:cubicBezTo>
                    <a:cubicBezTo>
                      <a:pt x="22" y="63"/>
                      <a:pt x="21" y="63"/>
                      <a:pt x="21" y="62"/>
                    </a:cubicBezTo>
                    <a:cubicBezTo>
                      <a:pt x="20" y="62"/>
                      <a:pt x="20" y="61"/>
                      <a:pt x="19" y="61"/>
                    </a:cubicBezTo>
                    <a:lnTo>
                      <a:pt x="18" y="61"/>
                    </a:lnTo>
                    <a:cubicBezTo>
                      <a:pt x="17" y="61"/>
                      <a:pt x="16" y="62"/>
                      <a:pt x="15" y="63"/>
                    </a:cubicBezTo>
                    <a:lnTo>
                      <a:pt x="14" y="64"/>
                    </a:lnTo>
                    <a:cubicBezTo>
                      <a:pt x="13" y="65"/>
                      <a:pt x="12" y="66"/>
                      <a:pt x="11" y="67"/>
                    </a:cubicBezTo>
                    <a:lnTo>
                      <a:pt x="10" y="67"/>
                    </a:lnTo>
                    <a:cubicBezTo>
                      <a:pt x="9" y="66"/>
                      <a:pt x="8" y="66"/>
                      <a:pt x="8" y="66"/>
                    </a:cubicBezTo>
                    <a:cubicBezTo>
                      <a:pt x="7" y="65"/>
                      <a:pt x="6" y="64"/>
                      <a:pt x="6" y="63"/>
                    </a:cubicBezTo>
                    <a:lnTo>
                      <a:pt x="6" y="62"/>
                    </a:lnTo>
                    <a:cubicBezTo>
                      <a:pt x="5" y="62"/>
                      <a:pt x="5" y="61"/>
                      <a:pt x="5" y="61"/>
                    </a:cubicBezTo>
                    <a:cubicBezTo>
                      <a:pt x="4" y="60"/>
                      <a:pt x="3" y="60"/>
                      <a:pt x="3" y="60"/>
                    </a:cubicBezTo>
                    <a:cubicBezTo>
                      <a:pt x="2" y="59"/>
                      <a:pt x="1" y="59"/>
                      <a:pt x="1" y="58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0" y="57"/>
                    </a:lnTo>
                    <a:cubicBezTo>
                      <a:pt x="0" y="56"/>
                      <a:pt x="1" y="56"/>
                      <a:pt x="1" y="55"/>
                    </a:cubicBezTo>
                    <a:cubicBezTo>
                      <a:pt x="2" y="55"/>
                      <a:pt x="3" y="54"/>
                      <a:pt x="4" y="54"/>
                    </a:cubicBezTo>
                    <a:lnTo>
                      <a:pt x="5" y="54"/>
                    </a:lnTo>
                    <a:cubicBezTo>
                      <a:pt x="6" y="54"/>
                      <a:pt x="6" y="54"/>
                      <a:pt x="6" y="54"/>
                    </a:cubicBezTo>
                    <a:lnTo>
                      <a:pt x="7" y="54"/>
                    </a:lnTo>
                    <a:lnTo>
                      <a:pt x="8" y="54"/>
                    </a:lnTo>
                    <a:cubicBezTo>
                      <a:pt x="9" y="53"/>
                      <a:pt x="10" y="51"/>
                      <a:pt x="8" y="50"/>
                    </a:cubicBezTo>
                    <a:cubicBezTo>
                      <a:pt x="8" y="49"/>
                      <a:pt x="7" y="49"/>
                      <a:pt x="6" y="48"/>
                    </a:cubicBezTo>
                    <a:lnTo>
                      <a:pt x="4" y="48"/>
                    </a:lnTo>
                    <a:cubicBezTo>
                      <a:pt x="3" y="48"/>
                      <a:pt x="3" y="48"/>
                      <a:pt x="2" y="47"/>
                    </a:cubicBezTo>
                    <a:cubicBezTo>
                      <a:pt x="1" y="47"/>
                      <a:pt x="1" y="46"/>
                      <a:pt x="0" y="46"/>
                    </a:cubicBezTo>
                    <a:cubicBezTo>
                      <a:pt x="0" y="45"/>
                      <a:pt x="1" y="44"/>
                      <a:pt x="1" y="44"/>
                    </a:cubicBezTo>
                    <a:cubicBezTo>
                      <a:pt x="2" y="44"/>
                      <a:pt x="2" y="44"/>
                      <a:pt x="2" y="44"/>
                    </a:cubicBezTo>
                    <a:lnTo>
                      <a:pt x="3" y="44"/>
                    </a:lnTo>
                    <a:cubicBezTo>
                      <a:pt x="4" y="45"/>
                      <a:pt x="4" y="45"/>
                      <a:pt x="6" y="45"/>
                    </a:cubicBezTo>
                    <a:lnTo>
                      <a:pt x="7" y="45"/>
                    </a:lnTo>
                    <a:lnTo>
                      <a:pt x="7" y="44"/>
                    </a:lnTo>
                    <a:cubicBezTo>
                      <a:pt x="8" y="44"/>
                      <a:pt x="8" y="44"/>
                      <a:pt x="9" y="44"/>
                    </a:cubicBezTo>
                    <a:lnTo>
                      <a:pt x="10" y="44"/>
                    </a:lnTo>
                    <a:cubicBezTo>
                      <a:pt x="11" y="44"/>
                      <a:pt x="12" y="44"/>
                      <a:pt x="14" y="44"/>
                    </a:cubicBezTo>
                    <a:cubicBezTo>
                      <a:pt x="15" y="44"/>
                      <a:pt x="16" y="44"/>
                      <a:pt x="16" y="44"/>
                    </a:cubicBezTo>
                    <a:cubicBezTo>
                      <a:pt x="16" y="43"/>
                      <a:pt x="16" y="42"/>
                      <a:pt x="17" y="41"/>
                    </a:cubicBezTo>
                    <a:lnTo>
                      <a:pt x="17" y="40"/>
                    </a:lnTo>
                    <a:lnTo>
                      <a:pt x="16" y="40"/>
                    </a:lnTo>
                    <a:cubicBezTo>
                      <a:pt x="16" y="39"/>
                      <a:pt x="17" y="39"/>
                      <a:pt x="17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1" y="41"/>
                    </a:cubicBezTo>
                    <a:cubicBezTo>
                      <a:pt x="21" y="41"/>
                      <a:pt x="22" y="42"/>
                      <a:pt x="23" y="42"/>
                    </a:cubicBezTo>
                    <a:lnTo>
                      <a:pt x="24" y="42"/>
                    </a:lnTo>
                    <a:lnTo>
                      <a:pt x="25" y="42"/>
                    </a:lnTo>
                    <a:cubicBezTo>
                      <a:pt x="26" y="42"/>
                      <a:pt x="26" y="41"/>
                      <a:pt x="26" y="41"/>
                    </a:cubicBez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8" y="42"/>
                      <a:pt x="29" y="42"/>
                    </a:cubicBezTo>
                    <a:cubicBezTo>
                      <a:pt x="30" y="43"/>
                      <a:pt x="30" y="43"/>
                      <a:pt x="31" y="43"/>
                    </a:cubicBezTo>
                    <a:cubicBezTo>
                      <a:pt x="32" y="43"/>
                      <a:pt x="33" y="43"/>
                      <a:pt x="34" y="42"/>
                    </a:cubicBezTo>
                    <a:lnTo>
                      <a:pt x="34" y="41"/>
                    </a:lnTo>
                    <a:lnTo>
                      <a:pt x="34" y="40"/>
                    </a:lnTo>
                    <a:lnTo>
                      <a:pt x="35" y="40"/>
                    </a:lnTo>
                    <a:lnTo>
                      <a:pt x="36" y="40"/>
                    </a:lnTo>
                    <a:cubicBezTo>
                      <a:pt x="36" y="39"/>
                      <a:pt x="36" y="39"/>
                      <a:pt x="36" y="38"/>
                    </a:cubicBezTo>
                    <a:cubicBezTo>
                      <a:pt x="36" y="37"/>
                      <a:pt x="37" y="37"/>
                      <a:pt x="37" y="36"/>
                    </a:cubicBezTo>
                    <a:cubicBezTo>
                      <a:pt x="37" y="36"/>
                      <a:pt x="37" y="35"/>
                      <a:pt x="37" y="34"/>
                    </a:cubicBezTo>
                    <a:lnTo>
                      <a:pt x="37" y="33"/>
                    </a:lnTo>
                    <a:cubicBezTo>
                      <a:pt x="37" y="32"/>
                      <a:pt x="37" y="32"/>
                      <a:pt x="37" y="32"/>
                    </a:cubicBezTo>
                    <a:lnTo>
                      <a:pt x="37" y="31"/>
                    </a:lnTo>
                    <a:cubicBezTo>
                      <a:pt x="38" y="31"/>
                      <a:pt x="37" y="30"/>
                      <a:pt x="37" y="29"/>
                    </a:cubicBezTo>
                    <a:cubicBezTo>
                      <a:pt x="36" y="29"/>
                      <a:pt x="36" y="28"/>
                      <a:pt x="35" y="28"/>
                    </a:cubicBezTo>
                    <a:lnTo>
                      <a:pt x="34" y="28"/>
                    </a:lnTo>
                    <a:cubicBezTo>
                      <a:pt x="34" y="28"/>
                      <a:pt x="33" y="28"/>
                      <a:pt x="32" y="27"/>
                    </a:cubicBezTo>
                    <a:cubicBezTo>
                      <a:pt x="30" y="27"/>
                      <a:pt x="30" y="26"/>
                      <a:pt x="32" y="25"/>
                    </a:cubicBezTo>
                    <a:lnTo>
                      <a:pt x="33" y="24"/>
                    </a:lnTo>
                    <a:cubicBezTo>
                      <a:pt x="33" y="23"/>
                      <a:pt x="33" y="23"/>
                      <a:pt x="34" y="23"/>
                    </a:cubicBezTo>
                    <a:lnTo>
                      <a:pt x="35" y="23"/>
                    </a:lnTo>
                    <a:lnTo>
                      <a:pt x="36" y="22"/>
                    </a:lnTo>
                    <a:cubicBezTo>
                      <a:pt x="37" y="22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7"/>
                      <a:pt x="32" y="17"/>
                      <a:pt x="31" y="17"/>
                    </a:cubicBezTo>
                    <a:lnTo>
                      <a:pt x="30" y="17"/>
                    </a:lnTo>
                    <a:lnTo>
                      <a:pt x="30" y="18"/>
                    </a:lnTo>
                    <a:cubicBezTo>
                      <a:pt x="29" y="18"/>
                      <a:pt x="29" y="17"/>
                      <a:pt x="29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7"/>
                      <a:pt x="26" y="17"/>
                      <a:pt x="25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6"/>
                      <a:pt x="22" y="16"/>
                    </a:cubicBezTo>
                    <a:lnTo>
                      <a:pt x="22" y="15"/>
                    </a:lnTo>
                    <a:cubicBezTo>
                      <a:pt x="23" y="14"/>
                      <a:pt x="22" y="13"/>
                      <a:pt x="22" y="13"/>
                    </a:cubicBezTo>
                    <a:cubicBezTo>
                      <a:pt x="21" y="11"/>
                      <a:pt x="21" y="10"/>
                      <a:pt x="23" y="10"/>
                    </a:cubicBezTo>
                    <a:lnTo>
                      <a:pt x="24" y="10"/>
                    </a:lnTo>
                    <a:cubicBezTo>
                      <a:pt x="24" y="10"/>
                      <a:pt x="25" y="10"/>
                      <a:pt x="26" y="10"/>
                    </a:cubicBez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cubicBezTo>
                      <a:pt x="31" y="10"/>
                      <a:pt x="32" y="10"/>
                      <a:pt x="33" y="10"/>
                    </a:cubicBezTo>
                    <a:cubicBezTo>
                      <a:pt x="34" y="10"/>
                      <a:pt x="35" y="10"/>
                      <a:pt x="36" y="10"/>
                    </a:cubicBezTo>
                    <a:lnTo>
                      <a:pt x="37" y="10"/>
                    </a:lnTo>
                    <a:cubicBezTo>
                      <a:pt x="37" y="10"/>
                      <a:pt x="38" y="9"/>
                      <a:pt x="39" y="9"/>
                    </a:cubicBezTo>
                    <a:lnTo>
                      <a:pt x="40" y="10"/>
                    </a:ln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1"/>
                      <a:pt x="42" y="11"/>
                      <a:pt x="44" y="11"/>
                    </a:cubicBezTo>
                    <a:cubicBezTo>
                      <a:pt x="45" y="11"/>
                      <a:pt x="45" y="11"/>
                      <a:pt x="45" y="11"/>
                    </a:cubicBezTo>
                    <a:lnTo>
                      <a:pt x="46" y="11"/>
                    </a:lnTo>
                    <a:cubicBezTo>
                      <a:pt x="47" y="11"/>
                      <a:pt x="47" y="11"/>
                      <a:pt x="48" y="12"/>
                    </a:cubicBezTo>
                    <a:lnTo>
                      <a:pt x="49" y="12"/>
                    </a:lnTo>
                    <a:lnTo>
                      <a:pt x="50" y="13"/>
                    </a:lnTo>
                    <a:cubicBezTo>
                      <a:pt x="51" y="13"/>
                      <a:pt x="52" y="13"/>
                      <a:pt x="52" y="13"/>
                    </a:cubicBezTo>
                    <a:cubicBezTo>
                      <a:pt x="53" y="13"/>
                      <a:pt x="54" y="13"/>
                      <a:pt x="54" y="13"/>
                    </a:cubicBezTo>
                    <a:cubicBezTo>
                      <a:pt x="55" y="13"/>
                      <a:pt x="55" y="13"/>
                      <a:pt x="55" y="13"/>
                    </a:cubicBezTo>
                    <a:lnTo>
                      <a:pt x="56" y="13"/>
                    </a:lnTo>
                    <a:cubicBezTo>
                      <a:pt x="58" y="13"/>
                      <a:pt x="58" y="11"/>
                      <a:pt x="58" y="10"/>
                    </a:cubicBezTo>
                    <a:cubicBezTo>
                      <a:pt x="58" y="10"/>
                      <a:pt x="58" y="9"/>
                      <a:pt x="59" y="9"/>
                    </a:cubicBezTo>
                    <a:cubicBezTo>
                      <a:pt x="59" y="9"/>
                      <a:pt x="58" y="9"/>
                      <a:pt x="58" y="8"/>
                    </a:cubicBezTo>
                    <a:cubicBezTo>
                      <a:pt x="59" y="8"/>
                      <a:pt x="59" y="8"/>
                      <a:pt x="60" y="8"/>
                    </a:cubicBezTo>
                    <a:cubicBezTo>
                      <a:pt x="60" y="7"/>
                      <a:pt x="61" y="7"/>
                      <a:pt x="61" y="7"/>
                    </a:cubicBezTo>
                    <a:lnTo>
                      <a:pt x="62" y="7"/>
                    </a:lnTo>
                    <a:cubicBezTo>
                      <a:pt x="63" y="6"/>
                      <a:pt x="64" y="4"/>
                      <a:pt x="64" y="2"/>
                    </a:cubicBezTo>
                    <a:cubicBezTo>
                      <a:pt x="64" y="2"/>
                      <a:pt x="63" y="1"/>
                      <a:pt x="64" y="1"/>
                    </a:cubicBezTo>
                    <a:lnTo>
                      <a:pt x="65" y="1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8" y="0"/>
                    </a:lnTo>
                    <a:cubicBezTo>
                      <a:pt x="70" y="0"/>
                      <a:pt x="71" y="0"/>
                      <a:pt x="73" y="0"/>
                    </a:cubicBezTo>
                    <a:lnTo>
                      <a:pt x="74" y="0"/>
                    </a:lnTo>
                    <a:cubicBezTo>
                      <a:pt x="75" y="0"/>
                      <a:pt x="76" y="0"/>
                      <a:pt x="77" y="0"/>
                    </a:cubicBezTo>
                    <a:lnTo>
                      <a:pt x="78" y="0"/>
                    </a:lnTo>
                    <a:cubicBezTo>
                      <a:pt x="79" y="0"/>
                      <a:pt x="80" y="1"/>
                      <a:pt x="80" y="1"/>
                    </a:cubicBezTo>
                    <a:lnTo>
                      <a:pt x="81" y="1"/>
                    </a:lnTo>
                    <a:cubicBezTo>
                      <a:pt x="82" y="1"/>
                      <a:pt x="82" y="1"/>
                      <a:pt x="83" y="0"/>
                    </a:cubicBezTo>
                    <a:lnTo>
                      <a:pt x="84" y="0"/>
                    </a:lnTo>
                    <a:cubicBezTo>
                      <a:pt x="85" y="0"/>
                      <a:pt x="85" y="0"/>
                      <a:pt x="85" y="0"/>
                    </a:cubicBezTo>
                    <a:lnTo>
                      <a:pt x="86" y="0"/>
                    </a:lnTo>
                    <a:lnTo>
                      <a:pt x="86" y="1"/>
                    </a:lnTo>
                    <a:lnTo>
                      <a:pt x="86" y="2"/>
                    </a:lnTo>
                    <a:lnTo>
                      <a:pt x="86" y="3"/>
                    </a:lnTo>
                    <a:cubicBezTo>
                      <a:pt x="86" y="3"/>
                      <a:pt x="86" y="4"/>
                      <a:pt x="85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8" name="Shape 3468"/>
              <p:cNvSpPr/>
              <p:nvPr/>
            </p:nvSpPr>
            <p:spPr>
              <a:xfrm>
                <a:off x="11699292" y="10320117"/>
                <a:ext cx="545200" cy="235667"/>
              </a:xfrm>
              <a:custGeom>
                <a:avLst/>
                <a:gdLst/>
                <a:ahLst/>
                <a:cxnLst/>
                <a:rect l="0" t="0" r="0" b="0"/>
                <a:pathLst>
                  <a:path w="156" h="68" extrusionOk="0">
                    <a:moveTo>
                      <a:pt x="156" y="46"/>
                    </a:moveTo>
                    <a:cubicBezTo>
                      <a:pt x="155" y="46"/>
                      <a:pt x="155" y="46"/>
                      <a:pt x="155" y="46"/>
                    </a:cubicBezTo>
                    <a:cubicBezTo>
                      <a:pt x="154" y="46"/>
                      <a:pt x="153" y="46"/>
                      <a:pt x="153" y="45"/>
                    </a:cubicBezTo>
                    <a:cubicBezTo>
                      <a:pt x="152" y="45"/>
                      <a:pt x="151" y="45"/>
                      <a:pt x="150" y="45"/>
                    </a:cubicBezTo>
                    <a:lnTo>
                      <a:pt x="149" y="45"/>
                    </a:lnTo>
                    <a:lnTo>
                      <a:pt x="148" y="45"/>
                    </a:lnTo>
                    <a:cubicBezTo>
                      <a:pt x="147" y="45"/>
                      <a:pt x="147" y="45"/>
                      <a:pt x="146" y="45"/>
                    </a:cubicBezTo>
                    <a:cubicBezTo>
                      <a:pt x="145" y="46"/>
                      <a:pt x="143" y="46"/>
                      <a:pt x="142" y="46"/>
                    </a:cubicBezTo>
                    <a:cubicBezTo>
                      <a:pt x="141" y="46"/>
                      <a:pt x="141" y="46"/>
                      <a:pt x="141" y="46"/>
                    </a:cubicBezTo>
                    <a:cubicBezTo>
                      <a:pt x="139" y="46"/>
                      <a:pt x="138" y="45"/>
                      <a:pt x="137" y="45"/>
                    </a:cubicBezTo>
                    <a:cubicBezTo>
                      <a:pt x="136" y="45"/>
                      <a:pt x="135" y="45"/>
                      <a:pt x="133" y="44"/>
                    </a:cubicBezTo>
                    <a:cubicBezTo>
                      <a:pt x="131" y="44"/>
                      <a:pt x="129" y="45"/>
                      <a:pt x="127" y="45"/>
                    </a:cubicBezTo>
                    <a:cubicBezTo>
                      <a:pt x="127" y="46"/>
                      <a:pt x="127" y="46"/>
                      <a:pt x="126" y="46"/>
                    </a:cubicBezTo>
                    <a:cubicBezTo>
                      <a:pt x="126" y="47"/>
                      <a:pt x="125" y="47"/>
                      <a:pt x="123" y="47"/>
                    </a:cubicBezTo>
                    <a:lnTo>
                      <a:pt x="122" y="47"/>
                    </a:lnTo>
                    <a:cubicBezTo>
                      <a:pt x="121" y="47"/>
                      <a:pt x="120" y="47"/>
                      <a:pt x="120" y="47"/>
                    </a:cubicBezTo>
                    <a:cubicBezTo>
                      <a:pt x="119" y="46"/>
                      <a:pt x="118" y="46"/>
                      <a:pt x="117" y="46"/>
                    </a:cubicBezTo>
                    <a:cubicBezTo>
                      <a:pt x="116" y="46"/>
                      <a:pt x="116" y="46"/>
                      <a:pt x="116" y="46"/>
                    </a:cubicBezTo>
                    <a:cubicBezTo>
                      <a:pt x="115" y="46"/>
                      <a:pt x="114" y="47"/>
                      <a:pt x="114" y="47"/>
                    </a:cubicBezTo>
                    <a:cubicBezTo>
                      <a:pt x="113" y="48"/>
                      <a:pt x="112" y="48"/>
                      <a:pt x="110" y="48"/>
                    </a:cubicBezTo>
                    <a:lnTo>
                      <a:pt x="109" y="48"/>
                    </a:lnTo>
                    <a:lnTo>
                      <a:pt x="108" y="48"/>
                    </a:lnTo>
                    <a:lnTo>
                      <a:pt x="107" y="48"/>
                    </a:lnTo>
                    <a:lnTo>
                      <a:pt x="106" y="48"/>
                    </a:lnTo>
                    <a:cubicBezTo>
                      <a:pt x="106" y="48"/>
                      <a:pt x="105" y="48"/>
                      <a:pt x="104" y="49"/>
                    </a:cubicBezTo>
                    <a:lnTo>
                      <a:pt x="103" y="49"/>
                    </a:lnTo>
                    <a:cubicBezTo>
                      <a:pt x="102" y="49"/>
                      <a:pt x="101" y="49"/>
                      <a:pt x="100" y="49"/>
                    </a:cubicBezTo>
                    <a:cubicBezTo>
                      <a:pt x="99" y="50"/>
                      <a:pt x="99" y="50"/>
                      <a:pt x="99" y="50"/>
                    </a:cubicBezTo>
                    <a:cubicBezTo>
                      <a:pt x="99" y="51"/>
                      <a:pt x="99" y="51"/>
                      <a:pt x="98" y="51"/>
                    </a:cubicBezTo>
                    <a:cubicBezTo>
                      <a:pt x="98" y="52"/>
                      <a:pt x="98" y="52"/>
                      <a:pt x="96" y="52"/>
                    </a:cubicBezTo>
                    <a:cubicBezTo>
                      <a:pt x="95" y="52"/>
                      <a:pt x="94" y="52"/>
                      <a:pt x="94" y="52"/>
                    </a:cubicBezTo>
                    <a:cubicBezTo>
                      <a:pt x="93" y="52"/>
                      <a:pt x="91" y="52"/>
                      <a:pt x="90" y="52"/>
                    </a:cubicBezTo>
                    <a:lnTo>
                      <a:pt x="89" y="52"/>
                    </a:lnTo>
                    <a:cubicBezTo>
                      <a:pt x="88" y="52"/>
                      <a:pt x="86" y="52"/>
                      <a:pt x="85" y="52"/>
                    </a:cubicBezTo>
                    <a:cubicBezTo>
                      <a:pt x="83" y="52"/>
                      <a:pt x="82" y="52"/>
                      <a:pt x="80" y="52"/>
                    </a:cubicBezTo>
                    <a:cubicBezTo>
                      <a:pt x="80" y="52"/>
                      <a:pt x="79" y="51"/>
                      <a:pt x="78" y="51"/>
                    </a:cubicBezTo>
                    <a:cubicBezTo>
                      <a:pt x="77" y="51"/>
                      <a:pt x="75" y="50"/>
                      <a:pt x="73" y="50"/>
                    </a:cubicBezTo>
                    <a:cubicBezTo>
                      <a:pt x="72" y="50"/>
                      <a:pt x="71" y="49"/>
                      <a:pt x="69" y="48"/>
                    </a:cubicBezTo>
                    <a:lnTo>
                      <a:pt x="68" y="47"/>
                    </a:lnTo>
                    <a:cubicBezTo>
                      <a:pt x="66" y="46"/>
                      <a:pt x="64" y="46"/>
                      <a:pt x="62" y="46"/>
                    </a:cubicBezTo>
                    <a:cubicBezTo>
                      <a:pt x="60" y="46"/>
                      <a:pt x="58" y="46"/>
                      <a:pt x="57" y="47"/>
                    </a:cubicBezTo>
                    <a:lnTo>
                      <a:pt x="56" y="47"/>
                    </a:lnTo>
                    <a:cubicBezTo>
                      <a:pt x="54" y="48"/>
                      <a:pt x="53" y="49"/>
                      <a:pt x="52" y="50"/>
                    </a:cubicBezTo>
                    <a:cubicBezTo>
                      <a:pt x="51" y="52"/>
                      <a:pt x="50" y="52"/>
                      <a:pt x="50" y="53"/>
                    </a:cubicBezTo>
                    <a:cubicBezTo>
                      <a:pt x="49" y="54"/>
                      <a:pt x="50" y="56"/>
                      <a:pt x="50" y="57"/>
                    </a:cubicBezTo>
                    <a:lnTo>
                      <a:pt x="50" y="58"/>
                    </a:lnTo>
                    <a:cubicBezTo>
                      <a:pt x="50" y="59"/>
                      <a:pt x="50" y="60"/>
                      <a:pt x="50" y="60"/>
                    </a:cubicBezTo>
                    <a:lnTo>
                      <a:pt x="49" y="60"/>
                    </a:lnTo>
                    <a:lnTo>
                      <a:pt x="48" y="60"/>
                    </a:lnTo>
                    <a:lnTo>
                      <a:pt x="47" y="60"/>
                    </a:lnTo>
                    <a:cubicBezTo>
                      <a:pt x="46" y="61"/>
                      <a:pt x="46" y="61"/>
                      <a:pt x="45" y="61"/>
                    </a:cubicBezTo>
                    <a:lnTo>
                      <a:pt x="44" y="61"/>
                    </a:lnTo>
                    <a:cubicBezTo>
                      <a:pt x="44" y="61"/>
                      <a:pt x="43" y="60"/>
                      <a:pt x="42" y="60"/>
                    </a:cubicBezTo>
                    <a:lnTo>
                      <a:pt x="41" y="60"/>
                    </a:lnTo>
                    <a:cubicBezTo>
                      <a:pt x="40" y="60"/>
                      <a:pt x="39" y="60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5" y="60"/>
                      <a:pt x="34" y="60"/>
                      <a:pt x="32" y="60"/>
                    </a:cubicBezTo>
                    <a:lnTo>
                      <a:pt x="31" y="60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1"/>
                    </a:lnTo>
                    <a:cubicBezTo>
                      <a:pt x="27" y="61"/>
                      <a:pt x="28" y="62"/>
                      <a:pt x="28" y="62"/>
                    </a:cubicBezTo>
                    <a:cubicBezTo>
                      <a:pt x="28" y="64"/>
                      <a:pt x="27" y="66"/>
                      <a:pt x="26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4" y="67"/>
                      <a:pt x="24" y="68"/>
                    </a:cubicBezTo>
                    <a:cubicBezTo>
                      <a:pt x="23" y="68"/>
                      <a:pt x="23" y="68"/>
                      <a:pt x="22" y="68"/>
                    </a:cubicBezTo>
                    <a:lnTo>
                      <a:pt x="22" y="67"/>
                    </a:lnTo>
                    <a:cubicBezTo>
                      <a:pt x="22" y="66"/>
                      <a:pt x="22" y="66"/>
                      <a:pt x="21" y="65"/>
                    </a:cubicBezTo>
                    <a:cubicBezTo>
                      <a:pt x="20" y="65"/>
                      <a:pt x="20" y="64"/>
                      <a:pt x="19" y="64"/>
                    </a:cubicBezTo>
                    <a:cubicBezTo>
                      <a:pt x="18" y="63"/>
                      <a:pt x="17" y="62"/>
                      <a:pt x="16" y="62"/>
                    </a:cubicBezTo>
                    <a:cubicBezTo>
                      <a:pt x="15" y="61"/>
                      <a:pt x="15" y="61"/>
                      <a:pt x="14" y="60"/>
                    </a:cubicBezTo>
                    <a:cubicBezTo>
                      <a:pt x="14" y="60"/>
                      <a:pt x="13" y="60"/>
                      <a:pt x="12" y="59"/>
                    </a:cubicBezTo>
                    <a:lnTo>
                      <a:pt x="11" y="59"/>
                    </a:lnTo>
                    <a:cubicBezTo>
                      <a:pt x="11" y="58"/>
                      <a:pt x="10" y="58"/>
                      <a:pt x="9" y="57"/>
                    </a:cubicBezTo>
                    <a:lnTo>
                      <a:pt x="9" y="56"/>
                    </a:lnTo>
                    <a:cubicBezTo>
                      <a:pt x="8" y="54"/>
                      <a:pt x="8" y="53"/>
                      <a:pt x="7" y="53"/>
                    </a:cubicBezTo>
                    <a:cubicBezTo>
                      <a:pt x="6" y="52"/>
                      <a:pt x="6" y="52"/>
                      <a:pt x="5" y="52"/>
                    </a:cubicBezTo>
                    <a:cubicBezTo>
                      <a:pt x="5" y="51"/>
                      <a:pt x="4" y="50"/>
                      <a:pt x="3" y="49"/>
                    </a:cubicBezTo>
                    <a:cubicBezTo>
                      <a:pt x="3" y="48"/>
                      <a:pt x="3" y="48"/>
                      <a:pt x="4" y="47"/>
                    </a:cubicBezTo>
                    <a:cubicBezTo>
                      <a:pt x="4" y="46"/>
                      <a:pt x="4" y="45"/>
                      <a:pt x="3" y="45"/>
                    </a:cubicBezTo>
                    <a:cubicBezTo>
                      <a:pt x="3" y="44"/>
                      <a:pt x="2" y="44"/>
                      <a:pt x="2" y="43"/>
                    </a:cubicBezTo>
                    <a:cubicBezTo>
                      <a:pt x="2" y="42"/>
                      <a:pt x="2" y="41"/>
                      <a:pt x="1" y="41"/>
                    </a:cubicBezTo>
                    <a:lnTo>
                      <a:pt x="1" y="40"/>
                    </a:lnTo>
                    <a:cubicBezTo>
                      <a:pt x="0" y="40"/>
                      <a:pt x="0" y="39"/>
                      <a:pt x="0" y="39"/>
                    </a:cubicBezTo>
                    <a:cubicBezTo>
                      <a:pt x="0" y="39"/>
                      <a:pt x="1" y="38"/>
                      <a:pt x="2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5" y="37"/>
                      <a:pt x="7" y="36"/>
                      <a:pt x="7" y="35"/>
                    </a:cubicBezTo>
                    <a:cubicBezTo>
                      <a:pt x="8" y="35"/>
                      <a:pt x="8" y="35"/>
                      <a:pt x="8" y="34"/>
                    </a:cubicBezTo>
                    <a:cubicBezTo>
                      <a:pt x="9" y="33"/>
                      <a:pt x="9" y="32"/>
                      <a:pt x="9" y="32"/>
                    </a:cubicBezTo>
                    <a:lnTo>
                      <a:pt x="9" y="31"/>
                    </a:lnTo>
                    <a:cubicBezTo>
                      <a:pt x="9" y="30"/>
                      <a:pt x="9" y="30"/>
                      <a:pt x="9" y="30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28"/>
                      <a:pt x="12" y="28"/>
                      <a:pt x="12" y="28"/>
                    </a:cubicBezTo>
                    <a:lnTo>
                      <a:pt x="13" y="28"/>
                    </a:lnTo>
                    <a:cubicBezTo>
                      <a:pt x="13" y="27"/>
                      <a:pt x="13" y="27"/>
                      <a:pt x="14" y="27"/>
                    </a:cubicBezTo>
                    <a:lnTo>
                      <a:pt x="15" y="27"/>
                    </a:lnTo>
                    <a:cubicBezTo>
                      <a:pt x="16" y="28"/>
                      <a:pt x="16" y="28"/>
                      <a:pt x="17" y="28"/>
                    </a:cubicBezTo>
                    <a:lnTo>
                      <a:pt x="18" y="28"/>
                    </a:lnTo>
                    <a:lnTo>
                      <a:pt x="19" y="28"/>
                    </a:lnTo>
                    <a:cubicBezTo>
                      <a:pt x="19" y="28"/>
                      <a:pt x="20" y="28"/>
                      <a:pt x="22" y="27"/>
                    </a:cubicBezTo>
                    <a:lnTo>
                      <a:pt x="23" y="27"/>
                    </a:lnTo>
                    <a:cubicBezTo>
                      <a:pt x="24" y="26"/>
                      <a:pt x="24" y="26"/>
                      <a:pt x="25" y="26"/>
                    </a:cubicBezTo>
                    <a:lnTo>
                      <a:pt x="26" y="26"/>
                    </a:lnTo>
                    <a:cubicBezTo>
                      <a:pt x="27" y="26"/>
                      <a:pt x="27" y="26"/>
                      <a:pt x="28" y="26"/>
                    </a:cubicBezTo>
                    <a:lnTo>
                      <a:pt x="29" y="26"/>
                    </a:lnTo>
                    <a:cubicBezTo>
                      <a:pt x="29" y="26"/>
                      <a:pt x="30" y="27"/>
                      <a:pt x="31" y="27"/>
                    </a:cubicBezTo>
                    <a:lnTo>
                      <a:pt x="32" y="27"/>
                    </a:ln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5"/>
                      <a:pt x="34" y="25"/>
                      <a:pt x="35" y="25"/>
                    </a:cubicBezTo>
                    <a:cubicBezTo>
                      <a:pt x="35" y="25"/>
                      <a:pt x="36" y="25"/>
                      <a:pt x="37" y="25"/>
                    </a:cubicBezTo>
                    <a:cubicBezTo>
                      <a:pt x="38" y="24"/>
                      <a:pt x="39" y="24"/>
                      <a:pt x="39" y="23"/>
                    </a:cubicBezTo>
                    <a:lnTo>
                      <a:pt x="40" y="23"/>
                    </a:lnTo>
                    <a:cubicBezTo>
                      <a:pt x="41" y="23"/>
                      <a:pt x="41" y="23"/>
                      <a:pt x="41" y="23"/>
                    </a:cubicBezTo>
                    <a:lnTo>
                      <a:pt x="42" y="23"/>
                    </a:lnTo>
                    <a:cubicBezTo>
                      <a:pt x="43" y="23"/>
                      <a:pt x="44" y="23"/>
                      <a:pt x="45" y="23"/>
                    </a:cubicBezTo>
                    <a:lnTo>
                      <a:pt x="46" y="23"/>
                    </a:lnTo>
                    <a:lnTo>
                      <a:pt x="47" y="23"/>
                    </a:lnTo>
                    <a:lnTo>
                      <a:pt x="48" y="23"/>
                    </a:lnTo>
                    <a:cubicBezTo>
                      <a:pt x="49" y="23"/>
                      <a:pt x="50" y="23"/>
                      <a:pt x="50" y="22"/>
                    </a:cubicBezTo>
                    <a:cubicBezTo>
                      <a:pt x="51" y="22"/>
                      <a:pt x="51" y="22"/>
                      <a:pt x="51" y="21"/>
                    </a:cubicBezTo>
                    <a:lnTo>
                      <a:pt x="52" y="21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cubicBezTo>
                      <a:pt x="55" y="19"/>
                      <a:pt x="55" y="19"/>
                      <a:pt x="56" y="19"/>
                    </a:cubicBezTo>
                    <a:lnTo>
                      <a:pt x="57" y="19"/>
                    </a:lnTo>
                    <a:lnTo>
                      <a:pt x="57" y="18"/>
                    </a:lnTo>
                    <a:cubicBezTo>
                      <a:pt x="56" y="18"/>
                      <a:pt x="56" y="18"/>
                      <a:pt x="55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4" y="16"/>
                      <a:pt x="54" y="16"/>
                    </a:cubicBezTo>
                    <a:lnTo>
                      <a:pt x="55" y="16"/>
                    </a:lnTo>
                    <a:lnTo>
                      <a:pt x="56" y="16"/>
                    </a:lnTo>
                    <a:cubicBezTo>
                      <a:pt x="56" y="16"/>
                      <a:pt x="57" y="16"/>
                      <a:pt x="57" y="15"/>
                    </a:cubicBezTo>
                    <a:cubicBezTo>
                      <a:pt x="58" y="15"/>
                      <a:pt x="59" y="16"/>
                      <a:pt x="59" y="16"/>
                    </a:cubicBezTo>
                    <a:cubicBezTo>
                      <a:pt x="60" y="16"/>
                      <a:pt x="60" y="16"/>
                      <a:pt x="61" y="16"/>
                    </a:cubicBezTo>
                    <a:cubicBezTo>
                      <a:pt x="62" y="16"/>
                      <a:pt x="63" y="16"/>
                      <a:pt x="64" y="16"/>
                    </a:cubicBezTo>
                    <a:lnTo>
                      <a:pt x="65" y="16"/>
                    </a:lnTo>
                    <a:cubicBezTo>
                      <a:pt x="66" y="16"/>
                      <a:pt x="67" y="16"/>
                      <a:pt x="68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1" y="15"/>
                    </a:cubicBezTo>
                    <a:lnTo>
                      <a:pt x="72" y="15"/>
                    </a:lnTo>
                    <a:lnTo>
                      <a:pt x="73" y="15"/>
                    </a:lnTo>
                    <a:lnTo>
                      <a:pt x="74" y="15"/>
                    </a:lnTo>
                    <a:cubicBezTo>
                      <a:pt x="75" y="15"/>
                      <a:pt x="76" y="14"/>
                      <a:pt x="76" y="14"/>
                    </a:cubicBezTo>
                    <a:cubicBezTo>
                      <a:pt x="76" y="13"/>
                      <a:pt x="77" y="13"/>
                      <a:pt x="77" y="12"/>
                    </a:cubicBezTo>
                    <a:lnTo>
                      <a:pt x="77" y="11"/>
                    </a:lnTo>
                    <a:cubicBezTo>
                      <a:pt x="78" y="11"/>
                      <a:pt x="78" y="11"/>
                      <a:pt x="78" y="10"/>
                    </a:cubicBezTo>
                    <a:lnTo>
                      <a:pt x="78" y="9"/>
                    </a:lnTo>
                    <a:lnTo>
                      <a:pt x="79" y="9"/>
                    </a:lnTo>
                    <a:cubicBezTo>
                      <a:pt x="79" y="9"/>
                      <a:pt x="80" y="9"/>
                      <a:pt x="80" y="8"/>
                    </a:cubicBezTo>
                    <a:lnTo>
                      <a:pt x="81" y="8"/>
                    </a:lnTo>
                    <a:cubicBezTo>
                      <a:pt x="81" y="7"/>
                      <a:pt x="81" y="7"/>
                      <a:pt x="82" y="7"/>
                    </a:cubicBezTo>
                    <a:cubicBezTo>
                      <a:pt x="82" y="7"/>
                      <a:pt x="83" y="7"/>
                      <a:pt x="83" y="6"/>
                    </a:cubicBezTo>
                    <a:lnTo>
                      <a:pt x="84" y="5"/>
                    </a:lnTo>
                    <a:lnTo>
                      <a:pt x="85" y="5"/>
                    </a:lnTo>
                    <a:cubicBezTo>
                      <a:pt x="86" y="4"/>
                      <a:pt x="87" y="4"/>
                      <a:pt x="87" y="4"/>
                    </a:cubicBezTo>
                    <a:cubicBezTo>
                      <a:pt x="87" y="3"/>
                      <a:pt x="87" y="3"/>
                      <a:pt x="87" y="3"/>
                    </a:cubicBezTo>
                    <a:lnTo>
                      <a:pt x="87" y="2"/>
                    </a:lnTo>
                    <a:cubicBezTo>
                      <a:pt x="87" y="1"/>
                      <a:pt x="88" y="1"/>
                      <a:pt x="88" y="1"/>
                    </a:cubicBezTo>
                    <a:lnTo>
                      <a:pt x="89" y="1"/>
                    </a:lnTo>
                    <a:cubicBezTo>
                      <a:pt x="90" y="0"/>
                      <a:pt x="90" y="0"/>
                      <a:pt x="91" y="0"/>
                    </a:cubicBezTo>
                    <a:cubicBezTo>
                      <a:pt x="93" y="0"/>
                      <a:pt x="94" y="0"/>
                      <a:pt x="95" y="0"/>
                    </a:cubicBezTo>
                    <a:lnTo>
                      <a:pt x="96" y="0"/>
                    </a:ln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100" y="0"/>
                      <a:pt x="101" y="0"/>
                    </a:cubicBezTo>
                    <a:cubicBezTo>
                      <a:pt x="101" y="1"/>
                      <a:pt x="102" y="1"/>
                      <a:pt x="102" y="1"/>
                    </a:cubicBezTo>
                    <a:cubicBezTo>
                      <a:pt x="102" y="2"/>
                      <a:pt x="102" y="2"/>
                      <a:pt x="103" y="3"/>
                    </a:cubicBezTo>
                    <a:cubicBezTo>
                      <a:pt x="103" y="4"/>
                      <a:pt x="104" y="4"/>
                      <a:pt x="105" y="5"/>
                    </a:cubicBezTo>
                    <a:cubicBezTo>
                      <a:pt x="106" y="5"/>
                      <a:pt x="107" y="5"/>
                      <a:pt x="107" y="6"/>
                    </a:cubicBezTo>
                    <a:lnTo>
                      <a:pt x="107" y="7"/>
                    </a:lnTo>
                    <a:cubicBezTo>
                      <a:pt x="107" y="8"/>
                      <a:pt x="107" y="8"/>
                      <a:pt x="107" y="9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6" y="10"/>
                      <a:pt x="106" y="10"/>
                      <a:pt x="106" y="10"/>
                    </a:cubicBezTo>
                    <a:lnTo>
                      <a:pt x="106" y="11"/>
                    </a:lnTo>
                    <a:lnTo>
                      <a:pt x="106" y="12"/>
                    </a:ln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3"/>
                      <a:pt x="106" y="13"/>
                    </a:cubicBezTo>
                    <a:lnTo>
                      <a:pt x="106" y="14"/>
                    </a:lnTo>
                    <a:cubicBezTo>
                      <a:pt x="107" y="14"/>
                      <a:pt x="107" y="15"/>
                      <a:pt x="108" y="15"/>
                    </a:cubicBezTo>
                    <a:cubicBezTo>
                      <a:pt x="109" y="15"/>
                      <a:pt x="109" y="15"/>
                      <a:pt x="109" y="15"/>
                    </a:cubicBezTo>
                    <a:lnTo>
                      <a:pt x="109" y="16"/>
                    </a:lnTo>
                    <a:lnTo>
                      <a:pt x="108" y="16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10" y="18"/>
                    </a:lnTo>
                    <a:cubicBezTo>
                      <a:pt x="111" y="18"/>
                      <a:pt x="111" y="18"/>
                      <a:pt x="111" y="18"/>
                    </a:cubicBezTo>
                    <a:cubicBezTo>
                      <a:pt x="112" y="17"/>
                      <a:pt x="112" y="17"/>
                      <a:pt x="112" y="17"/>
                    </a:cubicBezTo>
                    <a:lnTo>
                      <a:pt x="113" y="17"/>
                    </a:lnTo>
                    <a:cubicBezTo>
                      <a:pt x="114" y="18"/>
                      <a:pt x="114" y="18"/>
                      <a:pt x="114" y="18"/>
                    </a:cubicBezTo>
                    <a:lnTo>
                      <a:pt x="114" y="19"/>
                    </a:lnTo>
                    <a:cubicBezTo>
                      <a:pt x="114" y="19"/>
                      <a:pt x="113" y="20"/>
                      <a:pt x="114" y="20"/>
                    </a:cubicBezTo>
                    <a:cubicBezTo>
                      <a:pt x="114" y="20"/>
                      <a:pt x="115" y="20"/>
                      <a:pt x="115" y="21"/>
                    </a:cubicBezTo>
                    <a:lnTo>
                      <a:pt x="116" y="21"/>
                    </a:lnTo>
                    <a:lnTo>
                      <a:pt x="117" y="21"/>
                    </a:lnTo>
                    <a:cubicBezTo>
                      <a:pt x="117" y="21"/>
                      <a:pt x="118" y="21"/>
                      <a:pt x="119" y="21"/>
                    </a:cubicBezTo>
                    <a:lnTo>
                      <a:pt x="120" y="22"/>
                    </a:lnTo>
                    <a:cubicBezTo>
                      <a:pt x="121" y="22"/>
                      <a:pt x="121" y="22"/>
                      <a:pt x="121" y="22"/>
                    </a:cubicBezTo>
                    <a:lnTo>
                      <a:pt x="121" y="23"/>
                    </a:lnTo>
                    <a:cubicBezTo>
                      <a:pt x="121" y="23"/>
                      <a:pt x="121" y="24"/>
                      <a:pt x="123" y="24"/>
                    </a:cubicBezTo>
                    <a:lnTo>
                      <a:pt x="124" y="24"/>
                    </a:lnTo>
                    <a:lnTo>
                      <a:pt x="125" y="24"/>
                    </a:lnTo>
                    <a:cubicBezTo>
                      <a:pt x="125" y="25"/>
                      <a:pt x="125" y="25"/>
                      <a:pt x="125" y="25"/>
                    </a:cubicBezTo>
                    <a:cubicBezTo>
                      <a:pt x="124" y="25"/>
                      <a:pt x="124" y="25"/>
                      <a:pt x="124" y="25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4" y="26"/>
                      <a:pt x="124" y="27"/>
                      <a:pt x="125" y="27"/>
                    </a:cubicBezTo>
                    <a:cubicBezTo>
                      <a:pt x="126" y="27"/>
                      <a:pt x="126" y="27"/>
                      <a:pt x="126" y="27"/>
                    </a:cubicBezTo>
                    <a:lnTo>
                      <a:pt x="127" y="27"/>
                    </a:lnTo>
                    <a:cubicBezTo>
                      <a:pt x="127" y="28"/>
                      <a:pt x="127" y="28"/>
                      <a:pt x="128" y="28"/>
                    </a:cubicBezTo>
                    <a:cubicBezTo>
                      <a:pt x="128" y="28"/>
                      <a:pt x="129" y="28"/>
                      <a:pt x="129" y="29"/>
                    </a:cubicBezTo>
                    <a:cubicBezTo>
                      <a:pt x="130" y="29"/>
                      <a:pt x="130" y="29"/>
                      <a:pt x="131" y="29"/>
                    </a:cubicBezTo>
                    <a:lnTo>
                      <a:pt x="131" y="30"/>
                    </a:lnTo>
                    <a:cubicBezTo>
                      <a:pt x="132" y="30"/>
                      <a:pt x="132" y="30"/>
                      <a:pt x="132" y="30"/>
                    </a:cubicBezTo>
                    <a:cubicBezTo>
                      <a:pt x="134" y="30"/>
                      <a:pt x="134" y="30"/>
                      <a:pt x="135" y="31"/>
                    </a:cubicBezTo>
                    <a:lnTo>
                      <a:pt x="135" y="32"/>
                    </a:lnTo>
                    <a:cubicBezTo>
                      <a:pt x="136" y="32"/>
                      <a:pt x="136" y="32"/>
                      <a:pt x="137" y="32"/>
                    </a:cubicBezTo>
                    <a:lnTo>
                      <a:pt x="138" y="33"/>
                    </a:lnTo>
                    <a:cubicBezTo>
                      <a:pt x="138" y="34"/>
                      <a:pt x="138" y="34"/>
                      <a:pt x="138" y="34"/>
                    </a:cubicBezTo>
                    <a:lnTo>
                      <a:pt x="139" y="34"/>
                    </a:lnTo>
                    <a:cubicBezTo>
                      <a:pt x="140" y="34"/>
                      <a:pt x="140" y="34"/>
                      <a:pt x="141" y="35"/>
                    </a:cubicBezTo>
                    <a:lnTo>
                      <a:pt x="141" y="36"/>
                    </a:lnTo>
                    <a:lnTo>
                      <a:pt x="141" y="37"/>
                    </a:lnTo>
                    <a:lnTo>
                      <a:pt x="142" y="37"/>
                    </a:lnTo>
                    <a:lnTo>
                      <a:pt x="143" y="37"/>
                    </a:lnTo>
                    <a:lnTo>
                      <a:pt x="144" y="37"/>
                    </a:lnTo>
                    <a:cubicBezTo>
                      <a:pt x="145" y="37"/>
                      <a:pt x="145" y="38"/>
                      <a:pt x="145" y="38"/>
                    </a:cubicBezTo>
                    <a:lnTo>
                      <a:pt x="146" y="38"/>
                    </a:lnTo>
                    <a:cubicBezTo>
                      <a:pt x="146" y="39"/>
                      <a:pt x="146" y="39"/>
                      <a:pt x="146" y="39"/>
                    </a:cubicBezTo>
                    <a:cubicBezTo>
                      <a:pt x="147" y="39"/>
                      <a:pt x="147" y="39"/>
                      <a:pt x="147" y="39"/>
                    </a:cubicBezTo>
                    <a:lnTo>
                      <a:pt x="147" y="40"/>
                    </a:lnTo>
                    <a:cubicBezTo>
                      <a:pt x="148" y="40"/>
                      <a:pt x="148" y="40"/>
                      <a:pt x="149" y="40"/>
                    </a:cubicBezTo>
                    <a:cubicBezTo>
                      <a:pt x="150" y="40"/>
                      <a:pt x="150" y="40"/>
                      <a:pt x="150" y="40"/>
                    </a:cubicBezTo>
                    <a:lnTo>
                      <a:pt x="150" y="41"/>
                    </a:lnTo>
                    <a:cubicBezTo>
                      <a:pt x="150" y="42"/>
                      <a:pt x="150" y="42"/>
                      <a:pt x="150" y="42"/>
                    </a:cubicBezTo>
                    <a:cubicBezTo>
                      <a:pt x="150" y="42"/>
                      <a:pt x="150" y="43"/>
                      <a:pt x="151" y="43"/>
                    </a:cubicBezTo>
                    <a:lnTo>
                      <a:pt x="152" y="44"/>
                    </a:lnTo>
                    <a:cubicBezTo>
                      <a:pt x="153" y="44"/>
                      <a:pt x="153" y="44"/>
                      <a:pt x="153" y="44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5" y="45"/>
                      <a:pt x="155" y="45"/>
                      <a:pt x="155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69" name="Shape 3469"/>
              <p:cNvSpPr/>
              <p:nvPr/>
            </p:nvSpPr>
            <p:spPr>
              <a:xfrm>
                <a:off x="11495282" y="10562819"/>
                <a:ext cx="80901" cy="31657"/>
              </a:xfrm>
              <a:custGeom>
                <a:avLst/>
                <a:gdLst/>
                <a:ahLst/>
                <a:cxnLst/>
                <a:rect l="0" t="0" r="0" b="0"/>
                <a:pathLst>
                  <a:path w="24" h="10" extrusionOk="0">
                    <a:moveTo>
                      <a:pt x="23" y="7"/>
                    </a:moveTo>
                    <a:cubicBezTo>
                      <a:pt x="23" y="8"/>
                      <a:pt x="23" y="9"/>
                      <a:pt x="23" y="9"/>
                    </a:cubicBezTo>
                    <a:lnTo>
                      <a:pt x="23" y="10"/>
                    </a:lnTo>
                    <a:cubicBezTo>
                      <a:pt x="22" y="10"/>
                      <a:pt x="22" y="10"/>
                      <a:pt x="22" y="10"/>
                    </a:cubicBezTo>
                    <a:lnTo>
                      <a:pt x="21" y="10"/>
                    </a:lnTo>
                    <a:cubicBezTo>
                      <a:pt x="20" y="10"/>
                      <a:pt x="20" y="10"/>
                      <a:pt x="20" y="10"/>
                    </a:cubicBezTo>
                    <a:lnTo>
                      <a:pt x="19" y="10"/>
                    </a:lnTo>
                    <a:cubicBezTo>
                      <a:pt x="18" y="10"/>
                      <a:pt x="18" y="10"/>
                      <a:pt x="17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7" y="10"/>
                      <a:pt x="6" y="10"/>
                      <a:pt x="4" y="10"/>
                    </a:cubicBezTo>
                    <a:lnTo>
                      <a:pt x="3" y="10"/>
                    </a:lnTo>
                    <a:lnTo>
                      <a:pt x="4" y="10"/>
                    </a:ln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-1" y="7"/>
                      <a:pt x="1" y="5"/>
                      <a:pt x="2" y="5"/>
                    </a:cubicBez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cubicBezTo>
                      <a:pt x="3" y="2"/>
                      <a:pt x="4" y="2"/>
                      <a:pt x="4" y="1"/>
                    </a:cubicBezTo>
                    <a:lnTo>
                      <a:pt x="4" y="0"/>
                    </a:lnTo>
                    <a:lnTo>
                      <a:pt x="5" y="0"/>
                    </a:lnTo>
                    <a:cubicBezTo>
                      <a:pt x="6" y="0"/>
                      <a:pt x="6" y="0"/>
                      <a:pt x="6" y="0"/>
                    </a:cubicBezTo>
                    <a:lnTo>
                      <a:pt x="9" y="0"/>
                    </a:lnTo>
                    <a:lnTo>
                      <a:pt x="10" y="0"/>
                    </a:ln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16" y="0"/>
                    </a:lnTo>
                    <a:cubicBezTo>
                      <a:pt x="17" y="0"/>
                      <a:pt x="17" y="0"/>
                      <a:pt x="18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1" y="1"/>
                      <a:pt x="22" y="1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3" y="2"/>
                      <a:pt x="23" y="4"/>
                    </a:cubicBezTo>
                    <a:lnTo>
                      <a:pt x="23" y="5"/>
                    </a:lnTo>
                    <a:lnTo>
                      <a:pt x="23" y="6"/>
                    </a:lnTo>
                    <a:cubicBezTo>
                      <a:pt x="24" y="6"/>
                      <a:pt x="23" y="7"/>
                      <a:pt x="23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0" name="Shape 3470"/>
              <p:cNvSpPr/>
              <p:nvPr/>
            </p:nvSpPr>
            <p:spPr>
              <a:xfrm>
                <a:off x="10429505" y="10232191"/>
                <a:ext cx="123110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36" h="7" extrusionOk="0">
                    <a:moveTo>
                      <a:pt x="36" y="3"/>
                    </a:moveTo>
                    <a:cubicBezTo>
                      <a:pt x="35" y="3"/>
                      <a:pt x="35" y="4"/>
                      <a:pt x="35" y="4"/>
                    </a:cubicBezTo>
                    <a:cubicBezTo>
                      <a:pt x="35" y="5"/>
                      <a:pt x="34" y="5"/>
                      <a:pt x="34" y="5"/>
                    </a:cubicBezTo>
                    <a:lnTo>
                      <a:pt x="33" y="5"/>
                    </a:lnTo>
                    <a:cubicBezTo>
                      <a:pt x="33" y="6"/>
                      <a:pt x="32" y="6"/>
                      <a:pt x="31" y="6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8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4" y="5"/>
                    </a:cubicBezTo>
                    <a:lnTo>
                      <a:pt x="23" y="4"/>
                    </a:lnTo>
                    <a:cubicBezTo>
                      <a:pt x="22" y="4"/>
                      <a:pt x="22" y="4"/>
                      <a:pt x="2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cubicBezTo>
                      <a:pt x="12" y="7"/>
                      <a:pt x="12" y="7"/>
                      <a:pt x="11" y="7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7" y="7"/>
                    </a:lnTo>
                    <a:cubicBezTo>
                      <a:pt x="6" y="7"/>
                      <a:pt x="5" y="7"/>
                      <a:pt x="5" y="7"/>
                    </a:cubicBezTo>
                    <a:lnTo>
                      <a:pt x="4" y="7"/>
                    </a:lnTo>
                    <a:cubicBezTo>
                      <a:pt x="3" y="7"/>
                      <a:pt x="3" y="7"/>
                      <a:pt x="2" y="7"/>
                    </a:cubicBez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cubicBezTo>
                      <a:pt x="1" y="4"/>
                      <a:pt x="2" y="4"/>
                      <a:pt x="3" y="4"/>
                    </a:cubicBezTo>
                    <a:lnTo>
                      <a:pt x="4" y="4"/>
                    </a:lnTo>
                    <a:lnTo>
                      <a:pt x="5" y="4"/>
                    </a:ln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1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4"/>
                    </a:cubicBezTo>
                    <a:lnTo>
                      <a:pt x="5" y="4"/>
                    </a:ln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3"/>
                    </a:cubicBezTo>
                    <a:lnTo>
                      <a:pt x="4" y="3"/>
                    </a:lnTo>
                    <a:cubicBezTo>
                      <a:pt x="4" y="3"/>
                      <a:pt x="5" y="3"/>
                      <a:pt x="6" y="2"/>
                    </a:cubicBezTo>
                    <a:lnTo>
                      <a:pt x="7" y="2"/>
                    </a:lnTo>
                    <a:cubicBezTo>
                      <a:pt x="8" y="2"/>
                      <a:pt x="8" y="2"/>
                      <a:pt x="8" y="2"/>
                    </a:cubicBezTo>
                    <a:lnTo>
                      <a:pt x="9" y="2"/>
                    </a:lnTo>
                    <a:lnTo>
                      <a:pt x="9" y="3"/>
                    </a:lnTo>
                    <a:cubicBezTo>
                      <a:pt x="10" y="3"/>
                      <a:pt x="11" y="3"/>
                      <a:pt x="11" y="3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17" y="2"/>
                      <a:pt x="17" y="1"/>
                    </a:cubicBezTo>
                    <a:lnTo>
                      <a:pt x="18" y="0"/>
                    </a:ln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3" y="0"/>
                      <a:pt x="23" y="1"/>
                      <a:pt x="24" y="1"/>
                    </a:cubicBezTo>
                    <a:lnTo>
                      <a:pt x="25" y="2"/>
                    </a:lnTo>
                    <a:cubicBezTo>
                      <a:pt x="26" y="2"/>
                      <a:pt x="27" y="2"/>
                      <a:pt x="28" y="2"/>
                    </a:cubicBezTo>
                    <a:lnTo>
                      <a:pt x="29" y="2"/>
                    </a:lnTo>
                    <a:cubicBezTo>
                      <a:pt x="29" y="2"/>
                      <a:pt x="30" y="3"/>
                      <a:pt x="31" y="3"/>
                    </a:cubicBezTo>
                    <a:lnTo>
                      <a:pt x="32" y="3"/>
                    </a:lnTo>
                    <a:cubicBezTo>
                      <a:pt x="33" y="3"/>
                      <a:pt x="33" y="3"/>
                      <a:pt x="34" y="3"/>
                    </a:cubicBezTo>
                    <a:lnTo>
                      <a:pt x="35" y="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1" name="Shape 3471"/>
              <p:cNvSpPr/>
              <p:nvPr/>
            </p:nvSpPr>
            <p:spPr>
              <a:xfrm>
                <a:off x="10429505" y="102568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2" name="Shape 3472"/>
              <p:cNvSpPr/>
              <p:nvPr/>
            </p:nvSpPr>
            <p:spPr>
              <a:xfrm>
                <a:off x="10890286" y="10204052"/>
                <a:ext cx="323602" cy="154766"/>
              </a:xfrm>
              <a:custGeom>
                <a:avLst/>
                <a:gdLst/>
                <a:ahLst/>
                <a:cxnLst/>
                <a:rect l="0" t="0" r="0" b="0"/>
                <a:pathLst>
                  <a:path w="93" h="45" extrusionOk="0">
                    <a:moveTo>
                      <a:pt x="93" y="24"/>
                    </a:moveTo>
                    <a:cubicBezTo>
                      <a:pt x="93" y="25"/>
                      <a:pt x="92" y="25"/>
                      <a:pt x="92" y="25"/>
                    </a:cubicBezTo>
                    <a:cubicBezTo>
                      <a:pt x="91" y="26"/>
                      <a:pt x="90" y="26"/>
                      <a:pt x="89" y="26"/>
                    </a:cubicBezTo>
                    <a:cubicBezTo>
                      <a:pt x="88" y="26"/>
                      <a:pt x="87" y="27"/>
                      <a:pt x="87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4" y="27"/>
                      <a:pt x="83" y="27"/>
                      <a:pt x="82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0" y="27"/>
                      <a:pt x="79" y="27"/>
                      <a:pt x="78" y="28"/>
                    </a:cubicBezTo>
                    <a:lnTo>
                      <a:pt x="77" y="29"/>
                    </a:ln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5" y="31"/>
                      <a:pt x="74" y="31"/>
                    </a:cubicBezTo>
                    <a:cubicBezTo>
                      <a:pt x="73" y="31"/>
                      <a:pt x="73" y="31"/>
                      <a:pt x="73" y="31"/>
                    </a:cubicBezTo>
                    <a:lnTo>
                      <a:pt x="71" y="32"/>
                    </a:lnTo>
                    <a:cubicBezTo>
                      <a:pt x="70" y="32"/>
                      <a:pt x="70" y="32"/>
                      <a:pt x="70" y="32"/>
                    </a:cubicBezTo>
                    <a:cubicBezTo>
                      <a:pt x="69" y="32"/>
                      <a:pt x="69" y="32"/>
                      <a:pt x="68" y="31"/>
                    </a:cubicBezTo>
                    <a:lnTo>
                      <a:pt x="67" y="31"/>
                    </a:lnTo>
                    <a:cubicBezTo>
                      <a:pt x="66" y="31"/>
                      <a:pt x="65" y="30"/>
                      <a:pt x="64" y="30"/>
                    </a:cubicBezTo>
                    <a:lnTo>
                      <a:pt x="63" y="30"/>
                    </a:lnTo>
                    <a:lnTo>
                      <a:pt x="62" y="30"/>
                    </a:lnTo>
                    <a:cubicBezTo>
                      <a:pt x="61" y="30"/>
                      <a:pt x="60" y="30"/>
                      <a:pt x="59" y="30"/>
                    </a:cubicBezTo>
                    <a:cubicBezTo>
                      <a:pt x="58" y="31"/>
                      <a:pt x="58" y="31"/>
                      <a:pt x="57" y="31"/>
                    </a:cubicBezTo>
                    <a:cubicBezTo>
                      <a:pt x="57" y="31"/>
                      <a:pt x="56" y="31"/>
                      <a:pt x="56" y="32"/>
                    </a:cubicBezTo>
                    <a:cubicBezTo>
                      <a:pt x="54" y="32"/>
                      <a:pt x="53" y="32"/>
                      <a:pt x="51" y="32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7" y="32"/>
                      <a:pt x="46" y="32"/>
                    </a:cubicBezTo>
                    <a:lnTo>
                      <a:pt x="45" y="32"/>
                    </a:lnTo>
                    <a:lnTo>
                      <a:pt x="44" y="31"/>
                    </a:lnTo>
                    <a:cubicBezTo>
                      <a:pt x="43" y="31"/>
                      <a:pt x="43" y="31"/>
                      <a:pt x="43" y="31"/>
                    </a:cubicBezTo>
                    <a:lnTo>
                      <a:pt x="42" y="31"/>
                    </a:lnTo>
                    <a:cubicBezTo>
                      <a:pt x="41" y="31"/>
                      <a:pt x="41" y="31"/>
                      <a:pt x="41" y="31"/>
                    </a:cubicBezTo>
                    <a:lnTo>
                      <a:pt x="40" y="32"/>
                    </a:lnTo>
                    <a:cubicBezTo>
                      <a:pt x="39" y="32"/>
                      <a:pt x="39" y="32"/>
                      <a:pt x="39" y="32"/>
                    </a:cubicBezTo>
                    <a:lnTo>
                      <a:pt x="38" y="32"/>
                    </a:lnTo>
                    <a:lnTo>
                      <a:pt x="37" y="32"/>
                    </a:lnTo>
                    <a:lnTo>
                      <a:pt x="36" y="32"/>
                    </a:lnTo>
                    <a:cubicBezTo>
                      <a:pt x="35" y="32"/>
                      <a:pt x="34" y="32"/>
                      <a:pt x="33" y="32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1" y="31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30" y="33"/>
                    </a:lnTo>
                    <a:cubicBezTo>
                      <a:pt x="30" y="34"/>
                      <a:pt x="30" y="34"/>
                      <a:pt x="30" y="36"/>
                    </a:cubicBezTo>
                    <a:lnTo>
                      <a:pt x="30" y="37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0"/>
                    </a:lnTo>
                    <a:lnTo>
                      <a:pt x="29" y="41"/>
                    </a:lnTo>
                    <a:cubicBezTo>
                      <a:pt x="30" y="42"/>
                      <a:pt x="30" y="42"/>
                      <a:pt x="30" y="42"/>
                    </a:cubicBezTo>
                    <a:lnTo>
                      <a:pt x="30" y="43"/>
                    </a:lnTo>
                    <a:lnTo>
                      <a:pt x="30" y="44"/>
                    </a:lnTo>
                    <a:lnTo>
                      <a:pt x="30" y="45"/>
                    </a:lnTo>
                    <a:cubicBezTo>
                      <a:pt x="30" y="44"/>
                      <a:pt x="29" y="43"/>
                      <a:pt x="27" y="43"/>
                    </a:cubicBezTo>
                    <a:cubicBezTo>
                      <a:pt x="26" y="42"/>
                      <a:pt x="23" y="42"/>
                      <a:pt x="21" y="42"/>
                    </a:cubicBezTo>
                    <a:lnTo>
                      <a:pt x="20" y="42"/>
                    </a:lnTo>
                    <a:cubicBezTo>
                      <a:pt x="19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6" y="42"/>
                      <a:pt x="15" y="42"/>
                    </a:cubicBezTo>
                    <a:lnTo>
                      <a:pt x="14" y="42"/>
                    </a:lnTo>
                    <a:cubicBezTo>
                      <a:pt x="13" y="42"/>
                      <a:pt x="13" y="42"/>
                      <a:pt x="12" y="42"/>
                    </a:cubicBezTo>
                    <a:lnTo>
                      <a:pt x="11" y="42"/>
                    </a:lnTo>
                    <a:cubicBezTo>
                      <a:pt x="10" y="42"/>
                      <a:pt x="9" y="43"/>
                      <a:pt x="9" y="43"/>
                    </a:cubicBezTo>
                    <a:cubicBezTo>
                      <a:pt x="8" y="43"/>
                      <a:pt x="7" y="42"/>
                      <a:pt x="7" y="42"/>
                    </a:cubicBezTo>
                    <a:cubicBezTo>
                      <a:pt x="6" y="41"/>
                      <a:pt x="6" y="41"/>
                      <a:pt x="6" y="41"/>
                    </a:cubicBezTo>
                    <a:lnTo>
                      <a:pt x="6" y="40"/>
                    </a:lnTo>
                    <a:cubicBezTo>
                      <a:pt x="5" y="39"/>
                      <a:pt x="5" y="38"/>
                      <a:pt x="4" y="38"/>
                    </a:cubicBezTo>
                    <a:cubicBezTo>
                      <a:pt x="3" y="38"/>
                      <a:pt x="3" y="38"/>
                      <a:pt x="2" y="38"/>
                    </a:cubicBez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cubicBezTo>
                      <a:pt x="0" y="33"/>
                      <a:pt x="0" y="33"/>
                      <a:pt x="0" y="32"/>
                    </a:cubicBezTo>
                    <a:cubicBezTo>
                      <a:pt x="0" y="32"/>
                      <a:pt x="0" y="31"/>
                      <a:pt x="1" y="30"/>
                    </a:cubicBezTo>
                    <a:lnTo>
                      <a:pt x="2" y="30"/>
                    </a:lnTo>
                    <a:lnTo>
                      <a:pt x="3" y="30"/>
                    </a:lnTo>
                    <a:cubicBezTo>
                      <a:pt x="3" y="29"/>
                      <a:pt x="3" y="29"/>
                      <a:pt x="3" y="29"/>
                    </a:cubicBezTo>
                    <a:lnTo>
                      <a:pt x="3" y="28"/>
                    </a:lnTo>
                    <a:lnTo>
                      <a:pt x="3" y="27"/>
                    </a:lnTo>
                    <a:lnTo>
                      <a:pt x="3" y="26"/>
                    </a:lnTo>
                    <a:cubicBezTo>
                      <a:pt x="3" y="25"/>
                      <a:pt x="3" y="25"/>
                      <a:pt x="4" y="25"/>
                    </a:cubicBezTo>
                    <a:cubicBezTo>
                      <a:pt x="4" y="24"/>
                      <a:pt x="5" y="24"/>
                      <a:pt x="5" y="24"/>
                    </a:cubicBezTo>
                    <a:cubicBezTo>
                      <a:pt x="5" y="24"/>
                      <a:pt x="6" y="24"/>
                      <a:pt x="7" y="24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10" y="23"/>
                    </a:cubicBezTo>
                    <a:cubicBezTo>
                      <a:pt x="10" y="22"/>
                      <a:pt x="11" y="22"/>
                      <a:pt x="11" y="22"/>
                    </a:cubicBezTo>
                    <a:lnTo>
                      <a:pt x="12" y="22"/>
                    </a:lnTo>
                    <a:cubicBezTo>
                      <a:pt x="13" y="22"/>
                      <a:pt x="13" y="21"/>
                      <a:pt x="13" y="21"/>
                    </a:cubicBezTo>
                    <a:lnTo>
                      <a:pt x="13" y="20"/>
                    </a:lnTo>
                    <a:lnTo>
                      <a:pt x="14" y="20"/>
                    </a:lnTo>
                    <a:lnTo>
                      <a:pt x="15" y="20"/>
                    </a:lnTo>
                    <a:cubicBezTo>
                      <a:pt x="15" y="19"/>
                      <a:pt x="15" y="19"/>
                      <a:pt x="15" y="19"/>
                    </a:cubicBezTo>
                    <a:lnTo>
                      <a:pt x="15" y="18"/>
                    </a:lnTo>
                    <a:lnTo>
                      <a:pt x="15" y="17"/>
                    </a:ln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6" y="15"/>
                      <a:pt x="16" y="15"/>
                    </a:cubicBezTo>
                    <a:cubicBezTo>
                      <a:pt x="17" y="15"/>
                      <a:pt x="17" y="15"/>
                      <a:pt x="17" y="15"/>
                    </a:cubicBezTo>
                    <a:lnTo>
                      <a:pt x="18" y="15"/>
                    </a:lnTo>
                    <a:lnTo>
                      <a:pt x="19" y="15"/>
                    </a:lnTo>
                    <a:cubicBezTo>
                      <a:pt x="20" y="15"/>
                      <a:pt x="21" y="15"/>
                      <a:pt x="22" y="16"/>
                    </a:cubicBezTo>
                    <a:cubicBezTo>
                      <a:pt x="23" y="16"/>
                      <a:pt x="23" y="16"/>
                      <a:pt x="24" y="16"/>
                    </a:cubicBezTo>
                    <a:lnTo>
                      <a:pt x="25" y="16"/>
                    </a:lnTo>
                    <a:cubicBezTo>
                      <a:pt x="26" y="16"/>
                      <a:pt x="26" y="15"/>
                      <a:pt x="27" y="15"/>
                    </a:cubicBezTo>
                    <a:lnTo>
                      <a:pt x="27" y="14"/>
                    </a:lnTo>
                    <a:lnTo>
                      <a:pt x="28" y="13"/>
                    </a:ln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2"/>
                      <a:pt x="31" y="12"/>
                    </a:cubicBezTo>
                    <a:cubicBezTo>
                      <a:pt x="32" y="12"/>
                      <a:pt x="32" y="11"/>
                      <a:pt x="32" y="11"/>
                    </a:cubicBezTo>
                    <a:cubicBezTo>
                      <a:pt x="32" y="10"/>
                      <a:pt x="32" y="10"/>
                      <a:pt x="33" y="9"/>
                    </a:cubicBezTo>
                    <a:cubicBezTo>
                      <a:pt x="33" y="8"/>
                      <a:pt x="34" y="8"/>
                      <a:pt x="34" y="8"/>
                    </a:cubicBezTo>
                    <a:cubicBezTo>
                      <a:pt x="35" y="7"/>
                      <a:pt x="36" y="7"/>
                      <a:pt x="38" y="7"/>
                    </a:cubicBezTo>
                    <a:lnTo>
                      <a:pt x="39" y="7"/>
                    </a:lnTo>
                    <a:lnTo>
                      <a:pt x="40" y="7"/>
                    </a:lnTo>
                    <a:cubicBezTo>
                      <a:pt x="40" y="8"/>
                      <a:pt x="41" y="8"/>
                      <a:pt x="41" y="8"/>
                    </a:cubicBezTo>
                    <a:lnTo>
                      <a:pt x="42" y="8"/>
                    </a:lnTo>
                    <a:cubicBezTo>
                      <a:pt x="43" y="8"/>
                      <a:pt x="43" y="7"/>
                      <a:pt x="43" y="7"/>
                    </a:cubicBezTo>
                    <a:lnTo>
                      <a:pt x="44" y="6"/>
                    </a:lnTo>
                    <a:lnTo>
                      <a:pt x="44" y="5"/>
                    </a:lnTo>
                    <a:cubicBezTo>
                      <a:pt x="45" y="5"/>
                      <a:pt x="45" y="5"/>
                      <a:pt x="46" y="5"/>
                    </a:cubicBezTo>
                    <a:cubicBezTo>
                      <a:pt x="47" y="5"/>
                      <a:pt x="47" y="5"/>
                      <a:pt x="47" y="5"/>
                    </a:cubicBezTo>
                    <a:lnTo>
                      <a:pt x="48" y="5"/>
                    </a:lnTo>
                    <a:cubicBezTo>
                      <a:pt x="50" y="5"/>
                      <a:pt x="51" y="4"/>
                      <a:pt x="52" y="4"/>
                    </a:cubicBezTo>
                    <a:cubicBezTo>
                      <a:pt x="53" y="3"/>
                      <a:pt x="53" y="3"/>
                      <a:pt x="55" y="3"/>
                    </a:cubicBezTo>
                    <a:cubicBezTo>
                      <a:pt x="55" y="3"/>
                      <a:pt x="56" y="2"/>
                      <a:pt x="57" y="2"/>
                    </a:cubicBezTo>
                    <a:cubicBezTo>
                      <a:pt x="57" y="2"/>
                      <a:pt x="58" y="2"/>
                      <a:pt x="58" y="1"/>
                    </a:cubicBezTo>
                    <a:cubicBezTo>
                      <a:pt x="59" y="1"/>
                      <a:pt x="59" y="0"/>
                      <a:pt x="60" y="0"/>
                    </a:cubicBezTo>
                    <a:lnTo>
                      <a:pt x="61" y="0"/>
                    </a:lnTo>
                    <a:cubicBezTo>
                      <a:pt x="62" y="0"/>
                      <a:pt x="63" y="0"/>
                      <a:pt x="64" y="1"/>
                    </a:cubicBezTo>
                    <a:cubicBezTo>
                      <a:pt x="65" y="1"/>
                      <a:pt x="66" y="1"/>
                      <a:pt x="67" y="2"/>
                    </a:cubicBezTo>
                    <a:lnTo>
                      <a:pt x="68" y="3"/>
                    </a:lnTo>
                    <a:cubicBezTo>
                      <a:pt x="68" y="3"/>
                      <a:pt x="68" y="4"/>
                      <a:pt x="68" y="5"/>
                    </a:cubicBezTo>
                    <a:cubicBezTo>
                      <a:pt x="67" y="7"/>
                      <a:pt x="68" y="8"/>
                      <a:pt x="68" y="9"/>
                    </a:cubicBezTo>
                    <a:cubicBezTo>
                      <a:pt x="69" y="10"/>
                      <a:pt x="69" y="10"/>
                      <a:pt x="69" y="10"/>
                    </a:cubicBezTo>
                    <a:lnTo>
                      <a:pt x="69" y="11"/>
                    </a:lnTo>
                    <a:cubicBezTo>
                      <a:pt x="70" y="11"/>
                      <a:pt x="70" y="11"/>
                      <a:pt x="70" y="11"/>
                    </a:cubicBezTo>
                    <a:cubicBezTo>
                      <a:pt x="71" y="11"/>
                      <a:pt x="71" y="11"/>
                      <a:pt x="73" y="12"/>
                    </a:cubicBezTo>
                    <a:lnTo>
                      <a:pt x="74" y="12"/>
                    </a:lnTo>
                    <a:lnTo>
                      <a:pt x="74" y="13"/>
                    </a:ln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4"/>
                      <a:pt x="75" y="14"/>
                      <a:pt x="76" y="14"/>
                    </a:cubicBezTo>
                    <a:lnTo>
                      <a:pt x="77" y="14"/>
                    </a:lnTo>
                    <a:cubicBezTo>
                      <a:pt x="76" y="14"/>
                      <a:pt x="74" y="15"/>
                      <a:pt x="74" y="15"/>
                    </a:cubicBezTo>
                    <a:lnTo>
                      <a:pt x="74" y="16"/>
                    </a:lnTo>
                    <a:cubicBezTo>
                      <a:pt x="74" y="16"/>
                      <a:pt x="74" y="17"/>
                      <a:pt x="75" y="17"/>
                    </a:cubicBezTo>
                    <a:cubicBezTo>
                      <a:pt x="77" y="18"/>
                      <a:pt x="78" y="18"/>
                      <a:pt x="79" y="18"/>
                    </a:cubicBezTo>
                    <a:lnTo>
                      <a:pt x="80" y="19"/>
                    </a:lnTo>
                    <a:lnTo>
                      <a:pt x="81" y="20"/>
                    </a:lnTo>
                    <a:cubicBezTo>
                      <a:pt x="82" y="20"/>
                      <a:pt x="83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lnTo>
                      <a:pt x="86" y="19"/>
                    </a:lnTo>
                    <a:lnTo>
                      <a:pt x="87" y="19"/>
                    </a:lnTo>
                    <a:cubicBezTo>
                      <a:pt x="88" y="19"/>
                      <a:pt x="88" y="20"/>
                      <a:pt x="89" y="21"/>
                    </a:cubicBezTo>
                    <a:lnTo>
                      <a:pt x="89" y="22"/>
                    </a:lnTo>
                    <a:cubicBezTo>
                      <a:pt x="89" y="22"/>
                      <a:pt x="90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lnTo>
                      <a:pt x="92" y="24"/>
                    </a:lnTo>
                    <a:cubicBezTo>
                      <a:pt x="93" y="24"/>
                      <a:pt x="93" y="24"/>
                      <a:pt x="93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3" name="Shape 3473"/>
              <p:cNvSpPr/>
              <p:nvPr/>
            </p:nvSpPr>
            <p:spPr>
              <a:xfrm>
                <a:off x="11125953" y="9971903"/>
                <a:ext cx="657757" cy="323602"/>
              </a:xfrm>
              <a:custGeom>
                <a:avLst/>
                <a:gdLst/>
                <a:ahLst/>
                <a:cxnLst/>
                <a:rect l="0" t="0" r="0" b="0"/>
                <a:pathLst>
                  <a:path w="188" h="93" extrusionOk="0">
                    <a:moveTo>
                      <a:pt x="188" y="24"/>
                    </a:moveTo>
                    <a:cubicBezTo>
                      <a:pt x="186" y="28"/>
                      <a:pt x="179" y="51"/>
                      <a:pt x="179" y="53"/>
                    </a:cubicBezTo>
                    <a:lnTo>
                      <a:pt x="166" y="60"/>
                    </a:lnTo>
                    <a:cubicBezTo>
                      <a:pt x="166" y="60"/>
                      <a:pt x="164" y="66"/>
                      <a:pt x="158" y="70"/>
                    </a:cubicBezTo>
                    <a:cubicBezTo>
                      <a:pt x="156" y="72"/>
                      <a:pt x="156" y="73"/>
                      <a:pt x="156" y="76"/>
                    </a:cubicBezTo>
                    <a:lnTo>
                      <a:pt x="157" y="76"/>
                    </a:lnTo>
                    <a:cubicBezTo>
                      <a:pt x="156" y="76"/>
                      <a:pt x="155" y="76"/>
                      <a:pt x="155" y="77"/>
                    </a:cubicBezTo>
                    <a:cubicBezTo>
                      <a:pt x="153" y="77"/>
                      <a:pt x="152" y="78"/>
                      <a:pt x="151" y="78"/>
                    </a:cubicBezTo>
                    <a:cubicBezTo>
                      <a:pt x="149" y="79"/>
                      <a:pt x="148" y="80"/>
                      <a:pt x="147" y="81"/>
                    </a:cubicBezTo>
                    <a:cubicBezTo>
                      <a:pt x="146" y="81"/>
                      <a:pt x="145" y="82"/>
                      <a:pt x="144" y="82"/>
                    </a:cubicBezTo>
                    <a:cubicBezTo>
                      <a:pt x="143" y="82"/>
                      <a:pt x="143" y="82"/>
                      <a:pt x="142" y="82"/>
                    </a:cubicBezTo>
                    <a:lnTo>
                      <a:pt x="141" y="82"/>
                    </a:lnTo>
                    <a:cubicBezTo>
                      <a:pt x="140" y="82"/>
                      <a:pt x="140" y="81"/>
                      <a:pt x="139" y="81"/>
                    </a:cubicBezTo>
                    <a:cubicBezTo>
                      <a:pt x="138" y="81"/>
                      <a:pt x="138" y="81"/>
                      <a:pt x="137" y="81"/>
                    </a:cubicBezTo>
                    <a:lnTo>
                      <a:pt x="136" y="81"/>
                    </a:lnTo>
                    <a:cubicBezTo>
                      <a:pt x="135" y="81"/>
                      <a:pt x="135" y="81"/>
                      <a:pt x="134" y="81"/>
                    </a:cubicBezTo>
                    <a:cubicBezTo>
                      <a:pt x="134" y="81"/>
                      <a:pt x="134" y="80"/>
                      <a:pt x="133" y="80"/>
                    </a:cubicBezTo>
                    <a:cubicBezTo>
                      <a:pt x="133" y="80"/>
                      <a:pt x="132" y="80"/>
                      <a:pt x="131" y="80"/>
                    </a:cubicBezTo>
                    <a:lnTo>
                      <a:pt x="130" y="80"/>
                    </a:lnTo>
                    <a:cubicBezTo>
                      <a:pt x="129" y="80"/>
                      <a:pt x="129" y="80"/>
                      <a:pt x="128" y="80"/>
                    </a:cubicBezTo>
                    <a:cubicBezTo>
                      <a:pt x="127" y="80"/>
                      <a:pt x="125" y="80"/>
                      <a:pt x="124" y="80"/>
                    </a:cubicBezTo>
                    <a:lnTo>
                      <a:pt x="123" y="80"/>
                    </a:lnTo>
                    <a:cubicBezTo>
                      <a:pt x="122" y="80"/>
                      <a:pt x="122" y="80"/>
                      <a:pt x="121" y="80"/>
                    </a:cubicBezTo>
                    <a:lnTo>
                      <a:pt x="120" y="80"/>
                    </a:lnTo>
                    <a:cubicBezTo>
                      <a:pt x="119" y="80"/>
                      <a:pt x="118" y="81"/>
                      <a:pt x="117" y="81"/>
                    </a:cubicBezTo>
                    <a:lnTo>
                      <a:pt x="116" y="81"/>
                    </a:lnTo>
                    <a:cubicBezTo>
                      <a:pt x="116" y="81"/>
                      <a:pt x="115" y="81"/>
                      <a:pt x="115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3" y="82"/>
                      <a:pt x="113" y="82"/>
                      <a:pt x="112" y="82"/>
                    </a:cubicBezTo>
                    <a:cubicBezTo>
                      <a:pt x="111" y="83"/>
                      <a:pt x="111" y="83"/>
                      <a:pt x="110" y="84"/>
                    </a:cubicBezTo>
                    <a:cubicBezTo>
                      <a:pt x="110" y="84"/>
                      <a:pt x="109" y="84"/>
                      <a:pt x="108" y="84"/>
                    </a:cubicBezTo>
                    <a:lnTo>
                      <a:pt x="107" y="84"/>
                    </a:lnTo>
                    <a:lnTo>
                      <a:pt x="106" y="84"/>
                    </a:lnTo>
                    <a:lnTo>
                      <a:pt x="105" y="84"/>
                    </a:lnTo>
                    <a:cubicBezTo>
                      <a:pt x="104" y="84"/>
                      <a:pt x="102" y="84"/>
                      <a:pt x="101" y="84"/>
                    </a:cubicBezTo>
                    <a:cubicBezTo>
                      <a:pt x="99" y="84"/>
                      <a:pt x="98" y="84"/>
                      <a:pt x="97" y="83"/>
                    </a:cubicBezTo>
                    <a:cubicBezTo>
                      <a:pt x="95" y="83"/>
                      <a:pt x="95" y="82"/>
                      <a:pt x="94" y="82"/>
                    </a:cubicBezTo>
                    <a:cubicBezTo>
                      <a:pt x="93" y="82"/>
                      <a:pt x="93" y="82"/>
                      <a:pt x="93" y="81"/>
                    </a:cubicBezTo>
                    <a:cubicBezTo>
                      <a:pt x="92" y="81"/>
                      <a:pt x="91" y="80"/>
                      <a:pt x="89" y="80"/>
                    </a:cubicBezTo>
                    <a:lnTo>
                      <a:pt x="88" y="80"/>
                    </a:lnTo>
                    <a:cubicBezTo>
                      <a:pt x="87" y="80"/>
                      <a:pt x="86" y="80"/>
                      <a:pt x="85" y="81"/>
                    </a:cubicBezTo>
                    <a:cubicBezTo>
                      <a:pt x="84" y="81"/>
                      <a:pt x="84" y="82"/>
                      <a:pt x="83" y="82"/>
                    </a:cubicBezTo>
                    <a:cubicBezTo>
                      <a:pt x="82" y="83"/>
                      <a:pt x="81" y="84"/>
                      <a:pt x="79" y="84"/>
                    </a:cubicBezTo>
                    <a:lnTo>
                      <a:pt x="78" y="83"/>
                    </a:lnTo>
                    <a:cubicBezTo>
                      <a:pt x="76" y="83"/>
                      <a:pt x="75" y="82"/>
                      <a:pt x="75" y="80"/>
                    </a:cubicBezTo>
                    <a:cubicBezTo>
                      <a:pt x="75" y="80"/>
                      <a:pt x="74" y="79"/>
                      <a:pt x="74" y="78"/>
                    </a:cubicBezTo>
                    <a:cubicBezTo>
                      <a:pt x="74" y="78"/>
                      <a:pt x="73" y="77"/>
                      <a:pt x="72" y="77"/>
                    </a:cubicBezTo>
                    <a:cubicBezTo>
                      <a:pt x="70" y="77"/>
                      <a:pt x="69" y="77"/>
                      <a:pt x="67" y="77"/>
                    </a:cubicBezTo>
                    <a:lnTo>
                      <a:pt x="66" y="77"/>
                    </a:lnTo>
                    <a:cubicBezTo>
                      <a:pt x="65" y="77"/>
                      <a:pt x="65" y="77"/>
                      <a:pt x="64" y="77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1" y="77"/>
                      <a:pt x="60" y="77"/>
                      <a:pt x="60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7"/>
                      <a:pt x="57" y="77"/>
                      <a:pt x="56" y="77"/>
                    </a:cubicBezTo>
                    <a:cubicBezTo>
                      <a:pt x="55" y="77"/>
                      <a:pt x="54" y="77"/>
                      <a:pt x="54" y="77"/>
                    </a:cubicBezTo>
                    <a:cubicBezTo>
                      <a:pt x="54" y="77"/>
                      <a:pt x="53" y="77"/>
                      <a:pt x="52" y="77"/>
                    </a:cubicBezTo>
                    <a:cubicBezTo>
                      <a:pt x="51" y="77"/>
                      <a:pt x="50" y="78"/>
                      <a:pt x="49" y="78"/>
                    </a:cubicBezTo>
                    <a:cubicBezTo>
                      <a:pt x="48" y="78"/>
                      <a:pt x="48" y="79"/>
                      <a:pt x="47" y="80"/>
                    </a:cubicBezTo>
                    <a:lnTo>
                      <a:pt x="47" y="81"/>
                    </a:lnTo>
                    <a:cubicBezTo>
                      <a:pt x="46" y="81"/>
                      <a:pt x="46" y="82"/>
                      <a:pt x="46" y="82"/>
                    </a:cubicBezTo>
                    <a:cubicBezTo>
                      <a:pt x="46" y="82"/>
                      <a:pt x="46" y="83"/>
                      <a:pt x="45" y="83"/>
                    </a:cubicBezTo>
                    <a:cubicBezTo>
                      <a:pt x="45" y="84"/>
                      <a:pt x="45" y="84"/>
                      <a:pt x="44" y="84"/>
                    </a:cubicBezTo>
                    <a:cubicBezTo>
                      <a:pt x="43" y="85"/>
                      <a:pt x="43" y="85"/>
                      <a:pt x="43" y="85"/>
                    </a:cubicBezTo>
                    <a:lnTo>
                      <a:pt x="42" y="86"/>
                    </a:lnTo>
                    <a:lnTo>
                      <a:pt x="41" y="87"/>
                    </a:lnTo>
                    <a:cubicBezTo>
                      <a:pt x="41" y="88"/>
                      <a:pt x="40" y="89"/>
                      <a:pt x="40" y="89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90"/>
                      <a:pt x="40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lnTo>
                      <a:pt x="39" y="93"/>
                    </a:lnTo>
                    <a:lnTo>
                      <a:pt x="38" y="93"/>
                    </a:lnTo>
                    <a:cubicBezTo>
                      <a:pt x="38" y="92"/>
                      <a:pt x="37" y="92"/>
                      <a:pt x="37" y="92"/>
                    </a:cubicBezTo>
                    <a:cubicBezTo>
                      <a:pt x="37" y="91"/>
                      <a:pt x="36" y="91"/>
                      <a:pt x="35" y="91"/>
                    </a:cubicBezTo>
                    <a:lnTo>
                      <a:pt x="35" y="90"/>
                    </a:lnTo>
                    <a:cubicBezTo>
                      <a:pt x="34" y="90"/>
                      <a:pt x="34" y="90"/>
                      <a:pt x="34" y="89"/>
                    </a:cubicBezTo>
                    <a:cubicBezTo>
                      <a:pt x="33" y="89"/>
                      <a:pt x="33" y="88"/>
                      <a:pt x="33" y="88"/>
                    </a:cubicBezTo>
                    <a:lnTo>
                      <a:pt x="33" y="87"/>
                    </a:lnTo>
                    <a:cubicBezTo>
                      <a:pt x="33" y="87"/>
                      <a:pt x="32" y="87"/>
                      <a:pt x="32" y="86"/>
                    </a:cubicBezTo>
                    <a:cubicBezTo>
                      <a:pt x="31" y="86"/>
                      <a:pt x="31" y="86"/>
                      <a:pt x="30" y="86"/>
                    </a:cubicBezTo>
                    <a:lnTo>
                      <a:pt x="29" y="86"/>
                    </a:lnTo>
                    <a:cubicBezTo>
                      <a:pt x="27" y="87"/>
                      <a:pt x="27" y="88"/>
                      <a:pt x="26" y="89"/>
                    </a:cubicBezTo>
                    <a:cubicBezTo>
                      <a:pt x="26" y="90"/>
                      <a:pt x="26" y="90"/>
                      <a:pt x="26" y="90"/>
                    </a:cubicBezTo>
                    <a:lnTo>
                      <a:pt x="25" y="90"/>
                    </a:lnTo>
                    <a:lnTo>
                      <a:pt x="24" y="90"/>
                    </a:lnTo>
                    <a:cubicBezTo>
                      <a:pt x="24" y="89"/>
                      <a:pt x="24" y="89"/>
                      <a:pt x="23" y="89"/>
                    </a:cubicBezTo>
                    <a:cubicBezTo>
                      <a:pt x="23" y="88"/>
                      <a:pt x="22" y="88"/>
                      <a:pt x="22" y="88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1" y="86"/>
                      <a:pt x="21" y="85"/>
                      <a:pt x="20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8" y="86"/>
                      <a:pt x="18" y="86"/>
                      <a:pt x="18" y="86"/>
                    </a:cubicBezTo>
                    <a:lnTo>
                      <a:pt x="17" y="86"/>
                    </a:lnTo>
                    <a:cubicBezTo>
                      <a:pt x="16" y="86"/>
                      <a:pt x="15" y="86"/>
                      <a:pt x="14" y="86"/>
                    </a:cubicBezTo>
                    <a:cubicBezTo>
                      <a:pt x="13" y="85"/>
                      <a:pt x="13" y="85"/>
                      <a:pt x="13" y="85"/>
                    </a:cubicBezTo>
                    <a:lnTo>
                      <a:pt x="12" y="84"/>
                    </a:lnTo>
                    <a:cubicBezTo>
                      <a:pt x="11" y="84"/>
                      <a:pt x="10" y="84"/>
                      <a:pt x="8" y="83"/>
                    </a:cubicBezTo>
                    <a:cubicBezTo>
                      <a:pt x="7" y="83"/>
                      <a:pt x="7" y="82"/>
                      <a:pt x="7" y="82"/>
                    </a:cubicBezTo>
                    <a:lnTo>
                      <a:pt x="7" y="81"/>
                    </a:lnTo>
                    <a:cubicBezTo>
                      <a:pt x="7" y="81"/>
                      <a:pt x="9" y="80"/>
                      <a:pt x="10" y="80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8" y="80"/>
                      <a:pt x="8" y="80"/>
                      <a:pt x="8" y="79"/>
                    </a:cubicBezTo>
                    <a:lnTo>
                      <a:pt x="7" y="79"/>
                    </a:lnTo>
                    <a:lnTo>
                      <a:pt x="7" y="78"/>
                    </a:lnTo>
                    <a:cubicBezTo>
                      <a:pt x="6" y="78"/>
                      <a:pt x="6" y="78"/>
                      <a:pt x="6" y="78"/>
                    </a:cubicBezTo>
                    <a:cubicBezTo>
                      <a:pt x="4" y="77"/>
                      <a:pt x="4" y="77"/>
                      <a:pt x="3" y="77"/>
                    </a:cubicBezTo>
                    <a:lnTo>
                      <a:pt x="2" y="77"/>
                    </a:lnTo>
                    <a:cubicBezTo>
                      <a:pt x="2" y="76"/>
                      <a:pt x="2" y="76"/>
                      <a:pt x="2" y="76"/>
                    </a:cubicBezTo>
                    <a:lnTo>
                      <a:pt x="1" y="75"/>
                    </a:lnTo>
                    <a:cubicBezTo>
                      <a:pt x="1" y="74"/>
                      <a:pt x="0" y="73"/>
                      <a:pt x="1" y="71"/>
                    </a:cubicBezTo>
                    <a:cubicBezTo>
                      <a:pt x="1" y="70"/>
                      <a:pt x="1" y="69"/>
                      <a:pt x="1" y="69"/>
                    </a:cubicBezTo>
                    <a:cubicBezTo>
                      <a:pt x="0" y="68"/>
                      <a:pt x="0" y="68"/>
                      <a:pt x="0" y="68"/>
                    </a:cubicBezTo>
                    <a:lnTo>
                      <a:pt x="1" y="68"/>
                    </a:lnTo>
                    <a:cubicBezTo>
                      <a:pt x="3" y="67"/>
                      <a:pt x="8" y="67"/>
                      <a:pt x="11" y="67"/>
                    </a:cubicBezTo>
                    <a:cubicBezTo>
                      <a:pt x="13" y="67"/>
                      <a:pt x="17" y="66"/>
                      <a:pt x="19" y="65"/>
                    </a:cubicBezTo>
                    <a:cubicBezTo>
                      <a:pt x="20" y="65"/>
                      <a:pt x="28" y="64"/>
                      <a:pt x="35" y="64"/>
                    </a:cubicBezTo>
                    <a:cubicBezTo>
                      <a:pt x="37" y="64"/>
                      <a:pt x="38" y="64"/>
                      <a:pt x="38" y="64"/>
                    </a:cubicBezTo>
                    <a:cubicBezTo>
                      <a:pt x="39" y="64"/>
                      <a:pt x="40" y="64"/>
                      <a:pt x="40" y="63"/>
                    </a:cubicBezTo>
                    <a:cubicBezTo>
                      <a:pt x="41" y="63"/>
                      <a:pt x="42" y="62"/>
                      <a:pt x="43" y="62"/>
                    </a:cubicBezTo>
                    <a:cubicBezTo>
                      <a:pt x="44" y="62"/>
                      <a:pt x="45" y="61"/>
                      <a:pt x="45" y="60"/>
                    </a:cubicBezTo>
                    <a:cubicBezTo>
                      <a:pt x="45" y="59"/>
                      <a:pt x="46" y="59"/>
                      <a:pt x="47" y="59"/>
                    </a:cubicBezTo>
                    <a:lnTo>
                      <a:pt x="48" y="59"/>
                    </a:lnTo>
                    <a:cubicBezTo>
                      <a:pt x="50" y="58"/>
                      <a:pt x="50" y="56"/>
                      <a:pt x="50" y="56"/>
                    </a:cubicBezTo>
                    <a:lnTo>
                      <a:pt x="51" y="34"/>
                    </a:lnTo>
                    <a:cubicBezTo>
                      <a:pt x="59" y="33"/>
                      <a:pt x="77" y="30"/>
                      <a:pt x="79" y="28"/>
                    </a:cubicBezTo>
                    <a:cubicBezTo>
                      <a:pt x="83" y="23"/>
                      <a:pt x="141" y="2"/>
                      <a:pt x="144" y="0"/>
                    </a:cubicBezTo>
                    <a:lnTo>
                      <a:pt x="145" y="0"/>
                    </a:lnTo>
                    <a:lnTo>
                      <a:pt x="167" y="5"/>
                    </a:lnTo>
                    <a:lnTo>
                      <a:pt x="169" y="7"/>
                    </a:lnTo>
                    <a:lnTo>
                      <a:pt x="182" y="4"/>
                    </a:lnTo>
                    <a:cubicBezTo>
                      <a:pt x="183" y="6"/>
                      <a:pt x="182" y="14"/>
                      <a:pt x="182" y="14"/>
                    </a:cubicBezTo>
                    <a:lnTo>
                      <a:pt x="186" y="19"/>
                    </a:lnTo>
                    <a:lnTo>
                      <a:pt x="184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4" name="Shape 3474"/>
              <p:cNvSpPr/>
              <p:nvPr/>
            </p:nvSpPr>
            <p:spPr>
              <a:xfrm>
                <a:off x="10967669" y="10309575"/>
                <a:ext cx="179388" cy="179388"/>
              </a:xfrm>
              <a:custGeom>
                <a:avLst/>
                <a:gdLst/>
                <a:ahLst/>
                <a:cxnLst/>
                <a:rect l="0" t="0" r="0" b="0"/>
                <a:pathLst>
                  <a:path w="52" h="52" extrusionOk="0">
                    <a:moveTo>
                      <a:pt x="52" y="43"/>
                    </a:moveTo>
                    <a:lnTo>
                      <a:pt x="51" y="43"/>
                    </a:lnTo>
                    <a:cubicBezTo>
                      <a:pt x="51" y="43"/>
                      <a:pt x="50" y="44"/>
                      <a:pt x="49" y="44"/>
                    </a:cubicBezTo>
                    <a:cubicBezTo>
                      <a:pt x="48" y="44"/>
                      <a:pt x="46" y="44"/>
                      <a:pt x="45" y="44"/>
                    </a:cubicBezTo>
                    <a:cubicBezTo>
                      <a:pt x="44" y="44"/>
                      <a:pt x="43" y="44"/>
                      <a:pt x="41" y="45"/>
                    </a:cubicBezTo>
                    <a:cubicBezTo>
                      <a:pt x="41" y="45"/>
                      <a:pt x="40" y="45"/>
                      <a:pt x="39" y="45"/>
                    </a:cubicBezTo>
                    <a:lnTo>
                      <a:pt x="38" y="45"/>
                    </a:lnTo>
                    <a:cubicBezTo>
                      <a:pt x="37" y="46"/>
                      <a:pt x="36" y="46"/>
                      <a:pt x="35" y="46"/>
                    </a:cubicBezTo>
                    <a:lnTo>
                      <a:pt x="34" y="46"/>
                    </a:lnTo>
                    <a:cubicBezTo>
                      <a:pt x="34" y="47"/>
                      <a:pt x="33" y="47"/>
                      <a:pt x="33" y="47"/>
                    </a:cubicBezTo>
                    <a:cubicBezTo>
                      <a:pt x="32" y="47"/>
                      <a:pt x="31" y="47"/>
                      <a:pt x="31" y="47"/>
                    </a:cubicBezTo>
                    <a:cubicBezTo>
                      <a:pt x="31" y="47"/>
                      <a:pt x="30" y="47"/>
                      <a:pt x="30" y="48"/>
                    </a:cubicBezTo>
                    <a:lnTo>
                      <a:pt x="29" y="48"/>
                    </a:lnTo>
                    <a:lnTo>
                      <a:pt x="28" y="48"/>
                    </a:lnTo>
                    <a:cubicBezTo>
                      <a:pt x="27" y="48"/>
                      <a:pt x="27" y="48"/>
                      <a:pt x="27" y="48"/>
                    </a:cubicBezTo>
                    <a:lnTo>
                      <a:pt x="26" y="48"/>
                    </a:lnTo>
                    <a:cubicBezTo>
                      <a:pt x="25" y="48"/>
                      <a:pt x="24" y="48"/>
                      <a:pt x="24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2" y="49"/>
                      <a:pt x="22" y="50"/>
                      <a:pt x="21" y="50"/>
                    </a:cubicBezTo>
                    <a:lnTo>
                      <a:pt x="20" y="50"/>
                    </a:lnTo>
                    <a:cubicBezTo>
                      <a:pt x="19" y="50"/>
                      <a:pt x="19" y="50"/>
                      <a:pt x="19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7" y="51"/>
                      <a:pt x="17" y="51"/>
                      <a:pt x="16" y="51"/>
                    </a:cubicBezTo>
                    <a:lnTo>
                      <a:pt x="16" y="52"/>
                    </a:lnTo>
                    <a:cubicBezTo>
                      <a:pt x="15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0"/>
                      <a:pt x="8" y="50"/>
                      <a:pt x="6" y="50"/>
                    </a:cubicBezTo>
                    <a:lnTo>
                      <a:pt x="5" y="50"/>
                    </a:lnTo>
                    <a:cubicBezTo>
                      <a:pt x="4" y="50"/>
                      <a:pt x="4" y="49"/>
                      <a:pt x="4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50"/>
                      <a:pt x="2" y="50"/>
                    </a:cubicBezTo>
                    <a:cubicBezTo>
                      <a:pt x="0" y="50"/>
                      <a:pt x="0" y="49"/>
                      <a:pt x="0" y="49"/>
                    </a:cubicBezTo>
                    <a:lnTo>
                      <a:pt x="0" y="48"/>
                    </a:lnTo>
                    <a:cubicBezTo>
                      <a:pt x="1" y="48"/>
                      <a:pt x="2" y="48"/>
                      <a:pt x="3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5" y="48"/>
                      <a:pt x="5" y="48"/>
                      <a:pt x="5" y="48"/>
                    </a:cubicBezTo>
                    <a:lnTo>
                      <a:pt x="6" y="48"/>
                    </a:lnTo>
                    <a:cubicBezTo>
                      <a:pt x="7" y="48"/>
                      <a:pt x="7" y="48"/>
                      <a:pt x="8" y="47"/>
                    </a:cubicBezTo>
                    <a:lnTo>
                      <a:pt x="8" y="46"/>
                    </a:lnTo>
                    <a:cubicBezTo>
                      <a:pt x="7" y="46"/>
                      <a:pt x="7" y="45"/>
                      <a:pt x="7" y="45"/>
                    </a:cubicBezTo>
                    <a:cubicBezTo>
                      <a:pt x="6" y="45"/>
                      <a:pt x="6" y="44"/>
                      <a:pt x="5" y="44"/>
                    </a:cubicBezTo>
                    <a:lnTo>
                      <a:pt x="4" y="44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3" y="40"/>
                    </a:lnTo>
                    <a:cubicBezTo>
                      <a:pt x="3" y="39"/>
                      <a:pt x="3" y="39"/>
                      <a:pt x="3" y="39"/>
                    </a:cubicBezTo>
                    <a:cubicBezTo>
                      <a:pt x="3" y="38"/>
                      <a:pt x="3" y="37"/>
                      <a:pt x="3" y="36"/>
                    </a:cubicBezTo>
                    <a:cubicBezTo>
                      <a:pt x="3" y="34"/>
                      <a:pt x="4" y="32"/>
                      <a:pt x="5" y="30"/>
                    </a:cubicBezTo>
                    <a:cubicBezTo>
                      <a:pt x="5" y="30"/>
                      <a:pt x="5" y="29"/>
                      <a:pt x="6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6"/>
                      <a:pt x="9" y="24"/>
                      <a:pt x="9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7"/>
                      <a:pt x="9" y="15"/>
                    </a:cubicBezTo>
                    <a:lnTo>
                      <a:pt x="8" y="15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cubicBezTo>
                      <a:pt x="7" y="8"/>
                      <a:pt x="7" y="8"/>
                      <a:pt x="7" y="8"/>
                    </a:cubicBezTo>
                    <a:lnTo>
                      <a:pt x="8" y="8"/>
                    </a:lnTo>
                    <a:cubicBezTo>
                      <a:pt x="8" y="7"/>
                      <a:pt x="8" y="7"/>
                      <a:pt x="8" y="7"/>
                    </a:cubicBezTo>
                    <a:lnTo>
                      <a:pt x="8" y="6"/>
                    </a:lnTo>
                    <a:cubicBezTo>
                      <a:pt x="8" y="4"/>
                      <a:pt x="8" y="4"/>
                      <a:pt x="8" y="3"/>
                    </a:cubicBez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cubicBezTo>
                      <a:pt x="10" y="1"/>
                      <a:pt x="10" y="1"/>
                      <a:pt x="10" y="1"/>
                    </a:cubicBezTo>
                    <a:lnTo>
                      <a:pt x="11" y="2"/>
                    </a:lnTo>
                    <a:cubicBezTo>
                      <a:pt x="12" y="2"/>
                      <a:pt x="13" y="2"/>
                      <a:pt x="14" y="2"/>
                    </a:cubicBezTo>
                    <a:lnTo>
                      <a:pt x="15" y="2"/>
                    </a:lnTo>
                    <a:lnTo>
                      <a:pt x="16" y="2"/>
                    </a:lnTo>
                    <a:cubicBezTo>
                      <a:pt x="17" y="2"/>
                      <a:pt x="17" y="2"/>
                      <a:pt x="17" y="2"/>
                    </a:cubicBez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cubicBezTo>
                      <a:pt x="25" y="2"/>
                      <a:pt x="25" y="2"/>
                      <a:pt x="26" y="2"/>
                    </a:cubicBezTo>
                    <a:cubicBezTo>
                      <a:pt x="27" y="2"/>
                      <a:pt x="28" y="2"/>
                      <a:pt x="29" y="2"/>
                    </a:cubicBezTo>
                    <a:cubicBezTo>
                      <a:pt x="31" y="2"/>
                      <a:pt x="32" y="2"/>
                      <a:pt x="34" y="2"/>
                    </a:cubicBezTo>
                    <a:cubicBezTo>
                      <a:pt x="34" y="1"/>
                      <a:pt x="35" y="1"/>
                      <a:pt x="35" y="1"/>
                    </a:cubicBezTo>
                    <a:cubicBezTo>
                      <a:pt x="36" y="1"/>
                      <a:pt x="36" y="1"/>
                      <a:pt x="37" y="0"/>
                    </a:cubicBezTo>
                    <a:cubicBezTo>
                      <a:pt x="38" y="0"/>
                      <a:pt x="39" y="0"/>
                      <a:pt x="40" y="0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41" y="1"/>
                    </a:lnTo>
                    <a:cubicBezTo>
                      <a:pt x="41" y="2"/>
                      <a:pt x="41" y="3"/>
                      <a:pt x="41" y="4"/>
                    </a:cubicBezTo>
                    <a:cubicBezTo>
                      <a:pt x="41" y="5"/>
                      <a:pt x="41" y="6"/>
                      <a:pt x="41" y="7"/>
                    </a:cubicBezTo>
                    <a:cubicBezTo>
                      <a:pt x="42" y="7"/>
                      <a:pt x="43" y="8"/>
                      <a:pt x="44" y="8"/>
                    </a:cubicBezTo>
                    <a:lnTo>
                      <a:pt x="45" y="8"/>
                    </a:lnTo>
                    <a:lnTo>
                      <a:pt x="45" y="9"/>
                    </a:lnTo>
                    <a:cubicBezTo>
                      <a:pt x="44" y="11"/>
                      <a:pt x="44" y="11"/>
                      <a:pt x="43" y="12"/>
                    </a:cubicBezTo>
                    <a:cubicBezTo>
                      <a:pt x="43" y="13"/>
                      <a:pt x="43" y="14"/>
                      <a:pt x="44" y="15"/>
                    </a:cubicBezTo>
                    <a:cubicBezTo>
                      <a:pt x="45" y="15"/>
                      <a:pt x="45" y="15"/>
                      <a:pt x="45" y="15"/>
                    </a:cubicBezTo>
                    <a:lnTo>
                      <a:pt x="46" y="15"/>
                    </a:lnTo>
                    <a:cubicBezTo>
                      <a:pt x="47" y="15"/>
                      <a:pt x="47" y="16"/>
                      <a:pt x="46" y="16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7" y="21"/>
                      <a:pt x="47" y="21"/>
                      <a:pt x="48" y="22"/>
                    </a:cubicBezTo>
                    <a:cubicBezTo>
                      <a:pt x="48" y="23"/>
                      <a:pt x="48" y="23"/>
                      <a:pt x="47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5"/>
                      <a:pt x="46" y="25"/>
                      <a:pt x="46" y="26"/>
                    </a:cubicBezTo>
                    <a:lnTo>
                      <a:pt x="46" y="27"/>
                    </a:lnTo>
                    <a:cubicBezTo>
                      <a:pt x="46" y="28"/>
                      <a:pt x="46" y="28"/>
                      <a:pt x="45" y="28"/>
                    </a:cubicBezTo>
                    <a:cubicBezTo>
                      <a:pt x="45" y="28"/>
                      <a:pt x="44" y="28"/>
                      <a:pt x="44" y="29"/>
                    </a:cubicBezTo>
                    <a:cubicBezTo>
                      <a:pt x="44" y="30"/>
                      <a:pt x="45" y="30"/>
                      <a:pt x="46" y="30"/>
                    </a:cubicBezTo>
                    <a:cubicBezTo>
                      <a:pt x="46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6" y="33"/>
                    </a:cubicBezTo>
                    <a:cubicBezTo>
                      <a:pt x="45" y="33"/>
                      <a:pt x="45" y="34"/>
                      <a:pt x="45" y="35"/>
                    </a:cubicBezTo>
                    <a:cubicBezTo>
                      <a:pt x="46" y="37"/>
                      <a:pt x="46" y="37"/>
                      <a:pt x="46" y="38"/>
                    </a:cubicBezTo>
                    <a:cubicBezTo>
                      <a:pt x="47" y="38"/>
                      <a:pt x="47" y="38"/>
                      <a:pt x="47" y="38"/>
                    </a:cubicBezTo>
                    <a:lnTo>
                      <a:pt x="48" y="39"/>
                    </a:lnTo>
                    <a:lnTo>
                      <a:pt x="49" y="39"/>
                    </a:lnTo>
                    <a:lnTo>
                      <a:pt x="49" y="40"/>
                    </a:lnTo>
                    <a:cubicBezTo>
                      <a:pt x="49" y="40"/>
                      <a:pt x="50" y="41"/>
                      <a:pt x="51" y="41"/>
                    </a:cubicBezTo>
                    <a:lnTo>
                      <a:pt x="51" y="42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5" name="Shape 3475"/>
              <p:cNvSpPr/>
              <p:nvPr/>
            </p:nvSpPr>
            <p:spPr>
              <a:xfrm>
                <a:off x="12012332" y="10017629"/>
                <a:ext cx="682379" cy="362294"/>
              </a:xfrm>
              <a:custGeom>
                <a:avLst/>
                <a:gdLst/>
                <a:ahLst/>
                <a:cxnLst/>
                <a:rect l="0" t="0" r="0" b="0"/>
                <a:pathLst>
                  <a:path w="195" h="104" extrusionOk="0">
                    <a:moveTo>
                      <a:pt x="195" y="31"/>
                    </a:moveTo>
                    <a:lnTo>
                      <a:pt x="195" y="32"/>
                    </a:lnTo>
                    <a:cubicBezTo>
                      <a:pt x="195" y="32"/>
                      <a:pt x="194" y="32"/>
                      <a:pt x="194" y="33"/>
                    </a:cubicBezTo>
                    <a:lnTo>
                      <a:pt x="193" y="33"/>
                    </a:lnTo>
                    <a:lnTo>
                      <a:pt x="193" y="34"/>
                    </a:lnTo>
                    <a:lnTo>
                      <a:pt x="192" y="34"/>
                    </a:lnTo>
                    <a:lnTo>
                      <a:pt x="191" y="34"/>
                    </a:lnTo>
                    <a:cubicBezTo>
                      <a:pt x="191" y="35"/>
                      <a:pt x="190" y="35"/>
                      <a:pt x="190" y="35"/>
                    </a:cubicBezTo>
                    <a:cubicBezTo>
                      <a:pt x="189" y="36"/>
                      <a:pt x="188" y="36"/>
                      <a:pt x="187" y="36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85" y="36"/>
                      <a:pt x="185" y="36"/>
                      <a:pt x="185" y="36"/>
                    </a:cubicBezTo>
                    <a:lnTo>
                      <a:pt x="184" y="36"/>
                    </a:lnTo>
                    <a:lnTo>
                      <a:pt x="183" y="36"/>
                    </a:lnTo>
                    <a:lnTo>
                      <a:pt x="183" y="35"/>
                    </a:lnTo>
                    <a:cubicBezTo>
                      <a:pt x="182" y="35"/>
                      <a:pt x="182" y="35"/>
                      <a:pt x="181" y="35"/>
                    </a:cubicBezTo>
                    <a:lnTo>
                      <a:pt x="181" y="36"/>
                    </a:lnTo>
                    <a:cubicBezTo>
                      <a:pt x="181" y="37"/>
                      <a:pt x="181" y="37"/>
                      <a:pt x="181" y="37"/>
                    </a:cubicBezTo>
                    <a:lnTo>
                      <a:pt x="180" y="38"/>
                    </a:lnTo>
                    <a:cubicBezTo>
                      <a:pt x="179" y="38"/>
                      <a:pt x="179" y="38"/>
                      <a:pt x="178" y="38"/>
                    </a:cubicBezTo>
                    <a:cubicBezTo>
                      <a:pt x="177" y="38"/>
                      <a:pt x="177" y="39"/>
                      <a:pt x="177" y="39"/>
                    </a:cubicBezTo>
                    <a:lnTo>
                      <a:pt x="177" y="40"/>
                    </a:lnTo>
                    <a:cubicBezTo>
                      <a:pt x="177" y="41"/>
                      <a:pt x="177" y="41"/>
                      <a:pt x="176" y="41"/>
                    </a:cubicBezTo>
                    <a:lnTo>
                      <a:pt x="176" y="42"/>
                    </a:lnTo>
                    <a:cubicBezTo>
                      <a:pt x="175" y="42"/>
                      <a:pt x="175" y="42"/>
                      <a:pt x="175" y="42"/>
                    </a:cubicBezTo>
                    <a:lnTo>
                      <a:pt x="175" y="43"/>
                    </a:lnTo>
                    <a:lnTo>
                      <a:pt x="175" y="44"/>
                    </a:lnTo>
                    <a:lnTo>
                      <a:pt x="175" y="45"/>
                    </a:lnTo>
                    <a:cubicBezTo>
                      <a:pt x="175" y="45"/>
                      <a:pt x="176" y="45"/>
                      <a:pt x="176" y="46"/>
                    </a:cubicBez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8"/>
                    </a:lnTo>
                    <a:lnTo>
                      <a:pt x="174" y="49"/>
                    </a:lnTo>
                    <a:lnTo>
                      <a:pt x="174" y="50"/>
                    </a:lnTo>
                    <a:lnTo>
                      <a:pt x="174" y="51"/>
                    </a:ln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3"/>
                      <a:pt x="173" y="53"/>
                      <a:pt x="172" y="53"/>
                    </a:cubicBezTo>
                    <a:lnTo>
                      <a:pt x="172" y="54"/>
                    </a:lnTo>
                    <a:lnTo>
                      <a:pt x="172" y="55"/>
                    </a:lnTo>
                    <a:lnTo>
                      <a:pt x="172" y="56"/>
                    </a:lnTo>
                    <a:cubicBezTo>
                      <a:pt x="172" y="57"/>
                      <a:pt x="172" y="57"/>
                      <a:pt x="172" y="57"/>
                    </a:cubicBezTo>
                    <a:lnTo>
                      <a:pt x="172" y="58"/>
                    </a:lnTo>
                    <a:lnTo>
                      <a:pt x="172" y="59"/>
                    </a:lnTo>
                    <a:cubicBezTo>
                      <a:pt x="172" y="60"/>
                      <a:pt x="172" y="60"/>
                      <a:pt x="172" y="60"/>
                    </a:cubicBezTo>
                    <a:lnTo>
                      <a:pt x="173" y="60"/>
                    </a:lnTo>
                    <a:cubicBezTo>
                      <a:pt x="172" y="60"/>
                      <a:pt x="172" y="61"/>
                      <a:pt x="172" y="61"/>
                    </a:cubicBezTo>
                    <a:lnTo>
                      <a:pt x="172" y="62"/>
                    </a:lnTo>
                    <a:cubicBezTo>
                      <a:pt x="171" y="62"/>
                      <a:pt x="171" y="63"/>
                      <a:pt x="171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1" y="65"/>
                      <a:pt x="171" y="65"/>
                      <a:pt x="170" y="66"/>
                    </a:cubicBezTo>
                    <a:lnTo>
                      <a:pt x="170" y="67"/>
                    </a:ln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8" y="68"/>
                      <a:pt x="168" y="69"/>
                    </a:cubicBezTo>
                    <a:lnTo>
                      <a:pt x="168" y="70"/>
                    </a:lnTo>
                    <a:cubicBezTo>
                      <a:pt x="168" y="71"/>
                      <a:pt x="168" y="71"/>
                      <a:pt x="168" y="71"/>
                    </a:cubicBezTo>
                    <a:cubicBezTo>
                      <a:pt x="168" y="72"/>
                      <a:pt x="168" y="72"/>
                      <a:pt x="167" y="72"/>
                    </a:cubicBezTo>
                    <a:lnTo>
                      <a:pt x="166" y="72"/>
                    </a:lnTo>
                    <a:cubicBezTo>
                      <a:pt x="165" y="72"/>
                      <a:pt x="165" y="72"/>
                      <a:pt x="165" y="72"/>
                    </a:cubicBezTo>
                    <a:lnTo>
                      <a:pt x="164" y="72"/>
                    </a:lnTo>
                    <a:lnTo>
                      <a:pt x="163" y="72"/>
                    </a:lnTo>
                    <a:cubicBezTo>
                      <a:pt x="163" y="72"/>
                      <a:pt x="163" y="73"/>
                      <a:pt x="162" y="73"/>
                    </a:cubicBezTo>
                    <a:lnTo>
                      <a:pt x="161" y="73"/>
                    </a:lnTo>
                    <a:lnTo>
                      <a:pt x="161" y="74"/>
                    </a:lnTo>
                    <a:cubicBezTo>
                      <a:pt x="160" y="74"/>
                      <a:pt x="160" y="74"/>
                      <a:pt x="160" y="75"/>
                    </a:cubicBezTo>
                    <a:cubicBezTo>
                      <a:pt x="159" y="75"/>
                      <a:pt x="158" y="76"/>
                      <a:pt x="158" y="76"/>
                    </a:cubicBezTo>
                    <a:lnTo>
                      <a:pt x="158" y="77"/>
                    </a:lnTo>
                    <a:cubicBezTo>
                      <a:pt x="157" y="77"/>
                      <a:pt x="157" y="77"/>
                      <a:pt x="157" y="77"/>
                    </a:cubicBezTo>
                    <a:lnTo>
                      <a:pt x="157" y="78"/>
                    </a:lnTo>
                    <a:lnTo>
                      <a:pt x="156" y="78"/>
                    </a:lnTo>
                    <a:lnTo>
                      <a:pt x="155" y="79"/>
                    </a:lnTo>
                    <a:cubicBezTo>
                      <a:pt x="154" y="80"/>
                      <a:pt x="154" y="80"/>
                      <a:pt x="154" y="81"/>
                    </a:cubicBezTo>
                    <a:cubicBezTo>
                      <a:pt x="155" y="81"/>
                      <a:pt x="155" y="82"/>
                      <a:pt x="155" y="82"/>
                    </a:cubicBezTo>
                    <a:cubicBezTo>
                      <a:pt x="154" y="82"/>
                      <a:pt x="154" y="82"/>
                      <a:pt x="154" y="83"/>
                    </a:cubicBezTo>
                    <a:cubicBezTo>
                      <a:pt x="153" y="83"/>
                      <a:pt x="153" y="84"/>
                      <a:pt x="153" y="84"/>
                    </a:cubicBezTo>
                    <a:lnTo>
                      <a:pt x="153" y="85"/>
                    </a:lnTo>
                    <a:lnTo>
                      <a:pt x="153" y="86"/>
                    </a:lnTo>
                    <a:lnTo>
                      <a:pt x="152" y="87"/>
                    </a:lnTo>
                    <a:cubicBezTo>
                      <a:pt x="152" y="88"/>
                      <a:pt x="152" y="89"/>
                      <a:pt x="152" y="89"/>
                    </a:cubicBezTo>
                    <a:cubicBezTo>
                      <a:pt x="151" y="89"/>
                      <a:pt x="151" y="89"/>
                      <a:pt x="150" y="89"/>
                    </a:cubicBezTo>
                    <a:cubicBezTo>
                      <a:pt x="149" y="89"/>
                      <a:pt x="149" y="89"/>
                      <a:pt x="148" y="89"/>
                    </a:cubicBezTo>
                    <a:lnTo>
                      <a:pt x="148" y="88"/>
                    </a:lnTo>
                    <a:lnTo>
                      <a:pt x="147" y="88"/>
                    </a:lnTo>
                    <a:lnTo>
                      <a:pt x="146" y="88"/>
                    </a:lnTo>
                    <a:cubicBezTo>
                      <a:pt x="146" y="89"/>
                      <a:pt x="146" y="89"/>
                      <a:pt x="145" y="90"/>
                    </a:cubicBezTo>
                    <a:lnTo>
                      <a:pt x="145" y="91"/>
                    </a:lnTo>
                    <a:cubicBezTo>
                      <a:pt x="144" y="92"/>
                      <a:pt x="144" y="94"/>
                      <a:pt x="143" y="95"/>
                    </a:cubicBezTo>
                    <a:lnTo>
                      <a:pt x="142" y="95"/>
                    </a:lnTo>
                    <a:lnTo>
                      <a:pt x="142" y="96"/>
                    </a:lnTo>
                    <a:lnTo>
                      <a:pt x="142" y="95"/>
                    </a:lnTo>
                    <a:cubicBezTo>
                      <a:pt x="142" y="94"/>
                      <a:pt x="142" y="93"/>
                      <a:pt x="142" y="9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39" y="91"/>
                      <a:pt x="139" y="91"/>
                      <a:pt x="139" y="91"/>
                    </a:cubicBezTo>
                    <a:cubicBezTo>
                      <a:pt x="138" y="90"/>
                      <a:pt x="138" y="90"/>
                      <a:pt x="138" y="90"/>
                    </a:cubicBezTo>
                    <a:lnTo>
                      <a:pt x="137" y="89"/>
                    </a:lnTo>
                    <a:cubicBezTo>
                      <a:pt x="136" y="88"/>
                      <a:pt x="136" y="88"/>
                      <a:pt x="136" y="88"/>
                    </a:cubicBezTo>
                    <a:cubicBezTo>
                      <a:pt x="135" y="87"/>
                      <a:pt x="133" y="87"/>
                      <a:pt x="134" y="87"/>
                    </a:cubicBezTo>
                    <a:cubicBezTo>
                      <a:pt x="134" y="86"/>
                      <a:pt x="134" y="86"/>
                      <a:pt x="134" y="86"/>
                    </a:cubicBezTo>
                    <a:lnTo>
                      <a:pt x="134" y="85"/>
                    </a:lnTo>
                    <a:cubicBezTo>
                      <a:pt x="133" y="85"/>
                      <a:pt x="133" y="85"/>
                      <a:pt x="133" y="84"/>
                    </a:cubicBezTo>
                    <a:cubicBezTo>
                      <a:pt x="133" y="83"/>
                      <a:pt x="132" y="82"/>
                      <a:pt x="133" y="81"/>
                    </a:cubicBezTo>
                    <a:cubicBezTo>
                      <a:pt x="133" y="80"/>
                      <a:pt x="133" y="80"/>
                      <a:pt x="133" y="79"/>
                    </a:cubicBezTo>
                    <a:cubicBezTo>
                      <a:pt x="133" y="79"/>
                      <a:pt x="133" y="78"/>
                      <a:pt x="134" y="78"/>
                    </a:cubicBezTo>
                    <a:cubicBezTo>
                      <a:pt x="134" y="78"/>
                      <a:pt x="135" y="77"/>
                      <a:pt x="134" y="77"/>
                    </a:cubicBezTo>
                    <a:lnTo>
                      <a:pt x="133" y="77"/>
                    </a:lnTo>
                    <a:cubicBezTo>
                      <a:pt x="132" y="77"/>
                      <a:pt x="131" y="76"/>
                      <a:pt x="129" y="76"/>
                    </a:cubicBezTo>
                    <a:lnTo>
                      <a:pt x="129" y="77"/>
                    </a:lnTo>
                    <a:lnTo>
                      <a:pt x="129" y="78"/>
                    </a:lnTo>
                    <a:lnTo>
                      <a:pt x="128" y="79"/>
                    </a:lnTo>
                    <a:cubicBezTo>
                      <a:pt x="127" y="79"/>
                      <a:pt x="127" y="79"/>
                      <a:pt x="126" y="79"/>
                    </a:cubicBezTo>
                    <a:lnTo>
                      <a:pt x="125" y="79"/>
                    </a:lnTo>
                    <a:lnTo>
                      <a:pt x="124" y="79"/>
                    </a:lnTo>
                    <a:lnTo>
                      <a:pt x="123" y="79"/>
                    </a:lnTo>
                    <a:cubicBezTo>
                      <a:pt x="122" y="79"/>
                      <a:pt x="122" y="79"/>
                      <a:pt x="122" y="79"/>
                    </a:cubicBezTo>
                    <a:cubicBezTo>
                      <a:pt x="123" y="80"/>
                      <a:pt x="123" y="80"/>
                      <a:pt x="124" y="81"/>
                    </a:cubicBezTo>
                    <a:cubicBezTo>
                      <a:pt x="124" y="82"/>
                      <a:pt x="124" y="82"/>
                      <a:pt x="124" y="83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5"/>
                      <a:pt x="125" y="85"/>
                      <a:pt x="125" y="85"/>
                    </a:cubicBezTo>
                    <a:cubicBezTo>
                      <a:pt x="125" y="86"/>
                      <a:pt x="123" y="86"/>
                      <a:pt x="123" y="87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1" y="87"/>
                      <a:pt x="121" y="88"/>
                      <a:pt x="120" y="88"/>
                    </a:cubicBezTo>
                    <a:cubicBezTo>
                      <a:pt x="120" y="89"/>
                      <a:pt x="120" y="89"/>
                      <a:pt x="120" y="89"/>
                    </a:cubicBezTo>
                    <a:cubicBezTo>
                      <a:pt x="119" y="89"/>
                      <a:pt x="119" y="90"/>
                      <a:pt x="118" y="90"/>
                    </a:cubicBezTo>
                    <a:lnTo>
                      <a:pt x="117" y="91"/>
                    </a:lnTo>
                    <a:cubicBezTo>
                      <a:pt x="116" y="91"/>
                      <a:pt x="115" y="92"/>
                      <a:pt x="113" y="94"/>
                    </a:cubicBezTo>
                    <a:cubicBezTo>
                      <a:pt x="113" y="95"/>
                      <a:pt x="112" y="96"/>
                      <a:pt x="110" y="96"/>
                    </a:cubicBezTo>
                    <a:cubicBezTo>
                      <a:pt x="109" y="96"/>
                      <a:pt x="108" y="96"/>
                      <a:pt x="106" y="96"/>
                    </a:cubicBezTo>
                    <a:cubicBezTo>
                      <a:pt x="105" y="96"/>
                      <a:pt x="105" y="96"/>
                      <a:pt x="105" y="95"/>
                    </a:cubicBezTo>
                    <a:lnTo>
                      <a:pt x="104" y="95"/>
                    </a:lnTo>
                    <a:lnTo>
                      <a:pt x="103" y="95"/>
                    </a:lnTo>
                    <a:cubicBezTo>
                      <a:pt x="103" y="94"/>
                      <a:pt x="102" y="94"/>
                      <a:pt x="102" y="94"/>
                    </a:cubicBezTo>
                    <a:cubicBezTo>
                      <a:pt x="101" y="93"/>
                      <a:pt x="100" y="93"/>
                      <a:pt x="99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7" y="91"/>
                      <a:pt x="96" y="91"/>
                      <a:pt x="95" y="91"/>
                    </a:cubicBezTo>
                    <a:cubicBezTo>
                      <a:pt x="94" y="91"/>
                      <a:pt x="94" y="91"/>
                      <a:pt x="93" y="91"/>
                    </a:cubicBezTo>
                    <a:lnTo>
                      <a:pt x="93" y="92"/>
                    </a:lnTo>
                    <a:lnTo>
                      <a:pt x="92" y="92"/>
                    </a:lnTo>
                    <a:lnTo>
                      <a:pt x="91" y="92"/>
                    </a:lnTo>
                    <a:cubicBezTo>
                      <a:pt x="90" y="93"/>
                      <a:pt x="90" y="94"/>
                      <a:pt x="90" y="95"/>
                    </a:cubicBezTo>
                    <a:lnTo>
                      <a:pt x="89" y="95"/>
                    </a:lnTo>
                    <a:lnTo>
                      <a:pt x="88" y="95"/>
                    </a:lnTo>
                    <a:cubicBezTo>
                      <a:pt x="87" y="96"/>
                      <a:pt x="87" y="96"/>
                      <a:pt x="87" y="96"/>
                    </a:cubicBezTo>
                    <a:cubicBezTo>
                      <a:pt x="86" y="96"/>
                      <a:pt x="86" y="96"/>
                      <a:pt x="86" y="96"/>
                    </a:cubicBezTo>
                    <a:lnTo>
                      <a:pt x="85" y="96"/>
                    </a:lnTo>
                    <a:cubicBezTo>
                      <a:pt x="84" y="96"/>
                      <a:pt x="84" y="96"/>
                      <a:pt x="8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3" y="97"/>
                      <a:pt x="82" y="97"/>
                      <a:pt x="82" y="97"/>
                    </a:cubicBezTo>
                    <a:cubicBezTo>
                      <a:pt x="81" y="97"/>
                      <a:pt x="81" y="98"/>
                      <a:pt x="80" y="98"/>
                    </a:cubicBezTo>
                    <a:lnTo>
                      <a:pt x="79" y="98"/>
                    </a:lnTo>
                    <a:lnTo>
                      <a:pt x="78" y="98"/>
                    </a:lnTo>
                    <a:cubicBezTo>
                      <a:pt x="77" y="98"/>
                      <a:pt x="76" y="98"/>
                      <a:pt x="76" y="98"/>
                    </a:cubicBezTo>
                    <a:lnTo>
                      <a:pt x="75" y="98"/>
                    </a:lnTo>
                    <a:cubicBezTo>
                      <a:pt x="74" y="98"/>
                      <a:pt x="74" y="98"/>
                      <a:pt x="74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2" y="98"/>
                      <a:pt x="71" y="97"/>
                      <a:pt x="71" y="97"/>
                    </a:cubicBezTo>
                    <a:lnTo>
                      <a:pt x="71" y="96"/>
                    </a:lnTo>
                    <a:cubicBezTo>
                      <a:pt x="70" y="96"/>
                      <a:pt x="70" y="96"/>
                      <a:pt x="70" y="96"/>
                    </a:cubicBezTo>
                    <a:lnTo>
                      <a:pt x="69" y="96"/>
                    </a:lnTo>
                    <a:cubicBezTo>
                      <a:pt x="68" y="96"/>
                      <a:pt x="67" y="96"/>
                      <a:pt x="66" y="96"/>
                    </a:cubicBezTo>
                    <a:cubicBezTo>
                      <a:pt x="65" y="96"/>
                      <a:pt x="65" y="96"/>
                      <a:pt x="64" y="96"/>
                    </a:cubicBezTo>
                    <a:cubicBezTo>
                      <a:pt x="64" y="96"/>
                      <a:pt x="63" y="96"/>
                      <a:pt x="62" y="96"/>
                    </a:cubicBezTo>
                    <a:cubicBezTo>
                      <a:pt x="61" y="96"/>
                      <a:pt x="60" y="96"/>
                      <a:pt x="60" y="97"/>
                    </a:cubicBezTo>
                    <a:cubicBezTo>
                      <a:pt x="58" y="97"/>
                      <a:pt x="58" y="97"/>
                      <a:pt x="57" y="97"/>
                    </a:cubicBezTo>
                    <a:cubicBezTo>
                      <a:pt x="57" y="97"/>
                      <a:pt x="56" y="97"/>
                      <a:pt x="54" y="97"/>
                    </a:cubicBezTo>
                    <a:cubicBezTo>
                      <a:pt x="52" y="97"/>
                      <a:pt x="52" y="96"/>
                      <a:pt x="51" y="95"/>
                    </a:cubicBezTo>
                    <a:lnTo>
                      <a:pt x="50" y="95"/>
                    </a:lnTo>
                    <a:cubicBezTo>
                      <a:pt x="50" y="94"/>
                      <a:pt x="50" y="94"/>
                      <a:pt x="50" y="94"/>
                    </a:cubicBezTo>
                    <a:cubicBezTo>
                      <a:pt x="49" y="93"/>
                      <a:pt x="49" y="93"/>
                      <a:pt x="49" y="93"/>
                    </a:cubicBezTo>
                    <a:lnTo>
                      <a:pt x="48" y="92"/>
                    </a:lnTo>
                    <a:lnTo>
                      <a:pt x="48" y="91"/>
                    </a:lnTo>
                    <a:lnTo>
                      <a:pt x="47" y="90"/>
                    </a:lnTo>
                    <a:lnTo>
                      <a:pt x="46" y="90"/>
                    </a:lnTo>
                    <a:cubicBezTo>
                      <a:pt x="45" y="90"/>
                      <a:pt x="45" y="90"/>
                      <a:pt x="45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3" y="90"/>
                      <a:pt x="43" y="90"/>
                      <a:pt x="42" y="90"/>
                    </a:cubicBezTo>
                    <a:lnTo>
                      <a:pt x="41" y="90"/>
                    </a:lnTo>
                    <a:lnTo>
                      <a:pt x="40" y="91"/>
                    </a:lnTo>
                    <a:cubicBezTo>
                      <a:pt x="39" y="91"/>
                      <a:pt x="39" y="91"/>
                      <a:pt x="39" y="91"/>
                    </a:cubicBezTo>
                    <a:lnTo>
                      <a:pt x="38" y="91"/>
                    </a:lnTo>
                    <a:cubicBezTo>
                      <a:pt x="38" y="92"/>
                      <a:pt x="38" y="92"/>
                      <a:pt x="37" y="92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4"/>
                      <a:pt x="36" y="94"/>
                      <a:pt x="36" y="94"/>
                    </a:cubicBezTo>
                    <a:lnTo>
                      <a:pt x="35" y="94"/>
                    </a:lnTo>
                    <a:cubicBezTo>
                      <a:pt x="35" y="95"/>
                      <a:pt x="34" y="95"/>
                      <a:pt x="34" y="96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7"/>
                      <a:pt x="32" y="97"/>
                      <a:pt x="32" y="98"/>
                    </a:cubicBezTo>
                    <a:lnTo>
                      <a:pt x="31" y="98"/>
                    </a:ln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1"/>
                      <a:pt x="31" y="101"/>
                      <a:pt x="31" y="102"/>
                    </a:cubicBezTo>
                    <a:cubicBezTo>
                      <a:pt x="30" y="102"/>
                      <a:pt x="29" y="102"/>
                      <a:pt x="28" y="103"/>
                    </a:cubicBezTo>
                    <a:lnTo>
                      <a:pt x="27" y="103"/>
                    </a:lnTo>
                    <a:cubicBezTo>
                      <a:pt x="26" y="104"/>
                      <a:pt x="26" y="104"/>
                      <a:pt x="25" y="104"/>
                    </a:cubicBezTo>
                    <a:lnTo>
                      <a:pt x="24" y="103"/>
                    </a:lnTo>
                    <a:lnTo>
                      <a:pt x="23" y="103"/>
                    </a:lnTo>
                    <a:lnTo>
                      <a:pt x="22" y="104"/>
                    </a:lnTo>
                    <a:lnTo>
                      <a:pt x="21" y="104"/>
                    </a:lnTo>
                    <a:lnTo>
                      <a:pt x="20" y="104"/>
                    </a:lnTo>
                    <a:cubicBezTo>
                      <a:pt x="19" y="103"/>
                      <a:pt x="19" y="103"/>
                      <a:pt x="19" y="103"/>
                    </a:cubicBezTo>
                    <a:lnTo>
                      <a:pt x="18" y="103"/>
                    </a:lnTo>
                    <a:lnTo>
                      <a:pt x="19" y="102"/>
                    </a:lnTo>
                    <a:lnTo>
                      <a:pt x="20" y="102"/>
                    </a:lnTo>
                    <a:cubicBezTo>
                      <a:pt x="20" y="101"/>
                      <a:pt x="20" y="101"/>
                      <a:pt x="20" y="101"/>
                    </a:cubicBezTo>
                    <a:lnTo>
                      <a:pt x="19" y="101"/>
                    </a:lnTo>
                    <a:cubicBezTo>
                      <a:pt x="18" y="101"/>
                      <a:pt x="18" y="100"/>
                      <a:pt x="17" y="100"/>
                    </a:cubicBezTo>
                    <a:lnTo>
                      <a:pt x="17" y="99"/>
                    </a:lnTo>
                    <a:cubicBezTo>
                      <a:pt x="18" y="99"/>
                      <a:pt x="18" y="98"/>
                      <a:pt x="18" y="98"/>
                    </a:cubicBezTo>
                    <a:lnTo>
                      <a:pt x="17" y="98"/>
                    </a:lnTo>
                    <a:lnTo>
                      <a:pt x="17" y="97"/>
                    </a:lnTo>
                    <a:lnTo>
                      <a:pt x="17" y="96"/>
                    </a:lnTo>
                    <a:lnTo>
                      <a:pt x="18" y="96"/>
                    </a:lnTo>
                    <a:lnTo>
                      <a:pt x="18" y="95"/>
                    </a:lnTo>
                    <a:cubicBezTo>
                      <a:pt x="18" y="94"/>
                      <a:pt x="18" y="94"/>
                      <a:pt x="18" y="93"/>
                    </a:cubicBezTo>
                    <a:lnTo>
                      <a:pt x="18" y="92"/>
                    </a:lnTo>
                    <a:cubicBezTo>
                      <a:pt x="18" y="91"/>
                      <a:pt x="17" y="91"/>
                      <a:pt x="16" y="91"/>
                    </a:cubicBezTo>
                    <a:cubicBezTo>
                      <a:pt x="15" y="90"/>
                      <a:pt x="14" y="90"/>
                      <a:pt x="14" y="89"/>
                    </a:cubicBezTo>
                    <a:cubicBezTo>
                      <a:pt x="13" y="88"/>
                      <a:pt x="13" y="88"/>
                      <a:pt x="13" y="87"/>
                    </a:cubicBezTo>
                    <a:cubicBezTo>
                      <a:pt x="13" y="87"/>
                      <a:pt x="12" y="87"/>
                      <a:pt x="12" y="86"/>
                    </a:cubicBezTo>
                    <a:lnTo>
                      <a:pt x="12" y="85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12" y="84"/>
                    </a:lnTo>
                    <a:cubicBezTo>
                      <a:pt x="11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1" y="82"/>
                    </a:cubicBezTo>
                    <a:cubicBezTo>
                      <a:pt x="11" y="81"/>
                      <a:pt x="11" y="81"/>
                      <a:pt x="10" y="81"/>
                    </a:cubicBezTo>
                    <a:lnTo>
                      <a:pt x="9" y="81"/>
                    </a:lnTo>
                    <a:cubicBezTo>
                      <a:pt x="8" y="80"/>
                      <a:pt x="8" y="79"/>
                      <a:pt x="8" y="79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6"/>
                      <a:pt x="8" y="75"/>
                      <a:pt x="6" y="74"/>
                    </a:cubicBezTo>
                    <a:cubicBezTo>
                      <a:pt x="6" y="74"/>
                      <a:pt x="5" y="74"/>
                      <a:pt x="4" y="74"/>
                    </a:cubicBezTo>
                    <a:cubicBezTo>
                      <a:pt x="4" y="73"/>
                      <a:pt x="2" y="73"/>
                      <a:pt x="1" y="73"/>
                    </a:cubicBezTo>
                    <a:cubicBezTo>
                      <a:pt x="0" y="72"/>
                      <a:pt x="0" y="72"/>
                      <a:pt x="0" y="71"/>
                    </a:cubicBezTo>
                    <a:cubicBezTo>
                      <a:pt x="0" y="71"/>
                      <a:pt x="0" y="70"/>
                      <a:pt x="1" y="70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6" y="67"/>
                      <a:pt x="5" y="66"/>
                      <a:pt x="4" y="65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3"/>
                      <a:pt x="4" y="63"/>
                      <a:pt x="4" y="63"/>
                    </a:cubicBezTo>
                    <a:cubicBezTo>
                      <a:pt x="5" y="63"/>
                      <a:pt x="5" y="62"/>
                      <a:pt x="5" y="61"/>
                    </a:cubicBezTo>
                    <a:cubicBezTo>
                      <a:pt x="4" y="61"/>
                      <a:pt x="4" y="60"/>
                      <a:pt x="5" y="60"/>
                    </a:cubicBezTo>
                    <a:cubicBezTo>
                      <a:pt x="5" y="60"/>
                      <a:pt x="5" y="59"/>
                      <a:pt x="6" y="59"/>
                    </a:cubicBezTo>
                    <a:cubicBezTo>
                      <a:pt x="7" y="59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7"/>
                    </a:cubicBezTo>
                    <a:lnTo>
                      <a:pt x="8" y="57"/>
                    </a:lnTo>
                    <a:cubicBezTo>
                      <a:pt x="8" y="57"/>
                      <a:pt x="8" y="56"/>
                      <a:pt x="9" y="56"/>
                    </a:cubicBezTo>
                    <a:lnTo>
                      <a:pt x="10" y="56"/>
                    </a:lnTo>
                    <a:cubicBezTo>
                      <a:pt x="10" y="55"/>
                      <a:pt x="11" y="55"/>
                      <a:pt x="11" y="54"/>
                    </a:cubicBezTo>
                    <a:lnTo>
                      <a:pt x="12" y="54"/>
                    </a:ln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2"/>
                      <a:pt x="12" y="52"/>
                      <a:pt x="12" y="51"/>
                    </a:cubicBezTo>
                    <a:cubicBezTo>
                      <a:pt x="13" y="50"/>
                      <a:pt x="14" y="50"/>
                      <a:pt x="15" y="50"/>
                    </a:cubicBezTo>
                    <a:cubicBezTo>
                      <a:pt x="16" y="49"/>
                      <a:pt x="17" y="49"/>
                      <a:pt x="18" y="49"/>
                    </a:cubicBezTo>
                    <a:cubicBezTo>
                      <a:pt x="20" y="49"/>
                      <a:pt x="21" y="50"/>
                      <a:pt x="22" y="50"/>
                    </a:cubicBezTo>
                    <a:cubicBezTo>
                      <a:pt x="23" y="51"/>
                      <a:pt x="24" y="51"/>
                      <a:pt x="25" y="51"/>
                    </a:cubicBezTo>
                    <a:lnTo>
                      <a:pt x="27" y="22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41" y="0"/>
                    </a:lnTo>
                    <a:lnTo>
                      <a:pt x="177" y="0"/>
                    </a:lnTo>
                    <a:cubicBezTo>
                      <a:pt x="177" y="1"/>
                      <a:pt x="177" y="1"/>
                      <a:pt x="177" y="2"/>
                    </a:cubicBezTo>
                    <a:cubicBezTo>
                      <a:pt x="178" y="2"/>
                      <a:pt x="178" y="2"/>
                      <a:pt x="178" y="3"/>
                    </a:cubicBezTo>
                    <a:cubicBezTo>
                      <a:pt x="178" y="3"/>
                      <a:pt x="178" y="4"/>
                      <a:pt x="179" y="5"/>
                    </a:cubicBezTo>
                    <a:cubicBezTo>
                      <a:pt x="180" y="6"/>
                      <a:pt x="180" y="6"/>
                      <a:pt x="180" y="7"/>
                    </a:cubicBezTo>
                    <a:lnTo>
                      <a:pt x="179" y="7"/>
                    </a:lnTo>
                    <a:cubicBezTo>
                      <a:pt x="178" y="7"/>
                      <a:pt x="179" y="8"/>
                      <a:pt x="179" y="9"/>
                    </a:cubicBezTo>
                    <a:cubicBezTo>
                      <a:pt x="180" y="9"/>
                      <a:pt x="180" y="10"/>
                      <a:pt x="180" y="10"/>
                    </a:cubicBezTo>
                    <a:cubicBezTo>
                      <a:pt x="180" y="11"/>
                      <a:pt x="180" y="12"/>
                      <a:pt x="180" y="13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81" y="17"/>
                      <a:pt x="181" y="19"/>
                      <a:pt x="181" y="21"/>
                    </a:cubicBezTo>
                    <a:lnTo>
                      <a:pt x="182" y="22"/>
                    </a:lnTo>
                    <a:cubicBezTo>
                      <a:pt x="182" y="22"/>
                      <a:pt x="183" y="22"/>
                      <a:pt x="183" y="23"/>
                    </a:cubicBezTo>
                    <a:cubicBezTo>
                      <a:pt x="183" y="23"/>
                      <a:pt x="183" y="24"/>
                      <a:pt x="182" y="24"/>
                    </a:cubicBezTo>
                    <a:cubicBezTo>
                      <a:pt x="181" y="25"/>
                      <a:pt x="181" y="26"/>
                      <a:pt x="184" y="26"/>
                    </a:cubicBezTo>
                    <a:cubicBezTo>
                      <a:pt x="184" y="26"/>
                      <a:pt x="185" y="26"/>
                      <a:pt x="185" y="27"/>
                    </a:cubicBezTo>
                    <a:cubicBezTo>
                      <a:pt x="187" y="27"/>
                      <a:pt x="188" y="27"/>
                      <a:pt x="189" y="28"/>
                    </a:cubicBezTo>
                    <a:lnTo>
                      <a:pt x="190" y="28"/>
                    </a:lnTo>
                    <a:lnTo>
                      <a:pt x="191" y="29"/>
                    </a:lnTo>
                    <a:lnTo>
                      <a:pt x="192" y="29"/>
                    </a:lnTo>
                    <a:cubicBezTo>
                      <a:pt x="193" y="29"/>
                      <a:pt x="193" y="30"/>
                      <a:pt x="194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6" name="Shape 3476"/>
              <p:cNvSpPr/>
              <p:nvPr/>
            </p:nvSpPr>
            <p:spPr>
              <a:xfrm>
                <a:off x="12096760" y="10284953"/>
                <a:ext cx="488921" cy="239184"/>
              </a:xfrm>
              <a:custGeom>
                <a:avLst/>
                <a:gdLst/>
                <a:ahLst/>
                <a:cxnLst/>
                <a:rect l="0" t="0" r="0" b="0"/>
                <a:pathLst>
                  <a:path w="140" h="69" extrusionOk="0">
                    <a:moveTo>
                      <a:pt x="139" y="59"/>
                    </a:moveTo>
                    <a:lnTo>
                      <a:pt x="139" y="60"/>
                    </a:lnTo>
                    <a:lnTo>
                      <a:pt x="138" y="60"/>
                    </a:lnTo>
                    <a:cubicBezTo>
                      <a:pt x="137" y="60"/>
                      <a:pt x="137" y="60"/>
                      <a:pt x="137" y="60"/>
                    </a:cubicBezTo>
                    <a:lnTo>
                      <a:pt x="136" y="60"/>
                    </a:lnTo>
                    <a:cubicBezTo>
                      <a:pt x="135" y="60"/>
                      <a:pt x="134" y="60"/>
                      <a:pt x="133" y="60"/>
                    </a:cubicBezTo>
                    <a:lnTo>
                      <a:pt x="132" y="60"/>
                    </a:lnTo>
                    <a:cubicBezTo>
                      <a:pt x="131" y="60"/>
                      <a:pt x="130" y="60"/>
                      <a:pt x="129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7" y="60"/>
                      <a:pt x="126" y="60"/>
                      <a:pt x="125" y="60"/>
                    </a:cubicBezTo>
                    <a:cubicBezTo>
                      <a:pt x="124" y="60"/>
                      <a:pt x="124" y="60"/>
                      <a:pt x="123" y="60"/>
                    </a:cubicBezTo>
                    <a:cubicBezTo>
                      <a:pt x="122" y="60"/>
                      <a:pt x="121" y="60"/>
                      <a:pt x="120" y="60"/>
                    </a:cubicBezTo>
                    <a:cubicBezTo>
                      <a:pt x="120" y="60"/>
                      <a:pt x="119" y="61"/>
                      <a:pt x="119" y="62"/>
                    </a:cubicBezTo>
                    <a:lnTo>
                      <a:pt x="118" y="62"/>
                    </a:lnTo>
                    <a:lnTo>
                      <a:pt x="117" y="63"/>
                    </a:lnTo>
                    <a:cubicBezTo>
                      <a:pt x="116" y="63"/>
                      <a:pt x="116" y="64"/>
                      <a:pt x="115" y="64"/>
                    </a:cubicBezTo>
                    <a:cubicBezTo>
                      <a:pt x="115" y="64"/>
                      <a:pt x="114" y="65"/>
                      <a:pt x="113" y="66"/>
                    </a:cubicBezTo>
                    <a:cubicBezTo>
                      <a:pt x="112" y="66"/>
                      <a:pt x="110" y="67"/>
                      <a:pt x="108" y="67"/>
                    </a:cubicBezTo>
                    <a:cubicBezTo>
                      <a:pt x="107" y="67"/>
                      <a:pt x="107" y="67"/>
                      <a:pt x="106" y="66"/>
                    </a:cubicBezTo>
                    <a:cubicBezTo>
                      <a:pt x="105" y="66"/>
                      <a:pt x="104" y="66"/>
                      <a:pt x="103" y="66"/>
                    </a:cubicBezTo>
                    <a:cubicBezTo>
                      <a:pt x="102" y="66"/>
                      <a:pt x="102" y="66"/>
                      <a:pt x="101" y="66"/>
                    </a:cubicBezTo>
                    <a:cubicBezTo>
                      <a:pt x="101" y="67"/>
                      <a:pt x="99" y="67"/>
                      <a:pt x="98" y="67"/>
                    </a:cubicBezTo>
                    <a:cubicBezTo>
                      <a:pt x="97" y="67"/>
                      <a:pt x="96" y="67"/>
                      <a:pt x="96" y="68"/>
                    </a:cubicBezTo>
                    <a:cubicBezTo>
                      <a:pt x="94" y="68"/>
                      <a:pt x="93" y="68"/>
                      <a:pt x="91" y="68"/>
                    </a:cubicBezTo>
                    <a:cubicBezTo>
                      <a:pt x="91" y="68"/>
                      <a:pt x="90" y="68"/>
                      <a:pt x="89" y="68"/>
                    </a:cubicBezTo>
                    <a:lnTo>
                      <a:pt x="88" y="68"/>
                    </a:lnTo>
                    <a:cubicBezTo>
                      <a:pt x="87" y="68"/>
                      <a:pt x="86" y="68"/>
                      <a:pt x="85" y="68"/>
                    </a:cubicBezTo>
                    <a:cubicBezTo>
                      <a:pt x="84" y="68"/>
                      <a:pt x="84" y="68"/>
                      <a:pt x="83" y="68"/>
                    </a:cubicBezTo>
                    <a:cubicBezTo>
                      <a:pt x="82" y="68"/>
                      <a:pt x="81" y="68"/>
                      <a:pt x="81" y="69"/>
                    </a:cubicBezTo>
                    <a:lnTo>
                      <a:pt x="80" y="69"/>
                    </a:lnTo>
                    <a:cubicBezTo>
                      <a:pt x="80" y="69"/>
                      <a:pt x="79" y="69"/>
                      <a:pt x="79" y="68"/>
                    </a:cubicBezTo>
                    <a:lnTo>
                      <a:pt x="78" y="68"/>
                    </a:lnTo>
                    <a:cubicBezTo>
                      <a:pt x="77" y="68"/>
                      <a:pt x="76" y="68"/>
                      <a:pt x="76" y="68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4" y="67"/>
                      <a:pt x="74" y="67"/>
                      <a:pt x="74" y="66"/>
                    </a:cubicBezTo>
                    <a:lnTo>
                      <a:pt x="73" y="66"/>
                    </a:lnTo>
                    <a:lnTo>
                      <a:pt x="72" y="66"/>
                    </a:lnTo>
                    <a:lnTo>
                      <a:pt x="71" y="65"/>
                    </a:lnTo>
                    <a:cubicBezTo>
                      <a:pt x="70" y="65"/>
                      <a:pt x="70" y="64"/>
                      <a:pt x="70" y="64"/>
                    </a:cubicBezTo>
                    <a:lnTo>
                      <a:pt x="69" y="64"/>
                    </a:lnTo>
                    <a:cubicBezTo>
                      <a:pt x="69" y="64"/>
                      <a:pt x="68" y="64"/>
                      <a:pt x="67" y="63"/>
                    </a:cubicBezTo>
                    <a:cubicBezTo>
                      <a:pt x="67" y="63"/>
                      <a:pt x="67" y="62"/>
                      <a:pt x="66" y="62"/>
                    </a:cubicBezTo>
                    <a:lnTo>
                      <a:pt x="65" y="62"/>
                    </a:lnTo>
                    <a:cubicBezTo>
                      <a:pt x="64" y="61"/>
                      <a:pt x="63" y="61"/>
                      <a:pt x="62" y="61"/>
                    </a:cubicBezTo>
                    <a:lnTo>
                      <a:pt x="61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7" y="62"/>
                    </a:lnTo>
                    <a:cubicBezTo>
                      <a:pt x="56" y="62"/>
                      <a:pt x="56" y="62"/>
                      <a:pt x="55" y="62"/>
                    </a:cubicBezTo>
                    <a:lnTo>
                      <a:pt x="54" y="62"/>
                    </a:lnTo>
                    <a:lnTo>
                      <a:pt x="54" y="63"/>
                    </a:lnTo>
                    <a:cubicBezTo>
                      <a:pt x="53" y="63"/>
                      <a:pt x="53" y="63"/>
                      <a:pt x="52" y="63"/>
                    </a:cubicBezTo>
                    <a:lnTo>
                      <a:pt x="51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8" y="62"/>
                    </a:lnTo>
                    <a:cubicBezTo>
                      <a:pt x="47" y="62"/>
                      <a:pt x="46" y="62"/>
                      <a:pt x="45" y="62"/>
                    </a:cubicBezTo>
                    <a:cubicBezTo>
                      <a:pt x="43" y="61"/>
                      <a:pt x="43" y="60"/>
                      <a:pt x="43" y="59"/>
                    </a:cubicBezTo>
                    <a:lnTo>
                      <a:pt x="43" y="58"/>
                    </a:lnTo>
                    <a:lnTo>
                      <a:pt x="42" y="58"/>
                    </a:lnTo>
                    <a:cubicBezTo>
                      <a:pt x="42" y="57"/>
                      <a:pt x="42" y="57"/>
                      <a:pt x="42" y="57"/>
                    </a:cubicBezTo>
                    <a:lnTo>
                      <a:pt x="42" y="56"/>
                    </a:lnTo>
                    <a:lnTo>
                      <a:pt x="41" y="56"/>
                    </a:lnTo>
                    <a:cubicBezTo>
                      <a:pt x="41" y="55"/>
                      <a:pt x="41" y="55"/>
                      <a:pt x="40" y="55"/>
                    </a:cubicBezTo>
                    <a:lnTo>
                      <a:pt x="39" y="54"/>
                    </a:lnTo>
                    <a:lnTo>
                      <a:pt x="38" y="54"/>
                    </a:ln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3"/>
                      <a:pt x="36" y="52"/>
                      <a:pt x="36" y="52"/>
                    </a:cubicBezTo>
                    <a:lnTo>
                      <a:pt x="36" y="51"/>
                    </a:lnTo>
                    <a:lnTo>
                      <a:pt x="36" y="50"/>
                    </a:lnTo>
                    <a:lnTo>
                      <a:pt x="35" y="50"/>
                    </a:lnTo>
                    <a:cubicBezTo>
                      <a:pt x="34" y="50"/>
                      <a:pt x="34" y="50"/>
                      <a:pt x="33" y="50"/>
                    </a:cubicBezTo>
                    <a:cubicBezTo>
                      <a:pt x="33" y="49"/>
                      <a:pt x="33" y="49"/>
                      <a:pt x="33" y="49"/>
                    </a:cubicBezTo>
                    <a:lnTo>
                      <a:pt x="32" y="49"/>
                    </a:lnTo>
                    <a:lnTo>
                      <a:pt x="32" y="48"/>
                    </a:lnTo>
                    <a:lnTo>
                      <a:pt x="31" y="48"/>
                    </a:lnTo>
                    <a:cubicBezTo>
                      <a:pt x="31" y="48"/>
                      <a:pt x="31" y="47"/>
                      <a:pt x="30" y="47"/>
                    </a:cubicBezTo>
                    <a:lnTo>
                      <a:pt x="29" y="47"/>
                    </a:lnTo>
                    <a:cubicBezTo>
                      <a:pt x="28" y="47"/>
                      <a:pt x="28" y="47"/>
                      <a:pt x="28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6"/>
                      <a:pt x="27" y="46"/>
                      <a:pt x="27" y="46"/>
                    </a:cubicBezTo>
                    <a:lnTo>
                      <a:pt x="27" y="45"/>
                    </a:lnTo>
                    <a:cubicBezTo>
                      <a:pt x="26" y="44"/>
                      <a:pt x="26" y="44"/>
                      <a:pt x="25" y="44"/>
                    </a:cubicBezTo>
                    <a:lnTo>
                      <a:pt x="24" y="44"/>
                    </a:lnTo>
                    <a:lnTo>
                      <a:pt x="24" y="43"/>
                    </a:lnTo>
                    <a:lnTo>
                      <a:pt x="23" y="42"/>
                    </a:lnTo>
                    <a:cubicBezTo>
                      <a:pt x="22" y="42"/>
                      <a:pt x="22" y="42"/>
                      <a:pt x="21" y="42"/>
                    </a:cubicBezTo>
                    <a:lnTo>
                      <a:pt x="21" y="41"/>
                    </a:lnTo>
                    <a:cubicBezTo>
                      <a:pt x="20" y="40"/>
                      <a:pt x="20" y="40"/>
                      <a:pt x="18" y="40"/>
                    </a:cubicBezTo>
                    <a:lnTo>
                      <a:pt x="17" y="40"/>
                    </a:lnTo>
                    <a:lnTo>
                      <a:pt x="17" y="39"/>
                    </a:lnTo>
                    <a:cubicBezTo>
                      <a:pt x="16" y="39"/>
                      <a:pt x="16" y="39"/>
                      <a:pt x="15" y="39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lnTo>
                      <a:pt x="11" y="37"/>
                    </a:lnTo>
                    <a:cubicBezTo>
                      <a:pt x="10" y="37"/>
                      <a:pt x="10" y="36"/>
                      <a:pt x="10" y="36"/>
                    </a:cubicBezTo>
                    <a:lnTo>
                      <a:pt x="10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cubicBezTo>
                      <a:pt x="7" y="34"/>
                      <a:pt x="7" y="33"/>
                      <a:pt x="7" y="33"/>
                    </a:cubicBezTo>
                    <a:cubicBezTo>
                      <a:pt x="7" y="32"/>
                      <a:pt x="7" y="32"/>
                      <a:pt x="7" y="32"/>
                    </a:cubicBezTo>
                    <a:lnTo>
                      <a:pt x="6" y="32"/>
                    </a:lnTo>
                    <a:lnTo>
                      <a:pt x="5" y="31"/>
                    </a:lnTo>
                    <a:cubicBezTo>
                      <a:pt x="4" y="31"/>
                      <a:pt x="3" y="31"/>
                      <a:pt x="3" y="31"/>
                    </a:cubicBezTo>
                    <a:cubicBezTo>
                      <a:pt x="2" y="31"/>
                      <a:pt x="2" y="31"/>
                      <a:pt x="2" y="31"/>
                    </a:cubicBezTo>
                    <a:lnTo>
                      <a:pt x="1" y="31"/>
                    </a:lnTo>
                    <a:cubicBezTo>
                      <a:pt x="1" y="30"/>
                      <a:pt x="0" y="30"/>
                      <a:pt x="0" y="30"/>
                    </a:cubicBezTo>
                    <a:cubicBezTo>
                      <a:pt x="-1" y="30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2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6" y="25"/>
                      <a:pt x="6" y="25"/>
                      <a:pt x="6" y="24"/>
                    </a:cubicBezTo>
                    <a:lnTo>
                      <a:pt x="6" y="23"/>
                    </a:lnTo>
                    <a:lnTo>
                      <a:pt x="6" y="22"/>
                    </a:lnTo>
                    <a:lnTo>
                      <a:pt x="7" y="22"/>
                    </a:lnTo>
                    <a:cubicBezTo>
                      <a:pt x="7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9" y="20"/>
                    </a:cubicBezTo>
                    <a:cubicBezTo>
                      <a:pt x="9" y="19"/>
                      <a:pt x="10" y="19"/>
                      <a:pt x="10" y="18"/>
                    </a:cubicBezTo>
                    <a:lnTo>
                      <a:pt x="11" y="18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6"/>
                    </a:lnTo>
                    <a:cubicBezTo>
                      <a:pt x="13" y="16"/>
                      <a:pt x="13" y="16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lnTo>
                      <a:pt x="15" y="15"/>
                    </a:lnTo>
                    <a:lnTo>
                      <a:pt x="16" y="14"/>
                    </a:lnTo>
                    <a:lnTo>
                      <a:pt x="17" y="14"/>
                    </a:lnTo>
                    <a:cubicBezTo>
                      <a:pt x="18" y="14"/>
                      <a:pt x="18" y="14"/>
                      <a:pt x="19" y="14"/>
                    </a:cubicBezTo>
                    <a:lnTo>
                      <a:pt x="20" y="14"/>
                    </a:lnTo>
                    <a:lnTo>
                      <a:pt x="21" y="14"/>
                    </a:lnTo>
                    <a:cubicBezTo>
                      <a:pt x="22" y="14"/>
                      <a:pt x="22" y="14"/>
                      <a:pt x="22" y="14"/>
                    </a:cubicBez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5" y="19"/>
                    </a:ln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20"/>
                      <a:pt x="27" y="21"/>
                      <a:pt x="29" y="21"/>
                    </a:cubicBezTo>
                    <a:cubicBezTo>
                      <a:pt x="31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5" y="21"/>
                    </a:cubicBezTo>
                    <a:cubicBezTo>
                      <a:pt x="35" y="20"/>
                      <a:pt x="36" y="20"/>
                      <a:pt x="37" y="20"/>
                    </a:cubicBezTo>
                    <a:cubicBezTo>
                      <a:pt x="38" y="20"/>
                      <a:pt x="39" y="20"/>
                      <a:pt x="39" y="20"/>
                    </a:cubicBezTo>
                    <a:cubicBezTo>
                      <a:pt x="40" y="20"/>
                      <a:pt x="40" y="20"/>
                      <a:pt x="41" y="20"/>
                    </a:cubicBezTo>
                    <a:cubicBezTo>
                      <a:pt x="42" y="20"/>
                      <a:pt x="43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lnTo>
                      <a:pt x="46" y="20"/>
                    </a:ln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7" y="22"/>
                      <a:pt x="48" y="22"/>
                    </a:cubicBezTo>
                    <a:lnTo>
                      <a:pt x="49" y="22"/>
                    </a:lnTo>
                    <a:lnTo>
                      <a:pt x="50" y="22"/>
                    </a:lnTo>
                    <a:lnTo>
                      <a:pt x="51" y="22"/>
                    </a:lnTo>
                    <a:cubicBezTo>
                      <a:pt x="51" y="22"/>
                      <a:pt x="52" y="22"/>
                      <a:pt x="53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6" y="22"/>
                      <a:pt x="56" y="21"/>
                      <a:pt x="57" y="21"/>
                    </a:cubicBezTo>
                    <a:cubicBezTo>
                      <a:pt x="57" y="21"/>
                      <a:pt x="58" y="21"/>
                      <a:pt x="58" y="20"/>
                    </a:cubicBezTo>
                    <a:lnTo>
                      <a:pt x="59" y="20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19"/>
                    </a:lnTo>
                    <a:cubicBezTo>
                      <a:pt x="64" y="19"/>
                      <a:pt x="64" y="19"/>
                      <a:pt x="64" y="19"/>
                    </a:cubicBezTo>
                    <a:lnTo>
                      <a:pt x="65" y="19"/>
                    </a:lnTo>
                    <a:cubicBezTo>
                      <a:pt x="65" y="18"/>
                      <a:pt x="65" y="17"/>
                      <a:pt x="66" y="16"/>
                    </a:cubicBezTo>
                    <a:lnTo>
                      <a:pt x="67" y="16"/>
                    </a:lnTo>
                    <a:lnTo>
                      <a:pt x="68" y="16"/>
                    </a:lnTo>
                    <a:lnTo>
                      <a:pt x="68" y="15"/>
                    </a:lnTo>
                    <a:cubicBezTo>
                      <a:pt x="69" y="15"/>
                      <a:pt x="69" y="15"/>
                      <a:pt x="70" y="15"/>
                    </a:cubicBezTo>
                    <a:cubicBezTo>
                      <a:pt x="71" y="15"/>
                      <a:pt x="72" y="15"/>
                      <a:pt x="73" y="16"/>
                    </a:cubicBezTo>
                    <a:lnTo>
                      <a:pt x="74" y="16"/>
                    </a:lnTo>
                    <a:cubicBezTo>
                      <a:pt x="75" y="17"/>
                      <a:pt x="76" y="17"/>
                      <a:pt x="77" y="18"/>
                    </a:cubicBezTo>
                    <a:cubicBezTo>
                      <a:pt x="77" y="18"/>
                      <a:pt x="78" y="18"/>
                      <a:pt x="78" y="19"/>
                    </a:cubicBezTo>
                    <a:cubicBezTo>
                      <a:pt x="79" y="19"/>
                      <a:pt x="79" y="19"/>
                      <a:pt x="79" y="19"/>
                    </a:cubicBezTo>
                    <a:lnTo>
                      <a:pt x="80" y="19"/>
                    </a:lnTo>
                    <a:cubicBezTo>
                      <a:pt x="80" y="20"/>
                      <a:pt x="80" y="20"/>
                      <a:pt x="81" y="20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7" y="20"/>
                      <a:pt x="88" y="19"/>
                      <a:pt x="88" y="18"/>
                    </a:cubicBezTo>
                    <a:cubicBezTo>
                      <a:pt x="90" y="16"/>
                      <a:pt x="91" y="15"/>
                      <a:pt x="92" y="15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4" y="14"/>
                      <a:pt x="94" y="13"/>
                      <a:pt x="95" y="13"/>
                    </a:cubicBezTo>
                    <a:lnTo>
                      <a:pt x="95" y="12"/>
                    </a:lnTo>
                    <a:cubicBezTo>
                      <a:pt x="96" y="12"/>
                      <a:pt x="96" y="11"/>
                      <a:pt x="97" y="11"/>
                    </a:cubicBezTo>
                    <a:lnTo>
                      <a:pt x="98" y="11"/>
                    </a:lnTo>
                    <a:cubicBezTo>
                      <a:pt x="98" y="10"/>
                      <a:pt x="100" y="10"/>
                      <a:pt x="100" y="9"/>
                    </a:cubicBezTo>
                    <a:cubicBezTo>
                      <a:pt x="100" y="9"/>
                      <a:pt x="99" y="9"/>
                      <a:pt x="99" y="8"/>
                    </a:cubicBezTo>
                    <a:lnTo>
                      <a:pt x="99" y="7"/>
                    </a:lnTo>
                    <a:cubicBezTo>
                      <a:pt x="99" y="6"/>
                      <a:pt x="99" y="6"/>
                      <a:pt x="99" y="5"/>
                    </a:cubicBezTo>
                    <a:cubicBezTo>
                      <a:pt x="98" y="4"/>
                      <a:pt x="98" y="4"/>
                      <a:pt x="97" y="3"/>
                    </a:cubicBezTo>
                    <a:lnTo>
                      <a:pt x="98" y="3"/>
                    </a:lnTo>
                    <a:cubicBezTo>
                      <a:pt x="99" y="3"/>
                      <a:pt x="99" y="3"/>
                      <a:pt x="99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2" y="3"/>
                      <a:pt x="102" y="3"/>
                      <a:pt x="103" y="3"/>
                    </a:cubicBezTo>
                    <a:cubicBezTo>
                      <a:pt x="104" y="2"/>
                      <a:pt x="104" y="2"/>
                      <a:pt x="104" y="2"/>
                    </a:cubicBezTo>
                    <a:lnTo>
                      <a:pt x="104" y="1"/>
                    </a:lnTo>
                    <a:lnTo>
                      <a:pt x="104" y="0"/>
                    </a:lnTo>
                    <a:cubicBezTo>
                      <a:pt x="106" y="0"/>
                      <a:pt x="107" y="1"/>
                      <a:pt x="108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10" y="1"/>
                      <a:pt x="109" y="2"/>
                      <a:pt x="109" y="2"/>
                    </a:cubicBezTo>
                    <a:cubicBezTo>
                      <a:pt x="108" y="2"/>
                      <a:pt x="108" y="3"/>
                      <a:pt x="108" y="3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7" y="6"/>
                      <a:pt x="108" y="7"/>
                      <a:pt x="108" y="8"/>
                    </a:cubicBezTo>
                    <a:cubicBezTo>
                      <a:pt x="108" y="9"/>
                      <a:pt x="108" y="9"/>
                      <a:pt x="109" y="9"/>
                    </a:cubicBezTo>
                    <a:cubicBezTo>
                      <a:pt x="109" y="10"/>
                      <a:pt x="109" y="10"/>
                      <a:pt x="109" y="10"/>
                    </a:cubicBezTo>
                    <a:lnTo>
                      <a:pt x="109" y="11"/>
                    </a:lnTo>
                    <a:cubicBezTo>
                      <a:pt x="108" y="11"/>
                      <a:pt x="110" y="11"/>
                      <a:pt x="111" y="12"/>
                    </a:cubicBezTo>
                    <a:lnTo>
                      <a:pt x="112" y="13"/>
                    </a:lnTo>
                    <a:cubicBezTo>
                      <a:pt x="112" y="13"/>
                      <a:pt x="113" y="13"/>
                      <a:pt x="113" y="14"/>
                    </a:cubicBezTo>
                    <a:lnTo>
                      <a:pt x="114" y="15"/>
                    </a:lnTo>
                    <a:lnTo>
                      <a:pt x="116" y="16"/>
                    </a:lnTo>
                    <a:lnTo>
                      <a:pt x="117" y="16"/>
                    </a:lnTo>
                    <a:cubicBezTo>
                      <a:pt x="117" y="17"/>
                      <a:pt x="117" y="18"/>
                      <a:pt x="117" y="19"/>
                    </a:cubicBez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22"/>
                    </a:lnTo>
                    <a:lnTo>
                      <a:pt x="116" y="23"/>
                    </a:lnTo>
                    <a:lnTo>
                      <a:pt x="117" y="23"/>
                    </a:lnTo>
                    <a:cubicBezTo>
                      <a:pt x="117" y="24"/>
                      <a:pt x="117" y="24"/>
                      <a:pt x="117" y="24"/>
                    </a:cubicBezTo>
                    <a:lnTo>
                      <a:pt x="117" y="25"/>
                    </a:lnTo>
                    <a:cubicBezTo>
                      <a:pt x="117" y="26"/>
                      <a:pt x="117" y="27"/>
                      <a:pt x="116" y="28"/>
                    </a:cubicBezTo>
                    <a:cubicBezTo>
                      <a:pt x="116" y="29"/>
                      <a:pt x="116" y="30"/>
                      <a:pt x="115" y="30"/>
                    </a:cubicBezTo>
                    <a:cubicBezTo>
                      <a:pt x="114" y="31"/>
                      <a:pt x="114" y="31"/>
                      <a:pt x="113" y="31"/>
                    </a:cubicBezTo>
                    <a:cubicBezTo>
                      <a:pt x="112" y="31"/>
                      <a:pt x="112" y="31"/>
                      <a:pt x="111" y="31"/>
                    </a:cubicBezTo>
                    <a:lnTo>
                      <a:pt x="110" y="30"/>
                    </a:lnTo>
                    <a:lnTo>
                      <a:pt x="109" y="30"/>
                    </a:lnTo>
                    <a:cubicBezTo>
                      <a:pt x="107" y="30"/>
                      <a:pt x="106" y="31"/>
                      <a:pt x="106" y="31"/>
                    </a:cubicBezTo>
                    <a:cubicBezTo>
                      <a:pt x="105" y="32"/>
                      <a:pt x="105" y="34"/>
                      <a:pt x="105" y="35"/>
                    </a:cubicBezTo>
                    <a:cubicBezTo>
                      <a:pt x="106" y="36"/>
                      <a:pt x="107" y="36"/>
                      <a:pt x="109" y="36"/>
                    </a:cubicBezTo>
                    <a:lnTo>
                      <a:pt x="110" y="36"/>
                    </a:lnTo>
                    <a:cubicBezTo>
                      <a:pt x="112" y="36"/>
                      <a:pt x="113" y="36"/>
                      <a:pt x="114" y="37"/>
                    </a:cubicBezTo>
                    <a:cubicBezTo>
                      <a:pt x="115" y="37"/>
                      <a:pt x="116" y="38"/>
                      <a:pt x="116" y="39"/>
                    </a:cubicBezTo>
                    <a:cubicBezTo>
                      <a:pt x="116" y="40"/>
                      <a:pt x="116" y="40"/>
                      <a:pt x="117" y="40"/>
                    </a:cubicBezTo>
                    <a:cubicBezTo>
                      <a:pt x="118" y="41"/>
                      <a:pt x="119" y="42"/>
                      <a:pt x="120" y="42"/>
                    </a:cubicBezTo>
                    <a:cubicBezTo>
                      <a:pt x="121" y="43"/>
                      <a:pt x="122" y="43"/>
                      <a:pt x="122" y="44"/>
                    </a:cubicBezTo>
                    <a:cubicBezTo>
                      <a:pt x="123" y="44"/>
                      <a:pt x="123" y="44"/>
                      <a:pt x="124" y="44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6"/>
                      <a:pt x="126" y="47"/>
                      <a:pt x="126" y="47"/>
                    </a:cubicBezTo>
                    <a:cubicBezTo>
                      <a:pt x="126" y="48"/>
                      <a:pt x="126" y="48"/>
                      <a:pt x="126" y="48"/>
                    </a:cubicBezTo>
                    <a:lnTo>
                      <a:pt x="127" y="48"/>
                    </a:lnTo>
                    <a:cubicBezTo>
                      <a:pt x="127" y="49"/>
                      <a:pt x="127" y="49"/>
                      <a:pt x="128" y="49"/>
                    </a:cubicBezTo>
                    <a:lnTo>
                      <a:pt x="128" y="50"/>
                    </a:lnTo>
                    <a:lnTo>
                      <a:pt x="128" y="51"/>
                    </a:lnTo>
                    <a:lnTo>
                      <a:pt x="129" y="51"/>
                    </a:lnTo>
                    <a:lnTo>
                      <a:pt x="129" y="52"/>
                    </a:lnTo>
                    <a:lnTo>
                      <a:pt x="129" y="53"/>
                    </a:lnTo>
                    <a:cubicBezTo>
                      <a:pt x="130" y="53"/>
                      <a:pt x="130" y="53"/>
                      <a:pt x="130" y="53"/>
                    </a:cubicBezTo>
                    <a:cubicBezTo>
                      <a:pt x="131" y="53"/>
                      <a:pt x="131" y="53"/>
                      <a:pt x="131" y="54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3" y="54"/>
                      <a:pt x="133" y="54"/>
                      <a:pt x="134" y="54"/>
                    </a:cubicBezTo>
                    <a:lnTo>
                      <a:pt x="135" y="54"/>
                    </a:lnTo>
                    <a:lnTo>
                      <a:pt x="136" y="54"/>
                    </a:lnTo>
                    <a:cubicBezTo>
                      <a:pt x="137" y="54"/>
                      <a:pt x="138" y="55"/>
                      <a:pt x="138" y="55"/>
                    </a:cubicBezTo>
                    <a:cubicBezTo>
                      <a:pt x="139" y="56"/>
                      <a:pt x="139" y="56"/>
                      <a:pt x="139" y="56"/>
                    </a:cubicBezTo>
                    <a:lnTo>
                      <a:pt x="139" y="57"/>
                    </a:lnTo>
                    <a:cubicBezTo>
                      <a:pt x="139" y="57"/>
                      <a:pt x="140" y="58"/>
                      <a:pt x="139" y="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7" name="Shape 3477"/>
              <p:cNvSpPr/>
              <p:nvPr/>
            </p:nvSpPr>
            <p:spPr>
              <a:xfrm>
                <a:off x="11548043" y="9694027"/>
                <a:ext cx="629618" cy="397468"/>
              </a:xfrm>
              <a:custGeom>
                <a:avLst/>
                <a:gdLst/>
                <a:ahLst/>
                <a:cxnLst/>
                <a:rect l="0" t="0" r="0" b="0"/>
                <a:pathLst>
                  <a:path w="180" h="114" extrusionOk="0">
                    <a:moveTo>
                      <a:pt x="180" y="13"/>
                    </a:moveTo>
                    <a:lnTo>
                      <a:pt x="180" y="14"/>
                    </a:lnTo>
                    <a:cubicBezTo>
                      <a:pt x="179" y="14"/>
                      <a:pt x="179" y="14"/>
                      <a:pt x="179" y="14"/>
                    </a:cubicBezTo>
                    <a:cubicBezTo>
                      <a:pt x="178" y="14"/>
                      <a:pt x="178" y="14"/>
                      <a:pt x="178" y="15"/>
                    </a:cubicBezTo>
                    <a:cubicBezTo>
                      <a:pt x="177" y="15"/>
                      <a:pt x="177" y="15"/>
                      <a:pt x="177" y="16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76" y="18"/>
                      <a:pt x="176" y="18"/>
                      <a:pt x="176" y="18"/>
                    </a:cubicBezTo>
                    <a:lnTo>
                      <a:pt x="176" y="19"/>
                    </a:lnTo>
                    <a:cubicBezTo>
                      <a:pt x="176" y="19"/>
                      <a:pt x="176" y="20"/>
                      <a:pt x="177" y="20"/>
                    </a:cubicBezTo>
                    <a:cubicBezTo>
                      <a:pt x="177" y="21"/>
                      <a:pt x="177" y="21"/>
                      <a:pt x="177" y="22"/>
                    </a:cubicBezTo>
                    <a:cubicBezTo>
                      <a:pt x="177" y="23"/>
                      <a:pt x="176" y="23"/>
                      <a:pt x="175" y="24"/>
                    </a:cubicBezTo>
                    <a:cubicBezTo>
                      <a:pt x="174" y="25"/>
                      <a:pt x="173" y="25"/>
                      <a:pt x="174" y="26"/>
                    </a:cubicBezTo>
                    <a:lnTo>
                      <a:pt x="174" y="27"/>
                    </a:lnTo>
                    <a:cubicBezTo>
                      <a:pt x="174" y="27"/>
                      <a:pt x="175" y="27"/>
                      <a:pt x="175" y="28"/>
                    </a:cubicBezTo>
                    <a:cubicBezTo>
                      <a:pt x="175" y="29"/>
                      <a:pt x="175" y="29"/>
                      <a:pt x="175" y="30"/>
                    </a:cubicBezTo>
                    <a:lnTo>
                      <a:pt x="176" y="30"/>
                    </a:lnTo>
                    <a:cubicBezTo>
                      <a:pt x="176" y="31"/>
                      <a:pt x="176" y="31"/>
                      <a:pt x="176" y="31"/>
                    </a:cubicBezTo>
                    <a:lnTo>
                      <a:pt x="177" y="32"/>
                    </a:lnTo>
                    <a:lnTo>
                      <a:pt x="177" y="33"/>
                    </a:lnTo>
                    <a:lnTo>
                      <a:pt x="177" y="34"/>
                    </a:lnTo>
                    <a:cubicBezTo>
                      <a:pt x="178" y="34"/>
                      <a:pt x="178" y="34"/>
                      <a:pt x="178" y="35"/>
                    </a:cubicBezTo>
                    <a:lnTo>
                      <a:pt x="178" y="36"/>
                    </a:lnTo>
                    <a:lnTo>
                      <a:pt x="173" y="92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0" y="107"/>
                    </a:lnTo>
                    <a:lnTo>
                      <a:pt x="160" y="114"/>
                    </a:lnTo>
                    <a:lnTo>
                      <a:pt x="159" y="114"/>
                    </a:lnTo>
                    <a:lnTo>
                      <a:pt x="74" y="79"/>
                    </a:lnTo>
                    <a:lnTo>
                      <a:pt x="62" y="82"/>
                    </a:lnTo>
                    <a:lnTo>
                      <a:pt x="62" y="83"/>
                    </a:lnTo>
                    <a:lnTo>
                      <a:pt x="49" y="86"/>
                    </a:lnTo>
                    <a:lnTo>
                      <a:pt x="47" y="84"/>
                    </a:lnTo>
                    <a:lnTo>
                      <a:pt x="25" y="79"/>
                    </a:lnTo>
                    <a:lnTo>
                      <a:pt x="24" y="79"/>
                    </a:lnTo>
                    <a:lnTo>
                      <a:pt x="24" y="78"/>
                    </a:lnTo>
                    <a:cubicBezTo>
                      <a:pt x="24" y="77"/>
                      <a:pt x="24" y="77"/>
                      <a:pt x="24" y="77"/>
                    </a:cubicBezTo>
                    <a:cubicBezTo>
                      <a:pt x="23" y="76"/>
                      <a:pt x="23" y="75"/>
                      <a:pt x="23" y="75"/>
                    </a:cubicBezTo>
                    <a:cubicBezTo>
                      <a:pt x="22" y="75"/>
                      <a:pt x="22" y="74"/>
                      <a:pt x="22" y="74"/>
                    </a:cubicBezTo>
                    <a:cubicBezTo>
                      <a:pt x="21" y="74"/>
                      <a:pt x="21" y="74"/>
                      <a:pt x="21" y="73"/>
                    </a:cubicBezTo>
                    <a:lnTo>
                      <a:pt x="20" y="73"/>
                    </a:lnTo>
                    <a:lnTo>
                      <a:pt x="19" y="73"/>
                    </a:lnTo>
                    <a:cubicBezTo>
                      <a:pt x="19" y="73"/>
                      <a:pt x="18" y="73"/>
                      <a:pt x="18" y="72"/>
                    </a:cubicBezTo>
                    <a:cubicBezTo>
                      <a:pt x="17" y="72"/>
                      <a:pt x="17" y="72"/>
                      <a:pt x="16" y="72"/>
                    </a:cubicBezTo>
                    <a:cubicBezTo>
                      <a:pt x="16" y="72"/>
                      <a:pt x="15" y="72"/>
                      <a:pt x="15" y="71"/>
                    </a:cubicBezTo>
                    <a:lnTo>
                      <a:pt x="14" y="71"/>
                    </a:lnTo>
                    <a:lnTo>
                      <a:pt x="13" y="70"/>
                    </a:lnTo>
                    <a:lnTo>
                      <a:pt x="12" y="70"/>
                    </a:ln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9" y="71"/>
                      <a:pt x="9" y="70"/>
                      <a:pt x="8" y="70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6" y="69"/>
                      <a:pt x="6" y="68"/>
                    </a:cubicBezTo>
                    <a:lnTo>
                      <a:pt x="5" y="68"/>
                    </a:lnTo>
                    <a:cubicBezTo>
                      <a:pt x="4" y="67"/>
                      <a:pt x="4" y="66"/>
                      <a:pt x="4" y="66"/>
                    </a:cubicBezTo>
                    <a:cubicBezTo>
                      <a:pt x="4" y="65"/>
                      <a:pt x="4" y="65"/>
                      <a:pt x="4" y="64"/>
                    </a:cubicBezTo>
                    <a:cubicBezTo>
                      <a:pt x="4" y="63"/>
                      <a:pt x="4" y="62"/>
                      <a:pt x="3" y="62"/>
                    </a:cubicBezTo>
                    <a:cubicBezTo>
                      <a:pt x="3" y="61"/>
                      <a:pt x="3" y="61"/>
                      <a:pt x="2" y="61"/>
                    </a:cubicBezTo>
                    <a:cubicBezTo>
                      <a:pt x="2" y="60"/>
                      <a:pt x="2" y="60"/>
                      <a:pt x="1" y="60"/>
                    </a:cubicBezTo>
                    <a:cubicBezTo>
                      <a:pt x="1" y="59"/>
                      <a:pt x="0" y="59"/>
                      <a:pt x="0" y="57"/>
                    </a:cubicBezTo>
                    <a:cubicBezTo>
                      <a:pt x="0" y="57"/>
                      <a:pt x="0" y="56"/>
                      <a:pt x="1" y="55"/>
                    </a:cubicBezTo>
                    <a:cubicBezTo>
                      <a:pt x="2" y="55"/>
                      <a:pt x="4" y="55"/>
                      <a:pt x="5" y="55"/>
                    </a:cubicBezTo>
                    <a:lnTo>
                      <a:pt x="6" y="54"/>
                    </a:lnTo>
                    <a:cubicBezTo>
                      <a:pt x="6" y="53"/>
                      <a:pt x="6" y="53"/>
                      <a:pt x="6" y="53"/>
                    </a:cubicBezTo>
                    <a:lnTo>
                      <a:pt x="6" y="52"/>
                    </a:lnTo>
                    <a:lnTo>
                      <a:pt x="5" y="52"/>
                    </a:lnTo>
                    <a:lnTo>
                      <a:pt x="5" y="51"/>
                    </a:lnTo>
                    <a:cubicBezTo>
                      <a:pt x="5" y="50"/>
                      <a:pt x="5" y="50"/>
                      <a:pt x="5" y="50"/>
                    </a:cubicBezTo>
                    <a:cubicBezTo>
                      <a:pt x="5" y="49"/>
                      <a:pt x="5" y="49"/>
                      <a:pt x="5" y="49"/>
                    </a:cubicBezTo>
                    <a:lnTo>
                      <a:pt x="5" y="48"/>
                    </a:lnTo>
                    <a:cubicBezTo>
                      <a:pt x="6" y="48"/>
                      <a:pt x="6" y="48"/>
                      <a:pt x="6" y="47"/>
                    </a:cubicBezTo>
                    <a:lnTo>
                      <a:pt x="6" y="46"/>
                    </a:lnTo>
                    <a:cubicBezTo>
                      <a:pt x="7" y="46"/>
                      <a:pt x="7" y="45"/>
                      <a:pt x="7" y="45"/>
                    </a:cubicBezTo>
                    <a:cubicBezTo>
                      <a:pt x="8" y="44"/>
                      <a:pt x="7" y="43"/>
                      <a:pt x="7" y="43"/>
                    </a:cubicBezTo>
                    <a:lnTo>
                      <a:pt x="7" y="42"/>
                    </a:lnTo>
                    <a:lnTo>
                      <a:pt x="7" y="41"/>
                    </a:lnTo>
                    <a:lnTo>
                      <a:pt x="7" y="40"/>
                    </a:ln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7"/>
                    </a:cubicBezTo>
                    <a:cubicBezTo>
                      <a:pt x="7" y="36"/>
                      <a:pt x="7" y="36"/>
                      <a:pt x="7" y="35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6" y="34"/>
                    </a:lnTo>
                    <a:cubicBezTo>
                      <a:pt x="6" y="33"/>
                      <a:pt x="6" y="33"/>
                      <a:pt x="6" y="33"/>
                    </a:cubicBezTo>
                    <a:lnTo>
                      <a:pt x="6" y="32"/>
                    </a:lnTo>
                    <a:cubicBezTo>
                      <a:pt x="6" y="31"/>
                      <a:pt x="6" y="31"/>
                      <a:pt x="6" y="31"/>
                    </a:cubicBezTo>
                    <a:cubicBezTo>
                      <a:pt x="6" y="30"/>
                      <a:pt x="6" y="30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lnTo>
                      <a:pt x="5" y="27"/>
                    </a:lnTo>
                    <a:cubicBezTo>
                      <a:pt x="4" y="26"/>
                      <a:pt x="4" y="25"/>
                      <a:pt x="4" y="25"/>
                    </a:cubicBezTo>
                    <a:cubicBezTo>
                      <a:pt x="4" y="24"/>
                      <a:pt x="5" y="24"/>
                      <a:pt x="6" y="23"/>
                    </a:cubicBezTo>
                    <a:lnTo>
                      <a:pt x="6" y="24"/>
                    </a:lnTo>
                    <a:lnTo>
                      <a:pt x="7" y="24"/>
                    </a:ln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9" y="23"/>
                    </a:lnTo>
                    <a:cubicBezTo>
                      <a:pt x="9" y="23"/>
                      <a:pt x="10" y="23"/>
                      <a:pt x="11" y="22"/>
                    </a:cubicBezTo>
                    <a:lnTo>
                      <a:pt x="12" y="22"/>
                    </a:lnTo>
                    <a:cubicBezTo>
                      <a:pt x="13" y="22"/>
                      <a:pt x="13" y="22"/>
                      <a:pt x="13" y="22"/>
                    </a:cubicBezTo>
                    <a:lnTo>
                      <a:pt x="14" y="22"/>
                    </a:lnTo>
                    <a:cubicBezTo>
                      <a:pt x="14" y="21"/>
                      <a:pt x="15" y="21"/>
                      <a:pt x="15" y="21"/>
                    </a:cubicBezTo>
                    <a:cubicBezTo>
                      <a:pt x="16" y="20"/>
                      <a:pt x="17" y="20"/>
                      <a:pt x="17" y="19"/>
                    </a:cubicBezTo>
                    <a:cubicBezTo>
                      <a:pt x="17" y="19"/>
                      <a:pt x="18" y="18"/>
                      <a:pt x="18" y="17"/>
                    </a:cubicBezTo>
                    <a:lnTo>
                      <a:pt x="18" y="16"/>
                    </a:lnTo>
                    <a:lnTo>
                      <a:pt x="18" y="15"/>
                    </a:lnTo>
                    <a:lnTo>
                      <a:pt x="19" y="14"/>
                    </a:lnTo>
                    <a:cubicBezTo>
                      <a:pt x="20" y="13"/>
                      <a:pt x="20" y="13"/>
                      <a:pt x="21" y="12"/>
                    </a:cubicBezTo>
                    <a:cubicBezTo>
                      <a:pt x="22" y="12"/>
                      <a:pt x="23" y="12"/>
                      <a:pt x="23" y="11"/>
                    </a:cubicBezTo>
                    <a:lnTo>
                      <a:pt x="24" y="11"/>
                    </a:lnTo>
                    <a:cubicBezTo>
                      <a:pt x="24" y="11"/>
                      <a:pt x="25" y="10"/>
                      <a:pt x="25" y="9"/>
                    </a:cubicBezTo>
                    <a:lnTo>
                      <a:pt x="26" y="8"/>
                    </a:lnTo>
                    <a:cubicBezTo>
                      <a:pt x="27" y="8"/>
                      <a:pt x="28" y="8"/>
                      <a:pt x="29" y="7"/>
                    </a:cubicBezTo>
                    <a:cubicBezTo>
                      <a:pt x="30" y="7"/>
                      <a:pt x="31" y="7"/>
                      <a:pt x="31" y="7"/>
                    </a:cubicBezTo>
                    <a:cubicBezTo>
                      <a:pt x="32" y="7"/>
                      <a:pt x="33" y="7"/>
                      <a:pt x="33" y="6"/>
                    </a:cubicBezTo>
                    <a:cubicBezTo>
                      <a:pt x="33" y="5"/>
                      <a:pt x="33" y="5"/>
                      <a:pt x="33" y="4"/>
                    </a:cubicBezTo>
                    <a:lnTo>
                      <a:pt x="33" y="3"/>
                    </a:lnTo>
                    <a:lnTo>
                      <a:pt x="33" y="2"/>
                    </a:lnTo>
                    <a:cubicBezTo>
                      <a:pt x="33" y="2"/>
                      <a:pt x="33" y="1"/>
                      <a:pt x="34" y="1"/>
                    </a:cubicBezTo>
                    <a:cubicBezTo>
                      <a:pt x="34" y="1"/>
                      <a:pt x="34" y="0"/>
                      <a:pt x="35" y="0"/>
                    </a:cubicBezTo>
                    <a:lnTo>
                      <a:pt x="34" y="0"/>
                    </a:lnTo>
                    <a:cubicBezTo>
                      <a:pt x="35" y="0"/>
                      <a:pt x="35" y="0"/>
                      <a:pt x="35" y="0"/>
                    </a:cubicBezTo>
                    <a:lnTo>
                      <a:pt x="36" y="0"/>
                    </a:lnTo>
                    <a:cubicBezTo>
                      <a:pt x="37" y="0"/>
                      <a:pt x="39" y="0"/>
                      <a:pt x="40" y="1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2"/>
                      <a:pt x="42" y="2"/>
                      <a:pt x="43" y="2"/>
                    </a:cubicBezTo>
                    <a:lnTo>
                      <a:pt x="44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3"/>
                    </a:ln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50" y="3"/>
                      <a:pt x="51" y="3"/>
                    </a:cubicBezTo>
                    <a:cubicBezTo>
                      <a:pt x="51" y="3"/>
                      <a:pt x="52" y="3"/>
                      <a:pt x="53" y="3"/>
                    </a:cubicBezTo>
                    <a:lnTo>
                      <a:pt x="54" y="3"/>
                    </a:lnTo>
                    <a:cubicBezTo>
                      <a:pt x="55" y="3"/>
                      <a:pt x="55" y="2"/>
                      <a:pt x="56" y="2"/>
                    </a:cubicBezTo>
                    <a:cubicBezTo>
                      <a:pt x="57" y="2"/>
                      <a:pt x="57" y="3"/>
                      <a:pt x="58" y="3"/>
                    </a:cubicBezTo>
                    <a:lnTo>
                      <a:pt x="59" y="3"/>
                    </a:lnTo>
                    <a:cubicBezTo>
                      <a:pt x="60" y="3"/>
                      <a:pt x="61" y="4"/>
                      <a:pt x="62" y="4"/>
                    </a:cubicBezTo>
                    <a:cubicBezTo>
                      <a:pt x="63" y="4"/>
                      <a:pt x="63" y="4"/>
                      <a:pt x="64" y="4"/>
                    </a:cubicBezTo>
                    <a:cubicBezTo>
                      <a:pt x="65" y="4"/>
                      <a:pt x="65" y="5"/>
                      <a:pt x="66" y="5"/>
                    </a:cubicBezTo>
                    <a:cubicBezTo>
                      <a:pt x="67" y="6"/>
                      <a:pt x="67" y="6"/>
                      <a:pt x="68" y="6"/>
                    </a:cubicBezTo>
                    <a:cubicBezTo>
                      <a:pt x="69" y="6"/>
                      <a:pt x="69" y="6"/>
                      <a:pt x="70" y="7"/>
                    </a:cubicBezTo>
                    <a:cubicBezTo>
                      <a:pt x="71" y="7"/>
                      <a:pt x="71" y="7"/>
                      <a:pt x="72" y="7"/>
                    </a:cubicBezTo>
                    <a:lnTo>
                      <a:pt x="73" y="7"/>
                    </a:lnTo>
                    <a:lnTo>
                      <a:pt x="74" y="7"/>
                    </a:lnTo>
                    <a:cubicBezTo>
                      <a:pt x="75" y="7"/>
                      <a:pt x="75" y="8"/>
                      <a:pt x="75" y="8"/>
                    </a:cubicBezTo>
                    <a:cubicBezTo>
                      <a:pt x="75" y="9"/>
                      <a:pt x="75" y="9"/>
                      <a:pt x="76" y="9"/>
                    </a:cubicBezTo>
                    <a:cubicBezTo>
                      <a:pt x="76" y="10"/>
                      <a:pt x="76" y="11"/>
                      <a:pt x="76" y="11"/>
                    </a:cubicBezTo>
                    <a:lnTo>
                      <a:pt x="76" y="12"/>
                    </a:lnTo>
                    <a:lnTo>
                      <a:pt x="77" y="13"/>
                    </a:lnTo>
                    <a:cubicBezTo>
                      <a:pt x="77" y="14"/>
                      <a:pt x="78" y="14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2" y="16"/>
                      <a:pt x="83" y="16"/>
                      <a:pt x="83" y="16"/>
                    </a:cubicBezTo>
                    <a:cubicBezTo>
                      <a:pt x="84" y="16"/>
                      <a:pt x="85" y="16"/>
                      <a:pt x="85" y="16"/>
                    </a:cubicBezTo>
                    <a:cubicBezTo>
                      <a:pt x="86" y="16"/>
                      <a:pt x="87" y="16"/>
                      <a:pt x="87" y="16"/>
                    </a:cubicBezTo>
                    <a:cubicBezTo>
                      <a:pt x="88" y="16"/>
                      <a:pt x="89" y="16"/>
                      <a:pt x="90" y="17"/>
                    </a:cubicBezTo>
                    <a:lnTo>
                      <a:pt x="91" y="17"/>
                    </a:lnTo>
                    <a:cubicBezTo>
                      <a:pt x="92" y="17"/>
                      <a:pt x="92" y="17"/>
                      <a:pt x="92" y="17"/>
                    </a:cubicBezTo>
                    <a:cubicBezTo>
                      <a:pt x="93" y="17"/>
                      <a:pt x="93" y="17"/>
                      <a:pt x="93" y="18"/>
                    </a:cubicBezTo>
                    <a:cubicBezTo>
                      <a:pt x="94" y="18"/>
                      <a:pt x="94" y="18"/>
                      <a:pt x="95" y="18"/>
                    </a:cubicBezTo>
                    <a:cubicBezTo>
                      <a:pt x="95" y="18"/>
                      <a:pt x="96" y="18"/>
                      <a:pt x="97" y="18"/>
                    </a:cubicBezTo>
                    <a:cubicBezTo>
                      <a:pt x="97" y="19"/>
                      <a:pt x="98" y="19"/>
                      <a:pt x="98" y="19"/>
                    </a:cubicBezTo>
                    <a:cubicBezTo>
                      <a:pt x="99" y="19"/>
                      <a:pt x="100" y="19"/>
                      <a:pt x="100" y="19"/>
                    </a:cubicBezTo>
                    <a:lnTo>
                      <a:pt x="101" y="19"/>
                    </a:lnTo>
                    <a:cubicBezTo>
                      <a:pt x="101" y="19"/>
                      <a:pt x="102" y="19"/>
                      <a:pt x="103" y="19"/>
                    </a:cubicBezTo>
                    <a:cubicBezTo>
                      <a:pt x="103" y="20"/>
                      <a:pt x="104" y="20"/>
                      <a:pt x="104" y="20"/>
                    </a:cubicBezTo>
                    <a:lnTo>
                      <a:pt x="105" y="20"/>
                    </a:lnTo>
                    <a:cubicBezTo>
                      <a:pt x="106" y="21"/>
                      <a:pt x="107" y="21"/>
                      <a:pt x="108" y="22"/>
                    </a:cubicBezTo>
                    <a:cubicBezTo>
                      <a:pt x="109" y="23"/>
                      <a:pt x="111" y="24"/>
                      <a:pt x="114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7" y="24"/>
                      <a:pt x="119" y="24"/>
                      <a:pt x="120" y="23"/>
                    </a:cubicBezTo>
                    <a:lnTo>
                      <a:pt x="121" y="23"/>
                    </a:lnTo>
                    <a:lnTo>
                      <a:pt x="121" y="22"/>
                    </a:lnTo>
                    <a:cubicBezTo>
                      <a:pt x="122" y="22"/>
                      <a:pt x="122" y="22"/>
                      <a:pt x="123" y="21"/>
                    </a:cubicBezTo>
                    <a:lnTo>
                      <a:pt x="124" y="20"/>
                    </a:lnTo>
                    <a:cubicBezTo>
                      <a:pt x="125" y="19"/>
                      <a:pt x="124" y="18"/>
                      <a:pt x="124" y="17"/>
                    </a:cubicBezTo>
                    <a:lnTo>
                      <a:pt x="124" y="16"/>
                    </a:lnTo>
                    <a:cubicBezTo>
                      <a:pt x="123" y="15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1"/>
                    </a:cubicBezTo>
                    <a:cubicBezTo>
                      <a:pt x="124" y="10"/>
                      <a:pt x="124" y="9"/>
                      <a:pt x="126" y="8"/>
                    </a:cubicBezTo>
                    <a:cubicBezTo>
                      <a:pt x="126" y="8"/>
                      <a:pt x="127" y="8"/>
                      <a:pt x="128" y="7"/>
                    </a:cubicBezTo>
                    <a:cubicBezTo>
                      <a:pt x="128" y="7"/>
                      <a:pt x="129" y="7"/>
                      <a:pt x="130" y="7"/>
                    </a:cubicBezTo>
                    <a:cubicBezTo>
                      <a:pt x="131" y="6"/>
                      <a:pt x="132" y="6"/>
                      <a:pt x="133" y="6"/>
                    </a:cubicBezTo>
                    <a:cubicBezTo>
                      <a:pt x="134" y="6"/>
                      <a:pt x="135" y="6"/>
                      <a:pt x="136" y="5"/>
                    </a:cubicBezTo>
                    <a:cubicBezTo>
                      <a:pt x="137" y="5"/>
                      <a:pt x="137" y="5"/>
                      <a:pt x="138" y="5"/>
                    </a:cubicBezTo>
                    <a:cubicBezTo>
                      <a:pt x="140" y="5"/>
                      <a:pt x="140" y="4"/>
                      <a:pt x="141" y="4"/>
                    </a:cubicBezTo>
                    <a:cubicBezTo>
                      <a:pt x="141" y="4"/>
                      <a:pt x="142" y="4"/>
                      <a:pt x="143" y="4"/>
                    </a:cubicBezTo>
                    <a:cubicBezTo>
                      <a:pt x="144" y="4"/>
                      <a:pt x="144" y="4"/>
                      <a:pt x="145" y="4"/>
                    </a:cubicBezTo>
                    <a:cubicBezTo>
                      <a:pt x="146" y="4"/>
                      <a:pt x="147" y="4"/>
                      <a:pt x="148" y="4"/>
                    </a:cubicBezTo>
                    <a:cubicBezTo>
                      <a:pt x="150" y="4"/>
                      <a:pt x="152" y="4"/>
                      <a:pt x="153" y="5"/>
                    </a:cubicBezTo>
                    <a:cubicBezTo>
                      <a:pt x="154" y="5"/>
                      <a:pt x="155" y="6"/>
                      <a:pt x="157" y="6"/>
                    </a:cubicBezTo>
                    <a:lnTo>
                      <a:pt x="158" y="6"/>
                    </a:lnTo>
                    <a:cubicBezTo>
                      <a:pt x="159" y="6"/>
                      <a:pt x="160" y="7"/>
                      <a:pt x="160" y="7"/>
                    </a:cubicBezTo>
                    <a:cubicBezTo>
                      <a:pt x="160" y="8"/>
                      <a:pt x="160" y="9"/>
                      <a:pt x="161" y="9"/>
                    </a:cubicBezTo>
                    <a:cubicBezTo>
                      <a:pt x="162" y="10"/>
                      <a:pt x="163" y="10"/>
                      <a:pt x="164" y="10"/>
                    </a:cubicBezTo>
                    <a:lnTo>
                      <a:pt x="165" y="10"/>
                    </a:lnTo>
                    <a:cubicBezTo>
                      <a:pt x="166" y="10"/>
                      <a:pt x="166" y="10"/>
                      <a:pt x="166" y="10"/>
                    </a:cubicBezTo>
                    <a:cubicBezTo>
                      <a:pt x="168" y="10"/>
                      <a:pt x="170" y="11"/>
                      <a:pt x="171" y="11"/>
                    </a:cubicBezTo>
                    <a:cubicBezTo>
                      <a:pt x="172" y="11"/>
                      <a:pt x="173" y="12"/>
                      <a:pt x="174" y="12"/>
                    </a:cubicBezTo>
                    <a:lnTo>
                      <a:pt x="175" y="12"/>
                    </a:lnTo>
                    <a:cubicBezTo>
                      <a:pt x="175" y="12"/>
                      <a:pt x="176" y="12"/>
                      <a:pt x="176" y="11"/>
                    </a:cubicBezTo>
                    <a:lnTo>
                      <a:pt x="177" y="11"/>
                    </a:lnTo>
                    <a:cubicBezTo>
                      <a:pt x="178" y="11"/>
                      <a:pt x="178" y="11"/>
                      <a:pt x="179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8" name="Shape 3478"/>
              <p:cNvSpPr/>
              <p:nvPr/>
            </p:nvSpPr>
            <p:spPr>
              <a:xfrm>
                <a:off x="11674670" y="9971903"/>
                <a:ext cx="429125" cy="443194"/>
              </a:xfrm>
              <a:custGeom>
                <a:avLst/>
                <a:gdLst/>
                <a:ahLst/>
                <a:cxnLst/>
                <a:rect l="0" t="0" r="0" b="0"/>
                <a:pathLst>
                  <a:path w="123" h="127" extrusionOk="0">
                    <a:moveTo>
                      <a:pt x="123" y="35"/>
                    </a:moveTo>
                    <a:lnTo>
                      <a:pt x="121" y="64"/>
                    </a:lnTo>
                    <a:cubicBezTo>
                      <a:pt x="120" y="64"/>
                      <a:pt x="119" y="64"/>
                      <a:pt x="118" y="63"/>
                    </a:cubicBezTo>
                    <a:cubicBezTo>
                      <a:pt x="117" y="63"/>
                      <a:pt x="116" y="62"/>
                      <a:pt x="114" y="62"/>
                    </a:cubicBezTo>
                    <a:cubicBezTo>
                      <a:pt x="113" y="62"/>
                      <a:pt x="112" y="62"/>
                      <a:pt x="111" y="63"/>
                    </a:cubicBezTo>
                    <a:cubicBezTo>
                      <a:pt x="110" y="63"/>
                      <a:pt x="109" y="63"/>
                      <a:pt x="108" y="64"/>
                    </a:cubicBezTo>
                    <a:cubicBezTo>
                      <a:pt x="108" y="65"/>
                      <a:pt x="108" y="65"/>
                      <a:pt x="108" y="66"/>
                    </a:cubicBezTo>
                    <a:lnTo>
                      <a:pt x="108" y="67"/>
                    </a:lnTo>
                    <a:lnTo>
                      <a:pt x="107" y="67"/>
                    </a:lnTo>
                    <a:cubicBezTo>
                      <a:pt x="107" y="68"/>
                      <a:pt x="106" y="68"/>
                      <a:pt x="106" y="6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04" y="69"/>
                      <a:pt x="104" y="70"/>
                      <a:pt x="104" y="70"/>
                    </a:cubicBezTo>
                    <a:lnTo>
                      <a:pt x="103" y="70"/>
                    </a:lnTo>
                    <a:lnTo>
                      <a:pt x="103" y="71"/>
                    </a:lnTo>
                    <a:cubicBezTo>
                      <a:pt x="103" y="71"/>
                      <a:pt x="103" y="72"/>
                      <a:pt x="102" y="72"/>
                    </a:cubicBezTo>
                    <a:cubicBezTo>
                      <a:pt x="101" y="72"/>
                      <a:pt x="101" y="73"/>
                      <a:pt x="101" y="73"/>
                    </a:cubicBezTo>
                    <a:cubicBezTo>
                      <a:pt x="100" y="73"/>
                      <a:pt x="100" y="74"/>
                      <a:pt x="101" y="74"/>
                    </a:cubicBezTo>
                    <a:cubicBezTo>
                      <a:pt x="101" y="75"/>
                      <a:pt x="101" y="76"/>
                      <a:pt x="100" y="76"/>
                    </a:cubicBezTo>
                    <a:cubicBezTo>
                      <a:pt x="100" y="76"/>
                      <a:pt x="99" y="76"/>
                      <a:pt x="99" y="77"/>
                    </a:cubicBezTo>
                    <a:lnTo>
                      <a:pt x="100" y="78"/>
                    </a:lnTo>
                    <a:cubicBezTo>
                      <a:pt x="101" y="79"/>
                      <a:pt x="102" y="80"/>
                      <a:pt x="101" y="81"/>
                    </a:cubicBezTo>
                    <a:cubicBezTo>
                      <a:pt x="100" y="81"/>
                      <a:pt x="100" y="81"/>
                      <a:pt x="98" y="82"/>
                    </a:cubicBezTo>
                    <a:lnTo>
                      <a:pt x="97" y="83"/>
                    </a:lnTo>
                    <a:cubicBezTo>
                      <a:pt x="96" y="83"/>
                      <a:pt x="96" y="84"/>
                      <a:pt x="96" y="84"/>
                    </a:cubicBezTo>
                    <a:cubicBezTo>
                      <a:pt x="96" y="85"/>
                      <a:pt x="96" y="85"/>
                      <a:pt x="97" y="86"/>
                    </a:cubicBezTo>
                    <a:cubicBezTo>
                      <a:pt x="98" y="86"/>
                      <a:pt x="100" y="86"/>
                      <a:pt x="100" y="87"/>
                    </a:cubicBezTo>
                    <a:cubicBezTo>
                      <a:pt x="101" y="87"/>
                      <a:pt x="102" y="87"/>
                      <a:pt x="102" y="87"/>
                    </a:cubicBezTo>
                    <a:cubicBezTo>
                      <a:pt x="104" y="88"/>
                      <a:pt x="104" y="89"/>
                      <a:pt x="104" y="91"/>
                    </a:cubicBezTo>
                    <a:lnTo>
                      <a:pt x="104" y="92"/>
                    </a:lnTo>
                    <a:cubicBezTo>
                      <a:pt x="104" y="92"/>
                      <a:pt x="104" y="93"/>
                      <a:pt x="105" y="94"/>
                    </a:cubicBezTo>
                    <a:lnTo>
                      <a:pt x="106" y="94"/>
                    </a:lnTo>
                    <a:cubicBezTo>
                      <a:pt x="107" y="94"/>
                      <a:pt x="107" y="94"/>
                      <a:pt x="107" y="95"/>
                    </a:cubicBezTo>
                    <a:cubicBezTo>
                      <a:pt x="108" y="95"/>
                      <a:pt x="108" y="95"/>
                      <a:pt x="108" y="96"/>
                    </a:cubicBezTo>
                    <a:cubicBezTo>
                      <a:pt x="108" y="96"/>
                      <a:pt x="107" y="96"/>
                      <a:pt x="108" y="97"/>
                    </a:cubicBezTo>
                    <a:lnTo>
                      <a:pt x="107" y="97"/>
                    </a:ln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7" y="99"/>
                      <a:pt x="105" y="99"/>
                      <a:pt x="104" y="99"/>
                    </a:cubicBezTo>
                    <a:lnTo>
                      <a:pt x="103" y="99"/>
                    </a:lnTo>
                    <a:cubicBezTo>
                      <a:pt x="102" y="99"/>
                      <a:pt x="102" y="99"/>
                      <a:pt x="102" y="99"/>
                    </a:cubicBezTo>
                    <a:cubicBezTo>
                      <a:pt x="101" y="99"/>
                      <a:pt x="100" y="99"/>
                      <a:pt x="98" y="99"/>
                    </a:cubicBezTo>
                    <a:cubicBezTo>
                      <a:pt x="97" y="99"/>
                      <a:pt x="97" y="99"/>
                      <a:pt x="96" y="100"/>
                    </a:cubicBezTo>
                    <a:lnTo>
                      <a:pt x="95" y="100"/>
                    </a:lnTo>
                    <a:cubicBezTo>
                      <a:pt x="95" y="100"/>
                      <a:pt x="94" y="100"/>
                      <a:pt x="94" y="101"/>
                    </a:cubicBezTo>
                    <a:lnTo>
                      <a:pt x="94" y="102"/>
                    </a:lnTo>
                    <a:lnTo>
                      <a:pt x="94" y="103"/>
                    </a:lnTo>
                    <a:cubicBezTo>
                      <a:pt x="94" y="103"/>
                      <a:pt x="93" y="103"/>
                      <a:pt x="92" y="104"/>
                    </a:cubicBezTo>
                    <a:cubicBezTo>
                      <a:pt x="91" y="104"/>
                      <a:pt x="91" y="104"/>
                      <a:pt x="91" y="104"/>
                    </a:cubicBezTo>
                    <a:lnTo>
                      <a:pt x="90" y="105"/>
                    </a:lnTo>
                    <a:cubicBezTo>
                      <a:pt x="90" y="106"/>
                      <a:pt x="89" y="106"/>
                      <a:pt x="89" y="106"/>
                    </a:cubicBezTo>
                    <a:cubicBezTo>
                      <a:pt x="88" y="106"/>
                      <a:pt x="88" y="106"/>
                      <a:pt x="88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7" y="108"/>
                      <a:pt x="86" y="108"/>
                      <a:pt x="86" y="108"/>
                    </a:cubicBezTo>
                    <a:lnTo>
                      <a:pt x="85" y="108"/>
                    </a:lnTo>
                    <a:lnTo>
                      <a:pt x="85" y="109"/>
                    </a:lnTo>
                    <a:cubicBezTo>
                      <a:pt x="85" y="110"/>
                      <a:pt x="85" y="110"/>
                      <a:pt x="84" y="110"/>
                    </a:cubicBezTo>
                    <a:lnTo>
                      <a:pt x="84" y="111"/>
                    </a:lnTo>
                    <a:cubicBezTo>
                      <a:pt x="84" y="112"/>
                      <a:pt x="83" y="112"/>
                      <a:pt x="83" y="113"/>
                    </a:cubicBezTo>
                    <a:cubicBezTo>
                      <a:pt x="83" y="113"/>
                      <a:pt x="82" y="114"/>
                      <a:pt x="81" y="114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7" y="114"/>
                      <a:pt x="77" y="114"/>
                      <a:pt x="76" y="114"/>
                    </a:cubicBezTo>
                    <a:lnTo>
                      <a:pt x="75" y="114"/>
                    </a:lnTo>
                    <a:cubicBezTo>
                      <a:pt x="74" y="115"/>
                      <a:pt x="73" y="115"/>
                      <a:pt x="72" y="115"/>
                    </a:cubicBezTo>
                    <a:lnTo>
                      <a:pt x="71" y="115"/>
                    </a:lnTo>
                    <a:cubicBezTo>
                      <a:pt x="70" y="115"/>
                      <a:pt x="69" y="115"/>
                      <a:pt x="68" y="115"/>
                    </a:cubicBezTo>
                    <a:cubicBezTo>
                      <a:pt x="67" y="115"/>
                      <a:pt x="67" y="115"/>
                      <a:pt x="66" y="115"/>
                    </a:cubicBezTo>
                    <a:cubicBezTo>
                      <a:pt x="66" y="115"/>
                      <a:pt x="65" y="114"/>
                      <a:pt x="64" y="114"/>
                    </a:cubicBezTo>
                    <a:cubicBezTo>
                      <a:pt x="64" y="115"/>
                      <a:pt x="63" y="115"/>
                      <a:pt x="63" y="115"/>
                    </a:cubicBezTo>
                    <a:lnTo>
                      <a:pt x="62" y="115"/>
                    </a:lnTo>
                    <a:lnTo>
                      <a:pt x="61" y="115"/>
                    </a:lnTo>
                    <a:lnTo>
                      <a:pt x="61" y="116"/>
                    </a:lnTo>
                    <a:lnTo>
                      <a:pt x="60" y="116"/>
                    </a:lnTo>
                    <a:lnTo>
                      <a:pt x="61" y="116"/>
                    </a:lnTo>
                    <a:lnTo>
                      <a:pt x="62" y="116"/>
                    </a:lnTo>
                    <a:cubicBezTo>
                      <a:pt x="63" y="117"/>
                      <a:pt x="63" y="117"/>
                      <a:pt x="64" y="117"/>
                    </a:cubicBezTo>
                    <a:lnTo>
                      <a:pt x="64" y="118"/>
                    </a:lnTo>
                    <a:lnTo>
                      <a:pt x="63" y="118"/>
                    </a:lnTo>
                    <a:cubicBezTo>
                      <a:pt x="62" y="118"/>
                      <a:pt x="62" y="118"/>
                      <a:pt x="61" y="118"/>
                    </a:cubicBezTo>
                    <a:cubicBezTo>
                      <a:pt x="61" y="119"/>
                      <a:pt x="61" y="119"/>
                      <a:pt x="61" y="119"/>
                    </a:cubicBezTo>
                    <a:lnTo>
                      <a:pt x="60" y="119"/>
                    </a:lnTo>
                    <a:cubicBezTo>
                      <a:pt x="60" y="119"/>
                      <a:pt x="59" y="119"/>
                      <a:pt x="59" y="120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1"/>
                      <a:pt x="58" y="121"/>
                      <a:pt x="57" y="121"/>
                    </a:cubicBezTo>
                    <a:cubicBezTo>
                      <a:pt x="57" y="122"/>
                      <a:pt x="56" y="122"/>
                      <a:pt x="55" y="122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3" y="122"/>
                    </a:lnTo>
                    <a:lnTo>
                      <a:pt x="52" y="122"/>
                    </a:lnTo>
                    <a:cubicBezTo>
                      <a:pt x="51" y="122"/>
                      <a:pt x="50" y="122"/>
                      <a:pt x="49" y="122"/>
                    </a:cubicBezTo>
                    <a:lnTo>
                      <a:pt x="48" y="122"/>
                    </a:lnTo>
                    <a:lnTo>
                      <a:pt x="47" y="122"/>
                    </a:lnTo>
                    <a:lnTo>
                      <a:pt x="46" y="122"/>
                    </a:lnTo>
                    <a:cubicBezTo>
                      <a:pt x="46" y="123"/>
                      <a:pt x="45" y="123"/>
                      <a:pt x="44" y="124"/>
                    </a:cubicBezTo>
                    <a:cubicBezTo>
                      <a:pt x="43" y="124"/>
                      <a:pt x="42" y="124"/>
                      <a:pt x="42" y="124"/>
                    </a:cubicBezTo>
                    <a:cubicBezTo>
                      <a:pt x="41" y="124"/>
                      <a:pt x="41" y="124"/>
                      <a:pt x="40" y="125"/>
                    </a:cubicBezTo>
                    <a:lnTo>
                      <a:pt x="39" y="126"/>
                    </a:lnTo>
                    <a:cubicBezTo>
                      <a:pt x="38" y="126"/>
                      <a:pt x="38" y="126"/>
                      <a:pt x="38" y="126"/>
                    </a:cubicBezTo>
                    <a:cubicBezTo>
                      <a:pt x="37" y="126"/>
                      <a:pt x="36" y="125"/>
                      <a:pt x="36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4" y="125"/>
                      <a:pt x="34" y="125"/>
                      <a:pt x="33" y="125"/>
                    </a:cubicBezTo>
                    <a:lnTo>
                      <a:pt x="32" y="125"/>
                    </a:lnTo>
                    <a:cubicBezTo>
                      <a:pt x="31" y="125"/>
                      <a:pt x="31" y="125"/>
                      <a:pt x="30" y="126"/>
                    </a:cubicBezTo>
                    <a:lnTo>
                      <a:pt x="29" y="126"/>
                    </a:lnTo>
                    <a:cubicBezTo>
                      <a:pt x="27" y="127"/>
                      <a:pt x="26" y="127"/>
                      <a:pt x="26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4" y="127"/>
                      <a:pt x="24" y="127"/>
                      <a:pt x="24" y="127"/>
                    </a:cubicBezTo>
                    <a:cubicBezTo>
                      <a:pt x="23" y="127"/>
                      <a:pt x="23" y="127"/>
                      <a:pt x="22" y="126"/>
                    </a:cubicBezTo>
                    <a:lnTo>
                      <a:pt x="21" y="125"/>
                    </a:lnTo>
                    <a:cubicBezTo>
                      <a:pt x="20" y="124"/>
                      <a:pt x="20" y="124"/>
                      <a:pt x="19" y="124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3"/>
                      <a:pt x="18" y="122"/>
                      <a:pt x="18" y="122"/>
                    </a:cubicBezTo>
                    <a:cubicBezTo>
                      <a:pt x="18" y="122"/>
                      <a:pt x="18" y="121"/>
                      <a:pt x="17" y="121"/>
                    </a:cubicBezTo>
                    <a:lnTo>
                      <a:pt x="17" y="120"/>
                    </a:lnTo>
                    <a:cubicBezTo>
                      <a:pt x="17" y="119"/>
                      <a:pt x="17" y="119"/>
                      <a:pt x="17" y="119"/>
                    </a:cubicBezTo>
                    <a:cubicBezTo>
                      <a:pt x="16" y="118"/>
                      <a:pt x="16" y="118"/>
                      <a:pt x="14" y="118"/>
                    </a:cubicBezTo>
                    <a:cubicBezTo>
                      <a:pt x="13" y="118"/>
                      <a:pt x="13" y="118"/>
                      <a:pt x="12" y="117"/>
                    </a:cubicBezTo>
                    <a:cubicBezTo>
                      <a:pt x="12" y="117"/>
                      <a:pt x="11" y="117"/>
                      <a:pt x="11" y="116"/>
                    </a:cubicBezTo>
                    <a:cubicBezTo>
                      <a:pt x="10" y="116"/>
                      <a:pt x="10" y="115"/>
                      <a:pt x="9" y="115"/>
                    </a:cubicBezTo>
                    <a:cubicBezTo>
                      <a:pt x="8" y="114"/>
                      <a:pt x="8" y="114"/>
                      <a:pt x="7" y="113"/>
                    </a:cubicBezTo>
                    <a:cubicBezTo>
                      <a:pt x="7" y="113"/>
                      <a:pt x="6" y="113"/>
                      <a:pt x="6" y="112"/>
                    </a:cubicBezTo>
                    <a:lnTo>
                      <a:pt x="5" y="111"/>
                    </a:lnTo>
                    <a:cubicBezTo>
                      <a:pt x="4" y="110"/>
                      <a:pt x="5" y="108"/>
                      <a:pt x="8" y="107"/>
                    </a:cubicBezTo>
                    <a:cubicBezTo>
                      <a:pt x="9" y="107"/>
                      <a:pt x="10" y="107"/>
                      <a:pt x="12" y="107"/>
                    </a:cubicBezTo>
                    <a:cubicBezTo>
                      <a:pt x="12" y="107"/>
                      <a:pt x="13" y="107"/>
                      <a:pt x="14" y="107"/>
                    </a:cubicBezTo>
                    <a:cubicBezTo>
                      <a:pt x="15" y="107"/>
                      <a:pt x="15" y="107"/>
                      <a:pt x="16" y="107"/>
                    </a:cubicBezTo>
                    <a:lnTo>
                      <a:pt x="17" y="107"/>
                    </a:lnTo>
                    <a:cubicBezTo>
                      <a:pt x="18" y="107"/>
                      <a:pt x="19" y="107"/>
                      <a:pt x="19" y="106"/>
                    </a:cubicBezTo>
                    <a:cubicBezTo>
                      <a:pt x="19" y="106"/>
                      <a:pt x="20" y="106"/>
                      <a:pt x="19" y="105"/>
                    </a:cubicBezTo>
                    <a:cubicBezTo>
                      <a:pt x="19" y="104"/>
                      <a:pt x="18" y="104"/>
                      <a:pt x="18" y="104"/>
                    </a:cubicBezTo>
                    <a:cubicBezTo>
                      <a:pt x="17" y="104"/>
                      <a:pt x="17" y="104"/>
                      <a:pt x="16" y="103"/>
                    </a:cubicBezTo>
                    <a:cubicBezTo>
                      <a:pt x="16" y="103"/>
                      <a:pt x="15" y="102"/>
                      <a:pt x="15" y="101"/>
                    </a:cubicBezTo>
                    <a:cubicBezTo>
                      <a:pt x="15" y="99"/>
                      <a:pt x="15" y="97"/>
                      <a:pt x="15" y="96"/>
                    </a:cubicBezTo>
                    <a:cubicBezTo>
                      <a:pt x="15" y="95"/>
                      <a:pt x="15" y="95"/>
                      <a:pt x="16" y="94"/>
                    </a:cubicBezTo>
                    <a:cubicBezTo>
                      <a:pt x="16" y="93"/>
                      <a:pt x="17" y="92"/>
                      <a:pt x="17" y="92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lnTo>
                      <a:pt x="15" y="88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4" y="85"/>
                    </a:lnTo>
                    <a:lnTo>
                      <a:pt x="14" y="84"/>
                    </a:lnTo>
                    <a:cubicBezTo>
                      <a:pt x="14" y="84"/>
                      <a:pt x="14" y="83"/>
                      <a:pt x="13" y="83"/>
                    </a:cubicBezTo>
                    <a:cubicBezTo>
                      <a:pt x="13" y="83"/>
                      <a:pt x="12" y="83"/>
                      <a:pt x="11" y="83"/>
                    </a:cubicBezTo>
                    <a:lnTo>
                      <a:pt x="10" y="83"/>
                    </a:lnTo>
                    <a:lnTo>
                      <a:pt x="9" y="83"/>
                    </a:lnTo>
                    <a:cubicBezTo>
                      <a:pt x="8" y="83"/>
                      <a:pt x="8" y="83"/>
                      <a:pt x="8" y="83"/>
                    </a:cubicBezTo>
                    <a:lnTo>
                      <a:pt x="8" y="82"/>
                    </a:lnTo>
                    <a:cubicBezTo>
                      <a:pt x="7" y="82"/>
                      <a:pt x="7" y="82"/>
                      <a:pt x="7" y="82"/>
                    </a:cubicBezTo>
                    <a:cubicBezTo>
                      <a:pt x="5" y="81"/>
                      <a:pt x="2" y="78"/>
                      <a:pt x="1" y="76"/>
                    </a:cubicBezTo>
                    <a:lnTo>
                      <a:pt x="0" y="76"/>
                    </a:lnTo>
                    <a:cubicBezTo>
                      <a:pt x="0" y="73"/>
                      <a:pt x="0" y="72"/>
                      <a:pt x="2" y="70"/>
                    </a:cubicBezTo>
                    <a:cubicBezTo>
                      <a:pt x="8" y="66"/>
                      <a:pt x="10" y="60"/>
                      <a:pt x="10" y="60"/>
                    </a:cubicBezTo>
                    <a:lnTo>
                      <a:pt x="23" y="53"/>
                    </a:lnTo>
                    <a:cubicBezTo>
                      <a:pt x="23" y="51"/>
                      <a:pt x="30" y="28"/>
                      <a:pt x="32" y="24"/>
                    </a:cubicBezTo>
                    <a:lnTo>
                      <a:pt x="28" y="20"/>
                    </a:lnTo>
                    <a:lnTo>
                      <a:pt x="30" y="19"/>
                    </a:lnTo>
                    <a:lnTo>
                      <a:pt x="26" y="14"/>
                    </a:lnTo>
                    <a:cubicBezTo>
                      <a:pt x="26" y="14"/>
                      <a:pt x="27" y="6"/>
                      <a:pt x="26" y="4"/>
                    </a:cubicBezTo>
                    <a:lnTo>
                      <a:pt x="26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79" name="Shape 3479"/>
              <p:cNvSpPr/>
              <p:nvPr/>
            </p:nvSpPr>
            <p:spPr>
              <a:xfrm>
                <a:off x="10454127" y="9848793"/>
                <a:ext cx="527612" cy="355259"/>
              </a:xfrm>
              <a:custGeom>
                <a:avLst/>
                <a:gdLst/>
                <a:ahLst/>
                <a:cxnLst/>
                <a:rect l="0" t="0" r="0" b="0"/>
                <a:pathLst>
                  <a:path w="151" h="102" extrusionOk="0">
                    <a:moveTo>
                      <a:pt x="129" y="90"/>
                    </a:moveTo>
                    <a:lnTo>
                      <a:pt x="132" y="90"/>
                    </a:lnTo>
                    <a:lnTo>
                      <a:pt x="129" y="97"/>
                    </a:lnTo>
                    <a:lnTo>
                      <a:pt x="86" y="97"/>
                    </a:lnTo>
                    <a:cubicBezTo>
                      <a:pt x="85" y="97"/>
                      <a:pt x="85" y="97"/>
                      <a:pt x="85" y="97"/>
                    </a:cubicBezTo>
                    <a:cubicBezTo>
                      <a:pt x="84" y="97"/>
                      <a:pt x="84" y="97"/>
                      <a:pt x="84" y="96"/>
                    </a:cubicBezTo>
                    <a:lnTo>
                      <a:pt x="83" y="95"/>
                    </a:lnTo>
                    <a:lnTo>
                      <a:pt x="82" y="96"/>
                    </a:lnTo>
                    <a:cubicBezTo>
                      <a:pt x="82" y="96"/>
                      <a:pt x="81" y="97"/>
                      <a:pt x="80" y="97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77" y="97"/>
                      <a:pt x="75" y="97"/>
                      <a:pt x="71" y="97"/>
                    </a:cubicBezTo>
                    <a:cubicBezTo>
                      <a:pt x="69" y="97"/>
                      <a:pt x="66" y="97"/>
                      <a:pt x="65" y="98"/>
                    </a:cubicBezTo>
                    <a:cubicBezTo>
                      <a:pt x="65" y="99"/>
                      <a:pt x="64" y="100"/>
                      <a:pt x="63" y="100"/>
                    </a:cubicBezTo>
                    <a:lnTo>
                      <a:pt x="62" y="99"/>
                    </a:lnTo>
                    <a:cubicBezTo>
                      <a:pt x="61" y="98"/>
                      <a:pt x="59" y="96"/>
                      <a:pt x="57" y="96"/>
                    </a:cubicBezTo>
                    <a:lnTo>
                      <a:pt x="56" y="96"/>
                    </a:lnTo>
                    <a:cubicBezTo>
                      <a:pt x="55" y="96"/>
                      <a:pt x="55" y="97"/>
                      <a:pt x="55" y="98"/>
                    </a:cubicBezTo>
                    <a:cubicBezTo>
                      <a:pt x="55" y="100"/>
                      <a:pt x="55" y="101"/>
                      <a:pt x="53" y="102"/>
                    </a:cubicBezTo>
                    <a:cubicBezTo>
                      <a:pt x="52" y="102"/>
                      <a:pt x="51" y="102"/>
                      <a:pt x="50" y="102"/>
                    </a:cubicBezTo>
                    <a:lnTo>
                      <a:pt x="49" y="102"/>
                    </a:lnTo>
                    <a:cubicBezTo>
                      <a:pt x="48" y="102"/>
                      <a:pt x="48" y="102"/>
                      <a:pt x="48" y="102"/>
                    </a:cubicBezTo>
                    <a:cubicBezTo>
                      <a:pt x="48" y="101"/>
                      <a:pt x="48" y="101"/>
                      <a:pt x="48" y="101"/>
                    </a:cubicBezTo>
                    <a:lnTo>
                      <a:pt x="47" y="101"/>
                    </a:lnTo>
                    <a:cubicBezTo>
                      <a:pt x="46" y="100"/>
                      <a:pt x="44" y="99"/>
                      <a:pt x="43" y="99"/>
                    </a:cubicBezTo>
                    <a:lnTo>
                      <a:pt x="42" y="98"/>
                    </a:lnTo>
                    <a:cubicBezTo>
                      <a:pt x="42" y="98"/>
                      <a:pt x="41" y="98"/>
                      <a:pt x="40" y="97"/>
                    </a:cubicBezTo>
                    <a:cubicBezTo>
                      <a:pt x="39" y="97"/>
                      <a:pt x="39" y="96"/>
                      <a:pt x="38" y="95"/>
                    </a:cubicBezTo>
                    <a:cubicBezTo>
                      <a:pt x="38" y="94"/>
                      <a:pt x="37" y="93"/>
                      <a:pt x="37" y="92"/>
                    </a:cubicBezTo>
                    <a:cubicBezTo>
                      <a:pt x="36" y="92"/>
                      <a:pt x="35" y="92"/>
                      <a:pt x="34" y="91"/>
                    </a:cubicBezTo>
                    <a:cubicBezTo>
                      <a:pt x="33" y="91"/>
                      <a:pt x="32" y="91"/>
                      <a:pt x="31" y="90"/>
                    </a:cubicBezTo>
                    <a:cubicBezTo>
                      <a:pt x="30" y="90"/>
                      <a:pt x="29" y="90"/>
                      <a:pt x="29" y="89"/>
                    </a:cubicBezTo>
                    <a:lnTo>
                      <a:pt x="28" y="88"/>
                    </a:lnTo>
                    <a:cubicBezTo>
                      <a:pt x="26" y="87"/>
                      <a:pt x="24" y="87"/>
                      <a:pt x="22" y="87"/>
                    </a:cubicBezTo>
                    <a:cubicBezTo>
                      <a:pt x="21" y="87"/>
                      <a:pt x="20" y="87"/>
                      <a:pt x="20" y="87"/>
                    </a:cubicBezTo>
                    <a:cubicBezTo>
                      <a:pt x="18" y="87"/>
                      <a:pt x="17" y="87"/>
                      <a:pt x="16" y="87"/>
                    </a:cubicBezTo>
                    <a:cubicBezTo>
                      <a:pt x="15" y="87"/>
                      <a:pt x="14" y="88"/>
                      <a:pt x="12" y="88"/>
                    </a:cubicBezTo>
                    <a:lnTo>
                      <a:pt x="11" y="88"/>
                    </a:lnTo>
                    <a:cubicBezTo>
                      <a:pt x="11" y="88"/>
                      <a:pt x="10" y="88"/>
                      <a:pt x="9" y="88"/>
                    </a:cubicBezTo>
                    <a:cubicBezTo>
                      <a:pt x="9" y="88"/>
                      <a:pt x="8" y="88"/>
                      <a:pt x="7" y="88"/>
                    </a:cubicBezTo>
                    <a:cubicBezTo>
                      <a:pt x="6" y="88"/>
                      <a:pt x="5" y="88"/>
                      <a:pt x="4" y="89"/>
                    </a:cubicBezTo>
                    <a:cubicBezTo>
                      <a:pt x="3" y="89"/>
                      <a:pt x="2" y="89"/>
                      <a:pt x="2" y="90"/>
                    </a:cubicBezTo>
                    <a:lnTo>
                      <a:pt x="1" y="90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cubicBezTo>
                      <a:pt x="1" y="89"/>
                      <a:pt x="1" y="88"/>
                      <a:pt x="1" y="87"/>
                    </a:cubicBezTo>
                    <a:lnTo>
                      <a:pt x="2" y="86"/>
                    </a:lnTo>
                    <a:cubicBezTo>
                      <a:pt x="2" y="85"/>
                      <a:pt x="2" y="85"/>
                      <a:pt x="2" y="85"/>
                    </a:cubicBezTo>
                    <a:cubicBezTo>
                      <a:pt x="3" y="85"/>
                      <a:pt x="3" y="85"/>
                      <a:pt x="4" y="85"/>
                    </a:cubicBezTo>
                    <a:lnTo>
                      <a:pt x="4" y="84"/>
                    </a:lnTo>
                    <a:cubicBezTo>
                      <a:pt x="4" y="83"/>
                      <a:pt x="4" y="83"/>
                      <a:pt x="4" y="83"/>
                    </a:cubicBezTo>
                    <a:cubicBezTo>
                      <a:pt x="5" y="83"/>
                      <a:pt x="5" y="83"/>
                      <a:pt x="5" y="82"/>
                    </a:cubicBezTo>
                    <a:cubicBezTo>
                      <a:pt x="6" y="82"/>
                      <a:pt x="6" y="82"/>
                      <a:pt x="6" y="81"/>
                    </a:cubicBezTo>
                    <a:cubicBezTo>
                      <a:pt x="6" y="80"/>
                      <a:pt x="7" y="80"/>
                      <a:pt x="7" y="79"/>
                    </a:cubicBezTo>
                    <a:lnTo>
                      <a:pt x="8" y="78"/>
                    </a:lnTo>
                    <a:cubicBezTo>
                      <a:pt x="8" y="77"/>
                      <a:pt x="8" y="77"/>
                      <a:pt x="9" y="77"/>
                    </a:cubicBezTo>
                    <a:lnTo>
                      <a:pt x="9" y="76"/>
                    </a:lnTo>
                    <a:cubicBezTo>
                      <a:pt x="9" y="76"/>
                      <a:pt x="9" y="75"/>
                      <a:pt x="10" y="75"/>
                    </a:cubicBezTo>
                    <a:cubicBezTo>
                      <a:pt x="10" y="74"/>
                      <a:pt x="10" y="74"/>
                      <a:pt x="10" y="73"/>
                    </a:cubicBezTo>
                    <a:lnTo>
                      <a:pt x="10" y="72"/>
                    </a:lnTo>
                    <a:cubicBezTo>
                      <a:pt x="10" y="71"/>
                      <a:pt x="10" y="71"/>
                      <a:pt x="10" y="71"/>
                    </a:cubicBezTo>
                    <a:lnTo>
                      <a:pt x="10" y="70"/>
                    </a:lnTo>
                    <a:lnTo>
                      <a:pt x="10" y="69"/>
                    </a:lnTo>
                    <a:cubicBezTo>
                      <a:pt x="10" y="68"/>
                      <a:pt x="10" y="68"/>
                      <a:pt x="9" y="67"/>
                    </a:cubicBezTo>
                    <a:lnTo>
                      <a:pt x="9" y="66"/>
                    </a:lnTo>
                    <a:cubicBezTo>
                      <a:pt x="9" y="65"/>
                      <a:pt x="8" y="65"/>
                      <a:pt x="9" y="65"/>
                    </a:cubicBezTo>
                    <a:lnTo>
                      <a:pt x="9" y="64"/>
                    </a:lnTo>
                    <a:cubicBezTo>
                      <a:pt x="8" y="64"/>
                      <a:pt x="8" y="64"/>
                      <a:pt x="8" y="64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1"/>
                      <a:pt x="10" y="59"/>
                      <a:pt x="10" y="59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7"/>
                      <a:pt x="10" y="56"/>
                      <a:pt x="10" y="56"/>
                    </a:cubicBezTo>
                    <a:cubicBezTo>
                      <a:pt x="10" y="55"/>
                      <a:pt x="10" y="54"/>
                      <a:pt x="9" y="54"/>
                    </a:cubicBezTo>
                    <a:lnTo>
                      <a:pt x="8" y="54"/>
                    </a:lnTo>
                    <a:cubicBezTo>
                      <a:pt x="8" y="54"/>
                      <a:pt x="7" y="54"/>
                      <a:pt x="7" y="53"/>
                    </a:cubicBezTo>
                    <a:cubicBezTo>
                      <a:pt x="7" y="52"/>
                      <a:pt x="7" y="52"/>
                      <a:pt x="6" y="52"/>
                    </a:cubicBezTo>
                    <a:cubicBezTo>
                      <a:pt x="6" y="51"/>
                      <a:pt x="6" y="50"/>
                      <a:pt x="7" y="49"/>
                    </a:cubicBezTo>
                    <a:cubicBezTo>
                      <a:pt x="8" y="48"/>
                      <a:pt x="9" y="48"/>
                      <a:pt x="10" y="48"/>
                    </a:cubicBezTo>
                    <a:lnTo>
                      <a:pt x="51" y="49"/>
                    </a:lnTo>
                    <a:cubicBezTo>
                      <a:pt x="51" y="49"/>
                      <a:pt x="52" y="46"/>
                      <a:pt x="52" y="39"/>
                    </a:cubicBezTo>
                    <a:cubicBezTo>
                      <a:pt x="52" y="35"/>
                      <a:pt x="56" y="33"/>
                      <a:pt x="63" y="33"/>
                    </a:cubicBezTo>
                    <a:lnTo>
                      <a:pt x="64" y="33"/>
                    </a:lnTo>
                    <a:cubicBezTo>
                      <a:pt x="66" y="33"/>
                      <a:pt x="67" y="31"/>
                      <a:pt x="67" y="31"/>
                    </a:cubicBezTo>
                    <a:lnTo>
                      <a:pt x="72" y="12"/>
                    </a:lnTo>
                    <a:lnTo>
                      <a:pt x="109" y="13"/>
                    </a:lnTo>
                    <a:lnTo>
                      <a:pt x="114" y="0"/>
                    </a:lnTo>
                    <a:lnTo>
                      <a:pt x="113" y="0"/>
                    </a:lnTo>
                    <a:lnTo>
                      <a:pt x="114" y="0"/>
                    </a:lnTo>
                    <a:cubicBezTo>
                      <a:pt x="114" y="0"/>
                      <a:pt x="131" y="10"/>
                      <a:pt x="150" y="21"/>
                    </a:cubicBezTo>
                    <a:lnTo>
                      <a:pt x="151" y="21"/>
                    </a:lnTo>
                    <a:lnTo>
                      <a:pt x="131" y="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0" name="Shape 3480"/>
              <p:cNvSpPr/>
              <p:nvPr/>
            </p:nvSpPr>
            <p:spPr>
              <a:xfrm>
                <a:off x="10415435" y="10154808"/>
                <a:ext cx="242702" cy="123110"/>
              </a:xfrm>
              <a:custGeom>
                <a:avLst/>
                <a:gdLst/>
                <a:ahLst/>
                <a:cxnLst/>
                <a:rect l="0" t="0" r="0" b="0"/>
                <a:pathLst>
                  <a:path w="70" h="36" extrusionOk="0">
                    <a:moveTo>
                      <a:pt x="70" y="35"/>
                    </a:moveTo>
                    <a:cubicBezTo>
                      <a:pt x="70" y="36"/>
                      <a:pt x="70" y="36"/>
                      <a:pt x="70" y="36"/>
                    </a:cubicBezTo>
                    <a:lnTo>
                      <a:pt x="69" y="36"/>
                    </a:lnTo>
                    <a:cubicBezTo>
                      <a:pt x="68" y="36"/>
                      <a:pt x="68" y="36"/>
                      <a:pt x="67" y="35"/>
                    </a:cubicBezTo>
                    <a:lnTo>
                      <a:pt x="67" y="34"/>
                    </a:lnTo>
                    <a:cubicBezTo>
                      <a:pt x="67" y="33"/>
                      <a:pt x="67" y="33"/>
                      <a:pt x="67" y="33"/>
                    </a:cubicBezTo>
                    <a:lnTo>
                      <a:pt x="66" y="33"/>
                    </a:lnTo>
                    <a:lnTo>
                      <a:pt x="65" y="33"/>
                    </a:lnTo>
                    <a:lnTo>
                      <a:pt x="64" y="33"/>
                    </a:lnTo>
                    <a:cubicBezTo>
                      <a:pt x="63" y="33"/>
                      <a:pt x="63" y="33"/>
                      <a:pt x="62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4"/>
                      <a:pt x="59" y="34"/>
                      <a:pt x="58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6" y="35"/>
                      <a:pt x="55" y="35"/>
                      <a:pt x="54" y="35"/>
                    </a:cubicBezTo>
                    <a:lnTo>
                      <a:pt x="53" y="35"/>
                    </a:lnTo>
                    <a:lnTo>
                      <a:pt x="52" y="34"/>
                    </a:lnTo>
                    <a:cubicBezTo>
                      <a:pt x="52" y="34"/>
                      <a:pt x="51" y="34"/>
                      <a:pt x="50" y="34"/>
                    </a:cubicBezTo>
                    <a:lnTo>
                      <a:pt x="49" y="33"/>
                    </a:ln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33"/>
                      <a:pt x="46" y="33"/>
                      <a:pt x="45" y="32"/>
                    </a:cubicBezTo>
                    <a:lnTo>
                      <a:pt x="44" y="32"/>
                    </a:lnTo>
                    <a:lnTo>
                      <a:pt x="43" y="32"/>
                    </a:lnTo>
                    <a:cubicBezTo>
                      <a:pt x="42" y="32"/>
                      <a:pt x="42" y="32"/>
                      <a:pt x="42" y="32"/>
                    </a:cubicBezTo>
                    <a:lnTo>
                      <a:pt x="41" y="32"/>
                    </a:ln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2"/>
                      <a:pt x="38" y="32"/>
                      <a:pt x="37" y="32"/>
                    </a:cubicBezTo>
                    <a:cubicBezTo>
                      <a:pt x="36" y="32"/>
                      <a:pt x="35" y="32"/>
                      <a:pt x="35" y="32"/>
                    </a:cubicBezTo>
                    <a:cubicBezTo>
                      <a:pt x="34" y="32"/>
                      <a:pt x="34" y="32"/>
                      <a:pt x="33" y="32"/>
                    </a:cubicBezTo>
                    <a:lnTo>
                      <a:pt x="32" y="32"/>
                    </a:lnTo>
                    <a:lnTo>
                      <a:pt x="31" y="32"/>
                    </a:lnTo>
                    <a:cubicBezTo>
                      <a:pt x="30" y="32"/>
                      <a:pt x="30" y="32"/>
                      <a:pt x="29" y="32"/>
                    </a:cubicBezTo>
                    <a:lnTo>
                      <a:pt x="28" y="32"/>
                    </a:lnTo>
                    <a:lnTo>
                      <a:pt x="27" y="32"/>
                    </a:lnTo>
                    <a:cubicBezTo>
                      <a:pt x="26" y="32"/>
                      <a:pt x="26" y="32"/>
                      <a:pt x="26" y="32"/>
                    </a:cubicBezTo>
                    <a:lnTo>
                      <a:pt x="25" y="33"/>
                    </a:lnTo>
                    <a:lnTo>
                      <a:pt x="24" y="33"/>
                    </a:ln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1" y="34"/>
                      <a:pt x="20" y="34"/>
                    </a:cubicBezTo>
                    <a:lnTo>
                      <a:pt x="19" y="34"/>
                    </a:lnTo>
                    <a:cubicBezTo>
                      <a:pt x="18" y="34"/>
                      <a:pt x="18" y="34"/>
                      <a:pt x="18" y="34"/>
                    </a:cubicBezTo>
                    <a:lnTo>
                      <a:pt x="17" y="34"/>
                    </a:lnTo>
                    <a:lnTo>
                      <a:pt x="16" y="34"/>
                    </a:lnTo>
                    <a:cubicBezTo>
                      <a:pt x="15" y="34"/>
                      <a:pt x="14" y="34"/>
                      <a:pt x="13" y="34"/>
                    </a:cubicBezTo>
                    <a:lnTo>
                      <a:pt x="12" y="34"/>
                    </a:lnTo>
                    <a:lnTo>
                      <a:pt x="11" y="34"/>
                    </a:lnTo>
                    <a:lnTo>
                      <a:pt x="10" y="34"/>
                    </a:lnTo>
                    <a:cubicBezTo>
                      <a:pt x="9" y="34"/>
                      <a:pt x="9" y="35"/>
                      <a:pt x="8" y="35"/>
                    </a:cubicBezTo>
                    <a:cubicBezTo>
                      <a:pt x="8" y="35"/>
                      <a:pt x="7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lnTo>
                      <a:pt x="3" y="35"/>
                    </a:lnTo>
                    <a:lnTo>
                      <a:pt x="4" y="35"/>
                    </a:lnTo>
                    <a:lnTo>
                      <a:pt x="4" y="34"/>
                    </a:lnTo>
                    <a:cubicBezTo>
                      <a:pt x="5" y="34"/>
                      <a:pt x="4" y="33"/>
                      <a:pt x="4" y="33"/>
                    </a:cubicBezTo>
                    <a:cubicBezTo>
                      <a:pt x="3" y="32"/>
                      <a:pt x="3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4" y="29"/>
                    </a:cubicBezTo>
                    <a:lnTo>
                      <a:pt x="5" y="29"/>
                    </a:lnTo>
                    <a:lnTo>
                      <a:pt x="6" y="29"/>
                    </a:lnTo>
                    <a:cubicBezTo>
                      <a:pt x="7" y="29"/>
                      <a:pt x="7" y="29"/>
                      <a:pt x="8" y="29"/>
                    </a:cubicBezTo>
                    <a:lnTo>
                      <a:pt x="9" y="29"/>
                    </a:lnTo>
                    <a:cubicBezTo>
                      <a:pt x="9" y="29"/>
                      <a:pt x="10" y="29"/>
                      <a:pt x="11" y="29"/>
                    </a:cubicBezTo>
                    <a:lnTo>
                      <a:pt x="12" y="29"/>
                    </a:lnTo>
                    <a:lnTo>
                      <a:pt x="13" y="29"/>
                    </a:lnTo>
                    <a:cubicBezTo>
                      <a:pt x="13" y="29"/>
                      <a:pt x="14" y="29"/>
                      <a:pt x="15" y="29"/>
                    </a:cubicBezTo>
                    <a:cubicBezTo>
                      <a:pt x="16" y="29"/>
                      <a:pt x="16" y="29"/>
                      <a:pt x="16" y="28"/>
                    </a:cubicBezTo>
                    <a:lnTo>
                      <a:pt x="17" y="28"/>
                    </a:lnTo>
                    <a:cubicBezTo>
                      <a:pt x="18" y="28"/>
                      <a:pt x="18" y="28"/>
                      <a:pt x="18" y="28"/>
                    </a:cubicBezTo>
                    <a:lnTo>
                      <a:pt x="19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7"/>
                    </a:lnTo>
                    <a:cubicBezTo>
                      <a:pt x="22" y="27"/>
                      <a:pt x="22" y="26"/>
                      <a:pt x="23" y="26"/>
                    </a:cubicBezTo>
                    <a:lnTo>
                      <a:pt x="24" y="26"/>
                    </a:lnTo>
                    <a:lnTo>
                      <a:pt x="25" y="26"/>
                    </a:lnTo>
                    <a:cubicBezTo>
                      <a:pt x="26" y="26"/>
                      <a:pt x="26" y="26"/>
                      <a:pt x="27" y="26"/>
                    </a:cubicBezTo>
                    <a:lnTo>
                      <a:pt x="28" y="27"/>
                    </a:lnTo>
                    <a:cubicBezTo>
                      <a:pt x="29" y="27"/>
                      <a:pt x="30" y="27"/>
                      <a:pt x="31" y="27"/>
                    </a:cubicBezTo>
                    <a:cubicBezTo>
                      <a:pt x="32" y="27"/>
                      <a:pt x="32" y="27"/>
                      <a:pt x="33" y="28"/>
                    </a:cubicBezTo>
                    <a:cubicBezTo>
                      <a:pt x="34" y="28"/>
                      <a:pt x="34" y="28"/>
                      <a:pt x="35" y="28"/>
                    </a:cubicBezTo>
                    <a:cubicBezTo>
                      <a:pt x="36" y="28"/>
                      <a:pt x="37" y="28"/>
                      <a:pt x="37" y="27"/>
                    </a:cubicBezTo>
                    <a:lnTo>
                      <a:pt x="38" y="27"/>
                    </a:lnTo>
                    <a:cubicBezTo>
                      <a:pt x="38" y="27"/>
                      <a:pt x="39" y="27"/>
                      <a:pt x="39" y="26"/>
                    </a:cubicBezTo>
                    <a:cubicBezTo>
                      <a:pt x="39" y="26"/>
                      <a:pt x="39" y="25"/>
                      <a:pt x="40" y="25"/>
                    </a:cubicBezTo>
                    <a:lnTo>
                      <a:pt x="39" y="25"/>
                    </a:lnTo>
                    <a:lnTo>
                      <a:pt x="38" y="25"/>
                    </a:lnTo>
                    <a:cubicBezTo>
                      <a:pt x="37" y="25"/>
                      <a:pt x="37" y="25"/>
                      <a:pt x="36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5"/>
                      <a:pt x="33" y="24"/>
                      <a:pt x="33" y="24"/>
                    </a:cubicBezTo>
                    <a:lnTo>
                      <a:pt x="32" y="24"/>
                    </a:lnTo>
                    <a:cubicBezTo>
                      <a:pt x="31" y="24"/>
                      <a:pt x="30" y="24"/>
                      <a:pt x="29" y="24"/>
                    </a:cubicBezTo>
                    <a:lnTo>
                      <a:pt x="28" y="23"/>
                    </a:lnTo>
                    <a:cubicBezTo>
                      <a:pt x="27" y="23"/>
                      <a:pt x="27" y="22"/>
                      <a:pt x="26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3" y="22"/>
                      <a:pt x="22" y="22"/>
                      <a:pt x="22" y="22"/>
                    </a:cubicBezTo>
                    <a:lnTo>
                      <a:pt x="21" y="23"/>
                    </a:lnTo>
                    <a:cubicBezTo>
                      <a:pt x="21" y="24"/>
                      <a:pt x="20" y="24"/>
                      <a:pt x="20" y="24"/>
                    </a:cubicBezTo>
                    <a:cubicBezTo>
                      <a:pt x="18" y="24"/>
                      <a:pt x="17" y="25"/>
                      <a:pt x="15" y="25"/>
                    </a:cubicBezTo>
                    <a:cubicBezTo>
                      <a:pt x="15" y="25"/>
                      <a:pt x="14" y="25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lnTo>
                      <a:pt x="11" y="24"/>
                    </a:lnTo>
                    <a:lnTo>
                      <a:pt x="10" y="24"/>
                    </a:lnTo>
                    <a:cubicBezTo>
                      <a:pt x="9" y="25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4" y="23"/>
                      <a:pt x="5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1"/>
                      <a:pt x="6" y="20"/>
                      <a:pt x="6" y="20"/>
                    </a:cubicBezTo>
                    <a:lnTo>
                      <a:pt x="5" y="20"/>
                    </a:lnTo>
                    <a:cubicBezTo>
                      <a:pt x="4" y="20"/>
                      <a:pt x="4" y="20"/>
                      <a:pt x="4" y="20"/>
                    </a:cubicBezTo>
                    <a:lnTo>
                      <a:pt x="4" y="19"/>
                    </a:lnTo>
                    <a:lnTo>
                      <a:pt x="4" y="18"/>
                    </a:lnTo>
                    <a:cubicBezTo>
                      <a:pt x="3" y="17"/>
                      <a:pt x="3" y="17"/>
                      <a:pt x="2" y="17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0" y="15"/>
                      <a:pt x="0" y="14"/>
                      <a:pt x="1" y="13"/>
                    </a:cubicBezTo>
                    <a:cubicBezTo>
                      <a:pt x="1" y="13"/>
                      <a:pt x="2" y="12"/>
                      <a:pt x="3" y="12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7" y="9"/>
                      <a:pt x="7" y="8"/>
                      <a:pt x="8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5"/>
                      <a:pt x="10" y="4"/>
                      <a:pt x="11" y="3"/>
                    </a:cubicBezTo>
                    <a:lnTo>
                      <a:pt x="11" y="4"/>
                    </a:lnTo>
                    <a:lnTo>
                      <a:pt x="12" y="3"/>
                    </a:lnTo>
                    <a:lnTo>
                      <a:pt x="13" y="3"/>
                    </a:lnTo>
                    <a:cubicBezTo>
                      <a:pt x="13" y="2"/>
                      <a:pt x="14" y="2"/>
                      <a:pt x="15" y="2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1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1" y="0"/>
                    </a:cubicBezTo>
                    <a:cubicBezTo>
                      <a:pt x="31" y="0"/>
                      <a:pt x="32" y="0"/>
                      <a:pt x="33" y="0"/>
                    </a:cubicBezTo>
                    <a:cubicBezTo>
                      <a:pt x="35" y="0"/>
                      <a:pt x="37" y="0"/>
                      <a:pt x="39" y="1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3"/>
                      <a:pt x="41" y="3"/>
                      <a:pt x="42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6" y="5"/>
                      <a:pt x="47" y="5"/>
                      <a:pt x="48" y="5"/>
                    </a:cubicBezTo>
                    <a:cubicBezTo>
                      <a:pt x="48" y="6"/>
                      <a:pt x="49" y="7"/>
                      <a:pt x="49" y="8"/>
                    </a:cubicBezTo>
                    <a:cubicBezTo>
                      <a:pt x="50" y="9"/>
                      <a:pt x="50" y="10"/>
                      <a:pt x="51" y="10"/>
                    </a:cubicBezTo>
                    <a:cubicBezTo>
                      <a:pt x="52" y="11"/>
                      <a:pt x="53" y="11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5" y="12"/>
                      <a:pt x="57" y="13"/>
                      <a:pt x="58" y="14"/>
                    </a:cubicBez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cubicBezTo>
                      <a:pt x="60" y="17"/>
                      <a:pt x="60" y="18"/>
                      <a:pt x="60" y="19"/>
                    </a:cubicBezTo>
                    <a:cubicBezTo>
                      <a:pt x="59" y="20"/>
                      <a:pt x="59" y="20"/>
                      <a:pt x="59" y="21"/>
                    </a:cubicBezTo>
                    <a:cubicBezTo>
                      <a:pt x="59" y="22"/>
                      <a:pt x="59" y="23"/>
                      <a:pt x="60" y="24"/>
                    </a:cubicBezTo>
                    <a:cubicBezTo>
                      <a:pt x="60" y="25"/>
                      <a:pt x="60" y="25"/>
                      <a:pt x="61" y="26"/>
                    </a:cubicBezTo>
                    <a:lnTo>
                      <a:pt x="61" y="27"/>
                    </a:lnTo>
                    <a:lnTo>
                      <a:pt x="62" y="27"/>
                    </a:lnTo>
                    <a:cubicBezTo>
                      <a:pt x="62" y="27"/>
                      <a:pt x="63" y="26"/>
                      <a:pt x="64" y="26"/>
                    </a:cubicBezTo>
                    <a:lnTo>
                      <a:pt x="65" y="26"/>
                    </a:lnTo>
                    <a:lnTo>
                      <a:pt x="65" y="27"/>
                    </a:ln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28"/>
                      <a:pt x="65" y="29"/>
                      <a:pt x="66" y="29"/>
                    </a:cubicBezTo>
                    <a:cubicBezTo>
                      <a:pt x="67" y="29"/>
                      <a:pt x="68" y="30"/>
                      <a:pt x="68" y="31"/>
                    </a:cubicBezTo>
                    <a:cubicBezTo>
                      <a:pt x="68" y="32"/>
                      <a:pt x="68" y="32"/>
                      <a:pt x="69" y="32"/>
                    </a:cubicBezTo>
                    <a:lnTo>
                      <a:pt x="69" y="33"/>
                    </a:lnTo>
                    <a:cubicBezTo>
                      <a:pt x="70" y="34"/>
                      <a:pt x="71" y="34"/>
                      <a:pt x="70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1" name="Shape 3481"/>
              <p:cNvSpPr/>
              <p:nvPr/>
            </p:nvSpPr>
            <p:spPr>
              <a:xfrm>
                <a:off x="10622963" y="9922659"/>
                <a:ext cx="678861" cy="411538"/>
              </a:xfrm>
              <a:custGeom>
                <a:avLst/>
                <a:gdLst/>
                <a:ahLst/>
                <a:cxnLst/>
                <a:rect l="0" t="0" r="0" b="0"/>
                <a:pathLst>
                  <a:path w="194" h="118" extrusionOk="0">
                    <a:moveTo>
                      <a:pt x="193" y="70"/>
                    </a:moveTo>
                    <a:cubicBezTo>
                      <a:pt x="193" y="70"/>
                      <a:pt x="193" y="72"/>
                      <a:pt x="191" y="73"/>
                    </a:cubicBezTo>
                    <a:lnTo>
                      <a:pt x="190" y="73"/>
                    </a:lnTo>
                    <a:cubicBezTo>
                      <a:pt x="189" y="73"/>
                      <a:pt x="188" y="73"/>
                      <a:pt x="188" y="74"/>
                    </a:cubicBezTo>
                    <a:cubicBezTo>
                      <a:pt x="188" y="75"/>
                      <a:pt x="187" y="76"/>
                      <a:pt x="186" y="76"/>
                    </a:cubicBezTo>
                    <a:cubicBezTo>
                      <a:pt x="185" y="76"/>
                      <a:pt x="184" y="77"/>
                      <a:pt x="183" y="77"/>
                    </a:cubicBezTo>
                    <a:cubicBezTo>
                      <a:pt x="183" y="78"/>
                      <a:pt x="182" y="78"/>
                      <a:pt x="181" y="78"/>
                    </a:cubicBezTo>
                    <a:cubicBezTo>
                      <a:pt x="181" y="78"/>
                      <a:pt x="180" y="78"/>
                      <a:pt x="178" y="78"/>
                    </a:cubicBezTo>
                    <a:cubicBezTo>
                      <a:pt x="171" y="78"/>
                      <a:pt x="163" y="79"/>
                      <a:pt x="162" y="79"/>
                    </a:cubicBezTo>
                    <a:cubicBezTo>
                      <a:pt x="160" y="80"/>
                      <a:pt x="156" y="81"/>
                      <a:pt x="154" y="81"/>
                    </a:cubicBezTo>
                    <a:cubicBezTo>
                      <a:pt x="151" y="81"/>
                      <a:pt x="146" y="81"/>
                      <a:pt x="144" y="82"/>
                    </a:cubicBezTo>
                    <a:lnTo>
                      <a:pt x="143" y="82"/>
                    </a:lnTo>
                    <a:cubicBezTo>
                      <a:pt x="142" y="81"/>
                      <a:pt x="141" y="81"/>
                      <a:pt x="140" y="81"/>
                    </a:cubicBezTo>
                    <a:cubicBezTo>
                      <a:pt x="139" y="80"/>
                      <a:pt x="138" y="80"/>
                      <a:pt x="137" y="80"/>
                    </a:cubicBezTo>
                    <a:lnTo>
                      <a:pt x="136" y="80"/>
                    </a:lnTo>
                    <a:cubicBezTo>
                      <a:pt x="135" y="80"/>
                      <a:pt x="135" y="81"/>
                      <a:pt x="134" y="81"/>
                    </a:cubicBezTo>
                    <a:cubicBezTo>
                      <a:pt x="134" y="82"/>
                      <a:pt x="133" y="82"/>
                      <a:pt x="133" y="82"/>
                    </a:cubicBezTo>
                    <a:cubicBezTo>
                      <a:pt x="132" y="82"/>
                      <a:pt x="131" y="83"/>
                      <a:pt x="131" y="83"/>
                    </a:cubicBezTo>
                    <a:cubicBezTo>
                      <a:pt x="129" y="83"/>
                      <a:pt x="129" y="83"/>
                      <a:pt x="128" y="84"/>
                    </a:cubicBezTo>
                    <a:cubicBezTo>
                      <a:pt x="127" y="84"/>
                      <a:pt x="126" y="85"/>
                      <a:pt x="124" y="85"/>
                    </a:cubicBezTo>
                    <a:lnTo>
                      <a:pt x="123" y="85"/>
                    </a:lnTo>
                    <a:lnTo>
                      <a:pt x="122" y="85"/>
                    </a:lnTo>
                    <a:cubicBezTo>
                      <a:pt x="121" y="85"/>
                      <a:pt x="121" y="85"/>
                      <a:pt x="120" y="85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19" y="87"/>
                      <a:pt x="119" y="87"/>
                      <a:pt x="119" y="87"/>
                    </a:cubicBezTo>
                    <a:cubicBezTo>
                      <a:pt x="119" y="87"/>
                      <a:pt x="119" y="88"/>
                      <a:pt x="118" y="88"/>
                    </a:cubicBezTo>
                    <a:lnTo>
                      <a:pt x="117" y="88"/>
                    </a:lnTo>
                    <a:cubicBezTo>
                      <a:pt x="117" y="88"/>
                      <a:pt x="116" y="88"/>
                      <a:pt x="116" y="87"/>
                    </a:cubicBezTo>
                    <a:lnTo>
                      <a:pt x="115" y="87"/>
                    </a:lnTo>
                    <a:lnTo>
                      <a:pt x="114" y="87"/>
                    </a:lnTo>
                    <a:cubicBezTo>
                      <a:pt x="112" y="87"/>
                      <a:pt x="111" y="87"/>
                      <a:pt x="110" y="88"/>
                    </a:cubicBezTo>
                    <a:cubicBezTo>
                      <a:pt x="110" y="88"/>
                      <a:pt x="109" y="88"/>
                      <a:pt x="109" y="89"/>
                    </a:cubicBezTo>
                    <a:cubicBezTo>
                      <a:pt x="108" y="90"/>
                      <a:pt x="108" y="90"/>
                      <a:pt x="108" y="91"/>
                    </a:cubicBezTo>
                    <a:cubicBezTo>
                      <a:pt x="108" y="91"/>
                      <a:pt x="108" y="92"/>
                      <a:pt x="107" y="92"/>
                    </a:cubicBezTo>
                    <a:cubicBezTo>
                      <a:pt x="106" y="92"/>
                      <a:pt x="106" y="93"/>
                      <a:pt x="105" y="93"/>
                    </a:cubicBezTo>
                    <a:lnTo>
                      <a:pt x="104" y="93"/>
                    </a:lnTo>
                    <a:cubicBezTo>
                      <a:pt x="103" y="94"/>
                      <a:pt x="103" y="94"/>
                      <a:pt x="103" y="94"/>
                    </a:cubicBezTo>
                    <a:lnTo>
                      <a:pt x="103" y="95"/>
                    </a:lnTo>
                    <a:cubicBezTo>
                      <a:pt x="102" y="95"/>
                      <a:pt x="102" y="96"/>
                      <a:pt x="101" y="96"/>
                    </a:cubicBezTo>
                    <a:lnTo>
                      <a:pt x="100" y="96"/>
                    </a:lnTo>
                    <a:cubicBezTo>
                      <a:pt x="99" y="96"/>
                      <a:pt x="99" y="96"/>
                      <a:pt x="98" y="96"/>
                    </a:cubicBezTo>
                    <a:cubicBezTo>
                      <a:pt x="97" y="95"/>
                      <a:pt x="96" y="95"/>
                      <a:pt x="95" y="95"/>
                    </a:cubicBezTo>
                    <a:cubicBezTo>
                      <a:pt x="94" y="95"/>
                      <a:pt x="94" y="95"/>
                      <a:pt x="94" y="95"/>
                    </a:cubicBezTo>
                    <a:lnTo>
                      <a:pt x="93" y="95"/>
                    </a:lnTo>
                    <a:lnTo>
                      <a:pt x="92" y="95"/>
                    </a:lnTo>
                    <a:cubicBezTo>
                      <a:pt x="92" y="95"/>
                      <a:pt x="90" y="96"/>
                      <a:pt x="90" y="97"/>
                    </a:cubicBezTo>
                    <a:lnTo>
                      <a:pt x="91" y="97"/>
                    </a:lnTo>
                    <a:lnTo>
                      <a:pt x="91" y="98"/>
                    </a:lnTo>
                    <a:lnTo>
                      <a:pt x="91" y="99"/>
                    </a:lnTo>
                    <a:lnTo>
                      <a:pt x="91" y="100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9" y="101"/>
                    </a:lnTo>
                    <a:cubicBezTo>
                      <a:pt x="89" y="101"/>
                      <a:pt x="89" y="102"/>
                      <a:pt x="88" y="102"/>
                    </a:cubicBezTo>
                    <a:lnTo>
                      <a:pt x="87" y="102"/>
                    </a:lnTo>
                    <a:cubicBezTo>
                      <a:pt x="87" y="102"/>
                      <a:pt x="86" y="102"/>
                      <a:pt x="86" y="103"/>
                    </a:cubicBezTo>
                    <a:cubicBezTo>
                      <a:pt x="85" y="103"/>
                      <a:pt x="85" y="103"/>
                      <a:pt x="84" y="103"/>
                    </a:cubicBezTo>
                    <a:cubicBezTo>
                      <a:pt x="84" y="103"/>
                      <a:pt x="83" y="103"/>
                      <a:pt x="83" y="104"/>
                    </a:cubicBezTo>
                    <a:cubicBezTo>
                      <a:pt x="82" y="104"/>
                      <a:pt x="81" y="104"/>
                      <a:pt x="81" y="104"/>
                    </a:cubicBezTo>
                    <a:cubicBezTo>
                      <a:pt x="81" y="104"/>
                      <a:pt x="80" y="104"/>
                      <a:pt x="80" y="105"/>
                    </a:cubicBezTo>
                    <a:cubicBezTo>
                      <a:pt x="79" y="105"/>
                      <a:pt x="79" y="105"/>
                      <a:pt x="79" y="106"/>
                    </a:cubicBezTo>
                    <a:lnTo>
                      <a:pt x="79" y="107"/>
                    </a:lnTo>
                    <a:cubicBezTo>
                      <a:pt x="79" y="108"/>
                      <a:pt x="79" y="108"/>
                      <a:pt x="79" y="108"/>
                    </a:cubicBezTo>
                    <a:lnTo>
                      <a:pt x="79" y="109"/>
                    </a:lnTo>
                    <a:lnTo>
                      <a:pt x="79" y="110"/>
                    </a:lnTo>
                    <a:lnTo>
                      <a:pt x="78" y="110"/>
                    </a:lnTo>
                    <a:cubicBezTo>
                      <a:pt x="77" y="110"/>
                      <a:pt x="77" y="110"/>
                      <a:pt x="77" y="110"/>
                    </a:cubicBezTo>
                    <a:cubicBezTo>
                      <a:pt x="76" y="111"/>
                      <a:pt x="76" y="112"/>
                      <a:pt x="76" y="112"/>
                    </a:cubicBezTo>
                    <a:cubicBezTo>
                      <a:pt x="76" y="113"/>
                      <a:pt x="76" y="113"/>
                      <a:pt x="76" y="114"/>
                    </a:cubicBezTo>
                    <a:lnTo>
                      <a:pt x="76" y="115"/>
                    </a:lnTo>
                    <a:cubicBezTo>
                      <a:pt x="76" y="116"/>
                      <a:pt x="76" y="116"/>
                      <a:pt x="76" y="116"/>
                    </a:cubicBezTo>
                    <a:cubicBezTo>
                      <a:pt x="76" y="117"/>
                      <a:pt x="76" y="117"/>
                      <a:pt x="76" y="117"/>
                    </a:cubicBezTo>
                    <a:lnTo>
                      <a:pt x="76" y="118"/>
                    </a:lnTo>
                    <a:cubicBezTo>
                      <a:pt x="75" y="118"/>
                      <a:pt x="74" y="117"/>
                      <a:pt x="72" y="117"/>
                    </a:cubicBezTo>
                    <a:cubicBezTo>
                      <a:pt x="72" y="117"/>
                      <a:pt x="70" y="117"/>
                      <a:pt x="69" y="118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5" y="118"/>
                      <a:pt x="65" y="118"/>
                      <a:pt x="65" y="118"/>
                    </a:cubicBezTo>
                    <a:cubicBezTo>
                      <a:pt x="64" y="118"/>
                      <a:pt x="65" y="117"/>
                      <a:pt x="65" y="117"/>
                    </a:cubicBezTo>
                    <a:lnTo>
                      <a:pt x="65" y="116"/>
                    </a:lnTo>
                    <a:cubicBezTo>
                      <a:pt x="64" y="117"/>
                      <a:pt x="64" y="117"/>
                      <a:pt x="64" y="117"/>
                    </a:cubicBezTo>
                    <a:lnTo>
                      <a:pt x="63" y="117"/>
                    </a:lnTo>
                    <a:cubicBezTo>
                      <a:pt x="62" y="117"/>
                      <a:pt x="62" y="117"/>
                      <a:pt x="61" y="117"/>
                    </a:cubicBezTo>
                    <a:lnTo>
                      <a:pt x="60" y="117"/>
                    </a:lnTo>
                    <a:cubicBezTo>
                      <a:pt x="60" y="117"/>
                      <a:pt x="59" y="118"/>
                      <a:pt x="58" y="118"/>
                    </a:cubicBezTo>
                    <a:lnTo>
                      <a:pt x="57" y="118"/>
                    </a:lnTo>
                    <a:cubicBezTo>
                      <a:pt x="56" y="118"/>
                      <a:pt x="56" y="118"/>
                      <a:pt x="55" y="118"/>
                    </a:cubicBezTo>
                    <a:cubicBezTo>
                      <a:pt x="54" y="118"/>
                      <a:pt x="53" y="118"/>
                      <a:pt x="53" y="118"/>
                    </a:cubicBezTo>
                    <a:lnTo>
                      <a:pt x="52" y="118"/>
                    </a:lnTo>
                    <a:cubicBezTo>
                      <a:pt x="51" y="117"/>
                      <a:pt x="51" y="117"/>
                      <a:pt x="50" y="117"/>
                    </a:cubicBezTo>
                    <a:lnTo>
                      <a:pt x="49" y="118"/>
                    </a:lnTo>
                    <a:cubicBezTo>
                      <a:pt x="49" y="118"/>
                      <a:pt x="48" y="118"/>
                      <a:pt x="47" y="118"/>
                    </a:cubicBezTo>
                    <a:lnTo>
                      <a:pt x="46" y="118"/>
                    </a:ln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7"/>
                      <a:pt x="45" y="117"/>
                      <a:pt x="44" y="117"/>
                    </a:cubicBezTo>
                    <a:cubicBezTo>
                      <a:pt x="44" y="116"/>
                      <a:pt x="44" y="116"/>
                      <a:pt x="44" y="116"/>
                    </a:cubicBezTo>
                    <a:lnTo>
                      <a:pt x="43" y="116"/>
                    </a:lnTo>
                    <a:cubicBezTo>
                      <a:pt x="43" y="115"/>
                      <a:pt x="43" y="115"/>
                      <a:pt x="42" y="115"/>
                    </a:cubicBezTo>
                    <a:cubicBezTo>
                      <a:pt x="41" y="114"/>
                      <a:pt x="42" y="114"/>
                      <a:pt x="42" y="113"/>
                    </a:cubicBezTo>
                    <a:lnTo>
                      <a:pt x="42" y="112"/>
                    </a:lnTo>
                    <a:lnTo>
                      <a:pt x="41" y="112"/>
                    </a:lnTo>
                    <a:lnTo>
                      <a:pt x="40" y="112"/>
                    </a:lnTo>
                    <a:lnTo>
                      <a:pt x="39" y="111"/>
                    </a:lnTo>
                    <a:cubicBezTo>
                      <a:pt x="39" y="111"/>
                      <a:pt x="40" y="110"/>
                      <a:pt x="41" y="109"/>
                    </a:cubicBezTo>
                    <a:cubicBezTo>
                      <a:pt x="40" y="109"/>
                      <a:pt x="40" y="109"/>
                      <a:pt x="40" y="109"/>
                    </a:cubicBezTo>
                    <a:lnTo>
                      <a:pt x="40" y="108"/>
                    </a:lnTo>
                    <a:cubicBezTo>
                      <a:pt x="39" y="108"/>
                      <a:pt x="39" y="107"/>
                      <a:pt x="38" y="107"/>
                    </a:cubicBezTo>
                    <a:cubicBezTo>
                      <a:pt x="37" y="106"/>
                      <a:pt x="36" y="106"/>
                      <a:pt x="36" y="105"/>
                    </a:cubicBezTo>
                    <a:cubicBezTo>
                      <a:pt x="36" y="105"/>
                      <a:pt x="36" y="104"/>
                      <a:pt x="36" y="103"/>
                    </a:cubicBezTo>
                    <a:cubicBezTo>
                      <a:pt x="36" y="103"/>
                      <a:pt x="37" y="102"/>
                      <a:pt x="36" y="102"/>
                    </a:cubicBezTo>
                    <a:cubicBezTo>
                      <a:pt x="36" y="101"/>
                      <a:pt x="35" y="101"/>
                      <a:pt x="34" y="101"/>
                    </a:cubicBezTo>
                    <a:cubicBezTo>
                      <a:pt x="33" y="101"/>
                      <a:pt x="32" y="101"/>
                      <a:pt x="31" y="101"/>
                    </a:cubicBezTo>
                    <a:cubicBezTo>
                      <a:pt x="29" y="101"/>
                      <a:pt x="28" y="101"/>
                      <a:pt x="28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2"/>
                      <a:pt x="25" y="103"/>
                      <a:pt x="25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3" y="103"/>
                      <a:pt x="22" y="103"/>
                      <a:pt x="21" y="102"/>
                    </a:cubicBezTo>
                    <a:cubicBezTo>
                      <a:pt x="20" y="102"/>
                      <a:pt x="19" y="102"/>
                      <a:pt x="18" y="101"/>
                    </a:cubicBezTo>
                    <a:cubicBezTo>
                      <a:pt x="17" y="102"/>
                      <a:pt x="17" y="103"/>
                      <a:pt x="16" y="103"/>
                    </a:cubicBezTo>
                    <a:cubicBezTo>
                      <a:pt x="15" y="104"/>
                      <a:pt x="14" y="104"/>
                      <a:pt x="13" y="104"/>
                    </a:cubicBezTo>
                    <a:lnTo>
                      <a:pt x="12" y="104"/>
                    </a:lnTo>
                    <a:cubicBezTo>
                      <a:pt x="12" y="103"/>
                      <a:pt x="12" y="103"/>
                      <a:pt x="12" y="103"/>
                    </a:cubicBezTo>
                    <a:cubicBezTo>
                      <a:pt x="12" y="102"/>
                      <a:pt x="12" y="102"/>
                      <a:pt x="12" y="102"/>
                    </a:cubicBezTo>
                    <a:lnTo>
                      <a:pt x="11" y="102"/>
                    </a:lnTo>
                    <a:lnTo>
                      <a:pt x="10" y="102"/>
                    </a:lnTo>
                    <a:lnTo>
                      <a:pt x="11" y="102"/>
                    </a:lnTo>
                    <a:lnTo>
                      <a:pt x="11" y="101"/>
                    </a:lnTo>
                    <a:cubicBezTo>
                      <a:pt x="12" y="100"/>
                      <a:pt x="11" y="100"/>
                      <a:pt x="10" y="99"/>
                    </a:cubicBezTo>
                    <a:lnTo>
                      <a:pt x="10" y="98"/>
                    </a:lnTo>
                    <a:cubicBezTo>
                      <a:pt x="9" y="98"/>
                      <a:pt x="9" y="98"/>
                      <a:pt x="9" y="97"/>
                    </a:cubicBezTo>
                    <a:cubicBezTo>
                      <a:pt x="9" y="96"/>
                      <a:pt x="8" y="95"/>
                      <a:pt x="7" y="95"/>
                    </a:cubicBezTo>
                    <a:cubicBezTo>
                      <a:pt x="6" y="95"/>
                      <a:pt x="6" y="94"/>
                      <a:pt x="6" y="94"/>
                    </a:cubicBezTo>
                    <a:lnTo>
                      <a:pt x="6" y="93"/>
                    </a:lnTo>
                    <a:lnTo>
                      <a:pt x="6" y="92"/>
                    </a:lnTo>
                    <a:cubicBezTo>
                      <a:pt x="5" y="92"/>
                      <a:pt x="5" y="92"/>
                      <a:pt x="5" y="92"/>
                    </a:cubicBezTo>
                    <a:cubicBezTo>
                      <a:pt x="4" y="92"/>
                      <a:pt x="3" y="93"/>
                      <a:pt x="3" y="93"/>
                    </a:cubicBezTo>
                    <a:lnTo>
                      <a:pt x="2" y="93"/>
                    </a:lnTo>
                    <a:cubicBezTo>
                      <a:pt x="2" y="92"/>
                      <a:pt x="2" y="92"/>
                      <a:pt x="2" y="92"/>
                    </a:cubicBezTo>
                    <a:cubicBezTo>
                      <a:pt x="1" y="91"/>
                      <a:pt x="1" y="91"/>
                      <a:pt x="1" y="90"/>
                    </a:cubicBezTo>
                    <a:cubicBezTo>
                      <a:pt x="0" y="89"/>
                      <a:pt x="0" y="88"/>
                      <a:pt x="0" y="87"/>
                    </a:cubicBezTo>
                    <a:cubicBezTo>
                      <a:pt x="0" y="86"/>
                      <a:pt x="0" y="86"/>
                      <a:pt x="1" y="85"/>
                    </a:cubicBezTo>
                    <a:cubicBezTo>
                      <a:pt x="1" y="84"/>
                      <a:pt x="1" y="83"/>
                      <a:pt x="1" y="82"/>
                    </a:cubicBezTo>
                    <a:lnTo>
                      <a:pt x="1" y="81"/>
                    </a:lnTo>
                    <a:lnTo>
                      <a:pt x="2" y="81"/>
                    </a:lnTo>
                    <a:cubicBezTo>
                      <a:pt x="3" y="81"/>
                      <a:pt x="4" y="81"/>
                      <a:pt x="5" y="81"/>
                    </a:cubicBezTo>
                    <a:cubicBezTo>
                      <a:pt x="7" y="80"/>
                      <a:pt x="7" y="79"/>
                      <a:pt x="7" y="77"/>
                    </a:cubicBezTo>
                    <a:cubicBezTo>
                      <a:pt x="7" y="76"/>
                      <a:pt x="7" y="75"/>
                      <a:pt x="8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1" y="75"/>
                      <a:pt x="13" y="77"/>
                      <a:pt x="14" y="78"/>
                    </a:cubicBezTo>
                    <a:lnTo>
                      <a:pt x="15" y="79"/>
                    </a:lnTo>
                    <a:cubicBezTo>
                      <a:pt x="16" y="79"/>
                      <a:pt x="17" y="78"/>
                      <a:pt x="17" y="77"/>
                    </a:cubicBezTo>
                    <a:cubicBezTo>
                      <a:pt x="18" y="76"/>
                      <a:pt x="21" y="76"/>
                      <a:pt x="23" y="76"/>
                    </a:cubicBezTo>
                    <a:cubicBezTo>
                      <a:pt x="27" y="76"/>
                      <a:pt x="29" y="76"/>
                      <a:pt x="31" y="76"/>
                    </a:cubicBezTo>
                    <a:lnTo>
                      <a:pt x="32" y="76"/>
                    </a:lnTo>
                    <a:cubicBezTo>
                      <a:pt x="33" y="76"/>
                      <a:pt x="34" y="75"/>
                      <a:pt x="34" y="75"/>
                    </a:cubicBezTo>
                    <a:cubicBezTo>
                      <a:pt x="35" y="74"/>
                      <a:pt x="35" y="74"/>
                      <a:pt x="35" y="74"/>
                    </a:cubicBezTo>
                    <a:lnTo>
                      <a:pt x="36" y="75"/>
                    </a:lnTo>
                    <a:cubicBezTo>
                      <a:pt x="36" y="76"/>
                      <a:pt x="36" y="76"/>
                      <a:pt x="37" y="76"/>
                    </a:cubicBezTo>
                    <a:lnTo>
                      <a:pt x="38" y="76"/>
                    </a:lnTo>
                    <a:lnTo>
                      <a:pt x="81" y="76"/>
                    </a:lnTo>
                    <a:lnTo>
                      <a:pt x="84" y="69"/>
                    </a:lnTo>
                    <a:lnTo>
                      <a:pt x="81" y="69"/>
                    </a:lnTo>
                    <a:lnTo>
                      <a:pt x="83" y="0"/>
                    </a:lnTo>
                    <a:lnTo>
                      <a:pt x="103" y="0"/>
                    </a:lnTo>
                    <a:cubicBezTo>
                      <a:pt x="128" y="14"/>
                      <a:pt x="158" y="31"/>
                      <a:pt x="160" y="32"/>
                    </a:cubicBezTo>
                    <a:cubicBezTo>
                      <a:pt x="162" y="32"/>
                      <a:pt x="161" y="33"/>
                      <a:pt x="161" y="34"/>
                    </a:cubicBezTo>
                    <a:cubicBezTo>
                      <a:pt x="161" y="34"/>
                      <a:pt x="161" y="35"/>
                      <a:pt x="163" y="35"/>
                    </a:cubicBezTo>
                    <a:cubicBezTo>
                      <a:pt x="165" y="36"/>
                      <a:pt x="166" y="37"/>
                      <a:pt x="167" y="38"/>
                    </a:cubicBezTo>
                    <a:cubicBezTo>
                      <a:pt x="168" y="38"/>
                      <a:pt x="168" y="38"/>
                      <a:pt x="169" y="38"/>
                    </a:cubicBezTo>
                    <a:cubicBezTo>
                      <a:pt x="170" y="39"/>
                      <a:pt x="171" y="39"/>
                      <a:pt x="172" y="39"/>
                    </a:cubicBezTo>
                    <a:cubicBezTo>
                      <a:pt x="173" y="39"/>
                      <a:pt x="175" y="39"/>
                      <a:pt x="176" y="40"/>
                    </a:cubicBezTo>
                    <a:cubicBezTo>
                      <a:pt x="177" y="42"/>
                      <a:pt x="181" y="44"/>
                      <a:pt x="182" y="44"/>
                    </a:cubicBezTo>
                    <a:cubicBezTo>
                      <a:pt x="182" y="46"/>
                      <a:pt x="182" y="47"/>
                      <a:pt x="183" y="48"/>
                    </a:cubicBezTo>
                    <a:cubicBezTo>
                      <a:pt x="184" y="49"/>
                      <a:pt x="185" y="49"/>
                      <a:pt x="185" y="49"/>
                    </a:cubicBezTo>
                    <a:cubicBezTo>
                      <a:pt x="187" y="49"/>
                      <a:pt x="190" y="49"/>
                      <a:pt x="194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2" name="Shape 3482"/>
              <p:cNvSpPr/>
              <p:nvPr/>
            </p:nvSpPr>
            <p:spPr>
              <a:xfrm>
                <a:off x="10141076" y="1018294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3" name="Shape 3483"/>
              <p:cNvSpPr/>
              <p:nvPr/>
            </p:nvSpPr>
            <p:spPr>
              <a:xfrm>
                <a:off x="10130524" y="10179420"/>
                <a:ext cx="1055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4" h="3" extrusionOk="0">
                    <a:moveTo>
                      <a:pt x="1" y="0"/>
                    </a:moveTo>
                    <a:cubicBezTo>
                      <a:pt x="2" y="0"/>
                      <a:pt x="4" y="1"/>
                      <a:pt x="4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1" y="1"/>
                      <a:pt x="-1" y="0"/>
                      <a:pt x="0" y="0"/>
                    </a:cubicBezTo>
                    <a:cubicBezTo>
                      <a:pt x="1" y="-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4" name="Shape 3484"/>
              <p:cNvSpPr/>
              <p:nvPr/>
            </p:nvSpPr>
            <p:spPr>
              <a:xfrm>
                <a:off x="10148111" y="10186465"/>
                <a:ext cx="10552" cy="0"/>
              </a:xfrm>
              <a:custGeom>
                <a:avLst/>
                <a:gdLst/>
                <a:ahLst/>
                <a:cxnLst/>
                <a:rect l="0" t="0" r="0" b="0"/>
                <a:pathLst>
                  <a:path w="4" h="1" extrusionOk="0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5" name="Shape 3485"/>
              <p:cNvSpPr/>
              <p:nvPr/>
            </p:nvSpPr>
            <p:spPr>
              <a:xfrm>
                <a:off x="10165698" y="10154808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2" y="2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-1" y="2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6" name="Shape 3486"/>
              <p:cNvSpPr/>
              <p:nvPr/>
            </p:nvSpPr>
            <p:spPr>
              <a:xfrm>
                <a:off x="10172733" y="1013722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7" name="Shape 3487"/>
              <p:cNvSpPr/>
              <p:nvPr/>
            </p:nvSpPr>
            <p:spPr>
              <a:xfrm>
                <a:off x="10105902" y="10144256"/>
                <a:ext cx="10552" cy="0"/>
              </a:xfrm>
              <a:custGeom>
                <a:avLst/>
                <a:gdLst/>
                <a:ahLst/>
                <a:cxnLst/>
                <a:rect l="0" t="0" r="0" b="0"/>
                <a:pathLst>
                  <a:path w="4" h="120000" extrusionOk="0">
                    <a:moveTo>
                      <a:pt x="4" y="0"/>
                    </a:moveTo>
                    <a:cubicBezTo>
                      <a:pt x="3" y="0"/>
                      <a:pt x="-1" y="0"/>
                      <a:pt x="1" y="0"/>
                    </a:cubicBezTo>
                    <a:cubicBezTo>
                      <a:pt x="1" y="0"/>
                      <a:pt x="4" y="0"/>
                      <a:pt x="4" y="0"/>
                    </a:cubicBezTo>
                    <a:cubicBezTo>
                      <a:pt x="4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8" name="Shape 3488"/>
              <p:cNvSpPr/>
              <p:nvPr/>
            </p:nvSpPr>
            <p:spPr>
              <a:xfrm>
                <a:off x="10088315" y="10133704"/>
                <a:ext cx="7035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3" h="2" extrusionOk="0">
                    <a:moveTo>
                      <a:pt x="1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1"/>
                      <a:pt x="4" y="2"/>
                      <a:pt x="1" y="2"/>
                    </a:cubicBezTo>
                    <a:cubicBezTo>
                      <a:pt x="-1" y="2"/>
                      <a:pt x="1" y="1"/>
                      <a:pt x="1" y="0"/>
                    </a:cubicBezTo>
                    <a:cubicBezTo>
                      <a:pt x="2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89" name="Shape 3489"/>
              <p:cNvSpPr/>
              <p:nvPr/>
            </p:nvSpPr>
            <p:spPr>
              <a:xfrm>
                <a:off x="10074246" y="10126669"/>
                <a:ext cx="14070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5" h="2" extrusionOk="0">
                    <a:moveTo>
                      <a:pt x="4" y="1"/>
                    </a:moveTo>
                    <a:cubicBezTo>
                      <a:pt x="6" y="0"/>
                      <a:pt x="3" y="2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ubicBezTo>
                      <a:pt x="4" y="0"/>
                      <a:pt x="5" y="0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0" name="Shape 3490"/>
              <p:cNvSpPr/>
              <p:nvPr/>
            </p:nvSpPr>
            <p:spPr>
              <a:xfrm>
                <a:off x="12564576" y="9658853"/>
                <a:ext cx="59796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18" h="14" extrusionOk="0">
                    <a:moveTo>
                      <a:pt x="18" y="5"/>
                    </a:moveTo>
                    <a:lnTo>
                      <a:pt x="17" y="5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7"/>
                    </a:lnTo>
                    <a:cubicBezTo>
                      <a:pt x="15" y="7"/>
                      <a:pt x="14" y="8"/>
                      <a:pt x="13" y="8"/>
                    </a:cubicBezTo>
                    <a:cubicBezTo>
                      <a:pt x="13" y="8"/>
                      <a:pt x="12" y="8"/>
                      <a:pt x="12" y="9"/>
                    </a:cubicBezTo>
                    <a:cubicBezTo>
                      <a:pt x="11" y="9"/>
                      <a:pt x="9" y="11"/>
                      <a:pt x="8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lnTo>
                      <a:pt x="3" y="14"/>
                    </a:lnTo>
                    <a:lnTo>
                      <a:pt x="2" y="14"/>
                    </a:lnTo>
                    <a:cubicBezTo>
                      <a:pt x="1" y="14"/>
                      <a:pt x="1" y="13"/>
                      <a:pt x="0" y="13"/>
                    </a:cubicBezTo>
                    <a:lnTo>
                      <a:pt x="0" y="12"/>
                    </a:lnTo>
                    <a:lnTo>
                      <a:pt x="1" y="11"/>
                    </a:lnTo>
                    <a:cubicBezTo>
                      <a:pt x="1" y="11"/>
                      <a:pt x="2" y="9"/>
                      <a:pt x="3" y="8"/>
                    </a:cubicBezTo>
                    <a:cubicBezTo>
                      <a:pt x="5" y="6"/>
                      <a:pt x="7" y="4"/>
                      <a:pt x="7" y="3"/>
                    </a:cubicBezTo>
                    <a:lnTo>
                      <a:pt x="7" y="2"/>
                    </a:lnTo>
                    <a:cubicBezTo>
                      <a:pt x="8" y="1"/>
                      <a:pt x="8" y="1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lnTo>
                      <a:pt x="12" y="1"/>
                    </a:lnTo>
                    <a:cubicBezTo>
                      <a:pt x="12" y="1"/>
                      <a:pt x="12" y="2"/>
                      <a:pt x="13" y="2"/>
                    </a:cubicBezTo>
                    <a:lnTo>
                      <a:pt x="14" y="2"/>
                    </a:lnTo>
                    <a:cubicBezTo>
                      <a:pt x="14" y="3"/>
                      <a:pt x="15" y="3"/>
                      <a:pt x="15" y="3"/>
                    </a:cubicBezTo>
                    <a:lnTo>
                      <a:pt x="16" y="3"/>
                    </a:lnTo>
                    <a:cubicBezTo>
                      <a:pt x="17" y="4"/>
                      <a:pt x="18" y="4"/>
                      <a:pt x="18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1" name="Shape 3491"/>
              <p:cNvSpPr/>
              <p:nvPr/>
            </p:nvSpPr>
            <p:spPr>
              <a:xfrm>
                <a:off x="13004254" y="9792514"/>
                <a:ext cx="80901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4" h="12" extrusionOk="0">
                    <a:moveTo>
                      <a:pt x="24" y="12"/>
                    </a:moveTo>
                    <a:lnTo>
                      <a:pt x="23" y="12"/>
                    </a:lnTo>
                    <a:cubicBezTo>
                      <a:pt x="23" y="12"/>
                      <a:pt x="22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2"/>
                      <a:pt x="19" y="12"/>
                      <a:pt x="17" y="12"/>
                    </a:cubicBezTo>
                    <a:lnTo>
                      <a:pt x="14" y="12"/>
                    </a:lnTo>
                    <a:lnTo>
                      <a:pt x="13" y="12"/>
                    </a:lnTo>
                    <a:cubicBezTo>
                      <a:pt x="12" y="12"/>
                      <a:pt x="11" y="12"/>
                      <a:pt x="11" y="12"/>
                    </a:cubicBezTo>
                    <a:lnTo>
                      <a:pt x="10" y="12"/>
                    </a:lnTo>
                    <a:cubicBezTo>
                      <a:pt x="10" y="11"/>
                      <a:pt x="11" y="10"/>
                      <a:pt x="11" y="9"/>
                    </a:cubicBez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cubicBezTo>
                      <a:pt x="5" y="9"/>
                      <a:pt x="4" y="9"/>
                      <a:pt x="3" y="8"/>
                    </a:cubicBezTo>
                    <a:cubicBezTo>
                      <a:pt x="2" y="8"/>
                      <a:pt x="1" y="8"/>
                      <a:pt x="1" y="7"/>
                    </a:cubicBezTo>
                    <a:lnTo>
                      <a:pt x="0" y="7"/>
                    </a:ln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3" y="6"/>
                      <a:pt x="4" y="5"/>
                    </a:cubicBezTo>
                    <a:cubicBezTo>
                      <a:pt x="4" y="5"/>
                      <a:pt x="4" y="4"/>
                      <a:pt x="5" y="3"/>
                    </a:cubicBezTo>
                    <a:lnTo>
                      <a:pt x="5" y="2"/>
                    </a:lnTo>
                    <a:cubicBezTo>
                      <a:pt x="6" y="1"/>
                      <a:pt x="7" y="1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5" y="1"/>
                      <a:pt x="16" y="1"/>
                    </a:cubicBezTo>
                    <a:lnTo>
                      <a:pt x="17" y="1"/>
                    </a:lnTo>
                    <a:lnTo>
                      <a:pt x="17" y="2"/>
                    </a:lnTo>
                    <a:cubicBezTo>
                      <a:pt x="17" y="2"/>
                      <a:pt x="19" y="2"/>
                      <a:pt x="18" y="3"/>
                    </a:cubicBezTo>
                    <a:lnTo>
                      <a:pt x="17" y="3"/>
                    </a:lnTo>
                    <a:lnTo>
                      <a:pt x="16" y="3"/>
                    </a:lnTo>
                    <a:cubicBezTo>
                      <a:pt x="15" y="3"/>
                      <a:pt x="14" y="3"/>
                      <a:pt x="14" y="3"/>
                    </a:cubicBezTo>
                    <a:cubicBezTo>
                      <a:pt x="14" y="5"/>
                      <a:pt x="15" y="6"/>
                      <a:pt x="17" y="7"/>
                    </a:cubicBezTo>
                    <a:cubicBezTo>
                      <a:pt x="20" y="7"/>
                      <a:pt x="20" y="8"/>
                      <a:pt x="20" y="9"/>
                    </a:cubicBezTo>
                    <a:cubicBezTo>
                      <a:pt x="21" y="9"/>
                      <a:pt x="21" y="9"/>
                      <a:pt x="21" y="10"/>
                    </a:cubicBezTo>
                    <a:cubicBezTo>
                      <a:pt x="22" y="10"/>
                      <a:pt x="23" y="11"/>
                      <a:pt x="23" y="11"/>
                    </a:cubicBezTo>
                    <a:cubicBezTo>
                      <a:pt x="24" y="12"/>
                      <a:pt x="24" y="12"/>
                      <a:pt x="24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2" name="Shape 3492"/>
              <p:cNvSpPr/>
              <p:nvPr/>
            </p:nvSpPr>
            <p:spPr>
              <a:xfrm>
                <a:off x="13085154" y="983120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3" name="Shape 3493"/>
              <p:cNvSpPr/>
              <p:nvPr/>
            </p:nvSpPr>
            <p:spPr>
              <a:xfrm>
                <a:off x="13204745" y="994376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4" name="Shape 3494"/>
              <p:cNvSpPr/>
              <p:nvPr/>
            </p:nvSpPr>
            <p:spPr>
              <a:xfrm>
                <a:off x="13211781" y="995078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5" name="Shape 3495"/>
              <p:cNvSpPr/>
              <p:nvPr/>
            </p:nvSpPr>
            <p:spPr>
              <a:xfrm>
                <a:off x="13176606" y="9898027"/>
                <a:ext cx="38692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12" h="14" extrusionOk="0">
                    <a:moveTo>
                      <a:pt x="11" y="9"/>
                    </a:moveTo>
                    <a:cubicBezTo>
                      <a:pt x="11" y="10"/>
                      <a:pt x="10" y="10"/>
                      <a:pt x="10" y="11"/>
                    </a:cubicBezTo>
                    <a:cubicBezTo>
                      <a:pt x="9" y="11"/>
                      <a:pt x="8" y="12"/>
                      <a:pt x="8" y="13"/>
                    </a:cubicBezTo>
                    <a:lnTo>
                      <a:pt x="9" y="13"/>
                    </a:lnTo>
                    <a:cubicBezTo>
                      <a:pt x="9" y="13"/>
                      <a:pt x="9" y="14"/>
                      <a:pt x="8" y="14"/>
                    </a:cubicBez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2" y="13"/>
                      <a:pt x="1" y="12"/>
                    </a:cubicBezTo>
                    <a:lnTo>
                      <a:pt x="1" y="11"/>
                    </a:lnTo>
                    <a:cubicBezTo>
                      <a:pt x="1" y="10"/>
                      <a:pt x="1" y="9"/>
                      <a:pt x="0" y="8"/>
                    </a:cubicBezTo>
                    <a:lnTo>
                      <a:pt x="0" y="7"/>
                    </a:lnTo>
                    <a:cubicBezTo>
                      <a:pt x="0" y="6"/>
                      <a:pt x="0" y="5"/>
                      <a:pt x="1" y="4"/>
                    </a:cubicBezTo>
                    <a:cubicBezTo>
                      <a:pt x="2" y="3"/>
                      <a:pt x="2" y="3"/>
                      <a:pt x="2" y="2"/>
                    </a:cubicBezTo>
                    <a:lnTo>
                      <a:pt x="3" y="2"/>
                    </a:ln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cubicBezTo>
                      <a:pt x="10" y="2"/>
                      <a:pt x="10" y="3"/>
                      <a:pt x="10" y="4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2" y="8"/>
                      <a:pt x="12" y="9"/>
                      <a:pt x="11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6" name="Shape 3496"/>
              <p:cNvSpPr/>
              <p:nvPr/>
            </p:nvSpPr>
            <p:spPr>
              <a:xfrm>
                <a:off x="13211781" y="995078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7" name="Shape 3497"/>
              <p:cNvSpPr/>
              <p:nvPr/>
            </p:nvSpPr>
            <p:spPr>
              <a:xfrm>
                <a:off x="13074602" y="978899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8" name="Shape 3498"/>
              <p:cNvSpPr/>
              <p:nvPr/>
            </p:nvSpPr>
            <p:spPr>
              <a:xfrm>
                <a:off x="12462562" y="9630713"/>
                <a:ext cx="84418" cy="31657"/>
              </a:xfrm>
              <a:custGeom>
                <a:avLst/>
                <a:gdLst/>
                <a:ahLst/>
                <a:cxnLst/>
                <a:rect l="0" t="0" r="0" b="0"/>
                <a:pathLst>
                  <a:path w="25" h="10" extrusionOk="0">
                    <a:moveTo>
                      <a:pt x="9" y="10"/>
                    </a:moveTo>
                    <a:lnTo>
                      <a:pt x="8" y="9"/>
                    </a:ln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lnTo>
                      <a:pt x="3" y="8"/>
                    </a:ln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lnTo>
                      <a:pt x="9" y="2"/>
                    </a:lnTo>
                    <a:cubicBezTo>
                      <a:pt x="10" y="2"/>
                      <a:pt x="11" y="3"/>
                      <a:pt x="11" y="3"/>
                    </a:cubicBezTo>
                    <a:cubicBezTo>
                      <a:pt x="12" y="3"/>
                      <a:pt x="14" y="3"/>
                      <a:pt x="15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8" y="3"/>
                      <a:pt x="19" y="2"/>
                      <a:pt x="20" y="2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2" y="1"/>
                      <a:pt x="24" y="0"/>
                      <a:pt x="25" y="0"/>
                    </a:cubicBezTo>
                    <a:lnTo>
                      <a:pt x="25" y="1"/>
                    </a:lnTo>
                    <a:lnTo>
                      <a:pt x="24" y="2"/>
                    </a:ln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2" y="3"/>
                      <a:pt x="21" y="3"/>
                    </a:cubicBezTo>
                    <a:lnTo>
                      <a:pt x="21" y="4"/>
                    </a:lnTo>
                    <a:cubicBezTo>
                      <a:pt x="20" y="4"/>
                      <a:pt x="20" y="4"/>
                      <a:pt x="20" y="4"/>
                    </a:cubicBezTo>
                    <a:lnTo>
                      <a:pt x="19" y="4"/>
                    </a:ln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7"/>
                    </a:cubicBezTo>
                    <a:cubicBezTo>
                      <a:pt x="21" y="7"/>
                      <a:pt x="20" y="7"/>
                      <a:pt x="19" y="7"/>
                    </a:cubicBezTo>
                    <a:lnTo>
                      <a:pt x="18" y="7"/>
                    </a:ln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lnTo>
                      <a:pt x="12" y="8"/>
                    </a:lnTo>
                    <a:cubicBezTo>
                      <a:pt x="11" y="8"/>
                      <a:pt x="11" y="8"/>
                      <a:pt x="11" y="9"/>
                    </a:cubicBezTo>
                    <a:cubicBezTo>
                      <a:pt x="10" y="9"/>
                      <a:pt x="10" y="10"/>
                      <a:pt x="9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499" name="Shape 3499"/>
              <p:cNvSpPr/>
              <p:nvPr/>
            </p:nvSpPr>
            <p:spPr>
              <a:xfrm>
                <a:off x="12138969" y="9627186"/>
                <a:ext cx="94970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28" h="8" extrusionOk="0">
                    <a:moveTo>
                      <a:pt x="13" y="8"/>
                    </a:moveTo>
                    <a:cubicBezTo>
                      <a:pt x="12" y="8"/>
                      <a:pt x="11" y="8"/>
                      <a:pt x="11" y="7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5"/>
                      <a:pt x="5" y="5"/>
                      <a:pt x="5" y="5"/>
                    </a:cubicBezTo>
                    <a:lnTo>
                      <a:pt x="4" y="5"/>
                    </a:lnTo>
                    <a:lnTo>
                      <a:pt x="3" y="5"/>
                    </a:lnTo>
                    <a:cubicBezTo>
                      <a:pt x="1" y="5"/>
                      <a:pt x="1" y="5"/>
                      <a:pt x="1" y="4"/>
                    </a:cubicBezTo>
                    <a:lnTo>
                      <a:pt x="0" y="4"/>
                    </a:ln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cubicBezTo>
                      <a:pt x="7" y="3"/>
                      <a:pt x="8" y="4"/>
                      <a:pt x="9" y="4"/>
                    </a:cubicBezTo>
                    <a:lnTo>
                      <a:pt x="10" y="4"/>
                    </a:lnTo>
                    <a:lnTo>
                      <a:pt x="11" y="4"/>
                    </a:lnTo>
                    <a:cubicBezTo>
                      <a:pt x="12" y="3"/>
                      <a:pt x="12" y="3"/>
                      <a:pt x="13" y="2"/>
                    </a:cubicBezTo>
                    <a:lnTo>
                      <a:pt x="14" y="2"/>
                    </a:lnTo>
                    <a:cubicBezTo>
                      <a:pt x="15" y="2"/>
                      <a:pt x="16" y="3"/>
                      <a:pt x="16" y="3"/>
                    </a:cubicBezTo>
                    <a:cubicBezTo>
                      <a:pt x="17" y="4"/>
                      <a:pt x="17" y="4"/>
                      <a:pt x="18" y="4"/>
                    </a:cubicBez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cubicBezTo>
                      <a:pt x="22" y="4"/>
                      <a:pt x="22" y="5"/>
                      <a:pt x="22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5" y="4"/>
                      <a:pt x="25" y="4"/>
                      <a:pt x="26" y="4"/>
                    </a:cubicBezTo>
                    <a:lnTo>
                      <a:pt x="27" y="4"/>
                    </a:lnTo>
                    <a:lnTo>
                      <a:pt x="28" y="4"/>
                    </a:lnTo>
                    <a:cubicBezTo>
                      <a:pt x="28" y="5"/>
                      <a:pt x="27" y="5"/>
                      <a:pt x="27" y="5"/>
                    </a:cubicBezTo>
                    <a:lnTo>
                      <a:pt x="27" y="6"/>
                    </a:lnTo>
                    <a:lnTo>
                      <a:pt x="26" y="6"/>
                    </a:ln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6"/>
                      <a:pt x="21" y="7"/>
                      <a:pt x="20" y="7"/>
                    </a:cubicBezTo>
                    <a:lnTo>
                      <a:pt x="18" y="8"/>
                    </a:lnTo>
                    <a:cubicBezTo>
                      <a:pt x="17" y="8"/>
                      <a:pt x="17" y="8"/>
                      <a:pt x="17" y="8"/>
                    </a:cubicBezTo>
                    <a:lnTo>
                      <a:pt x="16" y="8"/>
                    </a:lnTo>
                    <a:cubicBezTo>
                      <a:pt x="16" y="8"/>
                      <a:pt x="14" y="8"/>
                      <a:pt x="13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0" name="Shape 3500"/>
              <p:cNvSpPr/>
              <p:nvPr/>
            </p:nvSpPr>
            <p:spPr>
              <a:xfrm>
                <a:off x="12286701" y="9606091"/>
                <a:ext cx="24622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8" h="5" extrusionOk="0">
                    <a:moveTo>
                      <a:pt x="0" y="5"/>
                    </a:moveTo>
                    <a:cubicBezTo>
                      <a:pt x="0" y="5"/>
                      <a:pt x="-1" y="5"/>
                      <a:pt x="0" y="4"/>
                    </a:cubicBezTo>
                    <a:lnTo>
                      <a:pt x="0" y="3"/>
                    </a:lnTo>
                    <a:cubicBezTo>
                      <a:pt x="0" y="3"/>
                      <a:pt x="1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lnTo>
                      <a:pt x="5" y="1"/>
                    </a:lnTo>
                    <a:cubicBezTo>
                      <a:pt x="5" y="1"/>
                      <a:pt x="6" y="1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7" y="2"/>
                      <a:pt x="7" y="2"/>
                      <a:pt x="6" y="2"/>
                    </a:cubicBezTo>
                    <a:lnTo>
                      <a:pt x="5" y="2"/>
                    </a:lnTo>
                    <a:lnTo>
                      <a:pt x="5" y="3"/>
                    </a:lnTo>
                    <a:cubicBezTo>
                      <a:pt x="4" y="3"/>
                      <a:pt x="4" y="4"/>
                      <a:pt x="3" y="4"/>
                    </a:cubicBezTo>
                    <a:lnTo>
                      <a:pt x="3" y="5"/>
                    </a:lnTo>
                    <a:lnTo>
                      <a:pt x="2" y="5"/>
                    </a:lnTo>
                    <a:cubicBezTo>
                      <a:pt x="2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1" name="Shape 3501"/>
              <p:cNvSpPr/>
              <p:nvPr/>
            </p:nvSpPr>
            <p:spPr>
              <a:xfrm>
                <a:off x="12536437" y="9704579"/>
                <a:ext cx="70348" cy="109040"/>
              </a:xfrm>
              <a:custGeom>
                <a:avLst/>
                <a:gdLst/>
                <a:ahLst/>
                <a:cxnLst/>
                <a:rect l="0" t="0" r="0" b="0"/>
                <a:pathLst>
                  <a:path w="21" h="32" extrusionOk="0">
                    <a:moveTo>
                      <a:pt x="21" y="4"/>
                    </a:moveTo>
                    <a:lnTo>
                      <a:pt x="20" y="4"/>
                    </a:lnTo>
                    <a:lnTo>
                      <a:pt x="19" y="4"/>
                    </a:lnTo>
                    <a:lnTo>
                      <a:pt x="18" y="5"/>
                    </a:lnTo>
                    <a:cubicBezTo>
                      <a:pt x="17" y="6"/>
                      <a:pt x="16" y="6"/>
                      <a:pt x="15" y="8"/>
                    </a:cubicBezTo>
                    <a:cubicBezTo>
                      <a:pt x="14" y="9"/>
                      <a:pt x="13" y="10"/>
                      <a:pt x="11" y="11"/>
                    </a:cubicBezTo>
                    <a:lnTo>
                      <a:pt x="10" y="11"/>
                    </a:lnTo>
                    <a:cubicBezTo>
                      <a:pt x="9" y="12"/>
                      <a:pt x="8" y="13"/>
                      <a:pt x="7" y="13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7" y="16"/>
                      <a:pt x="8" y="16"/>
                    </a:cubicBezTo>
                    <a:lnTo>
                      <a:pt x="9" y="16"/>
                    </a:lnTo>
                    <a:cubicBezTo>
                      <a:pt x="10" y="16"/>
                      <a:pt x="10" y="16"/>
                      <a:pt x="11" y="16"/>
                    </a:cubicBezTo>
                    <a:cubicBezTo>
                      <a:pt x="12" y="16"/>
                      <a:pt x="12" y="17"/>
                      <a:pt x="12" y="18"/>
                    </a:cubicBezTo>
                    <a:lnTo>
                      <a:pt x="11" y="19"/>
                    </a:ln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1" y="23"/>
                      <a:pt x="10" y="23"/>
                    </a:cubicBezTo>
                    <a:cubicBezTo>
                      <a:pt x="10" y="25"/>
                      <a:pt x="10" y="25"/>
                      <a:pt x="9" y="25"/>
                    </a:cubicBezTo>
                    <a:lnTo>
                      <a:pt x="8" y="26"/>
                    </a:lnTo>
                    <a:cubicBezTo>
                      <a:pt x="8" y="27"/>
                      <a:pt x="8" y="27"/>
                      <a:pt x="8" y="28"/>
                    </a:cubicBezTo>
                    <a:cubicBezTo>
                      <a:pt x="8" y="29"/>
                      <a:pt x="8" y="30"/>
                      <a:pt x="8" y="30"/>
                    </a:cubicBezTo>
                    <a:lnTo>
                      <a:pt x="8" y="31"/>
                    </a:lnTo>
                    <a:cubicBezTo>
                      <a:pt x="7" y="31"/>
                      <a:pt x="6" y="31"/>
                      <a:pt x="6" y="31"/>
                    </a:cubicBezTo>
                    <a:lnTo>
                      <a:pt x="6" y="32"/>
                    </a:lnTo>
                    <a:lnTo>
                      <a:pt x="6" y="31"/>
                    </a:lnTo>
                    <a:cubicBezTo>
                      <a:pt x="5" y="31"/>
                      <a:pt x="5" y="31"/>
                      <a:pt x="5" y="31"/>
                    </a:cubicBezTo>
                    <a:lnTo>
                      <a:pt x="5" y="30"/>
                    </a:lnTo>
                    <a:lnTo>
                      <a:pt x="4" y="30"/>
                    </a:lnTo>
                    <a:lnTo>
                      <a:pt x="4" y="28"/>
                    </a:lnTo>
                    <a:cubicBezTo>
                      <a:pt x="4" y="27"/>
                      <a:pt x="4" y="27"/>
                      <a:pt x="4" y="27"/>
                    </a:cubicBezTo>
                    <a:lnTo>
                      <a:pt x="4" y="26"/>
                    </a:lnTo>
                    <a:lnTo>
                      <a:pt x="4" y="25"/>
                    </a:lnTo>
                    <a:cubicBezTo>
                      <a:pt x="3" y="24"/>
                      <a:pt x="3" y="23"/>
                      <a:pt x="3" y="22"/>
                    </a:cubicBezTo>
                    <a:cubicBezTo>
                      <a:pt x="3" y="21"/>
                      <a:pt x="4" y="21"/>
                      <a:pt x="3" y="20"/>
                    </a:cubicBezTo>
                    <a:cubicBezTo>
                      <a:pt x="3" y="19"/>
                      <a:pt x="3" y="19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2" y="16"/>
                    </a:lnTo>
                    <a:cubicBezTo>
                      <a:pt x="3" y="15"/>
                      <a:pt x="3" y="15"/>
                      <a:pt x="3" y="14"/>
                    </a:cubicBezTo>
                    <a:cubicBezTo>
                      <a:pt x="4" y="13"/>
                      <a:pt x="3" y="12"/>
                      <a:pt x="2" y="11"/>
                    </a:cubicBezTo>
                    <a:lnTo>
                      <a:pt x="1" y="11"/>
                    </a:lnTo>
                    <a:cubicBezTo>
                      <a:pt x="2" y="11"/>
                      <a:pt x="2" y="11"/>
                      <a:pt x="3" y="10"/>
                    </a:cubicBezTo>
                    <a:cubicBezTo>
                      <a:pt x="4" y="9"/>
                      <a:pt x="4" y="6"/>
                      <a:pt x="4" y="5"/>
                    </a:cubicBezTo>
                    <a:cubicBezTo>
                      <a:pt x="5" y="5"/>
                      <a:pt x="6" y="3"/>
                      <a:pt x="7" y="1"/>
                    </a:cubicBezTo>
                    <a:lnTo>
                      <a:pt x="8" y="0"/>
                    </a:lnTo>
                    <a:cubicBezTo>
                      <a:pt x="9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3" y="0"/>
                    </a:lnTo>
                    <a:cubicBezTo>
                      <a:pt x="14" y="0"/>
                      <a:pt x="14" y="0"/>
                      <a:pt x="15" y="0"/>
                    </a:cubicBezTo>
                    <a:lnTo>
                      <a:pt x="15" y="1"/>
                    </a:lnTo>
                    <a:cubicBezTo>
                      <a:pt x="15" y="2"/>
                      <a:pt x="15" y="2"/>
                      <a:pt x="15" y="3"/>
                    </a:cubicBezTo>
                    <a:lnTo>
                      <a:pt x="16" y="3"/>
                    </a:lnTo>
                    <a:cubicBezTo>
                      <a:pt x="16" y="4"/>
                      <a:pt x="17" y="4"/>
                      <a:pt x="17" y="4"/>
                    </a:cubicBez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2" name="Shape 3502"/>
              <p:cNvSpPr/>
              <p:nvPr/>
            </p:nvSpPr>
            <p:spPr>
              <a:xfrm>
                <a:off x="12557542" y="9697534"/>
                <a:ext cx="165319" cy="116075"/>
              </a:xfrm>
              <a:custGeom>
                <a:avLst/>
                <a:gdLst/>
                <a:ahLst/>
                <a:cxnLst/>
                <a:rect l="0" t="0" r="0" b="0"/>
                <a:pathLst>
                  <a:path w="48" h="34" extrusionOk="0">
                    <a:moveTo>
                      <a:pt x="48" y="7"/>
                    </a:moveTo>
                    <a:lnTo>
                      <a:pt x="48" y="8"/>
                    </a:lnTo>
                    <a:cubicBezTo>
                      <a:pt x="47" y="8"/>
                      <a:pt x="47" y="8"/>
                      <a:pt x="46" y="9"/>
                    </a:cubicBezTo>
                    <a:cubicBezTo>
                      <a:pt x="46" y="10"/>
                      <a:pt x="46" y="10"/>
                      <a:pt x="45" y="10"/>
                    </a:cubicBezTo>
                    <a:cubicBezTo>
                      <a:pt x="45" y="10"/>
                      <a:pt x="45" y="11"/>
                      <a:pt x="43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11"/>
                      <a:pt x="40" y="11"/>
                      <a:pt x="39" y="12"/>
                    </a:cubicBezTo>
                    <a:lnTo>
                      <a:pt x="38" y="12"/>
                    </a:lnTo>
                    <a:cubicBezTo>
                      <a:pt x="37" y="13"/>
                      <a:pt x="37" y="13"/>
                      <a:pt x="36" y="13"/>
                    </a:cubicBezTo>
                    <a:cubicBezTo>
                      <a:pt x="35" y="14"/>
                      <a:pt x="34" y="14"/>
                      <a:pt x="32" y="14"/>
                    </a:cubicBez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cubicBezTo>
                      <a:pt x="27" y="15"/>
                      <a:pt x="26" y="15"/>
                      <a:pt x="25" y="15"/>
                    </a:cubicBezTo>
                    <a:cubicBezTo>
                      <a:pt x="25" y="15"/>
                      <a:pt x="24" y="15"/>
                      <a:pt x="23" y="15"/>
                    </a:cubicBezTo>
                    <a:cubicBezTo>
                      <a:pt x="22" y="16"/>
                      <a:pt x="24" y="17"/>
                      <a:pt x="25" y="17"/>
                    </a:cubicBezTo>
                    <a:cubicBezTo>
                      <a:pt x="26" y="18"/>
                      <a:pt x="26" y="19"/>
                      <a:pt x="27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9" y="21"/>
                      <a:pt x="29" y="22"/>
                    </a:cubicBezTo>
                    <a:lnTo>
                      <a:pt x="30" y="22"/>
                    </a:lnTo>
                    <a:cubicBezTo>
                      <a:pt x="31" y="23"/>
                      <a:pt x="31" y="23"/>
                      <a:pt x="31" y="24"/>
                    </a:cubicBezTo>
                    <a:cubicBezTo>
                      <a:pt x="31" y="24"/>
                      <a:pt x="30" y="25"/>
                      <a:pt x="29" y="25"/>
                    </a:cubicBezTo>
                    <a:lnTo>
                      <a:pt x="28" y="25"/>
                    </a:lnTo>
                    <a:cubicBezTo>
                      <a:pt x="28" y="26"/>
                      <a:pt x="27" y="26"/>
                      <a:pt x="27" y="27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4" y="27"/>
                      <a:pt x="24" y="27"/>
                      <a:pt x="22" y="28"/>
                    </a:cubicBezTo>
                    <a:lnTo>
                      <a:pt x="21" y="28"/>
                    </a:lnTo>
                    <a:cubicBezTo>
                      <a:pt x="20" y="28"/>
                      <a:pt x="19" y="28"/>
                      <a:pt x="18" y="28"/>
                    </a:cubicBezTo>
                    <a:cubicBezTo>
                      <a:pt x="18" y="28"/>
                      <a:pt x="17" y="29"/>
                      <a:pt x="16" y="29"/>
                    </a:cubicBezTo>
                    <a:cubicBezTo>
                      <a:pt x="15" y="29"/>
                      <a:pt x="14" y="30"/>
                      <a:pt x="13" y="30"/>
                    </a:cubicBezTo>
                    <a:cubicBezTo>
                      <a:pt x="12" y="32"/>
                      <a:pt x="12" y="32"/>
                      <a:pt x="11" y="33"/>
                    </a:cubicBezTo>
                    <a:cubicBezTo>
                      <a:pt x="10" y="33"/>
                      <a:pt x="10" y="33"/>
                      <a:pt x="9" y="33"/>
                    </a:cubicBezTo>
                    <a:lnTo>
                      <a:pt x="8" y="33"/>
                    </a:lnTo>
                    <a:lnTo>
                      <a:pt x="7" y="33"/>
                    </a:lnTo>
                    <a:cubicBezTo>
                      <a:pt x="7" y="34"/>
                      <a:pt x="7" y="34"/>
                      <a:pt x="7" y="34"/>
                    </a:cubicBezTo>
                    <a:cubicBezTo>
                      <a:pt x="6" y="34"/>
                      <a:pt x="6" y="34"/>
                      <a:pt x="5" y="34"/>
                    </a:cubicBezTo>
                    <a:lnTo>
                      <a:pt x="4" y="34"/>
                    </a:lnTo>
                    <a:cubicBezTo>
                      <a:pt x="3" y="34"/>
                      <a:pt x="3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1"/>
                      <a:pt x="2" y="30"/>
                    </a:cubicBezTo>
                    <a:cubicBezTo>
                      <a:pt x="2" y="29"/>
                      <a:pt x="2" y="29"/>
                      <a:pt x="2" y="28"/>
                    </a:cubicBezTo>
                    <a:lnTo>
                      <a:pt x="3" y="27"/>
                    </a:lnTo>
                    <a:cubicBezTo>
                      <a:pt x="4" y="27"/>
                      <a:pt x="4" y="27"/>
                      <a:pt x="4" y="25"/>
                    </a:cubicBezTo>
                    <a:cubicBezTo>
                      <a:pt x="5" y="25"/>
                      <a:pt x="4" y="24"/>
                      <a:pt x="4" y="24"/>
                    </a:cubicBezTo>
                    <a:cubicBezTo>
                      <a:pt x="4" y="23"/>
                      <a:pt x="4" y="23"/>
                      <a:pt x="4" y="22"/>
                    </a:cubicBezTo>
                    <a:lnTo>
                      <a:pt x="5" y="21"/>
                    </a:lnTo>
                    <a:lnTo>
                      <a:pt x="6" y="20"/>
                    </a:lnTo>
                    <a:cubicBezTo>
                      <a:pt x="6" y="19"/>
                      <a:pt x="6" y="18"/>
                      <a:pt x="5" y="18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0" y="17"/>
                      <a:pt x="0" y="17"/>
                    </a:cubicBezTo>
                    <a:cubicBezTo>
                      <a:pt x="0" y="17"/>
                      <a:pt x="0" y="16"/>
                      <a:pt x="1" y="15"/>
                    </a:cubicBezTo>
                    <a:cubicBezTo>
                      <a:pt x="2" y="15"/>
                      <a:pt x="3" y="14"/>
                      <a:pt x="4" y="13"/>
                    </a:cubicBezTo>
                    <a:lnTo>
                      <a:pt x="5" y="13"/>
                    </a:lnTo>
                    <a:cubicBezTo>
                      <a:pt x="7" y="12"/>
                      <a:pt x="8" y="11"/>
                      <a:pt x="9" y="10"/>
                    </a:cubicBezTo>
                    <a:cubicBezTo>
                      <a:pt x="10" y="8"/>
                      <a:pt x="11" y="8"/>
                      <a:pt x="12" y="7"/>
                    </a:cubicBezTo>
                    <a:lnTo>
                      <a:pt x="13" y="6"/>
                    </a:lnTo>
                    <a:lnTo>
                      <a:pt x="14" y="6"/>
                    </a:lnTo>
                    <a:lnTo>
                      <a:pt x="15" y="6"/>
                    </a:lnTo>
                    <a:cubicBezTo>
                      <a:pt x="16" y="6"/>
                      <a:pt x="16" y="6"/>
                      <a:pt x="16" y="7"/>
                    </a:cubicBezTo>
                    <a:lnTo>
                      <a:pt x="17" y="7"/>
                    </a:lnTo>
                    <a:cubicBezTo>
                      <a:pt x="17" y="7"/>
                      <a:pt x="18" y="8"/>
                      <a:pt x="19" y="8"/>
                    </a:cubicBezTo>
                    <a:lnTo>
                      <a:pt x="20" y="8"/>
                    </a:lnTo>
                    <a:cubicBezTo>
                      <a:pt x="21" y="8"/>
                      <a:pt x="21" y="8"/>
                      <a:pt x="22" y="8"/>
                    </a:cubicBezTo>
                    <a:lnTo>
                      <a:pt x="23" y="8"/>
                    </a:lnTo>
                    <a:cubicBezTo>
                      <a:pt x="24" y="7"/>
                      <a:pt x="24" y="7"/>
                      <a:pt x="24" y="7"/>
                    </a:cubicBezTo>
                    <a:lnTo>
                      <a:pt x="25" y="7"/>
                    </a:lnTo>
                    <a:cubicBezTo>
                      <a:pt x="26" y="7"/>
                      <a:pt x="28" y="6"/>
                      <a:pt x="29" y="6"/>
                    </a:cubicBezTo>
                    <a:cubicBezTo>
                      <a:pt x="29" y="6"/>
                      <a:pt x="30" y="6"/>
                      <a:pt x="31" y="5"/>
                    </a:cubicBezTo>
                    <a:cubicBezTo>
                      <a:pt x="32" y="5"/>
                      <a:pt x="32" y="5"/>
                      <a:pt x="33" y="4"/>
                    </a:cubicBezTo>
                    <a:lnTo>
                      <a:pt x="34" y="4"/>
                    </a:lnTo>
                    <a:cubicBezTo>
                      <a:pt x="35" y="3"/>
                      <a:pt x="36" y="3"/>
                      <a:pt x="37" y="2"/>
                    </a:cubicBezTo>
                    <a:lnTo>
                      <a:pt x="38" y="2"/>
                    </a:lnTo>
                    <a:cubicBezTo>
                      <a:pt x="39" y="2"/>
                      <a:pt x="39" y="2"/>
                      <a:pt x="40" y="1"/>
                    </a:cubicBezTo>
                    <a:cubicBezTo>
                      <a:pt x="41" y="1"/>
                      <a:pt x="42" y="1"/>
                      <a:pt x="43" y="1"/>
                    </a:cubicBezTo>
                    <a:lnTo>
                      <a:pt x="43" y="0"/>
                    </a:lnTo>
                    <a:cubicBezTo>
                      <a:pt x="44" y="0"/>
                      <a:pt x="44" y="0"/>
                      <a:pt x="44" y="0"/>
                    </a:cubicBezTo>
                    <a:lnTo>
                      <a:pt x="45" y="0"/>
                    </a:lnTo>
                    <a:cubicBezTo>
                      <a:pt x="45" y="1"/>
                      <a:pt x="45" y="2"/>
                      <a:pt x="46" y="3"/>
                    </a:cubicBezTo>
                    <a:lnTo>
                      <a:pt x="46" y="5"/>
                    </a:lnTo>
                    <a:cubicBezTo>
                      <a:pt x="46" y="6"/>
                      <a:pt x="47" y="6"/>
                      <a:pt x="47" y="6"/>
                    </a:cubicBezTo>
                    <a:cubicBezTo>
                      <a:pt x="47" y="6"/>
                      <a:pt x="48" y="6"/>
                      <a:pt x="48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3" name="Shape 3503"/>
              <p:cNvSpPr/>
              <p:nvPr/>
            </p:nvSpPr>
            <p:spPr>
              <a:xfrm>
                <a:off x="12877627" y="10316609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4" name="Shape 3504"/>
              <p:cNvSpPr/>
              <p:nvPr/>
            </p:nvSpPr>
            <p:spPr>
              <a:xfrm>
                <a:off x="11766113" y="9606091"/>
                <a:ext cx="7035" cy="0"/>
              </a:xfrm>
              <a:custGeom>
                <a:avLst/>
                <a:gdLst/>
                <a:ahLst/>
                <a:cxnLst/>
                <a:rect l="0" t="0" r="0" b="0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5" name="Shape 3505"/>
              <p:cNvSpPr/>
              <p:nvPr/>
            </p:nvSpPr>
            <p:spPr>
              <a:xfrm>
                <a:off x="11766113" y="9609609"/>
                <a:ext cx="1055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4" h="3" extrusionOk="0">
                    <a:moveTo>
                      <a:pt x="4" y="2"/>
                    </a:moveTo>
                    <a:lnTo>
                      <a:pt x="4" y="1"/>
                    </a:ln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-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6" name="Shape 3506"/>
              <p:cNvSpPr/>
              <p:nvPr/>
            </p:nvSpPr>
            <p:spPr>
              <a:xfrm>
                <a:off x="10577236" y="10130186"/>
                <a:ext cx="154766" cy="87935"/>
              </a:xfrm>
              <a:custGeom>
                <a:avLst/>
                <a:gdLst/>
                <a:ahLst/>
                <a:cxnLst/>
                <a:rect l="0" t="0" r="0" b="0"/>
                <a:pathLst>
                  <a:path w="45" h="26" extrusionOk="0">
                    <a:moveTo>
                      <a:pt x="45" y="13"/>
                    </a:moveTo>
                    <a:cubicBezTo>
                      <a:pt x="45" y="20"/>
                      <a:pt x="35" y="26"/>
                      <a:pt x="23" y="26"/>
                    </a:cubicBezTo>
                    <a:cubicBezTo>
                      <a:pt x="10" y="26"/>
                      <a:pt x="0" y="20"/>
                      <a:pt x="0" y="13"/>
                    </a:cubicBezTo>
                    <a:cubicBezTo>
                      <a:pt x="0" y="6"/>
                      <a:pt x="10" y="0"/>
                      <a:pt x="23" y="0"/>
                    </a:cubicBezTo>
                    <a:cubicBezTo>
                      <a:pt x="35" y="0"/>
                      <a:pt x="45" y="6"/>
                      <a:pt x="45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3507" name="Shape 3507"/>
            <p:cNvGrpSpPr/>
            <p:nvPr/>
          </p:nvGrpSpPr>
          <p:grpSpPr>
            <a:xfrm>
              <a:off x="5874289" y="4130961"/>
              <a:ext cx="3737255" cy="1582833"/>
              <a:chOff x="10928978" y="8163951"/>
              <a:chExt cx="7474510" cy="3165665"/>
            </a:xfrm>
          </p:grpSpPr>
          <p:sp>
            <p:nvSpPr>
              <p:cNvPr id="3508" name="Shape 3508"/>
              <p:cNvSpPr/>
              <p:nvPr/>
            </p:nvSpPr>
            <p:spPr>
              <a:xfrm>
                <a:off x="11583217" y="958498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09" name="Shape 3509"/>
              <p:cNvSpPr/>
              <p:nvPr/>
            </p:nvSpPr>
            <p:spPr>
              <a:xfrm>
                <a:off x="10928978" y="9423186"/>
                <a:ext cx="151249" cy="147731"/>
              </a:xfrm>
              <a:custGeom>
                <a:avLst/>
                <a:gdLst/>
                <a:ahLst/>
                <a:cxnLst/>
                <a:rect l="0" t="0" r="0" b="0"/>
                <a:pathLst>
                  <a:path w="44" h="43" extrusionOk="0">
                    <a:moveTo>
                      <a:pt x="44" y="5"/>
                    </a:moveTo>
                    <a:cubicBezTo>
                      <a:pt x="44" y="6"/>
                      <a:pt x="43" y="6"/>
                      <a:pt x="42" y="6"/>
                    </a:cubicBezTo>
                    <a:cubicBezTo>
                      <a:pt x="41" y="6"/>
                      <a:pt x="40" y="6"/>
                      <a:pt x="40" y="6"/>
                    </a:cubicBezTo>
                    <a:cubicBezTo>
                      <a:pt x="40" y="7"/>
                      <a:pt x="39" y="7"/>
                      <a:pt x="39" y="7"/>
                    </a:cubicBezTo>
                    <a:cubicBezTo>
                      <a:pt x="38" y="7"/>
                      <a:pt x="38" y="7"/>
                      <a:pt x="38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5" y="8"/>
                      <a:pt x="35" y="8"/>
                    </a:cubicBezTo>
                    <a:lnTo>
                      <a:pt x="35" y="7"/>
                    </a:lnTo>
                    <a:cubicBezTo>
                      <a:pt x="34" y="7"/>
                      <a:pt x="33" y="8"/>
                      <a:pt x="33" y="9"/>
                    </a:cubicBezTo>
                    <a:lnTo>
                      <a:pt x="33" y="10"/>
                    </a:lnTo>
                    <a:lnTo>
                      <a:pt x="33" y="11"/>
                    </a:lnTo>
                    <a:cubicBezTo>
                      <a:pt x="33" y="11"/>
                      <a:pt x="33" y="12"/>
                      <a:pt x="33" y="13"/>
                    </a:cubicBezTo>
                    <a:cubicBezTo>
                      <a:pt x="33" y="13"/>
                      <a:pt x="33" y="14"/>
                      <a:pt x="32" y="14"/>
                    </a:cubicBezTo>
                    <a:cubicBezTo>
                      <a:pt x="32" y="14"/>
                      <a:pt x="32" y="15"/>
                      <a:pt x="31" y="15"/>
                    </a:cubicBezTo>
                    <a:lnTo>
                      <a:pt x="31" y="16"/>
                    </a:lnTo>
                    <a:cubicBezTo>
                      <a:pt x="31" y="16"/>
                      <a:pt x="31" y="17"/>
                      <a:pt x="32" y="17"/>
                    </a:cubicBezTo>
                    <a:lnTo>
                      <a:pt x="32" y="18"/>
                    </a:lnTo>
                    <a:lnTo>
                      <a:pt x="31" y="19"/>
                    </a:ln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7" y="20"/>
                      <a:pt x="26" y="20"/>
                      <a:pt x="26" y="21"/>
                    </a:cubicBezTo>
                    <a:lnTo>
                      <a:pt x="25" y="21"/>
                    </a:lnTo>
                    <a:lnTo>
                      <a:pt x="24" y="21"/>
                    </a:lnTo>
                    <a:cubicBezTo>
                      <a:pt x="24" y="22"/>
                      <a:pt x="24" y="22"/>
                      <a:pt x="24" y="22"/>
                    </a:cubicBezTo>
                    <a:lnTo>
                      <a:pt x="24" y="23"/>
                    </a:lnTo>
                    <a:cubicBezTo>
                      <a:pt x="25" y="23"/>
                      <a:pt x="25" y="23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lnTo>
                      <a:pt x="26" y="25"/>
                    </a:lnTo>
                    <a:cubicBezTo>
                      <a:pt x="27" y="25"/>
                      <a:pt x="27" y="25"/>
                      <a:pt x="27" y="25"/>
                    </a:cubicBezTo>
                    <a:lnTo>
                      <a:pt x="27" y="26"/>
                    </a:lnTo>
                    <a:cubicBezTo>
                      <a:pt x="26" y="27"/>
                      <a:pt x="26" y="27"/>
                      <a:pt x="25" y="28"/>
                    </a:cubicBezTo>
                    <a:cubicBezTo>
                      <a:pt x="24" y="29"/>
                      <a:pt x="23" y="29"/>
                      <a:pt x="22" y="30"/>
                    </a:cubicBezTo>
                    <a:lnTo>
                      <a:pt x="22" y="31"/>
                    </a:lnTo>
                    <a:cubicBezTo>
                      <a:pt x="22" y="31"/>
                      <a:pt x="22" y="32"/>
                      <a:pt x="2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5" y="32"/>
                      <a:pt x="24" y="32"/>
                    </a:cubicBezTo>
                    <a:lnTo>
                      <a:pt x="24" y="33"/>
                    </a:lnTo>
                    <a:cubicBezTo>
                      <a:pt x="23" y="33"/>
                      <a:pt x="23" y="33"/>
                      <a:pt x="23" y="33"/>
                    </a:cubicBezTo>
                    <a:lnTo>
                      <a:pt x="22" y="33"/>
                    </a:lnTo>
                    <a:cubicBezTo>
                      <a:pt x="22" y="34"/>
                      <a:pt x="21" y="34"/>
                      <a:pt x="21" y="34"/>
                    </a:cubicBezTo>
                    <a:cubicBezTo>
                      <a:pt x="21" y="35"/>
                      <a:pt x="20" y="35"/>
                      <a:pt x="20" y="36"/>
                    </a:cubicBezTo>
                    <a:cubicBezTo>
                      <a:pt x="20" y="36"/>
                      <a:pt x="19" y="36"/>
                      <a:pt x="19" y="37"/>
                    </a:cubicBezTo>
                    <a:lnTo>
                      <a:pt x="19" y="38"/>
                    </a:lnTo>
                    <a:lnTo>
                      <a:pt x="19" y="39"/>
                    </a:lnTo>
                    <a:cubicBezTo>
                      <a:pt x="19" y="40"/>
                      <a:pt x="19" y="40"/>
                      <a:pt x="19" y="41"/>
                    </a:cubicBezTo>
                    <a:lnTo>
                      <a:pt x="19" y="42"/>
                    </a:lnTo>
                    <a:cubicBezTo>
                      <a:pt x="17" y="43"/>
                      <a:pt x="15" y="43"/>
                      <a:pt x="12" y="43"/>
                    </a:cubicBezTo>
                    <a:cubicBezTo>
                      <a:pt x="11" y="43"/>
                      <a:pt x="9" y="43"/>
                      <a:pt x="8" y="42"/>
                    </a:cubicBezTo>
                    <a:cubicBezTo>
                      <a:pt x="7" y="42"/>
                      <a:pt x="6" y="41"/>
                      <a:pt x="5" y="41"/>
                    </a:cubicBezTo>
                    <a:cubicBezTo>
                      <a:pt x="4" y="41"/>
                      <a:pt x="4" y="42"/>
                      <a:pt x="4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2"/>
                      <a:pt x="1" y="42"/>
                      <a:pt x="1" y="41"/>
                    </a:cubicBezTo>
                    <a:cubicBezTo>
                      <a:pt x="0" y="41"/>
                      <a:pt x="0" y="41"/>
                      <a:pt x="1" y="41"/>
                    </a:cubicBezTo>
                    <a:cubicBezTo>
                      <a:pt x="2" y="40"/>
                      <a:pt x="4" y="37"/>
                      <a:pt x="4" y="36"/>
                    </a:cubicBezTo>
                    <a:cubicBezTo>
                      <a:pt x="4" y="36"/>
                      <a:pt x="4" y="35"/>
                      <a:pt x="4" y="33"/>
                    </a:cubicBezTo>
                    <a:cubicBezTo>
                      <a:pt x="5" y="33"/>
                      <a:pt x="5" y="32"/>
                      <a:pt x="5" y="32"/>
                    </a:cubicBezTo>
                    <a:cubicBezTo>
                      <a:pt x="5" y="31"/>
                      <a:pt x="5" y="31"/>
                      <a:pt x="5" y="31"/>
                    </a:cubicBezTo>
                    <a:lnTo>
                      <a:pt x="6" y="31"/>
                    </a:lnTo>
                    <a:lnTo>
                      <a:pt x="7" y="31"/>
                    </a:lnTo>
                    <a:lnTo>
                      <a:pt x="6" y="31"/>
                    </a:lnTo>
                    <a:cubicBezTo>
                      <a:pt x="6" y="30"/>
                      <a:pt x="6" y="30"/>
                      <a:pt x="5" y="30"/>
                    </a:cubicBezTo>
                    <a:lnTo>
                      <a:pt x="4" y="30"/>
                    </a:lnTo>
                    <a:cubicBezTo>
                      <a:pt x="4" y="31"/>
                      <a:pt x="3" y="31"/>
                      <a:pt x="3" y="31"/>
                    </a:cubicBezTo>
                    <a:cubicBezTo>
                      <a:pt x="2" y="31"/>
                      <a:pt x="2" y="31"/>
                      <a:pt x="2" y="31"/>
                    </a:cubicBezTo>
                    <a:lnTo>
                      <a:pt x="2" y="30"/>
                    </a:lnTo>
                    <a:cubicBezTo>
                      <a:pt x="2" y="30"/>
                      <a:pt x="3" y="29"/>
                      <a:pt x="4" y="29"/>
                    </a:cubicBezTo>
                    <a:cubicBezTo>
                      <a:pt x="5" y="28"/>
                      <a:pt x="6" y="28"/>
                      <a:pt x="6" y="28"/>
                    </a:cubicBezTo>
                    <a:lnTo>
                      <a:pt x="5" y="27"/>
                    </a:lnTo>
                    <a:cubicBezTo>
                      <a:pt x="4" y="27"/>
                      <a:pt x="4" y="27"/>
                      <a:pt x="3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0" y="26"/>
                      <a:pt x="1" y="26"/>
                      <a:pt x="1" y="25"/>
                    </a:cubicBezTo>
                    <a:lnTo>
                      <a:pt x="2" y="25"/>
                    </a:lnTo>
                    <a:lnTo>
                      <a:pt x="2" y="24"/>
                    </a:lnTo>
                    <a:cubicBezTo>
                      <a:pt x="2" y="23"/>
                      <a:pt x="2" y="22"/>
                      <a:pt x="3" y="22"/>
                    </a:cubicBezTo>
                    <a:lnTo>
                      <a:pt x="4" y="22"/>
                    </a:ln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8" y="19"/>
                      <a:pt x="9" y="18"/>
                      <a:pt x="9" y="18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10" y="16"/>
                    </a:lnTo>
                    <a:cubicBezTo>
                      <a:pt x="10" y="16"/>
                      <a:pt x="9" y="15"/>
                      <a:pt x="11" y="14"/>
                    </a:cubicBezTo>
                    <a:cubicBezTo>
                      <a:pt x="12" y="14"/>
                      <a:pt x="15" y="12"/>
                      <a:pt x="15" y="11"/>
                    </a:cubicBezTo>
                    <a:lnTo>
                      <a:pt x="14" y="11"/>
                    </a:lnTo>
                    <a:lnTo>
                      <a:pt x="14" y="10"/>
                    </a:lnTo>
                    <a:cubicBezTo>
                      <a:pt x="15" y="10"/>
                      <a:pt x="15" y="8"/>
                      <a:pt x="15" y="6"/>
                    </a:cubicBezTo>
                    <a:cubicBezTo>
                      <a:pt x="15" y="4"/>
                      <a:pt x="15" y="3"/>
                      <a:pt x="16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7" y="1"/>
                    </a:lnTo>
                    <a:lnTo>
                      <a:pt x="18" y="1"/>
                    </a:lnTo>
                    <a:cubicBezTo>
                      <a:pt x="19" y="1"/>
                      <a:pt x="20" y="1"/>
                      <a:pt x="21" y="1"/>
                    </a:cubicBezTo>
                    <a:lnTo>
                      <a:pt x="22" y="1"/>
                    </a:lnTo>
                    <a:cubicBezTo>
                      <a:pt x="22" y="0"/>
                      <a:pt x="23" y="0"/>
                      <a:pt x="23" y="0"/>
                    </a:cubicBezTo>
                    <a:cubicBezTo>
                      <a:pt x="24" y="0"/>
                      <a:pt x="24" y="1"/>
                      <a:pt x="24" y="1"/>
                    </a:cubicBezTo>
                    <a:lnTo>
                      <a:pt x="25" y="1"/>
                    </a:lnTo>
                    <a:cubicBezTo>
                      <a:pt x="25" y="2"/>
                      <a:pt x="25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cubicBezTo>
                      <a:pt x="31" y="2"/>
                      <a:pt x="31" y="2"/>
                      <a:pt x="32" y="2"/>
                    </a:cubicBezTo>
                    <a:cubicBezTo>
                      <a:pt x="32" y="2"/>
                      <a:pt x="33" y="2"/>
                      <a:pt x="34" y="2"/>
                    </a:cubicBezTo>
                    <a:cubicBezTo>
                      <a:pt x="35" y="1"/>
                      <a:pt x="36" y="1"/>
                      <a:pt x="36" y="1"/>
                    </a:cubicBezTo>
                    <a:lnTo>
                      <a:pt x="37" y="1"/>
                    </a:lnTo>
                    <a:cubicBezTo>
                      <a:pt x="38" y="1"/>
                      <a:pt x="40" y="2"/>
                      <a:pt x="41" y="2"/>
                    </a:cubicBezTo>
                    <a:lnTo>
                      <a:pt x="41" y="3"/>
                    </a:lnTo>
                    <a:lnTo>
                      <a:pt x="42" y="3"/>
                    </a:lnTo>
                    <a:cubicBezTo>
                      <a:pt x="43" y="4"/>
                      <a:pt x="44" y="4"/>
                      <a:pt x="44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0" name="Shape 3510"/>
              <p:cNvSpPr/>
              <p:nvPr/>
            </p:nvSpPr>
            <p:spPr>
              <a:xfrm>
                <a:off x="11920889" y="908551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1" name="Shape 3511"/>
              <p:cNvSpPr/>
              <p:nvPr/>
            </p:nvSpPr>
            <p:spPr>
              <a:xfrm>
                <a:off x="11906820" y="9050330"/>
                <a:ext cx="320085" cy="179388"/>
              </a:xfrm>
              <a:custGeom>
                <a:avLst/>
                <a:gdLst/>
                <a:ahLst/>
                <a:cxnLst/>
                <a:rect l="0" t="0" r="0" b="0"/>
                <a:pathLst>
                  <a:path w="92" h="52" extrusionOk="0">
                    <a:moveTo>
                      <a:pt x="91" y="21"/>
                    </a:moveTo>
                    <a:cubicBezTo>
                      <a:pt x="90" y="21"/>
                      <a:pt x="90" y="21"/>
                      <a:pt x="90" y="21"/>
                    </a:cubicBezTo>
                    <a:lnTo>
                      <a:pt x="89" y="21"/>
                    </a:lnTo>
                    <a:cubicBezTo>
                      <a:pt x="88" y="21"/>
                      <a:pt x="88" y="21"/>
                      <a:pt x="88" y="21"/>
                    </a:cubicBezTo>
                    <a:lnTo>
                      <a:pt x="87" y="22"/>
                    </a:lnTo>
                    <a:lnTo>
                      <a:pt x="86" y="22"/>
                    </a:lnTo>
                    <a:cubicBezTo>
                      <a:pt x="85" y="23"/>
                      <a:pt x="85" y="23"/>
                      <a:pt x="84" y="24"/>
                    </a:cubicBezTo>
                    <a:lnTo>
                      <a:pt x="85" y="24"/>
                    </a:lnTo>
                    <a:cubicBezTo>
                      <a:pt x="86" y="24"/>
                      <a:pt x="87" y="24"/>
                      <a:pt x="87" y="25"/>
                    </a:cubicBezTo>
                    <a:cubicBezTo>
                      <a:pt x="88" y="25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8"/>
                    </a:cubicBezTo>
                    <a:cubicBezTo>
                      <a:pt x="87" y="28"/>
                      <a:pt x="87" y="29"/>
                      <a:pt x="87" y="29"/>
                    </a:cubicBezTo>
                    <a:lnTo>
                      <a:pt x="87" y="30"/>
                    </a:lnTo>
                    <a:lnTo>
                      <a:pt x="87" y="31"/>
                    </a:lnTo>
                    <a:lnTo>
                      <a:pt x="86" y="31"/>
                    </a:lnTo>
                    <a:cubicBezTo>
                      <a:pt x="86" y="32"/>
                      <a:pt x="86" y="32"/>
                      <a:pt x="87" y="33"/>
                    </a:cubicBez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cubicBezTo>
                      <a:pt x="90" y="36"/>
                      <a:pt x="90" y="37"/>
                      <a:pt x="90" y="38"/>
                    </a:cubicBezTo>
                    <a:cubicBezTo>
                      <a:pt x="90" y="39"/>
                      <a:pt x="89" y="40"/>
                      <a:pt x="88" y="40"/>
                    </a:cubicBezTo>
                    <a:lnTo>
                      <a:pt x="87" y="40"/>
                    </a:lnTo>
                    <a:lnTo>
                      <a:pt x="86" y="40"/>
                    </a:lnTo>
                    <a:cubicBezTo>
                      <a:pt x="85" y="40"/>
                      <a:pt x="84" y="40"/>
                      <a:pt x="84" y="40"/>
                    </a:cubicBezTo>
                    <a:cubicBezTo>
                      <a:pt x="83" y="41"/>
                      <a:pt x="82" y="41"/>
                      <a:pt x="82" y="42"/>
                    </a:cubicBezTo>
                    <a:cubicBezTo>
                      <a:pt x="81" y="42"/>
                      <a:pt x="80" y="42"/>
                      <a:pt x="80" y="42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8" y="43"/>
                      <a:pt x="78" y="43"/>
                      <a:pt x="77" y="44"/>
                    </a:cubicBezTo>
                    <a:cubicBezTo>
                      <a:pt x="77" y="44"/>
                      <a:pt x="76" y="45"/>
                      <a:pt x="75" y="45"/>
                    </a:cubicBezTo>
                    <a:cubicBezTo>
                      <a:pt x="74" y="46"/>
                      <a:pt x="74" y="47"/>
                      <a:pt x="74" y="48"/>
                    </a:cubicBezTo>
                    <a:lnTo>
                      <a:pt x="74" y="49"/>
                    </a:lnTo>
                    <a:lnTo>
                      <a:pt x="74" y="50"/>
                    </a:lnTo>
                    <a:cubicBezTo>
                      <a:pt x="74" y="51"/>
                      <a:pt x="73" y="51"/>
                      <a:pt x="72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0" y="51"/>
                      <a:pt x="68" y="51"/>
                      <a:pt x="67" y="50"/>
                    </a:cubicBezTo>
                    <a:cubicBezTo>
                      <a:pt x="66" y="49"/>
                      <a:pt x="66" y="49"/>
                      <a:pt x="65" y="48"/>
                    </a:cubicBezTo>
                    <a:lnTo>
                      <a:pt x="64" y="48"/>
                    </a:lnTo>
                    <a:cubicBezTo>
                      <a:pt x="63" y="48"/>
                      <a:pt x="62" y="48"/>
                      <a:pt x="61" y="49"/>
                    </a:cubicBezTo>
                    <a:cubicBezTo>
                      <a:pt x="60" y="49"/>
                      <a:pt x="59" y="49"/>
                      <a:pt x="58" y="49"/>
                    </a:cubicBezTo>
                    <a:cubicBezTo>
                      <a:pt x="57" y="49"/>
                      <a:pt x="57" y="50"/>
                      <a:pt x="56" y="50"/>
                    </a:cubicBezTo>
                    <a:cubicBezTo>
                      <a:pt x="55" y="50"/>
                      <a:pt x="55" y="49"/>
                      <a:pt x="55" y="49"/>
                    </a:cubicBezTo>
                    <a:cubicBezTo>
                      <a:pt x="55" y="49"/>
                      <a:pt x="54" y="49"/>
                      <a:pt x="53" y="49"/>
                    </a:cubicBezTo>
                    <a:cubicBezTo>
                      <a:pt x="52" y="49"/>
                      <a:pt x="52" y="49"/>
                      <a:pt x="51" y="49"/>
                    </a:cubicBezTo>
                    <a:cubicBezTo>
                      <a:pt x="50" y="50"/>
                      <a:pt x="50" y="50"/>
                      <a:pt x="49" y="50"/>
                    </a:cubicBezTo>
                    <a:lnTo>
                      <a:pt x="48" y="50"/>
                    </a:lnTo>
                    <a:cubicBezTo>
                      <a:pt x="47" y="50"/>
                      <a:pt x="47" y="50"/>
                      <a:pt x="47" y="50"/>
                    </a:cubicBezTo>
                    <a:lnTo>
                      <a:pt x="46" y="50"/>
                    </a:lnTo>
                    <a:cubicBezTo>
                      <a:pt x="46" y="49"/>
                      <a:pt x="46" y="49"/>
                      <a:pt x="45" y="49"/>
                    </a:cubicBezTo>
                    <a:cubicBezTo>
                      <a:pt x="45" y="48"/>
                      <a:pt x="45" y="48"/>
                      <a:pt x="44" y="48"/>
                    </a:cubicBezTo>
                    <a:lnTo>
                      <a:pt x="43" y="48"/>
                    </a:lnTo>
                    <a:lnTo>
                      <a:pt x="42" y="48"/>
                    </a:lnTo>
                    <a:lnTo>
                      <a:pt x="41" y="48"/>
                    </a:lnTo>
                    <a:cubicBezTo>
                      <a:pt x="40" y="48"/>
                      <a:pt x="40" y="48"/>
                      <a:pt x="40" y="48"/>
                    </a:cubicBezTo>
                    <a:lnTo>
                      <a:pt x="39" y="47"/>
                    </a:lnTo>
                    <a:lnTo>
                      <a:pt x="38" y="47"/>
                    </a:lnTo>
                    <a:cubicBezTo>
                      <a:pt x="37" y="47"/>
                      <a:pt x="36" y="47"/>
                      <a:pt x="36" y="47"/>
                    </a:cubicBezTo>
                    <a:cubicBezTo>
                      <a:pt x="36" y="47"/>
                      <a:pt x="35" y="47"/>
                      <a:pt x="35" y="46"/>
                    </a:cubicBezTo>
                    <a:lnTo>
                      <a:pt x="36" y="46"/>
                    </a:lnTo>
                    <a:lnTo>
                      <a:pt x="36" y="45"/>
                    </a:lnTo>
                    <a:lnTo>
                      <a:pt x="36" y="44"/>
                    </a:lnTo>
                    <a:cubicBezTo>
                      <a:pt x="36" y="43"/>
                      <a:pt x="35" y="43"/>
                      <a:pt x="34" y="43"/>
                    </a:cubicBezTo>
                    <a:lnTo>
                      <a:pt x="32" y="43"/>
                    </a:lnTo>
                    <a:lnTo>
                      <a:pt x="31" y="43"/>
                    </a:lnTo>
                    <a:cubicBezTo>
                      <a:pt x="30" y="42"/>
                      <a:pt x="30" y="42"/>
                      <a:pt x="30" y="42"/>
                    </a:cubicBezTo>
                    <a:cubicBezTo>
                      <a:pt x="29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7" y="41"/>
                      <a:pt x="26" y="41"/>
                    </a:cubicBezTo>
                    <a:lnTo>
                      <a:pt x="25" y="41"/>
                    </a:ln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1"/>
                      <a:pt x="23" y="41"/>
                      <a:pt x="23" y="40"/>
                    </a:cubicBezTo>
                    <a:cubicBezTo>
                      <a:pt x="22" y="40"/>
                      <a:pt x="22" y="40"/>
                      <a:pt x="21" y="40"/>
                    </a:cubicBezTo>
                    <a:cubicBezTo>
                      <a:pt x="21" y="40"/>
                      <a:pt x="20" y="40"/>
                      <a:pt x="20" y="41"/>
                    </a:cubicBezTo>
                    <a:lnTo>
                      <a:pt x="19" y="41"/>
                    </a:lnTo>
                    <a:cubicBezTo>
                      <a:pt x="18" y="41"/>
                      <a:pt x="17" y="41"/>
                      <a:pt x="16" y="41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8"/>
                      <a:pt x="14" y="37"/>
                      <a:pt x="13" y="37"/>
                    </a:cubicBezTo>
                    <a:lnTo>
                      <a:pt x="12" y="37"/>
                    </a:lnTo>
                    <a:lnTo>
                      <a:pt x="10" y="37"/>
                    </a:lnTo>
                    <a:cubicBezTo>
                      <a:pt x="9" y="36"/>
                      <a:pt x="8" y="36"/>
                      <a:pt x="7" y="36"/>
                    </a:cubicBezTo>
                    <a:cubicBezTo>
                      <a:pt x="6" y="35"/>
                      <a:pt x="5" y="35"/>
                      <a:pt x="5" y="35"/>
                    </a:cubicBezTo>
                    <a:lnTo>
                      <a:pt x="4" y="35"/>
                    </a:lnTo>
                    <a:cubicBezTo>
                      <a:pt x="4" y="34"/>
                      <a:pt x="4" y="34"/>
                      <a:pt x="3" y="34"/>
                    </a:cubicBezTo>
                    <a:lnTo>
                      <a:pt x="2" y="34"/>
                    </a:lnTo>
                    <a:lnTo>
                      <a:pt x="1" y="35"/>
                    </a:lnTo>
                    <a:lnTo>
                      <a:pt x="1" y="34"/>
                    </a:lnTo>
                    <a:cubicBezTo>
                      <a:pt x="0" y="34"/>
                      <a:pt x="0" y="34"/>
                      <a:pt x="0" y="34"/>
                    </a:cubicBezTo>
                    <a:lnTo>
                      <a:pt x="1" y="33"/>
                    </a:lnTo>
                    <a:lnTo>
                      <a:pt x="2" y="33"/>
                    </a:lnTo>
                    <a:lnTo>
                      <a:pt x="3" y="32"/>
                    </a:lnTo>
                    <a:cubicBezTo>
                      <a:pt x="4" y="32"/>
                      <a:pt x="4" y="31"/>
                      <a:pt x="4" y="30"/>
                    </a:cubicBezTo>
                    <a:lnTo>
                      <a:pt x="3" y="29"/>
                    </a:lnTo>
                    <a:cubicBezTo>
                      <a:pt x="2" y="28"/>
                      <a:pt x="2" y="27"/>
                      <a:pt x="2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5"/>
                    </a:cubicBezTo>
                    <a:lnTo>
                      <a:pt x="3" y="24"/>
                    </a:lnTo>
                    <a:lnTo>
                      <a:pt x="3" y="23"/>
                    </a:ln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0"/>
                      <a:pt x="2" y="20"/>
                    </a:cubicBezTo>
                    <a:cubicBezTo>
                      <a:pt x="1" y="20"/>
                      <a:pt x="1" y="19"/>
                      <a:pt x="0" y="19"/>
                    </a:cubicBezTo>
                    <a:lnTo>
                      <a:pt x="0" y="18"/>
                    </a:lnTo>
                    <a:cubicBezTo>
                      <a:pt x="0" y="17"/>
                      <a:pt x="0" y="17"/>
                      <a:pt x="0" y="16"/>
                    </a:cubicBezTo>
                    <a:lnTo>
                      <a:pt x="0" y="15"/>
                    </a:ln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lnTo>
                      <a:pt x="5" y="13"/>
                    </a:ln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0"/>
                    </a:cubicBezTo>
                    <a:lnTo>
                      <a:pt x="4" y="10"/>
                    </a:ln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5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5"/>
                      <a:pt x="21" y="4"/>
                    </a:cubicBezTo>
                    <a:cubicBezTo>
                      <a:pt x="22" y="4"/>
                      <a:pt x="23" y="3"/>
                      <a:pt x="26" y="3"/>
                    </a:cubicBezTo>
                    <a:cubicBezTo>
                      <a:pt x="27" y="3"/>
                      <a:pt x="28" y="2"/>
                      <a:pt x="30" y="2"/>
                    </a:cubicBezTo>
                    <a:cubicBezTo>
                      <a:pt x="31" y="2"/>
                      <a:pt x="34" y="1"/>
                      <a:pt x="35" y="1"/>
                    </a:cubicBezTo>
                    <a:cubicBezTo>
                      <a:pt x="36" y="1"/>
                      <a:pt x="38" y="1"/>
                      <a:pt x="39" y="0"/>
                    </a:cubicBezTo>
                    <a:lnTo>
                      <a:pt x="40" y="0"/>
                    </a:ln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2" y="0"/>
                      <a:pt x="43" y="0"/>
                    </a:cubicBezTo>
                    <a:cubicBezTo>
                      <a:pt x="43" y="0"/>
                      <a:pt x="44" y="0"/>
                      <a:pt x="45" y="0"/>
                    </a:cubicBezTo>
                    <a:lnTo>
                      <a:pt x="46" y="1"/>
                    </a:lnTo>
                    <a:cubicBezTo>
                      <a:pt x="47" y="1"/>
                      <a:pt x="49" y="2"/>
                      <a:pt x="48" y="2"/>
                    </a:cubicBez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cubicBezTo>
                      <a:pt x="46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5" y="3"/>
                      <a:pt x="46" y="5"/>
                      <a:pt x="48" y="5"/>
                    </a:cubicBezTo>
                    <a:lnTo>
                      <a:pt x="49" y="4"/>
                    </a:lnTo>
                    <a:cubicBezTo>
                      <a:pt x="50" y="4"/>
                      <a:pt x="51" y="4"/>
                      <a:pt x="51" y="4"/>
                    </a:cubicBezTo>
                    <a:cubicBezTo>
                      <a:pt x="55" y="3"/>
                      <a:pt x="56" y="3"/>
                      <a:pt x="56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6" y="4"/>
                      <a:pt x="55" y="4"/>
                    </a:cubicBezTo>
                    <a:cubicBezTo>
                      <a:pt x="55" y="4"/>
                      <a:pt x="54" y="5"/>
                      <a:pt x="53" y="5"/>
                    </a:cubicBezTo>
                    <a:cubicBezTo>
                      <a:pt x="55" y="5"/>
                      <a:pt x="55" y="5"/>
                      <a:pt x="56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9" y="4"/>
                      <a:pt x="61" y="5"/>
                      <a:pt x="62" y="5"/>
                    </a:cubicBezTo>
                    <a:cubicBezTo>
                      <a:pt x="63" y="5"/>
                      <a:pt x="64" y="5"/>
                      <a:pt x="64" y="5"/>
                    </a:cubicBezTo>
                    <a:cubicBezTo>
                      <a:pt x="65" y="5"/>
                      <a:pt x="66" y="5"/>
                      <a:pt x="66" y="5"/>
                    </a:cubicBezTo>
                    <a:cubicBezTo>
                      <a:pt x="67" y="5"/>
                      <a:pt x="67" y="5"/>
                      <a:pt x="67" y="5"/>
                    </a:cubicBezTo>
                    <a:lnTo>
                      <a:pt x="68" y="5"/>
                    </a:ln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1" y="6"/>
                      <a:pt x="72" y="6"/>
                      <a:pt x="72" y="6"/>
                    </a:cubicBezTo>
                    <a:cubicBezTo>
                      <a:pt x="73" y="6"/>
                      <a:pt x="74" y="6"/>
                      <a:pt x="74" y="6"/>
                    </a:cubicBezTo>
                    <a:cubicBezTo>
                      <a:pt x="75" y="6"/>
                      <a:pt x="75" y="6"/>
                      <a:pt x="76" y="6"/>
                    </a:cubicBezTo>
                    <a:cubicBezTo>
                      <a:pt x="77" y="6"/>
                      <a:pt x="78" y="6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lnTo>
                      <a:pt x="83" y="5"/>
                    </a:lnTo>
                    <a:cubicBezTo>
                      <a:pt x="84" y="5"/>
                      <a:pt x="84" y="5"/>
                      <a:pt x="85" y="5"/>
                    </a:cubicBezTo>
                    <a:cubicBezTo>
                      <a:pt x="86" y="5"/>
                      <a:pt x="86" y="5"/>
                      <a:pt x="86" y="5"/>
                    </a:cubicBezTo>
                    <a:lnTo>
                      <a:pt x="86" y="6"/>
                    </a:lnTo>
                    <a:cubicBezTo>
                      <a:pt x="87" y="6"/>
                      <a:pt x="88" y="7"/>
                      <a:pt x="88" y="8"/>
                    </a:cubicBezTo>
                    <a:cubicBezTo>
                      <a:pt x="89" y="8"/>
                      <a:pt x="90" y="8"/>
                      <a:pt x="90" y="9"/>
                    </a:cubicBezTo>
                    <a:lnTo>
                      <a:pt x="91" y="9"/>
                    </a:lnTo>
                    <a:lnTo>
                      <a:pt x="90" y="9"/>
                    </a:lnTo>
                    <a:cubicBezTo>
                      <a:pt x="90" y="10"/>
                      <a:pt x="90" y="10"/>
                      <a:pt x="90" y="11"/>
                    </a:cubicBezTo>
                    <a:lnTo>
                      <a:pt x="90" y="12"/>
                    </a:lnTo>
                    <a:lnTo>
                      <a:pt x="90" y="13"/>
                    </a:lnTo>
                    <a:cubicBezTo>
                      <a:pt x="90" y="13"/>
                      <a:pt x="90" y="14"/>
                      <a:pt x="90" y="15"/>
                    </a:cubicBezTo>
                    <a:cubicBezTo>
                      <a:pt x="91" y="15"/>
                      <a:pt x="91" y="16"/>
                      <a:pt x="91" y="17"/>
                    </a:cubicBezTo>
                    <a:cubicBezTo>
                      <a:pt x="91" y="17"/>
                      <a:pt x="91" y="18"/>
                      <a:pt x="91" y="19"/>
                    </a:cubicBezTo>
                    <a:cubicBezTo>
                      <a:pt x="92" y="19"/>
                      <a:pt x="92" y="20"/>
                      <a:pt x="91" y="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2" name="Shape 3512"/>
              <p:cNvSpPr/>
              <p:nvPr/>
            </p:nvSpPr>
            <p:spPr>
              <a:xfrm>
                <a:off x="12501263" y="9321171"/>
                <a:ext cx="130144" cy="49244"/>
              </a:xfrm>
              <a:custGeom>
                <a:avLst/>
                <a:gdLst/>
                <a:ahLst/>
                <a:cxnLst/>
                <a:rect l="0" t="0" r="0" b="0"/>
                <a:pathLst>
                  <a:path w="38" h="15" extrusionOk="0">
                    <a:moveTo>
                      <a:pt x="38" y="7"/>
                    </a:moveTo>
                    <a:cubicBezTo>
                      <a:pt x="39" y="7"/>
                      <a:pt x="38" y="7"/>
                      <a:pt x="38" y="7"/>
                    </a:cubicBezTo>
                    <a:cubicBezTo>
                      <a:pt x="38" y="8"/>
                      <a:pt x="37" y="8"/>
                      <a:pt x="37" y="8"/>
                    </a:cubicBezTo>
                    <a:lnTo>
                      <a:pt x="36" y="8"/>
                    </a:lnTo>
                    <a:cubicBezTo>
                      <a:pt x="36" y="9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lnTo>
                      <a:pt x="33" y="9"/>
                    </a:lnTo>
                    <a:cubicBezTo>
                      <a:pt x="32" y="9"/>
                      <a:pt x="32" y="10"/>
                      <a:pt x="31" y="10"/>
                    </a:cubicBezTo>
                    <a:cubicBezTo>
                      <a:pt x="31" y="10"/>
                      <a:pt x="30" y="10"/>
                      <a:pt x="30" y="9"/>
                    </a:cubicBezTo>
                    <a:lnTo>
                      <a:pt x="29" y="9"/>
                    </a:lnTo>
                    <a:lnTo>
                      <a:pt x="28" y="9"/>
                    </a:lnTo>
                    <a:cubicBezTo>
                      <a:pt x="28" y="10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5" y="11"/>
                      <a:pt x="25" y="12"/>
                    </a:cubicBezTo>
                    <a:cubicBezTo>
                      <a:pt x="24" y="12"/>
                      <a:pt x="24" y="12"/>
                      <a:pt x="23" y="12"/>
                    </a:cubicBezTo>
                    <a:lnTo>
                      <a:pt x="22" y="12"/>
                    </a:lnTo>
                    <a:lnTo>
                      <a:pt x="21" y="12"/>
                    </a:lnTo>
                    <a:cubicBezTo>
                      <a:pt x="19" y="12"/>
                      <a:pt x="16" y="12"/>
                      <a:pt x="15" y="13"/>
                    </a:cubicBezTo>
                    <a:cubicBezTo>
                      <a:pt x="14" y="14"/>
                      <a:pt x="14" y="15"/>
                      <a:pt x="13" y="15"/>
                    </a:cubicBezTo>
                    <a:lnTo>
                      <a:pt x="12" y="15"/>
                    </a:lnTo>
                    <a:cubicBezTo>
                      <a:pt x="11" y="15"/>
                      <a:pt x="11" y="15"/>
                      <a:pt x="11" y="15"/>
                    </a:cubicBezTo>
                    <a:lnTo>
                      <a:pt x="10" y="15"/>
                    </a:lnTo>
                    <a:cubicBezTo>
                      <a:pt x="9" y="15"/>
                      <a:pt x="9" y="15"/>
                      <a:pt x="8" y="14"/>
                    </a:cubicBezTo>
                    <a:lnTo>
                      <a:pt x="7" y="14"/>
                    </a:lnTo>
                    <a:cubicBezTo>
                      <a:pt x="6" y="14"/>
                      <a:pt x="5" y="13"/>
                      <a:pt x="5" y="13"/>
                    </a:cubicBezTo>
                    <a:lnTo>
                      <a:pt x="5" y="12"/>
                    </a:lnTo>
                    <a:cubicBezTo>
                      <a:pt x="6" y="12"/>
                      <a:pt x="7" y="11"/>
                      <a:pt x="7" y="10"/>
                    </a:cubicBezTo>
                    <a:cubicBezTo>
                      <a:pt x="7" y="9"/>
                      <a:pt x="7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2" y="7"/>
                    </a:lnTo>
                    <a:cubicBezTo>
                      <a:pt x="2" y="7"/>
                      <a:pt x="0" y="6"/>
                      <a:pt x="0" y="5"/>
                    </a:cubicBezTo>
                    <a:lnTo>
                      <a:pt x="1" y="4"/>
                    </a:ln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lnTo>
                      <a:pt x="5" y="3"/>
                    </a:lnTo>
                    <a:cubicBezTo>
                      <a:pt x="6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lnTo>
                      <a:pt x="13" y="0"/>
                    </a:lnTo>
                    <a:cubicBezTo>
                      <a:pt x="14" y="1"/>
                      <a:pt x="14" y="1"/>
                      <a:pt x="14" y="1"/>
                    </a:cubicBezTo>
                    <a:lnTo>
                      <a:pt x="15" y="1"/>
                    </a:ln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2"/>
                      <a:pt x="18" y="2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6" y="6"/>
                    </a:cubicBezTo>
                    <a:cubicBezTo>
                      <a:pt x="27" y="6"/>
                      <a:pt x="27" y="6"/>
                      <a:pt x="28" y="6"/>
                    </a:cubicBez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cubicBezTo>
                      <a:pt x="32" y="5"/>
                      <a:pt x="33" y="5"/>
                      <a:pt x="34" y="5"/>
                    </a:cubicBezTo>
                    <a:lnTo>
                      <a:pt x="35" y="5"/>
                    </a:lnTo>
                    <a:cubicBezTo>
                      <a:pt x="37" y="6"/>
                      <a:pt x="38" y="6"/>
                      <a:pt x="38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3" name="Shape 3513"/>
              <p:cNvSpPr/>
              <p:nvPr/>
            </p:nvSpPr>
            <p:spPr>
              <a:xfrm>
                <a:off x="12146004" y="9134758"/>
                <a:ext cx="612030" cy="211045"/>
              </a:xfrm>
              <a:custGeom>
                <a:avLst/>
                <a:gdLst/>
                <a:ahLst/>
                <a:cxnLst/>
                <a:rect l="0" t="0" r="0" b="0"/>
                <a:pathLst>
                  <a:path w="175" h="61" extrusionOk="0">
                    <a:moveTo>
                      <a:pt x="175" y="26"/>
                    </a:moveTo>
                    <a:cubicBezTo>
                      <a:pt x="175" y="27"/>
                      <a:pt x="174" y="27"/>
                      <a:pt x="173" y="28"/>
                    </a:cubicBezTo>
                    <a:lnTo>
                      <a:pt x="172" y="28"/>
                    </a:lnTo>
                    <a:cubicBezTo>
                      <a:pt x="171" y="28"/>
                      <a:pt x="171" y="29"/>
                      <a:pt x="170" y="29"/>
                    </a:cubicBezTo>
                    <a:cubicBezTo>
                      <a:pt x="169" y="30"/>
                      <a:pt x="169" y="30"/>
                      <a:pt x="169" y="31"/>
                    </a:cubicBezTo>
                    <a:cubicBezTo>
                      <a:pt x="169" y="31"/>
                      <a:pt x="170" y="31"/>
                      <a:pt x="171" y="32"/>
                    </a:cubicBezTo>
                    <a:cubicBezTo>
                      <a:pt x="172" y="33"/>
                      <a:pt x="172" y="34"/>
                      <a:pt x="171" y="34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71" y="36"/>
                      <a:pt x="170" y="36"/>
                      <a:pt x="169" y="37"/>
                    </a:cubicBezTo>
                    <a:lnTo>
                      <a:pt x="169" y="38"/>
                    </a:lnTo>
                    <a:cubicBezTo>
                      <a:pt x="168" y="38"/>
                      <a:pt x="167" y="38"/>
                      <a:pt x="166" y="38"/>
                    </a:cubicBezTo>
                    <a:lnTo>
                      <a:pt x="165" y="38"/>
                    </a:lnTo>
                    <a:lnTo>
                      <a:pt x="164" y="38"/>
                    </a:lnTo>
                    <a:cubicBezTo>
                      <a:pt x="163" y="38"/>
                      <a:pt x="162" y="39"/>
                      <a:pt x="162" y="39"/>
                    </a:cubicBezTo>
                    <a:cubicBezTo>
                      <a:pt x="161" y="40"/>
                      <a:pt x="160" y="40"/>
                      <a:pt x="158" y="40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6" y="43"/>
                      <a:pt x="156" y="43"/>
                      <a:pt x="156" y="44"/>
                    </a:cubicBezTo>
                    <a:cubicBezTo>
                      <a:pt x="156" y="45"/>
                      <a:pt x="156" y="45"/>
                      <a:pt x="156" y="45"/>
                    </a:cubicBezTo>
                    <a:lnTo>
                      <a:pt x="155" y="45"/>
                    </a:lnTo>
                    <a:cubicBezTo>
                      <a:pt x="154" y="45"/>
                      <a:pt x="152" y="45"/>
                      <a:pt x="151" y="46"/>
                    </a:cubicBezTo>
                    <a:cubicBezTo>
                      <a:pt x="150" y="46"/>
                      <a:pt x="150" y="46"/>
                      <a:pt x="149" y="47"/>
                    </a:cubicBezTo>
                    <a:lnTo>
                      <a:pt x="148" y="47"/>
                    </a:lnTo>
                    <a:cubicBezTo>
                      <a:pt x="148" y="47"/>
                      <a:pt x="147" y="47"/>
                      <a:pt x="146" y="47"/>
                    </a:cubicBezTo>
                    <a:cubicBezTo>
                      <a:pt x="145" y="47"/>
                      <a:pt x="144" y="48"/>
                      <a:pt x="143" y="48"/>
                    </a:cubicBezTo>
                    <a:cubicBezTo>
                      <a:pt x="142" y="48"/>
                      <a:pt x="142" y="48"/>
                      <a:pt x="141" y="48"/>
                    </a:cubicBezTo>
                    <a:cubicBezTo>
                      <a:pt x="139" y="49"/>
                      <a:pt x="138" y="49"/>
                      <a:pt x="137" y="49"/>
                    </a:cubicBezTo>
                    <a:cubicBezTo>
                      <a:pt x="137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lnTo>
                      <a:pt x="135" y="49"/>
                    </a:lnTo>
                    <a:lnTo>
                      <a:pt x="134" y="49"/>
                    </a:lnTo>
                    <a:cubicBezTo>
                      <a:pt x="133" y="49"/>
                      <a:pt x="132" y="50"/>
                      <a:pt x="131" y="50"/>
                    </a:cubicBezTo>
                    <a:cubicBezTo>
                      <a:pt x="131" y="51"/>
                      <a:pt x="131" y="51"/>
                      <a:pt x="130" y="51"/>
                    </a:cubicBezTo>
                    <a:cubicBezTo>
                      <a:pt x="129" y="51"/>
                      <a:pt x="129" y="51"/>
                      <a:pt x="129" y="51"/>
                    </a:cubicBezTo>
                    <a:lnTo>
                      <a:pt x="128" y="50"/>
                    </a:lnTo>
                    <a:lnTo>
                      <a:pt x="127" y="50"/>
                    </a:lnTo>
                    <a:cubicBezTo>
                      <a:pt x="127" y="51"/>
                      <a:pt x="127" y="51"/>
                      <a:pt x="127" y="51"/>
                    </a:cubicBezTo>
                    <a:cubicBezTo>
                      <a:pt x="128" y="51"/>
                      <a:pt x="128" y="52"/>
                      <a:pt x="128" y="52"/>
                    </a:cubicBezTo>
                    <a:cubicBezTo>
                      <a:pt x="127" y="52"/>
                      <a:pt x="127" y="52"/>
                      <a:pt x="127" y="52"/>
                    </a:cubicBezTo>
                    <a:lnTo>
                      <a:pt x="126" y="52"/>
                    </a:lnTo>
                    <a:cubicBezTo>
                      <a:pt x="126" y="52"/>
                      <a:pt x="126" y="51"/>
                      <a:pt x="125" y="51"/>
                    </a:cubicBezTo>
                    <a:lnTo>
                      <a:pt x="124" y="51"/>
                    </a:lnTo>
                    <a:cubicBezTo>
                      <a:pt x="123" y="52"/>
                      <a:pt x="121" y="53"/>
                      <a:pt x="119" y="53"/>
                    </a:cubicBezTo>
                    <a:lnTo>
                      <a:pt x="118" y="53"/>
                    </a:lnTo>
                    <a:cubicBezTo>
                      <a:pt x="117" y="53"/>
                      <a:pt x="117" y="53"/>
                      <a:pt x="117" y="52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5" y="52"/>
                      <a:pt x="115" y="52"/>
                      <a:pt x="115" y="52"/>
                    </a:cubicBezTo>
                    <a:lnTo>
                      <a:pt x="114" y="52"/>
                    </a:lnTo>
                    <a:cubicBezTo>
                      <a:pt x="113" y="52"/>
                      <a:pt x="113" y="52"/>
                      <a:pt x="112" y="52"/>
                    </a:cubicBezTo>
                    <a:cubicBezTo>
                      <a:pt x="113" y="53"/>
                      <a:pt x="113" y="53"/>
                      <a:pt x="114" y="53"/>
                    </a:cubicBezTo>
                    <a:lnTo>
                      <a:pt x="108" y="54"/>
                    </a:lnTo>
                    <a:lnTo>
                      <a:pt x="108" y="53"/>
                    </a:lnTo>
                    <a:cubicBezTo>
                      <a:pt x="107" y="53"/>
                      <a:pt x="107" y="53"/>
                      <a:pt x="107" y="53"/>
                    </a:cubicBezTo>
                    <a:cubicBezTo>
                      <a:pt x="106" y="53"/>
                      <a:pt x="105" y="53"/>
                      <a:pt x="104" y="53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2" y="53"/>
                      <a:pt x="102" y="54"/>
                      <a:pt x="101" y="54"/>
                    </a:cubicBezTo>
                    <a:lnTo>
                      <a:pt x="100" y="54"/>
                    </a:lnTo>
                    <a:cubicBezTo>
                      <a:pt x="99" y="54"/>
                      <a:pt x="99" y="54"/>
                      <a:pt x="99" y="54"/>
                    </a:cubicBezTo>
                    <a:cubicBezTo>
                      <a:pt x="98" y="54"/>
                      <a:pt x="98" y="54"/>
                      <a:pt x="97" y="53"/>
                    </a:cubicBezTo>
                    <a:lnTo>
                      <a:pt x="95" y="53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3" y="52"/>
                    </a:lnTo>
                    <a:lnTo>
                      <a:pt x="93" y="51"/>
                    </a:lnTo>
                    <a:cubicBezTo>
                      <a:pt x="94" y="51"/>
                      <a:pt x="94" y="51"/>
                      <a:pt x="94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0" y="51"/>
                      <a:pt x="89" y="51"/>
                      <a:pt x="89" y="50"/>
                    </a:cubicBezTo>
                    <a:cubicBezTo>
                      <a:pt x="90" y="50"/>
                      <a:pt x="91" y="50"/>
                      <a:pt x="92" y="50"/>
                    </a:cubicBezTo>
                    <a:lnTo>
                      <a:pt x="93" y="50"/>
                    </a:lnTo>
                    <a:cubicBezTo>
                      <a:pt x="93" y="50"/>
                      <a:pt x="94" y="50"/>
                      <a:pt x="95" y="50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4" y="49"/>
                      <a:pt x="94" y="49"/>
                      <a:pt x="94" y="48"/>
                    </a:cubicBezTo>
                    <a:lnTo>
                      <a:pt x="93" y="48"/>
                    </a:lnTo>
                    <a:cubicBezTo>
                      <a:pt x="93" y="49"/>
                      <a:pt x="91" y="49"/>
                      <a:pt x="89" y="49"/>
                    </a:cubicBezTo>
                    <a:cubicBezTo>
                      <a:pt x="89" y="49"/>
                      <a:pt x="88" y="49"/>
                      <a:pt x="87" y="49"/>
                    </a:cubicBezTo>
                    <a:cubicBezTo>
                      <a:pt x="85" y="49"/>
                      <a:pt x="83" y="49"/>
                      <a:pt x="82" y="51"/>
                    </a:cubicBezTo>
                    <a:cubicBezTo>
                      <a:pt x="81" y="51"/>
                      <a:pt x="81" y="52"/>
                      <a:pt x="80" y="53"/>
                    </a:cubicBezTo>
                    <a:cubicBezTo>
                      <a:pt x="80" y="53"/>
                      <a:pt x="80" y="54"/>
                      <a:pt x="79" y="54"/>
                    </a:cubicBezTo>
                    <a:cubicBezTo>
                      <a:pt x="78" y="54"/>
                      <a:pt x="77" y="53"/>
                      <a:pt x="76" y="52"/>
                    </a:cubicBezTo>
                    <a:cubicBezTo>
                      <a:pt x="76" y="52"/>
                      <a:pt x="76" y="53"/>
                      <a:pt x="77" y="53"/>
                    </a:cubicBezTo>
                    <a:cubicBezTo>
                      <a:pt x="77" y="54"/>
                      <a:pt x="78" y="54"/>
                      <a:pt x="77" y="55"/>
                    </a:cubicBezTo>
                    <a:lnTo>
                      <a:pt x="75" y="56"/>
                    </a:lnTo>
                    <a:lnTo>
                      <a:pt x="74" y="56"/>
                    </a:lnTo>
                    <a:cubicBezTo>
                      <a:pt x="73" y="56"/>
                      <a:pt x="73" y="56"/>
                      <a:pt x="72" y="56"/>
                    </a:cubicBezTo>
                    <a:lnTo>
                      <a:pt x="71" y="58"/>
                    </a:ln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7"/>
                      <a:pt x="70" y="56"/>
                      <a:pt x="69" y="56"/>
                    </a:cubicBezTo>
                    <a:cubicBezTo>
                      <a:pt x="69" y="56"/>
                      <a:pt x="68" y="57"/>
                      <a:pt x="69" y="57"/>
                    </a:cubicBezTo>
                    <a:cubicBezTo>
                      <a:pt x="69" y="58"/>
                      <a:pt x="69" y="58"/>
                      <a:pt x="70" y="58"/>
                    </a:cubicBezTo>
                    <a:lnTo>
                      <a:pt x="70" y="59"/>
                    </a:lnTo>
                    <a:cubicBezTo>
                      <a:pt x="70" y="59"/>
                      <a:pt x="71" y="60"/>
                      <a:pt x="70" y="60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68" y="60"/>
                      <a:pt x="66" y="60"/>
                      <a:pt x="64" y="60"/>
                    </a:cubicBezTo>
                    <a:cubicBezTo>
                      <a:pt x="64" y="60"/>
                      <a:pt x="63" y="60"/>
                      <a:pt x="62" y="60"/>
                    </a:cubicBezTo>
                    <a:cubicBezTo>
                      <a:pt x="61" y="60"/>
                      <a:pt x="61" y="60"/>
                      <a:pt x="60" y="60"/>
                    </a:cubicBezTo>
                    <a:cubicBezTo>
                      <a:pt x="59" y="61"/>
                      <a:pt x="57" y="61"/>
                      <a:pt x="56" y="61"/>
                    </a:cubicBezTo>
                    <a:lnTo>
                      <a:pt x="55" y="61"/>
                    </a:lnTo>
                    <a:cubicBezTo>
                      <a:pt x="54" y="61"/>
                      <a:pt x="53" y="61"/>
                      <a:pt x="53" y="60"/>
                    </a:cubicBezTo>
                    <a:cubicBezTo>
                      <a:pt x="53" y="60"/>
                      <a:pt x="53" y="59"/>
                      <a:pt x="54" y="59"/>
                    </a:cubicBezTo>
                    <a:cubicBezTo>
                      <a:pt x="54" y="59"/>
                      <a:pt x="54" y="58"/>
                      <a:pt x="55" y="58"/>
                    </a:cubicBezTo>
                    <a:cubicBezTo>
                      <a:pt x="55" y="58"/>
                      <a:pt x="56" y="58"/>
                      <a:pt x="57" y="57"/>
                    </a:cubicBezTo>
                    <a:cubicBezTo>
                      <a:pt x="58" y="57"/>
                      <a:pt x="59" y="57"/>
                      <a:pt x="59" y="56"/>
                    </a:cubicBezTo>
                    <a:cubicBezTo>
                      <a:pt x="60" y="56"/>
                      <a:pt x="61" y="55"/>
                      <a:pt x="61" y="54"/>
                    </a:cubicBezTo>
                    <a:lnTo>
                      <a:pt x="62" y="53"/>
                    </a:lnTo>
                    <a:cubicBezTo>
                      <a:pt x="62" y="52"/>
                      <a:pt x="63" y="51"/>
                      <a:pt x="66" y="50"/>
                    </a:cubicBezTo>
                    <a:lnTo>
                      <a:pt x="67" y="50"/>
                    </a:lnTo>
                    <a:lnTo>
                      <a:pt x="68" y="50"/>
                    </a:lnTo>
                    <a:cubicBezTo>
                      <a:pt x="69" y="51"/>
                      <a:pt x="70" y="51"/>
                      <a:pt x="70" y="51"/>
                    </a:cubicBezTo>
                    <a:lnTo>
                      <a:pt x="71" y="51"/>
                    </a:lnTo>
                    <a:cubicBezTo>
                      <a:pt x="73" y="50"/>
                      <a:pt x="73" y="49"/>
                      <a:pt x="73" y="48"/>
                    </a:cubicBezTo>
                    <a:cubicBezTo>
                      <a:pt x="72" y="46"/>
                      <a:pt x="71" y="45"/>
                      <a:pt x="70" y="44"/>
                    </a:cubicBezTo>
                    <a:cubicBezTo>
                      <a:pt x="68" y="43"/>
                      <a:pt x="68" y="41"/>
                      <a:pt x="67" y="40"/>
                    </a:cubicBezTo>
                    <a:cubicBezTo>
                      <a:pt x="66" y="39"/>
                      <a:pt x="65" y="37"/>
                      <a:pt x="63" y="37"/>
                    </a:cubicBezTo>
                    <a:cubicBezTo>
                      <a:pt x="62" y="36"/>
                      <a:pt x="60" y="36"/>
                      <a:pt x="58" y="36"/>
                    </a:cubicBezTo>
                    <a:lnTo>
                      <a:pt x="57" y="36"/>
                    </a:lnTo>
                    <a:cubicBezTo>
                      <a:pt x="55" y="36"/>
                      <a:pt x="53" y="36"/>
                      <a:pt x="51" y="35"/>
                    </a:cubicBezTo>
                    <a:cubicBezTo>
                      <a:pt x="50" y="35"/>
                      <a:pt x="49" y="35"/>
                      <a:pt x="49" y="35"/>
                    </a:cubicBezTo>
                    <a:cubicBezTo>
                      <a:pt x="48" y="35"/>
                      <a:pt x="48" y="35"/>
                      <a:pt x="47" y="35"/>
                    </a:cubicBezTo>
                    <a:cubicBezTo>
                      <a:pt x="46" y="35"/>
                      <a:pt x="45" y="35"/>
                      <a:pt x="44" y="36"/>
                    </a:cubicBezTo>
                    <a:cubicBezTo>
                      <a:pt x="41" y="37"/>
                      <a:pt x="40" y="38"/>
                      <a:pt x="37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3" y="38"/>
                    </a:cubicBezTo>
                    <a:cubicBezTo>
                      <a:pt x="32" y="38"/>
                      <a:pt x="32" y="38"/>
                      <a:pt x="32" y="38"/>
                    </a:cubicBezTo>
                    <a:lnTo>
                      <a:pt x="31" y="38"/>
                    </a:lnTo>
                    <a:lnTo>
                      <a:pt x="30" y="38"/>
                    </a:lnTo>
                    <a:cubicBezTo>
                      <a:pt x="30" y="38"/>
                      <a:pt x="29" y="38"/>
                      <a:pt x="2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40"/>
                      <a:pt x="27" y="40"/>
                    </a:cubicBezTo>
                    <a:lnTo>
                      <a:pt x="26" y="40"/>
                    </a:lnTo>
                    <a:cubicBezTo>
                      <a:pt x="26" y="40"/>
                      <a:pt x="25" y="40"/>
                      <a:pt x="25" y="39"/>
                    </a:cubicBezTo>
                    <a:cubicBezTo>
                      <a:pt x="24" y="39"/>
                      <a:pt x="23" y="38"/>
                      <a:pt x="22" y="38"/>
                    </a:cubicBezTo>
                    <a:cubicBezTo>
                      <a:pt x="21" y="38"/>
                      <a:pt x="21" y="37"/>
                      <a:pt x="21" y="37"/>
                    </a:cubicBezTo>
                    <a:lnTo>
                      <a:pt x="20" y="38"/>
                    </a:lnTo>
                    <a:lnTo>
                      <a:pt x="19" y="38"/>
                    </a:lnTo>
                    <a:cubicBezTo>
                      <a:pt x="19" y="39"/>
                      <a:pt x="18" y="39"/>
                      <a:pt x="17" y="39"/>
                    </a:cubicBezTo>
                    <a:cubicBezTo>
                      <a:pt x="16" y="39"/>
                      <a:pt x="16" y="39"/>
                      <a:pt x="15" y="39"/>
                    </a:cubicBezTo>
                    <a:cubicBezTo>
                      <a:pt x="14" y="39"/>
                      <a:pt x="14" y="38"/>
                      <a:pt x="14" y="38"/>
                    </a:cubicBezTo>
                    <a:lnTo>
                      <a:pt x="13" y="38"/>
                    </a:ln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7"/>
                      <a:pt x="11" y="37"/>
                    </a:cubicBez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8" y="37"/>
                    </a:lnTo>
                    <a:cubicBezTo>
                      <a:pt x="7" y="37"/>
                      <a:pt x="7" y="37"/>
                      <a:pt x="7" y="37"/>
                    </a:cubicBezTo>
                    <a:cubicBezTo>
                      <a:pt x="7" y="36"/>
                      <a:pt x="6" y="36"/>
                      <a:pt x="5" y="36"/>
                    </a:cubicBezTo>
                    <a:cubicBezTo>
                      <a:pt x="4" y="36"/>
                      <a:pt x="4" y="35"/>
                      <a:pt x="3" y="35"/>
                    </a:cubicBezTo>
                    <a:lnTo>
                      <a:pt x="2" y="35"/>
                    </a:lnTo>
                    <a:cubicBezTo>
                      <a:pt x="2" y="35"/>
                      <a:pt x="1" y="35"/>
                      <a:pt x="1" y="34"/>
                    </a:cubicBezTo>
                    <a:cubicBezTo>
                      <a:pt x="0" y="34"/>
                      <a:pt x="0" y="33"/>
                      <a:pt x="0" y="32"/>
                    </a:cubicBezTo>
                    <a:cubicBezTo>
                      <a:pt x="1" y="31"/>
                      <a:pt x="2" y="30"/>
                      <a:pt x="3" y="29"/>
                    </a:cubicBezTo>
                    <a:lnTo>
                      <a:pt x="4" y="28"/>
                    </a:lnTo>
                    <a:cubicBezTo>
                      <a:pt x="5" y="27"/>
                      <a:pt x="6" y="27"/>
                      <a:pt x="6" y="26"/>
                    </a:cubicBezTo>
                    <a:lnTo>
                      <a:pt x="6" y="25"/>
                    </a:lnTo>
                    <a:cubicBezTo>
                      <a:pt x="6" y="24"/>
                      <a:pt x="6" y="24"/>
                      <a:pt x="6" y="24"/>
                    </a:cubicBezTo>
                    <a:cubicBezTo>
                      <a:pt x="6" y="23"/>
                      <a:pt x="6" y="22"/>
                      <a:pt x="7" y="21"/>
                    </a:cubicBezTo>
                    <a:cubicBezTo>
                      <a:pt x="8" y="21"/>
                      <a:pt x="9" y="20"/>
                      <a:pt x="9" y="20"/>
                    </a:cubicBezTo>
                    <a:cubicBezTo>
                      <a:pt x="10" y="19"/>
                      <a:pt x="10" y="19"/>
                      <a:pt x="11" y="19"/>
                    </a:cubicBezTo>
                    <a:lnTo>
                      <a:pt x="12" y="18"/>
                    </a:lnTo>
                    <a:cubicBezTo>
                      <a:pt x="12" y="18"/>
                      <a:pt x="13" y="18"/>
                      <a:pt x="14" y="18"/>
                    </a:cubicBezTo>
                    <a:cubicBezTo>
                      <a:pt x="14" y="17"/>
                      <a:pt x="15" y="17"/>
                      <a:pt x="16" y="16"/>
                    </a:cubicBezTo>
                    <a:cubicBezTo>
                      <a:pt x="16" y="16"/>
                      <a:pt x="17" y="16"/>
                      <a:pt x="18" y="16"/>
                    </a:cubicBezTo>
                    <a:lnTo>
                      <a:pt x="19" y="16"/>
                    </a:lnTo>
                    <a:lnTo>
                      <a:pt x="20" y="16"/>
                    </a:lnTo>
                    <a:cubicBezTo>
                      <a:pt x="21" y="16"/>
                      <a:pt x="22" y="15"/>
                      <a:pt x="22" y="14"/>
                    </a:cubicBezTo>
                    <a:cubicBezTo>
                      <a:pt x="22" y="13"/>
                      <a:pt x="22" y="12"/>
                      <a:pt x="20" y="11"/>
                    </a:cubicBezTo>
                    <a:lnTo>
                      <a:pt x="20" y="10"/>
                    </a:lnTo>
                    <a:lnTo>
                      <a:pt x="20" y="9"/>
                    </a:lnTo>
                    <a:lnTo>
                      <a:pt x="19" y="9"/>
                    </a:lnTo>
                    <a:cubicBezTo>
                      <a:pt x="18" y="8"/>
                      <a:pt x="18" y="8"/>
                      <a:pt x="18" y="7"/>
                    </a:cubicBezTo>
                    <a:lnTo>
                      <a:pt x="19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5"/>
                    </a:lnTo>
                    <a:cubicBezTo>
                      <a:pt x="22" y="5"/>
                      <a:pt x="22" y="5"/>
                      <a:pt x="23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26" y="5"/>
                      <a:pt x="26" y="5"/>
                      <a:pt x="27" y="5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30" y="4"/>
                      <a:pt x="31" y="3"/>
                      <a:pt x="32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4" y="3"/>
                      <a:pt x="35" y="4"/>
                    </a:cubicBezTo>
                    <a:cubicBezTo>
                      <a:pt x="35" y="4"/>
                      <a:pt x="36" y="4"/>
                      <a:pt x="37" y="4"/>
                    </a:cubicBezTo>
                    <a:lnTo>
                      <a:pt x="38" y="4"/>
                    </a:lnTo>
                    <a:cubicBezTo>
                      <a:pt x="39" y="3"/>
                      <a:pt x="40" y="3"/>
                      <a:pt x="41" y="3"/>
                    </a:cubicBezTo>
                    <a:cubicBezTo>
                      <a:pt x="41" y="3"/>
                      <a:pt x="42" y="3"/>
                      <a:pt x="42" y="4"/>
                    </a:cubicBezTo>
                    <a:cubicBezTo>
                      <a:pt x="44" y="4"/>
                      <a:pt x="44" y="4"/>
                      <a:pt x="45" y="4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8" y="5"/>
                      <a:pt x="49" y="5"/>
                    </a:cubicBezTo>
                    <a:cubicBezTo>
                      <a:pt x="50" y="4"/>
                      <a:pt x="51" y="4"/>
                      <a:pt x="51" y="4"/>
                    </a:cubicBezTo>
                    <a:cubicBezTo>
                      <a:pt x="53" y="4"/>
                      <a:pt x="54" y="5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6"/>
                      <a:pt x="56" y="7"/>
                      <a:pt x="57" y="7"/>
                    </a:cubicBezTo>
                    <a:cubicBezTo>
                      <a:pt x="58" y="7"/>
                      <a:pt x="58" y="7"/>
                      <a:pt x="59" y="7"/>
                    </a:cubicBezTo>
                    <a:lnTo>
                      <a:pt x="60" y="7"/>
                    </a:lnTo>
                    <a:lnTo>
                      <a:pt x="61" y="7"/>
                    </a:lnTo>
                    <a:cubicBezTo>
                      <a:pt x="62" y="7"/>
                      <a:pt x="62" y="7"/>
                      <a:pt x="63" y="7"/>
                    </a:cubicBezTo>
                    <a:cubicBezTo>
                      <a:pt x="64" y="7"/>
                      <a:pt x="65" y="8"/>
                      <a:pt x="66" y="8"/>
                    </a:cubicBezTo>
                    <a:lnTo>
                      <a:pt x="67" y="8"/>
                    </a:lnTo>
                    <a:cubicBezTo>
                      <a:pt x="67" y="8"/>
                      <a:pt x="68" y="8"/>
                      <a:pt x="69" y="7"/>
                    </a:cubicBezTo>
                    <a:lnTo>
                      <a:pt x="70" y="8"/>
                    </a:lnTo>
                    <a:lnTo>
                      <a:pt x="71" y="9"/>
                    </a:lnTo>
                    <a:cubicBezTo>
                      <a:pt x="72" y="9"/>
                      <a:pt x="72" y="9"/>
                      <a:pt x="72" y="9"/>
                    </a:cubicBezTo>
                    <a:lnTo>
                      <a:pt x="73" y="9"/>
                    </a:lnTo>
                    <a:lnTo>
                      <a:pt x="74" y="9"/>
                    </a:lnTo>
                    <a:cubicBezTo>
                      <a:pt x="75" y="9"/>
                      <a:pt x="75" y="9"/>
                      <a:pt x="76" y="9"/>
                    </a:cubicBezTo>
                    <a:cubicBezTo>
                      <a:pt x="77" y="9"/>
                      <a:pt x="77" y="9"/>
                      <a:pt x="78" y="9"/>
                    </a:cubicBezTo>
                    <a:cubicBezTo>
                      <a:pt x="79" y="8"/>
                      <a:pt x="79" y="8"/>
                      <a:pt x="80" y="8"/>
                    </a:cubicBezTo>
                    <a:lnTo>
                      <a:pt x="81" y="8"/>
                    </a:ln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lnTo>
                      <a:pt x="82" y="8"/>
                    </a:lnTo>
                    <a:cubicBezTo>
                      <a:pt x="83" y="7"/>
                      <a:pt x="83" y="7"/>
                      <a:pt x="83" y="7"/>
                    </a:cubicBezTo>
                    <a:cubicBezTo>
                      <a:pt x="83" y="6"/>
                      <a:pt x="84" y="6"/>
                      <a:pt x="84" y="6"/>
                    </a:cubicBezTo>
                    <a:cubicBezTo>
                      <a:pt x="84" y="5"/>
                      <a:pt x="84" y="4"/>
                      <a:pt x="84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5" y="2"/>
                      <a:pt x="85" y="2"/>
                      <a:pt x="86" y="2"/>
                    </a:cubicBezTo>
                    <a:lnTo>
                      <a:pt x="87" y="2"/>
                    </a:lnTo>
                    <a:cubicBezTo>
                      <a:pt x="88" y="2"/>
                      <a:pt x="88" y="2"/>
                      <a:pt x="88" y="2"/>
                    </a:cubicBezTo>
                    <a:lnTo>
                      <a:pt x="89" y="2"/>
                    </a:lnTo>
                    <a:lnTo>
                      <a:pt x="90" y="2"/>
                    </a:lnTo>
                    <a:cubicBezTo>
                      <a:pt x="91" y="2"/>
                      <a:pt x="91" y="2"/>
                      <a:pt x="92" y="2"/>
                    </a:cubicBezTo>
                    <a:cubicBezTo>
                      <a:pt x="92" y="2"/>
                      <a:pt x="93" y="2"/>
                      <a:pt x="93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6" y="2"/>
                      <a:pt x="96" y="2"/>
                      <a:pt x="97" y="2"/>
                    </a:cubicBezTo>
                    <a:lnTo>
                      <a:pt x="97" y="1"/>
                    </a:lnTo>
                    <a:cubicBezTo>
                      <a:pt x="99" y="1"/>
                      <a:pt x="100" y="1"/>
                      <a:pt x="101" y="0"/>
                    </a:cubicBezTo>
                    <a:cubicBezTo>
                      <a:pt x="102" y="0"/>
                      <a:pt x="102" y="0"/>
                      <a:pt x="103" y="0"/>
                    </a:cubicBezTo>
                    <a:cubicBezTo>
                      <a:pt x="104" y="0"/>
                      <a:pt x="105" y="0"/>
                      <a:pt x="105" y="0"/>
                    </a:cubicBezTo>
                    <a:cubicBezTo>
                      <a:pt x="105" y="0"/>
                      <a:pt x="106" y="0"/>
                      <a:pt x="107" y="0"/>
                    </a:cubicBezTo>
                    <a:lnTo>
                      <a:pt x="108" y="0"/>
                    </a:lnTo>
                    <a:lnTo>
                      <a:pt x="109" y="0"/>
                    </a:lnTo>
                    <a:cubicBezTo>
                      <a:pt x="110" y="0"/>
                      <a:pt x="110" y="0"/>
                      <a:pt x="110" y="0"/>
                    </a:cubicBezTo>
                    <a:cubicBezTo>
                      <a:pt x="111" y="0"/>
                      <a:pt x="111" y="0"/>
                      <a:pt x="112" y="0"/>
                    </a:cubicBezTo>
                    <a:cubicBezTo>
                      <a:pt x="112" y="0"/>
                      <a:pt x="113" y="0"/>
                      <a:pt x="114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7" y="0"/>
                      <a:pt x="118" y="0"/>
                    </a:cubicBezTo>
                    <a:cubicBezTo>
                      <a:pt x="118" y="1"/>
                      <a:pt x="119" y="1"/>
                      <a:pt x="119" y="2"/>
                    </a:cubicBezTo>
                    <a:lnTo>
                      <a:pt x="119" y="3"/>
                    </a:lnTo>
                    <a:cubicBezTo>
                      <a:pt x="120" y="3"/>
                      <a:pt x="120" y="3"/>
                      <a:pt x="120" y="4"/>
                    </a:cubicBezTo>
                    <a:cubicBezTo>
                      <a:pt x="121" y="4"/>
                      <a:pt x="121" y="5"/>
                      <a:pt x="121" y="5"/>
                    </a:cubicBezTo>
                    <a:lnTo>
                      <a:pt x="121" y="6"/>
                    </a:lnTo>
                    <a:cubicBezTo>
                      <a:pt x="121" y="7"/>
                      <a:pt x="121" y="7"/>
                      <a:pt x="121" y="7"/>
                    </a:cubicBezTo>
                    <a:cubicBezTo>
                      <a:pt x="121" y="8"/>
                      <a:pt x="121" y="8"/>
                      <a:pt x="123" y="9"/>
                    </a:cubicBezTo>
                    <a:cubicBezTo>
                      <a:pt x="124" y="9"/>
                      <a:pt x="124" y="9"/>
                      <a:pt x="125" y="10"/>
                    </a:cubicBezTo>
                    <a:lnTo>
                      <a:pt x="126" y="10"/>
                    </a:lnTo>
                    <a:cubicBezTo>
                      <a:pt x="127" y="10"/>
                      <a:pt x="127" y="11"/>
                      <a:pt x="128" y="11"/>
                    </a:cubicBezTo>
                    <a:cubicBezTo>
                      <a:pt x="129" y="11"/>
                      <a:pt x="129" y="11"/>
                      <a:pt x="130" y="11"/>
                    </a:cubicBezTo>
                    <a:cubicBezTo>
                      <a:pt x="130" y="12"/>
                      <a:pt x="130" y="12"/>
                      <a:pt x="130" y="12"/>
                    </a:cubicBezTo>
                    <a:lnTo>
                      <a:pt x="130" y="13"/>
                    </a:lnTo>
                    <a:lnTo>
                      <a:pt x="130" y="14"/>
                    </a:lnTo>
                    <a:cubicBezTo>
                      <a:pt x="130" y="15"/>
                      <a:pt x="131" y="16"/>
                      <a:pt x="133" y="16"/>
                    </a:cubicBezTo>
                    <a:cubicBezTo>
                      <a:pt x="133" y="17"/>
                      <a:pt x="133" y="17"/>
                      <a:pt x="134" y="17"/>
                    </a:cubicBezTo>
                    <a:cubicBezTo>
                      <a:pt x="134" y="17"/>
                      <a:pt x="135" y="17"/>
                      <a:pt x="135" y="16"/>
                    </a:cubicBezTo>
                    <a:cubicBezTo>
                      <a:pt x="136" y="16"/>
                      <a:pt x="136" y="16"/>
                      <a:pt x="137" y="16"/>
                    </a:cubicBezTo>
                    <a:cubicBezTo>
                      <a:pt x="138" y="16"/>
                      <a:pt x="139" y="17"/>
                      <a:pt x="141" y="17"/>
                    </a:cubicBezTo>
                    <a:lnTo>
                      <a:pt x="142" y="17"/>
                    </a:lnTo>
                    <a:lnTo>
                      <a:pt x="142" y="18"/>
                    </a:lnTo>
                    <a:lnTo>
                      <a:pt x="143" y="18"/>
                    </a:lnTo>
                    <a:cubicBezTo>
                      <a:pt x="144" y="18"/>
                      <a:pt x="145" y="18"/>
                      <a:pt x="145" y="18"/>
                    </a:cubicBezTo>
                    <a:cubicBezTo>
                      <a:pt x="146" y="18"/>
                      <a:pt x="147" y="17"/>
                      <a:pt x="148" y="17"/>
                    </a:cubicBezTo>
                    <a:lnTo>
                      <a:pt x="149" y="17"/>
                    </a:lnTo>
                    <a:lnTo>
                      <a:pt x="150" y="17"/>
                    </a:lnTo>
                    <a:cubicBezTo>
                      <a:pt x="151" y="17"/>
                      <a:pt x="151" y="18"/>
                      <a:pt x="152" y="18"/>
                    </a:cubicBezTo>
                    <a:lnTo>
                      <a:pt x="153" y="19"/>
                    </a:lnTo>
                    <a:cubicBezTo>
                      <a:pt x="154" y="20"/>
                      <a:pt x="154" y="20"/>
                      <a:pt x="154" y="20"/>
                    </a:cubicBezTo>
                    <a:lnTo>
                      <a:pt x="155" y="20"/>
                    </a:lnTo>
                    <a:cubicBezTo>
                      <a:pt x="155" y="21"/>
                      <a:pt x="155" y="21"/>
                      <a:pt x="156" y="21"/>
                    </a:cubicBezTo>
                    <a:lnTo>
                      <a:pt x="157" y="21"/>
                    </a:lnTo>
                    <a:lnTo>
                      <a:pt x="157" y="20"/>
                    </a:lnTo>
                    <a:cubicBezTo>
                      <a:pt x="158" y="20"/>
                      <a:pt x="159" y="19"/>
                      <a:pt x="160" y="19"/>
                    </a:cubicBezTo>
                    <a:lnTo>
                      <a:pt x="161" y="19"/>
                    </a:lnTo>
                    <a:cubicBezTo>
                      <a:pt x="162" y="20"/>
                      <a:pt x="162" y="21"/>
                      <a:pt x="163" y="21"/>
                    </a:cubicBezTo>
                    <a:lnTo>
                      <a:pt x="163" y="22"/>
                    </a:lnTo>
                    <a:cubicBezTo>
                      <a:pt x="164" y="22"/>
                      <a:pt x="164" y="22"/>
                      <a:pt x="165" y="22"/>
                    </a:cubicBezTo>
                    <a:cubicBezTo>
                      <a:pt x="167" y="23"/>
                      <a:pt x="169" y="23"/>
                      <a:pt x="169" y="23"/>
                    </a:cubicBezTo>
                    <a:cubicBezTo>
                      <a:pt x="171" y="24"/>
                      <a:pt x="171" y="24"/>
                      <a:pt x="172" y="25"/>
                    </a:cubicBezTo>
                    <a:cubicBezTo>
                      <a:pt x="173" y="25"/>
                      <a:pt x="175" y="25"/>
                      <a:pt x="175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4" name="Shape 3514"/>
              <p:cNvSpPr/>
              <p:nvPr/>
            </p:nvSpPr>
            <p:spPr>
              <a:xfrm>
                <a:off x="11994755" y="933172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5" name="Shape 3515"/>
              <p:cNvSpPr/>
              <p:nvPr/>
            </p:nvSpPr>
            <p:spPr>
              <a:xfrm>
                <a:off x="11998272" y="933172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6" name="Shape 3516"/>
              <p:cNvSpPr/>
              <p:nvPr/>
            </p:nvSpPr>
            <p:spPr>
              <a:xfrm>
                <a:off x="11825919" y="9310628"/>
                <a:ext cx="200493" cy="112557"/>
              </a:xfrm>
              <a:custGeom>
                <a:avLst/>
                <a:gdLst/>
                <a:ahLst/>
                <a:cxnLst/>
                <a:rect l="0" t="0" r="0" b="0"/>
                <a:pathLst>
                  <a:path w="58" h="33" extrusionOk="0">
                    <a:moveTo>
                      <a:pt x="58" y="12"/>
                    </a:moveTo>
                    <a:cubicBezTo>
                      <a:pt x="58" y="12"/>
                      <a:pt x="58" y="13"/>
                      <a:pt x="57" y="13"/>
                    </a:cubicBezTo>
                    <a:lnTo>
                      <a:pt x="56" y="13"/>
                    </a:lnTo>
                    <a:cubicBezTo>
                      <a:pt x="55" y="13"/>
                      <a:pt x="55" y="13"/>
                      <a:pt x="55" y="13"/>
                    </a:cubicBezTo>
                    <a:lnTo>
                      <a:pt x="54" y="13"/>
                    </a:lnTo>
                    <a:cubicBezTo>
                      <a:pt x="54" y="13"/>
                      <a:pt x="53" y="13"/>
                      <a:pt x="52" y="13"/>
                    </a:cubicBezTo>
                    <a:cubicBezTo>
                      <a:pt x="52" y="13"/>
                      <a:pt x="51" y="13"/>
                      <a:pt x="50" y="12"/>
                    </a:cubicBezTo>
                    <a:cubicBezTo>
                      <a:pt x="49" y="12"/>
                      <a:pt x="49" y="12"/>
                      <a:pt x="48" y="12"/>
                    </a:cubicBezTo>
                    <a:cubicBezTo>
                      <a:pt x="48" y="11"/>
                      <a:pt x="47" y="11"/>
                      <a:pt x="46" y="11"/>
                    </a:cubicBezTo>
                    <a:lnTo>
                      <a:pt x="45" y="11"/>
                    </a:lnTo>
                    <a:cubicBezTo>
                      <a:pt x="44" y="11"/>
                      <a:pt x="44" y="11"/>
                      <a:pt x="44" y="11"/>
                    </a:cubicBezTo>
                    <a:lnTo>
                      <a:pt x="43" y="11"/>
                    </a:lnTo>
                    <a:cubicBezTo>
                      <a:pt x="42" y="11"/>
                      <a:pt x="42" y="11"/>
                      <a:pt x="41" y="11"/>
                    </a:cubicBezTo>
                    <a:cubicBezTo>
                      <a:pt x="40" y="11"/>
                      <a:pt x="40" y="11"/>
                      <a:pt x="40" y="11"/>
                    </a:cubicBezTo>
                    <a:lnTo>
                      <a:pt x="39" y="11"/>
                    </a:lnTo>
                    <a:cubicBezTo>
                      <a:pt x="38" y="11"/>
                      <a:pt x="37" y="11"/>
                      <a:pt x="37" y="11"/>
                    </a:cubicBezTo>
                    <a:lnTo>
                      <a:pt x="36" y="11"/>
                    </a:lnTo>
                    <a:lnTo>
                      <a:pt x="35" y="11"/>
                    </a:lnTo>
                    <a:cubicBezTo>
                      <a:pt x="34" y="10"/>
                      <a:pt x="33" y="10"/>
                      <a:pt x="33" y="10"/>
                    </a:cubicBezTo>
                    <a:cubicBezTo>
                      <a:pt x="32" y="9"/>
                      <a:pt x="32" y="9"/>
                      <a:pt x="31" y="9"/>
                    </a:cubicBezTo>
                    <a:lnTo>
                      <a:pt x="30" y="8"/>
                    </a:lnTo>
                    <a:cubicBezTo>
                      <a:pt x="30" y="9"/>
                      <a:pt x="29" y="9"/>
                      <a:pt x="28" y="9"/>
                    </a:cubicBezTo>
                    <a:cubicBezTo>
                      <a:pt x="28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10"/>
                      <a:pt x="24" y="10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23" y="12"/>
                      <a:pt x="23" y="12"/>
                      <a:pt x="24" y="13"/>
                    </a:cubicBezTo>
                    <a:cubicBezTo>
                      <a:pt x="24" y="13"/>
                      <a:pt x="25" y="13"/>
                      <a:pt x="25" y="14"/>
                    </a:cubicBezTo>
                    <a:cubicBezTo>
                      <a:pt x="25" y="15"/>
                      <a:pt x="25" y="15"/>
                      <a:pt x="24" y="15"/>
                    </a:cubicBezTo>
                    <a:cubicBezTo>
                      <a:pt x="24" y="15"/>
                      <a:pt x="24" y="16"/>
                      <a:pt x="24" y="17"/>
                    </a:cubicBezTo>
                    <a:cubicBezTo>
                      <a:pt x="24" y="17"/>
                      <a:pt x="25" y="17"/>
                      <a:pt x="25" y="18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1"/>
                      <a:pt x="28" y="21"/>
                      <a:pt x="28" y="21"/>
                    </a:cubicBezTo>
                    <a:lnTo>
                      <a:pt x="28" y="22"/>
                    </a:lnTo>
                    <a:cubicBezTo>
                      <a:pt x="28" y="22"/>
                      <a:pt x="29" y="23"/>
                      <a:pt x="30" y="23"/>
                    </a:cubicBezTo>
                    <a:cubicBezTo>
                      <a:pt x="30" y="23"/>
                      <a:pt x="31" y="23"/>
                      <a:pt x="31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3" y="25"/>
                    </a:lnTo>
                    <a:cubicBezTo>
                      <a:pt x="33" y="25"/>
                      <a:pt x="34" y="26"/>
                      <a:pt x="35" y="26"/>
                    </a:cubicBezTo>
                    <a:lnTo>
                      <a:pt x="35" y="27"/>
                    </a:lnTo>
                    <a:cubicBezTo>
                      <a:pt x="35" y="28"/>
                      <a:pt x="36" y="28"/>
                      <a:pt x="37" y="2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8" y="29"/>
                      <a:pt x="39" y="29"/>
                    </a:cubicBezTo>
                    <a:lnTo>
                      <a:pt x="39" y="30"/>
                    </a:lnTo>
                    <a:lnTo>
                      <a:pt x="40" y="30"/>
                    </a:lnTo>
                    <a:lnTo>
                      <a:pt x="41" y="30"/>
                    </a:lnTo>
                    <a:cubicBezTo>
                      <a:pt x="41" y="31"/>
                      <a:pt x="41" y="31"/>
                      <a:pt x="41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3" y="31"/>
                      <a:pt x="43" y="31"/>
                      <a:pt x="43" y="32"/>
                    </a:cubicBezTo>
                    <a:cubicBezTo>
                      <a:pt x="43" y="32"/>
                      <a:pt x="43" y="33"/>
                      <a:pt x="42" y="33"/>
                    </a:cubicBezTo>
                    <a:cubicBezTo>
                      <a:pt x="41" y="32"/>
                      <a:pt x="41" y="32"/>
                      <a:pt x="39" y="31"/>
                    </a:cubicBezTo>
                    <a:lnTo>
                      <a:pt x="37" y="31"/>
                    </a:lnTo>
                    <a:cubicBezTo>
                      <a:pt x="33" y="30"/>
                      <a:pt x="32" y="29"/>
                      <a:pt x="32" y="29"/>
                    </a:cubicBezTo>
                    <a:lnTo>
                      <a:pt x="33" y="29"/>
                    </a:lnTo>
                    <a:cubicBezTo>
                      <a:pt x="35" y="29"/>
                      <a:pt x="36" y="29"/>
                      <a:pt x="37" y="29"/>
                    </a:cubicBezTo>
                    <a:lnTo>
                      <a:pt x="36" y="29"/>
                    </a:lnTo>
                    <a:cubicBezTo>
                      <a:pt x="36" y="29"/>
                      <a:pt x="35" y="29"/>
                      <a:pt x="35" y="28"/>
                    </a:cubicBezTo>
                    <a:cubicBezTo>
                      <a:pt x="33" y="28"/>
                      <a:pt x="32" y="27"/>
                      <a:pt x="31" y="27"/>
                    </a:cubicBezTo>
                    <a:cubicBezTo>
                      <a:pt x="30" y="26"/>
                      <a:pt x="28" y="25"/>
                      <a:pt x="26" y="25"/>
                    </a:cubicBezTo>
                    <a:lnTo>
                      <a:pt x="25" y="25"/>
                    </a:lnTo>
                    <a:lnTo>
                      <a:pt x="24" y="25"/>
                    </a:lnTo>
                    <a:cubicBezTo>
                      <a:pt x="23" y="25"/>
                      <a:pt x="22" y="25"/>
                      <a:pt x="21" y="25"/>
                    </a:cubicBezTo>
                    <a:lnTo>
                      <a:pt x="20" y="25"/>
                    </a:lnTo>
                    <a:lnTo>
                      <a:pt x="20" y="24"/>
                    </a:lnTo>
                    <a:cubicBezTo>
                      <a:pt x="20" y="23"/>
                      <a:pt x="20" y="23"/>
                      <a:pt x="19" y="23"/>
                    </a:cubicBezTo>
                    <a:cubicBezTo>
                      <a:pt x="19" y="23"/>
                      <a:pt x="14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lnTo>
                      <a:pt x="17" y="18"/>
                    </a:lnTo>
                    <a:cubicBezTo>
                      <a:pt x="16" y="17"/>
                      <a:pt x="15" y="16"/>
                      <a:pt x="15" y="16"/>
                    </a:cubicBezTo>
                    <a:cubicBezTo>
                      <a:pt x="13" y="15"/>
                      <a:pt x="13" y="15"/>
                      <a:pt x="13" y="13"/>
                    </a:cubicBezTo>
                    <a:cubicBezTo>
                      <a:pt x="13" y="12"/>
                      <a:pt x="13" y="11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8" y="9"/>
                      <a:pt x="8" y="9"/>
                    </a:cubicBezTo>
                    <a:lnTo>
                      <a:pt x="7" y="9"/>
                    </a:lnTo>
                    <a:cubicBezTo>
                      <a:pt x="6" y="9"/>
                      <a:pt x="6" y="9"/>
                      <a:pt x="6" y="10"/>
                    </a:cubicBezTo>
                    <a:cubicBezTo>
                      <a:pt x="6" y="11"/>
                      <a:pt x="5" y="12"/>
                      <a:pt x="4" y="12"/>
                    </a:cubicBez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cubicBezTo>
                      <a:pt x="1" y="13"/>
                      <a:pt x="1" y="12"/>
                      <a:pt x="0" y="11"/>
                    </a:cubicBezTo>
                    <a:lnTo>
                      <a:pt x="0" y="10"/>
                    </a:lnTo>
                    <a:lnTo>
                      <a:pt x="1" y="10"/>
                    </a:lnTo>
                    <a:cubicBezTo>
                      <a:pt x="1" y="10"/>
                      <a:pt x="2" y="10"/>
                      <a:pt x="3" y="9"/>
                    </a:cubicBezTo>
                    <a:lnTo>
                      <a:pt x="4" y="9"/>
                    </a:lnTo>
                    <a:cubicBezTo>
                      <a:pt x="5" y="9"/>
                      <a:pt x="6" y="8"/>
                      <a:pt x="8" y="8"/>
                    </a:cubicBezTo>
                    <a:lnTo>
                      <a:pt x="9" y="8"/>
                    </a:ln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2" y="8"/>
                    </a:lnTo>
                    <a:cubicBezTo>
                      <a:pt x="13" y="8"/>
                      <a:pt x="15" y="8"/>
                      <a:pt x="16" y="7"/>
                    </a:cubicBezTo>
                    <a:cubicBezTo>
                      <a:pt x="16" y="7"/>
                      <a:pt x="17" y="6"/>
                      <a:pt x="18" y="6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6" y="2"/>
                      <a:pt x="27" y="2"/>
                    </a:cubicBezTo>
                    <a:lnTo>
                      <a:pt x="28" y="1"/>
                    </a:lnTo>
                    <a:cubicBezTo>
                      <a:pt x="29" y="1"/>
                      <a:pt x="30" y="1"/>
                      <a:pt x="30" y="0"/>
                    </a:cubicBezTo>
                    <a:lnTo>
                      <a:pt x="31" y="0"/>
                    </a:lnTo>
                    <a:cubicBezTo>
                      <a:pt x="32" y="0"/>
                      <a:pt x="35" y="1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39" y="4"/>
                      <a:pt x="40" y="5"/>
                      <a:pt x="41" y="5"/>
                    </a:cubicBezTo>
                    <a:lnTo>
                      <a:pt x="42" y="5"/>
                    </a:lnTo>
                    <a:cubicBezTo>
                      <a:pt x="43" y="6"/>
                      <a:pt x="45" y="6"/>
                      <a:pt x="47" y="6"/>
                    </a:cubicBez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cubicBezTo>
                      <a:pt x="50" y="6"/>
                      <a:pt x="51" y="6"/>
                      <a:pt x="52" y="6"/>
                    </a:cubicBezTo>
                    <a:cubicBezTo>
                      <a:pt x="53" y="6"/>
                      <a:pt x="54" y="6"/>
                      <a:pt x="54" y="7"/>
                    </a:cubicBezTo>
                    <a:lnTo>
                      <a:pt x="54" y="8"/>
                    </a:lnTo>
                    <a:cubicBezTo>
                      <a:pt x="54" y="8"/>
                      <a:pt x="54" y="9"/>
                      <a:pt x="54" y="10"/>
                    </a:cubicBezTo>
                    <a:cubicBezTo>
                      <a:pt x="54" y="10"/>
                      <a:pt x="55" y="10"/>
                      <a:pt x="57" y="11"/>
                    </a:cubicBezTo>
                    <a:cubicBezTo>
                      <a:pt x="58" y="11"/>
                      <a:pt x="59" y="11"/>
                      <a:pt x="58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7" name="Shape 3517"/>
              <p:cNvSpPr/>
              <p:nvPr/>
            </p:nvSpPr>
            <p:spPr>
              <a:xfrm>
                <a:off x="11825919" y="9300066"/>
                <a:ext cx="102005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30" h="13" extrusionOk="0">
                    <a:moveTo>
                      <a:pt x="30" y="3"/>
                    </a:moveTo>
                    <a:cubicBezTo>
                      <a:pt x="30" y="4"/>
                      <a:pt x="29" y="4"/>
                      <a:pt x="28" y="4"/>
                    </a:cubicBezTo>
                    <a:lnTo>
                      <a:pt x="27" y="5"/>
                    </a:lnTo>
                    <a:cubicBezTo>
                      <a:pt x="25" y="5"/>
                      <a:pt x="24" y="6"/>
                      <a:pt x="23" y="6"/>
                    </a:cubicBezTo>
                    <a:lnTo>
                      <a:pt x="22" y="6"/>
                    </a:lnTo>
                    <a:cubicBezTo>
                      <a:pt x="21" y="7"/>
                      <a:pt x="20" y="7"/>
                      <a:pt x="19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5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cubicBezTo>
                      <a:pt x="6" y="11"/>
                      <a:pt x="5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3"/>
                      <a:pt x="1" y="13"/>
                    </a:cubicBezTo>
                    <a:lnTo>
                      <a:pt x="0" y="13"/>
                    </a:lnTo>
                    <a:lnTo>
                      <a:pt x="0" y="12"/>
                    </a:lnTo>
                    <a:cubicBezTo>
                      <a:pt x="1" y="11"/>
                      <a:pt x="2" y="11"/>
                      <a:pt x="3" y="11"/>
                    </a:cubicBezTo>
                    <a:cubicBezTo>
                      <a:pt x="4" y="10"/>
                      <a:pt x="4" y="10"/>
                      <a:pt x="3" y="9"/>
                    </a:cubicBezTo>
                    <a:cubicBezTo>
                      <a:pt x="3" y="9"/>
                      <a:pt x="2" y="9"/>
                      <a:pt x="2" y="8"/>
                    </a:cubicBezTo>
                    <a:cubicBezTo>
                      <a:pt x="1" y="8"/>
                      <a:pt x="2" y="7"/>
                      <a:pt x="2" y="6"/>
                    </a:cubicBezTo>
                    <a:lnTo>
                      <a:pt x="2" y="5"/>
                    </a:lnTo>
                    <a:cubicBezTo>
                      <a:pt x="2" y="5"/>
                      <a:pt x="2" y="4"/>
                      <a:pt x="1" y="4"/>
                    </a:cubicBezTo>
                    <a:cubicBezTo>
                      <a:pt x="1" y="4"/>
                      <a:pt x="-1" y="3"/>
                      <a:pt x="0" y="2"/>
                    </a:cubicBezTo>
                    <a:lnTo>
                      <a:pt x="1" y="2"/>
                    </a:lnTo>
                    <a:cubicBezTo>
                      <a:pt x="2" y="2"/>
                      <a:pt x="2" y="2"/>
                      <a:pt x="3" y="2"/>
                    </a:cubicBezTo>
                    <a:lnTo>
                      <a:pt x="4" y="2"/>
                    </a:lnTo>
                    <a:cubicBezTo>
                      <a:pt x="5" y="2"/>
                      <a:pt x="6" y="2"/>
                      <a:pt x="7" y="2"/>
                    </a:cubicBezTo>
                    <a:lnTo>
                      <a:pt x="8" y="2"/>
                    </a:lnTo>
                    <a:cubicBezTo>
                      <a:pt x="8" y="2"/>
                      <a:pt x="9" y="2"/>
                      <a:pt x="10" y="2"/>
                    </a:cubicBezTo>
                    <a:lnTo>
                      <a:pt x="11" y="2"/>
                    </a:lnTo>
                    <a:cubicBezTo>
                      <a:pt x="12" y="2"/>
                      <a:pt x="13" y="2"/>
                      <a:pt x="13" y="2"/>
                    </a:cubicBezTo>
                    <a:cubicBezTo>
                      <a:pt x="14" y="2"/>
                      <a:pt x="15" y="2"/>
                      <a:pt x="16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20" y="1"/>
                      <a:pt x="21" y="0"/>
                      <a:pt x="23" y="0"/>
                    </a:cubicBez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cubicBezTo>
                      <a:pt x="27" y="1"/>
                      <a:pt x="27" y="1"/>
                      <a:pt x="27" y="1"/>
                    </a:cubicBezTo>
                    <a:cubicBezTo>
                      <a:pt x="28" y="2"/>
                      <a:pt x="28" y="2"/>
                      <a:pt x="29" y="2"/>
                    </a:cubicBezTo>
                    <a:cubicBezTo>
                      <a:pt x="30" y="2"/>
                      <a:pt x="30" y="2"/>
                      <a:pt x="30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8" name="Shape 3518"/>
              <p:cNvSpPr/>
              <p:nvPr/>
            </p:nvSpPr>
            <p:spPr>
              <a:xfrm>
                <a:off x="11530456" y="9089031"/>
                <a:ext cx="140697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41" h="25" extrusionOk="0">
                    <a:moveTo>
                      <a:pt x="41" y="4"/>
                    </a:moveTo>
                    <a:lnTo>
                      <a:pt x="41" y="5"/>
                    </a:lnTo>
                    <a:cubicBezTo>
                      <a:pt x="41" y="5"/>
                      <a:pt x="40" y="5"/>
                      <a:pt x="40" y="6"/>
                    </a:cubicBezTo>
                    <a:lnTo>
                      <a:pt x="40" y="7"/>
                    </a:lnTo>
                    <a:lnTo>
                      <a:pt x="39" y="7"/>
                    </a:ln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lnTo>
                      <a:pt x="38" y="9"/>
                    </a:lnTo>
                    <a:cubicBezTo>
                      <a:pt x="38" y="10"/>
                      <a:pt x="38" y="10"/>
                      <a:pt x="38" y="10"/>
                    </a:cubicBezTo>
                    <a:lnTo>
                      <a:pt x="38" y="11"/>
                    </a:lnTo>
                    <a:cubicBezTo>
                      <a:pt x="38" y="12"/>
                      <a:pt x="38" y="12"/>
                      <a:pt x="37" y="12"/>
                    </a:cubicBezTo>
                    <a:lnTo>
                      <a:pt x="36" y="12"/>
                    </a:ln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3" y="13"/>
                      <a:pt x="33" y="14"/>
                    </a:cubicBez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6"/>
                    </a:lnTo>
                    <a:cubicBezTo>
                      <a:pt x="28" y="16"/>
                      <a:pt x="28" y="17"/>
                      <a:pt x="29" y="17"/>
                    </a:cubicBezTo>
                    <a:lnTo>
                      <a:pt x="29" y="18"/>
                    </a:lnTo>
                    <a:lnTo>
                      <a:pt x="29" y="19"/>
                    </a:lnTo>
                    <a:lnTo>
                      <a:pt x="29" y="20"/>
                    </a:lnTo>
                    <a:cubicBezTo>
                      <a:pt x="29" y="21"/>
                      <a:pt x="28" y="21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2"/>
                      <a:pt x="25" y="22"/>
                      <a:pt x="25" y="22"/>
                    </a:cubicBezTo>
                    <a:lnTo>
                      <a:pt x="25" y="23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4"/>
                    </a:ln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2" y="21"/>
                      <a:pt x="21" y="20"/>
                    </a:cubicBezTo>
                    <a:cubicBezTo>
                      <a:pt x="20" y="20"/>
                      <a:pt x="19" y="19"/>
                      <a:pt x="18" y="19"/>
                    </a:cubicBezTo>
                    <a:cubicBezTo>
                      <a:pt x="16" y="19"/>
                      <a:pt x="15" y="19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1" y="18"/>
                      <a:pt x="11" y="19"/>
                    </a:cubicBezTo>
                    <a:lnTo>
                      <a:pt x="10" y="19"/>
                    </a:lnTo>
                    <a:cubicBezTo>
                      <a:pt x="9" y="19"/>
                      <a:pt x="8" y="19"/>
                      <a:pt x="7" y="20"/>
                    </a:cubicBezTo>
                    <a:cubicBezTo>
                      <a:pt x="6" y="20"/>
                      <a:pt x="5" y="21"/>
                      <a:pt x="4" y="21"/>
                    </a:cubicBezTo>
                    <a:cubicBezTo>
                      <a:pt x="3" y="21"/>
                      <a:pt x="2" y="20"/>
                      <a:pt x="2" y="20"/>
                    </a:cubicBezTo>
                    <a:lnTo>
                      <a:pt x="1" y="20"/>
                    </a:lnTo>
                    <a:cubicBezTo>
                      <a:pt x="1" y="19"/>
                      <a:pt x="1" y="19"/>
                      <a:pt x="0" y="19"/>
                    </a:cubicBezTo>
                    <a:lnTo>
                      <a:pt x="1" y="19"/>
                    </a:lnTo>
                    <a:cubicBezTo>
                      <a:pt x="1" y="18"/>
                      <a:pt x="1" y="18"/>
                      <a:pt x="1" y="18"/>
                    </a:cubicBezTo>
                    <a:lnTo>
                      <a:pt x="2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cubicBezTo>
                      <a:pt x="6" y="18"/>
                      <a:pt x="5" y="18"/>
                      <a:pt x="5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5" y="16"/>
                    </a:cubicBezTo>
                    <a:lnTo>
                      <a:pt x="6" y="17"/>
                    </a:lnTo>
                    <a:cubicBezTo>
                      <a:pt x="7" y="17"/>
                      <a:pt x="8" y="17"/>
                      <a:pt x="8" y="17"/>
                    </a:cubicBezTo>
                    <a:lnTo>
                      <a:pt x="9" y="17"/>
                    </a:lnTo>
                    <a:cubicBezTo>
                      <a:pt x="9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10" y="15"/>
                      <a:pt x="9" y="14"/>
                      <a:pt x="9" y="13"/>
                    </a:cubicBezTo>
                    <a:lnTo>
                      <a:pt x="10" y="13"/>
                    </a:lnTo>
                    <a:cubicBezTo>
                      <a:pt x="11" y="12"/>
                      <a:pt x="11" y="12"/>
                      <a:pt x="12" y="12"/>
                    </a:cubicBezTo>
                    <a:lnTo>
                      <a:pt x="13" y="11"/>
                    </a:lnTo>
                    <a:lnTo>
                      <a:pt x="14" y="10"/>
                    </a:lnTo>
                    <a:cubicBezTo>
                      <a:pt x="15" y="10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16" y="6"/>
                      <a:pt x="17" y="6"/>
                      <a:pt x="18" y="5"/>
                    </a:cubicBezTo>
                    <a:lnTo>
                      <a:pt x="19" y="4"/>
                    </a:lnTo>
                    <a:cubicBezTo>
                      <a:pt x="20" y="4"/>
                      <a:pt x="20" y="4"/>
                      <a:pt x="20" y="5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2" y="5"/>
                      <a:pt x="23" y="5"/>
                      <a:pt x="23" y="6"/>
                    </a:cubicBezTo>
                    <a:cubicBezTo>
                      <a:pt x="24" y="6"/>
                      <a:pt x="25" y="5"/>
                      <a:pt x="25" y="5"/>
                    </a:cubicBezTo>
                    <a:lnTo>
                      <a:pt x="26" y="6"/>
                    </a:lnTo>
                    <a:cubicBezTo>
                      <a:pt x="26" y="7"/>
                      <a:pt x="26" y="8"/>
                      <a:pt x="27" y="8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26" y="5"/>
                      <a:pt x="26" y="5"/>
                      <a:pt x="26" y="4"/>
                    </a:cubicBezTo>
                    <a:cubicBezTo>
                      <a:pt x="26" y="3"/>
                      <a:pt x="26" y="2"/>
                      <a:pt x="27" y="2"/>
                    </a:cubicBezTo>
                    <a:lnTo>
                      <a:pt x="28" y="2"/>
                    </a:lnTo>
                    <a:cubicBezTo>
                      <a:pt x="29" y="2"/>
                      <a:pt x="30" y="2"/>
                      <a:pt x="30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3" y="0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5" y="1"/>
                    </a:lnTo>
                    <a:cubicBezTo>
                      <a:pt x="36" y="0"/>
                      <a:pt x="36" y="0"/>
                      <a:pt x="37" y="0"/>
                    </a:cubicBezTo>
                    <a:lnTo>
                      <a:pt x="38" y="0"/>
                    </a:lnTo>
                    <a:lnTo>
                      <a:pt x="39" y="0"/>
                    </a:lnTo>
                    <a:cubicBezTo>
                      <a:pt x="40" y="0"/>
                      <a:pt x="40" y="1"/>
                      <a:pt x="40" y="1"/>
                    </a:cubicBezTo>
                    <a:lnTo>
                      <a:pt x="41" y="1"/>
                    </a:lnTo>
                    <a:cubicBezTo>
                      <a:pt x="41" y="2"/>
                      <a:pt x="41" y="2"/>
                      <a:pt x="41" y="2"/>
                    </a:cubicBezTo>
                    <a:cubicBezTo>
                      <a:pt x="41" y="3"/>
                      <a:pt x="41" y="3"/>
                      <a:pt x="41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19" name="Shape 3519"/>
              <p:cNvSpPr/>
              <p:nvPr/>
            </p:nvSpPr>
            <p:spPr>
              <a:xfrm>
                <a:off x="12589198" y="9584987"/>
                <a:ext cx="253254" cy="137179"/>
              </a:xfrm>
              <a:custGeom>
                <a:avLst/>
                <a:gdLst/>
                <a:ahLst/>
                <a:cxnLst/>
                <a:rect l="0" t="0" r="0" b="0"/>
                <a:pathLst>
                  <a:path w="73" h="40" extrusionOk="0">
                    <a:moveTo>
                      <a:pt x="73" y="2"/>
                    </a:moveTo>
                    <a:cubicBezTo>
                      <a:pt x="72" y="3"/>
                      <a:pt x="71" y="3"/>
                      <a:pt x="71" y="4"/>
                    </a:cubicBezTo>
                    <a:cubicBezTo>
                      <a:pt x="69" y="4"/>
                      <a:pt x="68" y="4"/>
                      <a:pt x="67" y="4"/>
                    </a:cubicBezTo>
                    <a:cubicBezTo>
                      <a:pt x="66" y="4"/>
                      <a:pt x="65" y="4"/>
                      <a:pt x="65" y="5"/>
                    </a:cubicBezTo>
                    <a:cubicBezTo>
                      <a:pt x="63" y="5"/>
                      <a:pt x="60" y="5"/>
                      <a:pt x="60" y="6"/>
                    </a:cubicBezTo>
                    <a:cubicBezTo>
                      <a:pt x="60" y="6"/>
                      <a:pt x="60" y="7"/>
                      <a:pt x="60" y="8"/>
                    </a:cubicBezTo>
                    <a:lnTo>
                      <a:pt x="61" y="8"/>
                    </a:lnTo>
                    <a:cubicBezTo>
                      <a:pt x="61" y="9"/>
                      <a:pt x="61" y="10"/>
                      <a:pt x="61" y="11"/>
                    </a:cubicBezTo>
                    <a:cubicBezTo>
                      <a:pt x="61" y="11"/>
                      <a:pt x="61" y="12"/>
                      <a:pt x="60" y="12"/>
                    </a:cubicBezTo>
                    <a:cubicBezTo>
                      <a:pt x="60" y="13"/>
                      <a:pt x="60" y="14"/>
                      <a:pt x="60" y="16"/>
                    </a:cubicBezTo>
                    <a:lnTo>
                      <a:pt x="60" y="17"/>
                    </a:lnTo>
                    <a:cubicBezTo>
                      <a:pt x="60" y="18"/>
                      <a:pt x="60" y="19"/>
                      <a:pt x="60" y="21"/>
                    </a:cubicBezTo>
                    <a:cubicBezTo>
                      <a:pt x="59" y="22"/>
                      <a:pt x="58" y="23"/>
                      <a:pt x="57" y="23"/>
                    </a:cubicBezTo>
                    <a:cubicBezTo>
                      <a:pt x="57" y="24"/>
                      <a:pt x="56" y="24"/>
                      <a:pt x="55" y="25"/>
                    </a:cubicBezTo>
                    <a:lnTo>
                      <a:pt x="54" y="25"/>
                    </a:lnTo>
                    <a:lnTo>
                      <a:pt x="53" y="25"/>
                    </a:lnTo>
                    <a:cubicBezTo>
                      <a:pt x="53" y="26"/>
                      <a:pt x="52" y="26"/>
                      <a:pt x="51" y="26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8" y="27"/>
                      <a:pt x="47" y="27"/>
                      <a:pt x="46" y="28"/>
                    </a:cubicBezTo>
                    <a:cubicBezTo>
                      <a:pt x="45" y="28"/>
                      <a:pt x="43" y="29"/>
                      <a:pt x="42" y="29"/>
                    </a:cubicBezTo>
                    <a:lnTo>
                      <a:pt x="42" y="30"/>
                    </a:lnTo>
                    <a:cubicBezTo>
                      <a:pt x="41" y="30"/>
                      <a:pt x="41" y="30"/>
                      <a:pt x="4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8" y="30"/>
                      <a:pt x="38" y="31"/>
                    </a:cubicBezTo>
                    <a:lnTo>
                      <a:pt x="37" y="31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4" y="33"/>
                    </a:lnTo>
                    <a:cubicBezTo>
                      <a:pt x="33" y="33"/>
                      <a:pt x="32" y="33"/>
                      <a:pt x="31" y="33"/>
                    </a:cubicBezTo>
                    <a:cubicBezTo>
                      <a:pt x="30" y="34"/>
                      <a:pt x="30" y="34"/>
                      <a:pt x="29" y="34"/>
                    </a:cubicBezTo>
                    <a:lnTo>
                      <a:pt x="28" y="34"/>
                    </a:lnTo>
                    <a:cubicBezTo>
                      <a:pt x="27" y="35"/>
                      <a:pt x="26" y="35"/>
                      <a:pt x="25" y="36"/>
                    </a:cubicBezTo>
                    <a:lnTo>
                      <a:pt x="24" y="36"/>
                    </a:lnTo>
                    <a:cubicBezTo>
                      <a:pt x="23" y="37"/>
                      <a:pt x="23" y="37"/>
                      <a:pt x="22" y="37"/>
                    </a:cubicBezTo>
                    <a:cubicBezTo>
                      <a:pt x="21" y="38"/>
                      <a:pt x="20" y="38"/>
                      <a:pt x="20" y="38"/>
                    </a:cubicBezTo>
                    <a:cubicBezTo>
                      <a:pt x="19" y="38"/>
                      <a:pt x="17" y="39"/>
                      <a:pt x="16" y="39"/>
                    </a:cubicBezTo>
                    <a:lnTo>
                      <a:pt x="15" y="39"/>
                    </a:lnTo>
                    <a:lnTo>
                      <a:pt x="14" y="40"/>
                    </a:lnTo>
                    <a:lnTo>
                      <a:pt x="13" y="40"/>
                    </a:lnTo>
                    <a:cubicBezTo>
                      <a:pt x="12" y="40"/>
                      <a:pt x="12" y="40"/>
                      <a:pt x="11" y="40"/>
                    </a:cubicBezTo>
                    <a:lnTo>
                      <a:pt x="10" y="40"/>
                    </a:lnTo>
                    <a:cubicBezTo>
                      <a:pt x="9" y="40"/>
                      <a:pt x="8" y="40"/>
                      <a:pt x="8" y="39"/>
                    </a:cubicBezTo>
                    <a:lnTo>
                      <a:pt x="7" y="39"/>
                    </a:lnTo>
                    <a:cubicBezTo>
                      <a:pt x="7" y="38"/>
                      <a:pt x="7" y="38"/>
                      <a:pt x="6" y="38"/>
                    </a:cubicBezTo>
                    <a:lnTo>
                      <a:pt x="5" y="38"/>
                    </a:lnTo>
                    <a:lnTo>
                      <a:pt x="4" y="38"/>
                    </a:lnTo>
                    <a:cubicBezTo>
                      <a:pt x="3" y="38"/>
                      <a:pt x="3" y="38"/>
                      <a:pt x="3" y="38"/>
                    </a:cubicBezTo>
                    <a:lnTo>
                      <a:pt x="2" y="38"/>
                    </a:lnTo>
                    <a:cubicBezTo>
                      <a:pt x="2" y="38"/>
                      <a:pt x="1" y="38"/>
                      <a:pt x="1" y="37"/>
                    </a:cubicBezTo>
                    <a:lnTo>
                      <a:pt x="0" y="37"/>
                    </a:lnTo>
                    <a:cubicBezTo>
                      <a:pt x="0" y="36"/>
                      <a:pt x="0" y="36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3"/>
                      <a:pt x="1" y="33"/>
                    </a:cubicBezTo>
                    <a:cubicBezTo>
                      <a:pt x="2" y="32"/>
                      <a:pt x="4" y="30"/>
                      <a:pt x="5" y="30"/>
                    </a:cubicBezTo>
                    <a:cubicBezTo>
                      <a:pt x="5" y="29"/>
                      <a:pt x="6" y="29"/>
                      <a:pt x="6" y="29"/>
                    </a:cubicBezTo>
                    <a:cubicBezTo>
                      <a:pt x="7" y="29"/>
                      <a:pt x="8" y="28"/>
                      <a:pt x="8" y="28"/>
                    </a:cubicBezTo>
                    <a:cubicBezTo>
                      <a:pt x="9" y="27"/>
                      <a:pt x="9" y="27"/>
                      <a:pt x="9" y="27"/>
                    </a:cubicBezTo>
                    <a:lnTo>
                      <a:pt x="10" y="27"/>
                    </a:lnTo>
                    <a:lnTo>
                      <a:pt x="10" y="26"/>
                    </a:lnTo>
                    <a:lnTo>
                      <a:pt x="11" y="26"/>
                    </a:lnTo>
                    <a:cubicBezTo>
                      <a:pt x="11" y="25"/>
                      <a:pt x="10" y="25"/>
                      <a:pt x="9" y="24"/>
                    </a:cubicBezTo>
                    <a:lnTo>
                      <a:pt x="8" y="24"/>
                    </a:lnTo>
                    <a:cubicBezTo>
                      <a:pt x="8" y="24"/>
                      <a:pt x="7" y="24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3"/>
                      <a:pt x="5" y="22"/>
                      <a:pt x="5" y="22"/>
                    </a:cubicBezTo>
                    <a:lnTo>
                      <a:pt x="4" y="22"/>
                    </a:lnTo>
                    <a:cubicBezTo>
                      <a:pt x="4" y="22"/>
                      <a:pt x="3" y="21"/>
                      <a:pt x="2" y="2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1" y="15"/>
                      <a:pt x="1" y="13"/>
                      <a:pt x="1" y="11"/>
                    </a:cubicBez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cubicBezTo>
                      <a:pt x="7" y="11"/>
                      <a:pt x="8" y="11"/>
                      <a:pt x="8" y="11"/>
                    </a:cubicBezTo>
                    <a:cubicBezTo>
                      <a:pt x="8" y="10"/>
                      <a:pt x="9" y="10"/>
                      <a:pt x="9" y="9"/>
                    </a:cubicBezTo>
                    <a:lnTo>
                      <a:pt x="10" y="9"/>
                    </a:lnTo>
                    <a:lnTo>
                      <a:pt x="11" y="9"/>
                    </a:ln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2" y="4"/>
                      <a:pt x="14" y="4"/>
                    </a:cubicBezTo>
                    <a:lnTo>
                      <a:pt x="15" y="4"/>
                    </a:lnTo>
                    <a:cubicBezTo>
                      <a:pt x="16" y="4"/>
                      <a:pt x="17" y="4"/>
                      <a:pt x="17" y="5"/>
                    </a:cubicBezTo>
                    <a:cubicBezTo>
                      <a:pt x="19" y="5"/>
                      <a:pt x="20" y="6"/>
                      <a:pt x="21" y="6"/>
                    </a:cubicBezTo>
                    <a:lnTo>
                      <a:pt x="22" y="6"/>
                    </a:lnTo>
                    <a:cubicBezTo>
                      <a:pt x="23" y="5"/>
                      <a:pt x="24" y="5"/>
                      <a:pt x="24" y="5"/>
                    </a:cubicBezTo>
                    <a:cubicBezTo>
                      <a:pt x="25" y="5"/>
                      <a:pt x="26" y="5"/>
                      <a:pt x="26" y="5"/>
                    </a:cubicBezTo>
                    <a:cubicBezTo>
                      <a:pt x="26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lnTo>
                      <a:pt x="31" y="4"/>
                    </a:lnTo>
                    <a:cubicBezTo>
                      <a:pt x="31" y="4"/>
                      <a:pt x="32" y="4"/>
                      <a:pt x="33" y="4"/>
                    </a:cubicBezTo>
                    <a:lnTo>
                      <a:pt x="34" y="4"/>
                    </a:lnTo>
                    <a:cubicBezTo>
                      <a:pt x="36" y="4"/>
                      <a:pt x="36" y="5"/>
                      <a:pt x="37" y="5"/>
                    </a:cubicBezTo>
                    <a:cubicBezTo>
                      <a:pt x="38" y="5"/>
                      <a:pt x="38" y="5"/>
                      <a:pt x="39" y="4"/>
                    </a:cubicBezTo>
                    <a:cubicBezTo>
                      <a:pt x="39" y="4"/>
                      <a:pt x="40" y="4"/>
                      <a:pt x="41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5" y="4"/>
                      <a:pt x="45" y="4"/>
                      <a:pt x="46" y="4"/>
                    </a:cubicBezTo>
                    <a:cubicBezTo>
                      <a:pt x="47" y="4"/>
                      <a:pt x="47" y="4"/>
                      <a:pt x="48" y="4"/>
                    </a:cubicBezTo>
                    <a:cubicBezTo>
                      <a:pt x="48" y="4"/>
                      <a:pt x="49" y="3"/>
                      <a:pt x="50" y="3"/>
                    </a:cubicBezTo>
                    <a:lnTo>
                      <a:pt x="51" y="3"/>
                    </a:ln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4" y="2"/>
                    </a:cubicBezTo>
                    <a:lnTo>
                      <a:pt x="55" y="1"/>
                    </a:lnTo>
                    <a:cubicBezTo>
                      <a:pt x="56" y="1"/>
                      <a:pt x="56" y="1"/>
                      <a:pt x="56" y="1"/>
                    </a:cubicBezTo>
                    <a:lnTo>
                      <a:pt x="57" y="1"/>
                    </a:lnTo>
                    <a:cubicBezTo>
                      <a:pt x="58" y="1"/>
                      <a:pt x="59" y="1"/>
                      <a:pt x="59" y="1"/>
                    </a:cubicBezTo>
                    <a:cubicBezTo>
                      <a:pt x="60" y="1"/>
                      <a:pt x="60" y="1"/>
                      <a:pt x="61" y="1"/>
                    </a:cubicBezTo>
                    <a:cubicBezTo>
                      <a:pt x="61" y="1"/>
                      <a:pt x="62" y="1"/>
                      <a:pt x="63" y="1"/>
                    </a:cubicBezTo>
                    <a:lnTo>
                      <a:pt x="64" y="1"/>
                    </a:lnTo>
                    <a:cubicBezTo>
                      <a:pt x="64" y="1"/>
                      <a:pt x="65" y="1"/>
                      <a:pt x="65" y="0"/>
                    </a:cubicBezTo>
                    <a:cubicBezTo>
                      <a:pt x="65" y="0"/>
                      <a:pt x="66" y="0"/>
                      <a:pt x="67" y="0"/>
                    </a:cubicBez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1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0" name="Shape 3520"/>
              <p:cNvSpPr/>
              <p:nvPr/>
            </p:nvSpPr>
            <p:spPr>
              <a:xfrm>
                <a:off x="12715825" y="9577952"/>
                <a:ext cx="355259" cy="235667"/>
              </a:xfrm>
              <a:custGeom>
                <a:avLst/>
                <a:gdLst/>
                <a:ahLst/>
                <a:cxnLst/>
                <a:rect l="0" t="0" r="0" b="0"/>
                <a:pathLst>
                  <a:path w="102" h="68" extrusionOk="0">
                    <a:moveTo>
                      <a:pt x="102" y="59"/>
                    </a:moveTo>
                    <a:lnTo>
                      <a:pt x="102" y="60"/>
                    </a:lnTo>
                    <a:cubicBezTo>
                      <a:pt x="102" y="60"/>
                      <a:pt x="102" y="61"/>
                      <a:pt x="101" y="61"/>
                    </a:cubicBezTo>
                    <a:cubicBezTo>
                      <a:pt x="100" y="61"/>
                      <a:pt x="100" y="61"/>
                      <a:pt x="99" y="60"/>
                    </a:cubicBezTo>
                    <a:lnTo>
                      <a:pt x="98" y="59"/>
                    </a:lnTo>
                    <a:cubicBezTo>
                      <a:pt x="97" y="60"/>
                      <a:pt x="97" y="61"/>
                      <a:pt x="98" y="61"/>
                    </a:cubicBezTo>
                    <a:lnTo>
                      <a:pt x="98" y="62"/>
                    </a:lnTo>
                    <a:cubicBezTo>
                      <a:pt x="97" y="62"/>
                      <a:pt x="97" y="62"/>
                      <a:pt x="96" y="61"/>
                    </a:cubicBezTo>
                    <a:cubicBezTo>
                      <a:pt x="95" y="61"/>
                      <a:pt x="94" y="61"/>
                      <a:pt x="93" y="61"/>
                    </a:cubicBezTo>
                    <a:cubicBezTo>
                      <a:pt x="92" y="61"/>
                      <a:pt x="92" y="61"/>
                      <a:pt x="91" y="61"/>
                    </a:cubicBezTo>
                    <a:cubicBezTo>
                      <a:pt x="89" y="62"/>
                      <a:pt x="88" y="62"/>
                      <a:pt x="87" y="63"/>
                    </a:cubicBezTo>
                    <a:lnTo>
                      <a:pt x="87" y="64"/>
                    </a:lnTo>
                    <a:cubicBezTo>
                      <a:pt x="86" y="65"/>
                      <a:pt x="86" y="66"/>
                      <a:pt x="86" y="66"/>
                    </a:cubicBezTo>
                    <a:cubicBezTo>
                      <a:pt x="85" y="67"/>
                      <a:pt x="84" y="67"/>
                      <a:pt x="83" y="68"/>
                    </a:cubicBezTo>
                    <a:lnTo>
                      <a:pt x="82" y="68"/>
                    </a:lnTo>
                    <a:lnTo>
                      <a:pt x="81" y="68"/>
                    </a:lnTo>
                    <a:cubicBezTo>
                      <a:pt x="81" y="68"/>
                      <a:pt x="80" y="68"/>
                      <a:pt x="79" y="68"/>
                    </a:cubicBezTo>
                    <a:cubicBezTo>
                      <a:pt x="78" y="68"/>
                      <a:pt x="77" y="68"/>
                      <a:pt x="77" y="68"/>
                    </a:cubicBezTo>
                    <a:cubicBezTo>
                      <a:pt x="76" y="68"/>
                      <a:pt x="75" y="68"/>
                      <a:pt x="75" y="68"/>
                    </a:cubicBezTo>
                    <a:cubicBezTo>
                      <a:pt x="75" y="68"/>
                      <a:pt x="74" y="68"/>
                      <a:pt x="73" y="68"/>
                    </a:cubicBezTo>
                    <a:lnTo>
                      <a:pt x="72" y="68"/>
                    </a:lnTo>
                    <a:cubicBezTo>
                      <a:pt x="71" y="68"/>
                      <a:pt x="70" y="68"/>
                      <a:pt x="69" y="67"/>
                    </a:cubicBezTo>
                    <a:cubicBezTo>
                      <a:pt x="68" y="67"/>
                      <a:pt x="68" y="67"/>
                      <a:pt x="67" y="67"/>
                    </a:cubicBezTo>
                    <a:lnTo>
                      <a:pt x="66" y="67"/>
                    </a:lnTo>
                    <a:cubicBezTo>
                      <a:pt x="65" y="67"/>
                      <a:pt x="64" y="67"/>
                      <a:pt x="63" y="67"/>
                    </a:cubicBezTo>
                    <a:cubicBezTo>
                      <a:pt x="62" y="67"/>
                      <a:pt x="61" y="67"/>
                      <a:pt x="60" y="67"/>
                    </a:cubicBezTo>
                    <a:lnTo>
                      <a:pt x="59" y="66"/>
                    </a:lnTo>
                    <a:cubicBezTo>
                      <a:pt x="58" y="66"/>
                      <a:pt x="57" y="66"/>
                      <a:pt x="57" y="66"/>
                    </a:cubicBezTo>
                    <a:cubicBezTo>
                      <a:pt x="56" y="66"/>
                      <a:pt x="56" y="65"/>
                      <a:pt x="55" y="65"/>
                    </a:cubicBezTo>
                    <a:cubicBezTo>
                      <a:pt x="55" y="64"/>
                      <a:pt x="54" y="64"/>
                      <a:pt x="54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1" y="63"/>
                      <a:pt x="50" y="63"/>
                      <a:pt x="50" y="62"/>
                    </a:cubicBezTo>
                    <a:cubicBezTo>
                      <a:pt x="49" y="62"/>
                      <a:pt x="48" y="61"/>
                      <a:pt x="47" y="61"/>
                    </a:cubicBezTo>
                    <a:lnTo>
                      <a:pt x="46" y="60"/>
                    </a:lnTo>
                    <a:lnTo>
                      <a:pt x="46" y="59"/>
                    </a:lnTo>
                    <a:cubicBezTo>
                      <a:pt x="45" y="59"/>
                      <a:pt x="44" y="58"/>
                      <a:pt x="42" y="58"/>
                    </a:cubicBezTo>
                    <a:cubicBezTo>
                      <a:pt x="39" y="57"/>
                      <a:pt x="37" y="56"/>
                      <a:pt x="35" y="55"/>
                    </a:cubicBezTo>
                    <a:cubicBezTo>
                      <a:pt x="35" y="54"/>
                      <a:pt x="34" y="54"/>
                      <a:pt x="33" y="53"/>
                    </a:cubicBezTo>
                    <a:lnTo>
                      <a:pt x="32" y="53"/>
                    </a:lnTo>
                    <a:cubicBezTo>
                      <a:pt x="31" y="53"/>
                      <a:pt x="30" y="52"/>
                      <a:pt x="29" y="52"/>
                    </a:cubicBezTo>
                    <a:cubicBezTo>
                      <a:pt x="28" y="52"/>
                      <a:pt x="27" y="52"/>
                      <a:pt x="27" y="52"/>
                    </a:cubicBezTo>
                    <a:cubicBezTo>
                      <a:pt x="25" y="51"/>
                      <a:pt x="24" y="50"/>
                      <a:pt x="23" y="50"/>
                    </a:cubicBezTo>
                    <a:cubicBezTo>
                      <a:pt x="23" y="50"/>
                      <a:pt x="22" y="49"/>
                      <a:pt x="21" y="49"/>
                    </a:cubicBezTo>
                    <a:cubicBezTo>
                      <a:pt x="21" y="49"/>
                      <a:pt x="20" y="49"/>
                      <a:pt x="20" y="48"/>
                    </a:cubicBezTo>
                    <a:cubicBezTo>
                      <a:pt x="19" y="48"/>
                      <a:pt x="18" y="47"/>
                      <a:pt x="17" y="47"/>
                    </a:cubicBezTo>
                    <a:lnTo>
                      <a:pt x="16" y="46"/>
                    </a:lnTo>
                    <a:cubicBezTo>
                      <a:pt x="15" y="46"/>
                      <a:pt x="14" y="45"/>
                      <a:pt x="12" y="45"/>
                    </a:cubicBezTo>
                    <a:cubicBezTo>
                      <a:pt x="10" y="45"/>
                      <a:pt x="7" y="45"/>
                      <a:pt x="5" y="44"/>
                    </a:cubicBezTo>
                    <a:cubicBezTo>
                      <a:pt x="5" y="42"/>
                      <a:pt x="3" y="42"/>
                      <a:pt x="3" y="41"/>
                    </a:cubicBezTo>
                    <a:cubicBezTo>
                      <a:pt x="3" y="40"/>
                      <a:pt x="2" y="40"/>
                      <a:pt x="2" y="40"/>
                    </a:cubicBezTo>
                    <a:cubicBezTo>
                      <a:pt x="2" y="40"/>
                      <a:pt x="1" y="40"/>
                      <a:pt x="1" y="39"/>
                    </a:cubicBezTo>
                    <a:lnTo>
                      <a:pt x="1" y="37"/>
                    </a:lnTo>
                    <a:cubicBezTo>
                      <a:pt x="0" y="36"/>
                      <a:pt x="0" y="35"/>
                      <a:pt x="0" y="34"/>
                    </a:cubicBezTo>
                    <a:lnTo>
                      <a:pt x="1" y="34"/>
                    </a:ln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2"/>
                      <a:pt x="3" y="32"/>
                      <a:pt x="3" y="32"/>
                    </a:cubicBezTo>
                    <a:lnTo>
                      <a:pt x="4" y="32"/>
                    </a:lnTo>
                    <a:cubicBezTo>
                      <a:pt x="5" y="32"/>
                      <a:pt x="5" y="32"/>
                      <a:pt x="6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9" y="30"/>
                      <a:pt x="10" y="30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3" y="29"/>
                      <a:pt x="14" y="29"/>
                      <a:pt x="15" y="28"/>
                    </a:cubicBezTo>
                    <a:cubicBezTo>
                      <a:pt x="16" y="28"/>
                      <a:pt x="17" y="28"/>
                      <a:pt x="17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6"/>
                      <a:pt x="21" y="26"/>
                      <a:pt x="21" y="25"/>
                    </a:cubicBezTo>
                    <a:cubicBezTo>
                      <a:pt x="22" y="24"/>
                      <a:pt x="23" y="24"/>
                      <a:pt x="24" y="23"/>
                    </a:cubicBezTo>
                    <a:cubicBezTo>
                      <a:pt x="24" y="21"/>
                      <a:pt x="24" y="20"/>
                      <a:pt x="24" y="19"/>
                    </a:cubicBezTo>
                    <a:lnTo>
                      <a:pt x="24" y="18"/>
                    </a:lnTo>
                    <a:cubicBezTo>
                      <a:pt x="24" y="16"/>
                      <a:pt x="24" y="15"/>
                      <a:pt x="24" y="14"/>
                    </a:cubicBezTo>
                    <a:cubicBezTo>
                      <a:pt x="25" y="14"/>
                      <a:pt x="25" y="13"/>
                      <a:pt x="25" y="13"/>
                    </a:cubicBezTo>
                    <a:cubicBezTo>
                      <a:pt x="25" y="12"/>
                      <a:pt x="25" y="11"/>
                      <a:pt x="25" y="10"/>
                    </a:cubicBezTo>
                    <a:lnTo>
                      <a:pt x="24" y="10"/>
                    </a:lnTo>
                    <a:cubicBezTo>
                      <a:pt x="24" y="9"/>
                      <a:pt x="24" y="8"/>
                      <a:pt x="24" y="8"/>
                    </a:cubicBezTo>
                    <a:cubicBezTo>
                      <a:pt x="24" y="7"/>
                      <a:pt x="27" y="7"/>
                      <a:pt x="29" y="7"/>
                    </a:cubicBezTo>
                    <a:cubicBezTo>
                      <a:pt x="29" y="6"/>
                      <a:pt x="30" y="6"/>
                      <a:pt x="31" y="6"/>
                    </a:cubicBezTo>
                    <a:cubicBezTo>
                      <a:pt x="32" y="6"/>
                      <a:pt x="33" y="6"/>
                      <a:pt x="35" y="6"/>
                    </a:cubicBezTo>
                    <a:cubicBezTo>
                      <a:pt x="35" y="5"/>
                      <a:pt x="36" y="5"/>
                      <a:pt x="37" y="4"/>
                    </a:cubicBezTo>
                    <a:lnTo>
                      <a:pt x="37" y="3"/>
                    </a:lnTo>
                    <a:cubicBezTo>
                      <a:pt x="38" y="2"/>
                      <a:pt x="40" y="1"/>
                      <a:pt x="42" y="1"/>
                    </a:cubicBezTo>
                    <a:cubicBezTo>
                      <a:pt x="43" y="1"/>
                      <a:pt x="45" y="0"/>
                      <a:pt x="46" y="0"/>
                    </a:cubicBezTo>
                    <a:cubicBezTo>
                      <a:pt x="47" y="0"/>
                      <a:pt x="49" y="1"/>
                      <a:pt x="50" y="1"/>
                    </a:cubicBezTo>
                    <a:cubicBezTo>
                      <a:pt x="52" y="1"/>
                      <a:pt x="53" y="1"/>
                      <a:pt x="54" y="1"/>
                    </a:cubicBezTo>
                    <a:cubicBezTo>
                      <a:pt x="54" y="2"/>
                      <a:pt x="55" y="2"/>
                      <a:pt x="55" y="2"/>
                    </a:cubicBezTo>
                    <a:cubicBezTo>
                      <a:pt x="56" y="2"/>
                      <a:pt x="57" y="2"/>
                      <a:pt x="57" y="3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1" y="3"/>
                      <a:pt x="62" y="2"/>
                    </a:cubicBezTo>
                    <a:lnTo>
                      <a:pt x="63" y="2"/>
                    </a:lnTo>
                    <a:cubicBezTo>
                      <a:pt x="63" y="3"/>
                      <a:pt x="63" y="3"/>
                      <a:pt x="63" y="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3" y="5"/>
                      <a:pt x="64" y="5"/>
                    </a:cubicBezTo>
                    <a:lnTo>
                      <a:pt x="64" y="6"/>
                    </a:lnTo>
                    <a:cubicBezTo>
                      <a:pt x="65" y="7"/>
                      <a:pt x="65" y="7"/>
                      <a:pt x="65" y="7"/>
                    </a:cubicBezTo>
                    <a:lnTo>
                      <a:pt x="65" y="8"/>
                    </a:lnTo>
                    <a:cubicBezTo>
                      <a:pt x="65" y="9"/>
                      <a:pt x="65" y="9"/>
                      <a:pt x="65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7" y="9"/>
                      <a:pt x="68" y="10"/>
                      <a:pt x="68" y="11"/>
                    </a:cubicBezTo>
                    <a:lnTo>
                      <a:pt x="69" y="11"/>
                    </a:lnTo>
                    <a:cubicBezTo>
                      <a:pt x="69" y="12"/>
                      <a:pt x="70" y="13"/>
                      <a:pt x="71" y="13"/>
                    </a:cubicBezTo>
                    <a:cubicBezTo>
                      <a:pt x="72" y="13"/>
                      <a:pt x="73" y="13"/>
                      <a:pt x="74" y="13"/>
                    </a:cubicBezTo>
                    <a:cubicBezTo>
                      <a:pt x="75" y="13"/>
                      <a:pt x="75" y="13"/>
                      <a:pt x="75" y="13"/>
                    </a:cubicBezTo>
                    <a:lnTo>
                      <a:pt x="76" y="13"/>
                    </a:lnTo>
                    <a:cubicBezTo>
                      <a:pt x="77" y="13"/>
                      <a:pt x="78" y="13"/>
                      <a:pt x="78" y="13"/>
                    </a:cubicBezTo>
                    <a:cubicBezTo>
                      <a:pt x="77" y="14"/>
                      <a:pt x="77" y="14"/>
                      <a:pt x="77" y="14"/>
                    </a:cubicBezTo>
                    <a:lnTo>
                      <a:pt x="76" y="14"/>
                    </a:lnTo>
                    <a:cubicBezTo>
                      <a:pt x="76" y="15"/>
                      <a:pt x="76" y="15"/>
                      <a:pt x="76" y="15"/>
                    </a:cubicBezTo>
                    <a:lnTo>
                      <a:pt x="76" y="16"/>
                    </a:lnTo>
                    <a:cubicBezTo>
                      <a:pt x="76" y="17"/>
                      <a:pt x="76" y="17"/>
                      <a:pt x="77" y="18"/>
                    </a:cubicBezTo>
                    <a:lnTo>
                      <a:pt x="79" y="19"/>
                    </a:lnTo>
                    <a:cubicBezTo>
                      <a:pt x="78" y="20"/>
                      <a:pt x="78" y="20"/>
                      <a:pt x="77" y="20"/>
                    </a:cubicBezTo>
                    <a:lnTo>
                      <a:pt x="76" y="20"/>
                    </a:lnTo>
                    <a:cubicBezTo>
                      <a:pt x="75" y="20"/>
                      <a:pt x="75" y="20"/>
                      <a:pt x="75" y="21"/>
                    </a:cubicBezTo>
                    <a:lnTo>
                      <a:pt x="74" y="21"/>
                    </a:lnTo>
                    <a:cubicBezTo>
                      <a:pt x="74" y="22"/>
                      <a:pt x="73" y="22"/>
                      <a:pt x="72" y="23"/>
                    </a:cubicBezTo>
                    <a:lnTo>
                      <a:pt x="72" y="24"/>
                    </a:lnTo>
                    <a:cubicBezTo>
                      <a:pt x="72" y="24"/>
                      <a:pt x="73" y="25"/>
                      <a:pt x="72" y="25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7"/>
                      <a:pt x="71" y="27"/>
                      <a:pt x="71" y="27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2" y="29"/>
                    </a:lnTo>
                    <a:lnTo>
                      <a:pt x="73" y="30"/>
                    </a:lnTo>
                    <a:cubicBezTo>
                      <a:pt x="73" y="30"/>
                      <a:pt x="74" y="30"/>
                      <a:pt x="74" y="31"/>
                    </a:cubicBezTo>
                    <a:lnTo>
                      <a:pt x="75" y="31"/>
                    </a:ln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6" y="32"/>
                      <a:pt x="76" y="33"/>
                    </a:cubicBezTo>
                    <a:lnTo>
                      <a:pt x="77" y="34"/>
                    </a:lnTo>
                    <a:cubicBezTo>
                      <a:pt x="78" y="34"/>
                      <a:pt x="78" y="34"/>
                      <a:pt x="78" y="34"/>
                    </a:cubicBezTo>
                    <a:cubicBezTo>
                      <a:pt x="79" y="34"/>
                      <a:pt x="79" y="34"/>
                      <a:pt x="79" y="35"/>
                    </a:cubicBezTo>
                    <a:lnTo>
                      <a:pt x="79" y="36"/>
                    </a:lnTo>
                    <a:lnTo>
                      <a:pt x="80" y="36"/>
                    </a:lnTo>
                    <a:cubicBezTo>
                      <a:pt x="81" y="36"/>
                      <a:pt x="81" y="36"/>
                      <a:pt x="81" y="36"/>
                    </a:cubicBezTo>
                    <a:lnTo>
                      <a:pt x="82" y="36"/>
                    </a:lnTo>
                    <a:cubicBezTo>
                      <a:pt x="83" y="36"/>
                      <a:pt x="83" y="36"/>
                      <a:pt x="83" y="37"/>
                    </a:cubicBezTo>
                    <a:lnTo>
                      <a:pt x="84" y="37"/>
                    </a:ln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8"/>
                      <a:pt x="85" y="39"/>
                      <a:pt x="86" y="39"/>
                    </a:cubicBezTo>
                    <a:cubicBezTo>
                      <a:pt x="87" y="39"/>
                      <a:pt x="87" y="39"/>
                      <a:pt x="87" y="40"/>
                    </a:cubicBezTo>
                    <a:lnTo>
                      <a:pt x="88" y="40"/>
                    </a:lnTo>
                    <a:cubicBezTo>
                      <a:pt x="89" y="40"/>
                      <a:pt x="89" y="40"/>
                      <a:pt x="89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91" y="40"/>
                      <a:pt x="91" y="40"/>
                      <a:pt x="91" y="41"/>
                    </a:cubicBezTo>
                    <a:cubicBezTo>
                      <a:pt x="92" y="41"/>
                      <a:pt x="92" y="41"/>
                      <a:pt x="92" y="41"/>
                    </a:cubicBezTo>
                    <a:lnTo>
                      <a:pt x="92" y="42"/>
                    </a:lnTo>
                    <a:cubicBezTo>
                      <a:pt x="92" y="42"/>
                      <a:pt x="92" y="43"/>
                      <a:pt x="92" y="44"/>
                    </a:cubicBezTo>
                    <a:cubicBezTo>
                      <a:pt x="93" y="44"/>
                      <a:pt x="93" y="44"/>
                      <a:pt x="93" y="44"/>
                    </a:cubicBezTo>
                    <a:lnTo>
                      <a:pt x="94" y="44"/>
                    </a:lnTo>
                    <a:cubicBezTo>
                      <a:pt x="94" y="45"/>
                      <a:pt x="94" y="45"/>
                      <a:pt x="94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6" y="46"/>
                      <a:pt x="96" y="47"/>
                      <a:pt x="96" y="47"/>
                    </a:cubicBezTo>
                    <a:lnTo>
                      <a:pt x="96" y="48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5" y="50"/>
                    </a:lnTo>
                    <a:lnTo>
                      <a:pt x="95" y="51"/>
                    </a:lnTo>
                    <a:lnTo>
                      <a:pt x="96" y="51"/>
                    </a:lnTo>
                    <a:lnTo>
                      <a:pt x="96" y="52"/>
                    </a:lnTo>
                    <a:lnTo>
                      <a:pt x="97" y="52"/>
                    </a:lnTo>
                    <a:lnTo>
                      <a:pt x="98" y="52"/>
                    </a:lnTo>
                    <a:lnTo>
                      <a:pt x="98" y="53"/>
                    </a:lnTo>
                    <a:lnTo>
                      <a:pt x="98" y="54"/>
                    </a:lnTo>
                    <a:cubicBezTo>
                      <a:pt x="98" y="55"/>
                      <a:pt x="98" y="55"/>
                      <a:pt x="98" y="56"/>
                    </a:cubicBezTo>
                    <a:lnTo>
                      <a:pt x="98" y="57"/>
                    </a:lnTo>
                    <a:cubicBezTo>
                      <a:pt x="99" y="57"/>
                      <a:pt x="99" y="57"/>
                      <a:pt x="99" y="57"/>
                    </a:cubicBezTo>
                    <a:cubicBezTo>
                      <a:pt x="99" y="58"/>
                      <a:pt x="100" y="58"/>
                      <a:pt x="101" y="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1" name="Shape 3521"/>
              <p:cNvSpPr/>
              <p:nvPr/>
            </p:nvSpPr>
            <p:spPr>
              <a:xfrm>
                <a:off x="12546989" y="9722166"/>
                <a:ext cx="826593" cy="446712"/>
              </a:xfrm>
              <a:custGeom>
                <a:avLst/>
                <a:gdLst/>
                <a:ahLst/>
                <a:cxnLst/>
                <a:rect l="0" t="0" r="0" b="0"/>
                <a:pathLst>
                  <a:path w="236" h="128" extrusionOk="0">
                    <a:moveTo>
                      <a:pt x="236" y="85"/>
                    </a:moveTo>
                    <a:cubicBezTo>
                      <a:pt x="235" y="85"/>
                      <a:pt x="235" y="85"/>
                      <a:pt x="235" y="85"/>
                    </a:cubicBezTo>
                    <a:cubicBezTo>
                      <a:pt x="234" y="86"/>
                      <a:pt x="234" y="87"/>
                      <a:pt x="233" y="87"/>
                    </a:cubicBezTo>
                    <a:cubicBezTo>
                      <a:pt x="232" y="88"/>
                      <a:pt x="231" y="89"/>
                      <a:pt x="230" y="90"/>
                    </a:cubicBezTo>
                    <a:cubicBezTo>
                      <a:pt x="229" y="91"/>
                      <a:pt x="228" y="92"/>
                      <a:pt x="226" y="93"/>
                    </a:cubicBezTo>
                    <a:cubicBezTo>
                      <a:pt x="225" y="94"/>
                      <a:pt x="224" y="94"/>
                      <a:pt x="224" y="95"/>
                    </a:cubicBezTo>
                    <a:lnTo>
                      <a:pt x="223" y="96"/>
                    </a:lnTo>
                    <a:cubicBezTo>
                      <a:pt x="222" y="96"/>
                      <a:pt x="221" y="97"/>
                      <a:pt x="220" y="98"/>
                    </a:cubicBezTo>
                    <a:cubicBezTo>
                      <a:pt x="219" y="99"/>
                      <a:pt x="217" y="100"/>
                      <a:pt x="215" y="100"/>
                    </a:cubicBezTo>
                    <a:cubicBezTo>
                      <a:pt x="213" y="100"/>
                      <a:pt x="211" y="101"/>
                      <a:pt x="210" y="101"/>
                    </a:cubicBezTo>
                    <a:cubicBezTo>
                      <a:pt x="208" y="101"/>
                      <a:pt x="207" y="102"/>
                      <a:pt x="204" y="103"/>
                    </a:cubicBezTo>
                    <a:lnTo>
                      <a:pt x="203" y="103"/>
                    </a:lnTo>
                    <a:lnTo>
                      <a:pt x="202" y="104"/>
                    </a:lnTo>
                    <a:cubicBezTo>
                      <a:pt x="201" y="104"/>
                      <a:pt x="201" y="104"/>
                      <a:pt x="200" y="104"/>
                    </a:cubicBezTo>
                    <a:cubicBezTo>
                      <a:pt x="199" y="104"/>
                      <a:pt x="198" y="104"/>
                      <a:pt x="197" y="105"/>
                    </a:cubicBezTo>
                    <a:cubicBezTo>
                      <a:pt x="196" y="105"/>
                      <a:pt x="196" y="105"/>
                      <a:pt x="196" y="105"/>
                    </a:cubicBezTo>
                    <a:cubicBezTo>
                      <a:pt x="195" y="105"/>
                      <a:pt x="195" y="105"/>
                      <a:pt x="195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3" y="106"/>
                      <a:pt x="193" y="106"/>
                      <a:pt x="193" y="106"/>
                    </a:cubicBezTo>
                    <a:cubicBezTo>
                      <a:pt x="192" y="106"/>
                      <a:pt x="192" y="106"/>
                      <a:pt x="192" y="106"/>
                    </a:cubicBezTo>
                    <a:lnTo>
                      <a:pt x="191" y="106"/>
                    </a:lnTo>
                    <a:cubicBezTo>
                      <a:pt x="191" y="106"/>
                      <a:pt x="190" y="106"/>
                      <a:pt x="190" y="107"/>
                    </a:cubicBezTo>
                    <a:lnTo>
                      <a:pt x="189" y="107"/>
                    </a:lnTo>
                    <a:lnTo>
                      <a:pt x="188" y="107"/>
                    </a:lnTo>
                    <a:cubicBezTo>
                      <a:pt x="187" y="107"/>
                      <a:pt x="187" y="107"/>
                      <a:pt x="186" y="107"/>
                    </a:cubicBezTo>
                    <a:cubicBezTo>
                      <a:pt x="185" y="108"/>
                      <a:pt x="185" y="108"/>
                      <a:pt x="184" y="108"/>
                    </a:cubicBezTo>
                    <a:cubicBezTo>
                      <a:pt x="182" y="108"/>
                      <a:pt x="181" y="108"/>
                      <a:pt x="179" y="109"/>
                    </a:cubicBezTo>
                    <a:cubicBezTo>
                      <a:pt x="178" y="109"/>
                      <a:pt x="177" y="109"/>
                      <a:pt x="177" y="109"/>
                    </a:cubicBezTo>
                    <a:lnTo>
                      <a:pt x="176" y="109"/>
                    </a:lnTo>
                    <a:lnTo>
                      <a:pt x="175" y="109"/>
                    </a:lnTo>
                    <a:lnTo>
                      <a:pt x="174" y="109"/>
                    </a:lnTo>
                    <a:lnTo>
                      <a:pt x="173" y="109"/>
                    </a:lnTo>
                    <a:lnTo>
                      <a:pt x="172" y="109"/>
                    </a:lnTo>
                    <a:lnTo>
                      <a:pt x="171" y="109"/>
                    </a:lnTo>
                    <a:cubicBezTo>
                      <a:pt x="171" y="109"/>
                      <a:pt x="170" y="109"/>
                      <a:pt x="170" y="110"/>
                    </a:cubicBezTo>
                    <a:lnTo>
                      <a:pt x="169" y="110"/>
                    </a:lnTo>
                    <a:lnTo>
                      <a:pt x="168" y="110"/>
                    </a:lnTo>
                    <a:cubicBezTo>
                      <a:pt x="167" y="110"/>
                      <a:pt x="167" y="110"/>
                      <a:pt x="166" y="110"/>
                    </a:cubicBezTo>
                    <a:lnTo>
                      <a:pt x="165" y="110"/>
                    </a:lnTo>
                    <a:lnTo>
                      <a:pt x="164" y="110"/>
                    </a:lnTo>
                    <a:cubicBezTo>
                      <a:pt x="163" y="110"/>
                      <a:pt x="163" y="111"/>
                      <a:pt x="162" y="111"/>
                    </a:cubicBezTo>
                    <a:cubicBezTo>
                      <a:pt x="161" y="111"/>
                      <a:pt x="160" y="111"/>
                      <a:pt x="160" y="112"/>
                    </a:cubicBezTo>
                    <a:lnTo>
                      <a:pt x="159" y="112"/>
                    </a:lnTo>
                    <a:cubicBezTo>
                      <a:pt x="158" y="112"/>
                      <a:pt x="158" y="113"/>
                      <a:pt x="156" y="113"/>
                    </a:cubicBezTo>
                    <a:cubicBezTo>
                      <a:pt x="155" y="113"/>
                      <a:pt x="155" y="113"/>
                      <a:pt x="155" y="114"/>
                    </a:cubicBezTo>
                    <a:lnTo>
                      <a:pt x="154" y="114"/>
                    </a:lnTo>
                    <a:cubicBezTo>
                      <a:pt x="154" y="114"/>
                      <a:pt x="153" y="114"/>
                      <a:pt x="153" y="115"/>
                    </a:cubicBezTo>
                    <a:cubicBezTo>
                      <a:pt x="152" y="115"/>
                      <a:pt x="151" y="115"/>
                      <a:pt x="151" y="115"/>
                    </a:cubicBezTo>
                    <a:cubicBezTo>
                      <a:pt x="150" y="116"/>
                      <a:pt x="150" y="116"/>
                      <a:pt x="150" y="117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9" y="118"/>
                      <a:pt x="148" y="118"/>
                      <a:pt x="147" y="119"/>
                    </a:cubicBezTo>
                    <a:cubicBezTo>
                      <a:pt x="145" y="120"/>
                      <a:pt x="144" y="121"/>
                      <a:pt x="144" y="121"/>
                    </a:cubicBezTo>
                    <a:cubicBezTo>
                      <a:pt x="143" y="121"/>
                      <a:pt x="143" y="121"/>
                      <a:pt x="143" y="122"/>
                    </a:cubicBezTo>
                    <a:lnTo>
                      <a:pt x="142" y="122"/>
                    </a:lnTo>
                    <a:lnTo>
                      <a:pt x="142" y="123"/>
                    </a:lnTo>
                    <a:lnTo>
                      <a:pt x="141" y="123"/>
                    </a:lnTo>
                    <a:cubicBezTo>
                      <a:pt x="141" y="124"/>
                      <a:pt x="140" y="124"/>
                      <a:pt x="139" y="124"/>
                    </a:cubicBezTo>
                    <a:cubicBezTo>
                      <a:pt x="138" y="124"/>
                      <a:pt x="137" y="124"/>
                      <a:pt x="137" y="123"/>
                    </a:cubicBezTo>
                    <a:cubicBezTo>
                      <a:pt x="136" y="123"/>
                      <a:pt x="136" y="123"/>
                      <a:pt x="136" y="122"/>
                    </a:cubicBezTo>
                    <a:cubicBezTo>
                      <a:pt x="136" y="121"/>
                      <a:pt x="135" y="121"/>
                      <a:pt x="134" y="121"/>
                    </a:cubicBezTo>
                    <a:cubicBezTo>
                      <a:pt x="134" y="121"/>
                      <a:pt x="133" y="121"/>
                      <a:pt x="132" y="121"/>
                    </a:cubicBezTo>
                    <a:lnTo>
                      <a:pt x="131" y="121"/>
                    </a:lnTo>
                    <a:cubicBezTo>
                      <a:pt x="130" y="121"/>
                      <a:pt x="129" y="121"/>
                      <a:pt x="129" y="121"/>
                    </a:cubicBezTo>
                    <a:lnTo>
                      <a:pt x="128" y="121"/>
                    </a:lnTo>
                    <a:cubicBezTo>
                      <a:pt x="127" y="121"/>
                      <a:pt x="127" y="121"/>
                      <a:pt x="126" y="121"/>
                    </a:cubicBezTo>
                    <a:lnTo>
                      <a:pt x="125" y="121"/>
                    </a:lnTo>
                    <a:lnTo>
                      <a:pt x="121" y="121"/>
                    </a:lnTo>
                    <a:cubicBezTo>
                      <a:pt x="120" y="121"/>
                      <a:pt x="120" y="121"/>
                      <a:pt x="120" y="121"/>
                    </a:cubicBezTo>
                    <a:cubicBezTo>
                      <a:pt x="120" y="120"/>
                      <a:pt x="119" y="120"/>
                      <a:pt x="119" y="120"/>
                    </a:cubicBezTo>
                    <a:lnTo>
                      <a:pt x="118" y="120"/>
                    </a:lnTo>
                    <a:lnTo>
                      <a:pt x="118" y="119"/>
                    </a:lnTo>
                    <a:lnTo>
                      <a:pt x="117" y="119"/>
                    </a:lnTo>
                    <a:cubicBezTo>
                      <a:pt x="117" y="119"/>
                      <a:pt x="116" y="119"/>
                      <a:pt x="115" y="119"/>
                    </a:cubicBezTo>
                    <a:lnTo>
                      <a:pt x="114" y="119"/>
                    </a:lnTo>
                    <a:cubicBezTo>
                      <a:pt x="113" y="119"/>
                      <a:pt x="113" y="119"/>
                      <a:pt x="112" y="119"/>
                    </a:cubicBezTo>
                    <a:cubicBezTo>
                      <a:pt x="111" y="119"/>
                      <a:pt x="111" y="119"/>
                      <a:pt x="111" y="119"/>
                    </a:cubicBezTo>
                    <a:lnTo>
                      <a:pt x="110" y="119"/>
                    </a:lnTo>
                    <a:lnTo>
                      <a:pt x="109" y="119"/>
                    </a:lnTo>
                    <a:cubicBezTo>
                      <a:pt x="108" y="119"/>
                      <a:pt x="108" y="119"/>
                      <a:pt x="107" y="119"/>
                    </a:cubicBezTo>
                    <a:lnTo>
                      <a:pt x="106" y="119"/>
                    </a:lnTo>
                    <a:cubicBezTo>
                      <a:pt x="105" y="119"/>
                      <a:pt x="105" y="119"/>
                      <a:pt x="105" y="119"/>
                    </a:cubicBezTo>
                    <a:cubicBezTo>
                      <a:pt x="104" y="119"/>
                      <a:pt x="103" y="119"/>
                      <a:pt x="103" y="120"/>
                    </a:cubicBezTo>
                    <a:lnTo>
                      <a:pt x="102" y="120"/>
                    </a:lnTo>
                    <a:lnTo>
                      <a:pt x="101" y="119"/>
                    </a:lnTo>
                    <a:cubicBezTo>
                      <a:pt x="100" y="119"/>
                      <a:pt x="99" y="119"/>
                      <a:pt x="98" y="119"/>
                    </a:cubicBezTo>
                    <a:cubicBezTo>
                      <a:pt x="98" y="119"/>
                      <a:pt x="97" y="119"/>
                      <a:pt x="97" y="118"/>
                    </a:cubicBezTo>
                    <a:lnTo>
                      <a:pt x="96" y="118"/>
                    </a:lnTo>
                    <a:cubicBezTo>
                      <a:pt x="95" y="118"/>
                      <a:pt x="95" y="118"/>
                      <a:pt x="95" y="118"/>
                    </a:cubicBezTo>
                    <a:lnTo>
                      <a:pt x="94" y="118"/>
                    </a:lnTo>
                    <a:cubicBezTo>
                      <a:pt x="93" y="118"/>
                      <a:pt x="94" y="119"/>
                      <a:pt x="94" y="119"/>
                    </a:cubicBezTo>
                    <a:lnTo>
                      <a:pt x="93" y="120"/>
                    </a:lnTo>
                    <a:cubicBezTo>
                      <a:pt x="93" y="121"/>
                      <a:pt x="93" y="121"/>
                      <a:pt x="93" y="121"/>
                    </a:cubicBezTo>
                    <a:lnTo>
                      <a:pt x="93" y="122"/>
                    </a:lnTo>
                    <a:lnTo>
                      <a:pt x="94" y="122"/>
                    </a:lnTo>
                    <a:cubicBezTo>
                      <a:pt x="94" y="123"/>
                      <a:pt x="94" y="123"/>
                      <a:pt x="94" y="123"/>
                    </a:cubicBezTo>
                    <a:cubicBezTo>
                      <a:pt x="94" y="123"/>
                      <a:pt x="94" y="124"/>
                      <a:pt x="94" y="125"/>
                    </a:cubicBezTo>
                    <a:lnTo>
                      <a:pt x="93" y="125"/>
                    </a:lnTo>
                    <a:cubicBezTo>
                      <a:pt x="93" y="126"/>
                      <a:pt x="93" y="126"/>
                      <a:pt x="93" y="126"/>
                    </a:cubicBezTo>
                    <a:cubicBezTo>
                      <a:pt x="92" y="126"/>
                      <a:pt x="92" y="127"/>
                      <a:pt x="91" y="127"/>
                    </a:cubicBezTo>
                    <a:cubicBezTo>
                      <a:pt x="91" y="128"/>
                      <a:pt x="90" y="128"/>
                      <a:pt x="90" y="128"/>
                    </a:cubicBezTo>
                    <a:lnTo>
                      <a:pt x="89" y="128"/>
                    </a:lnTo>
                    <a:cubicBezTo>
                      <a:pt x="89" y="127"/>
                      <a:pt x="88" y="125"/>
                      <a:pt x="88" y="125"/>
                    </a:cubicBezTo>
                    <a:cubicBezTo>
                      <a:pt x="88" y="123"/>
                      <a:pt x="88" y="123"/>
                      <a:pt x="87" y="123"/>
                    </a:cubicBezTo>
                    <a:lnTo>
                      <a:pt x="87" y="122"/>
                    </a:lnTo>
                    <a:cubicBezTo>
                      <a:pt x="86" y="122"/>
                      <a:pt x="84" y="122"/>
                      <a:pt x="84" y="121"/>
                    </a:cubicBezTo>
                    <a:cubicBezTo>
                      <a:pt x="84" y="120"/>
                      <a:pt x="84" y="119"/>
                      <a:pt x="82" y="118"/>
                    </a:cubicBezTo>
                    <a:cubicBezTo>
                      <a:pt x="81" y="117"/>
                      <a:pt x="80" y="116"/>
                      <a:pt x="79" y="116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78" y="115"/>
                      <a:pt x="78" y="115"/>
                      <a:pt x="77" y="114"/>
                    </a:cubicBezTo>
                    <a:lnTo>
                      <a:pt x="77" y="113"/>
                    </a:lnTo>
                    <a:lnTo>
                      <a:pt x="76" y="112"/>
                    </a:lnTo>
                    <a:cubicBezTo>
                      <a:pt x="76" y="111"/>
                      <a:pt x="75" y="111"/>
                      <a:pt x="75" y="110"/>
                    </a:cubicBezTo>
                    <a:cubicBezTo>
                      <a:pt x="73" y="109"/>
                      <a:pt x="71" y="107"/>
                      <a:pt x="71" y="106"/>
                    </a:cubicBezTo>
                    <a:cubicBezTo>
                      <a:pt x="72" y="105"/>
                      <a:pt x="70" y="101"/>
                      <a:pt x="68" y="101"/>
                    </a:cubicBezTo>
                    <a:cubicBezTo>
                      <a:pt x="67" y="100"/>
                      <a:pt x="66" y="100"/>
                      <a:pt x="66" y="99"/>
                    </a:cubicBezTo>
                    <a:cubicBezTo>
                      <a:pt x="65" y="99"/>
                      <a:pt x="65" y="99"/>
                      <a:pt x="64" y="99"/>
                    </a:cubicBezTo>
                    <a:cubicBezTo>
                      <a:pt x="63" y="98"/>
                      <a:pt x="63" y="97"/>
                      <a:pt x="62" y="97"/>
                    </a:cubicBezTo>
                    <a:cubicBezTo>
                      <a:pt x="62" y="96"/>
                      <a:pt x="61" y="95"/>
                      <a:pt x="60" y="95"/>
                    </a:cubicBezTo>
                    <a:cubicBezTo>
                      <a:pt x="58" y="95"/>
                      <a:pt x="54" y="94"/>
                      <a:pt x="54" y="93"/>
                    </a:cubicBezTo>
                    <a:cubicBezTo>
                      <a:pt x="54" y="91"/>
                      <a:pt x="52" y="90"/>
                      <a:pt x="50" y="89"/>
                    </a:cubicBezTo>
                    <a:cubicBezTo>
                      <a:pt x="49" y="88"/>
                      <a:pt x="48" y="87"/>
                      <a:pt x="48" y="86"/>
                    </a:cubicBezTo>
                    <a:lnTo>
                      <a:pt x="48" y="85"/>
                    </a:lnTo>
                    <a:lnTo>
                      <a:pt x="48" y="84"/>
                    </a:lnTo>
                    <a:cubicBezTo>
                      <a:pt x="48" y="83"/>
                      <a:pt x="48" y="82"/>
                      <a:pt x="48" y="81"/>
                    </a:cubicBezTo>
                    <a:cubicBezTo>
                      <a:pt x="46" y="80"/>
                      <a:pt x="45" y="78"/>
                      <a:pt x="45" y="77"/>
                    </a:cubicBezTo>
                    <a:cubicBezTo>
                      <a:pt x="46" y="77"/>
                      <a:pt x="46" y="77"/>
                      <a:pt x="45" y="76"/>
                    </a:cubicBezTo>
                    <a:lnTo>
                      <a:pt x="45" y="75"/>
                    </a:lnTo>
                    <a:lnTo>
                      <a:pt x="44" y="74"/>
                    </a:lnTo>
                    <a:cubicBezTo>
                      <a:pt x="44" y="74"/>
                      <a:pt x="44" y="73"/>
                      <a:pt x="43" y="73"/>
                    </a:cubicBezTo>
                    <a:cubicBezTo>
                      <a:pt x="42" y="73"/>
                      <a:pt x="40" y="71"/>
                      <a:pt x="40" y="70"/>
                    </a:cubicBezTo>
                    <a:cubicBezTo>
                      <a:pt x="40" y="70"/>
                      <a:pt x="39" y="68"/>
                      <a:pt x="37" y="68"/>
                    </a:cubicBezTo>
                    <a:cubicBezTo>
                      <a:pt x="35" y="68"/>
                      <a:pt x="34" y="67"/>
                      <a:pt x="34" y="67"/>
                    </a:cubicBezTo>
                    <a:lnTo>
                      <a:pt x="33" y="66"/>
                    </a:lnTo>
                    <a:lnTo>
                      <a:pt x="32" y="66"/>
                    </a:lnTo>
                    <a:lnTo>
                      <a:pt x="31" y="66"/>
                    </a:lnTo>
                    <a:cubicBezTo>
                      <a:pt x="31" y="66"/>
                      <a:pt x="30" y="65"/>
                      <a:pt x="31" y="65"/>
                    </a:cubicBezTo>
                    <a:cubicBezTo>
                      <a:pt x="31" y="64"/>
                      <a:pt x="29" y="63"/>
                      <a:pt x="29" y="62"/>
                    </a:cubicBezTo>
                    <a:lnTo>
                      <a:pt x="28" y="62"/>
                    </a:lnTo>
                    <a:cubicBezTo>
                      <a:pt x="28" y="62"/>
                      <a:pt x="27" y="61"/>
                      <a:pt x="28" y="61"/>
                    </a:cubicBezTo>
                    <a:cubicBezTo>
                      <a:pt x="28" y="60"/>
                      <a:pt x="28" y="59"/>
                      <a:pt x="27" y="58"/>
                    </a:cubicBezTo>
                    <a:cubicBezTo>
                      <a:pt x="24" y="57"/>
                      <a:pt x="21" y="53"/>
                      <a:pt x="20" y="52"/>
                    </a:cubicBezTo>
                    <a:cubicBezTo>
                      <a:pt x="20" y="52"/>
                      <a:pt x="18" y="49"/>
                      <a:pt x="17" y="49"/>
                    </a:cubicBezTo>
                    <a:cubicBezTo>
                      <a:pt x="16" y="48"/>
                      <a:pt x="16" y="47"/>
                      <a:pt x="16" y="47"/>
                    </a:cubicBezTo>
                    <a:lnTo>
                      <a:pt x="15" y="45"/>
                    </a:lnTo>
                    <a:cubicBezTo>
                      <a:pt x="14" y="45"/>
                      <a:pt x="12" y="45"/>
                      <a:pt x="12" y="43"/>
                    </a:cubicBezTo>
                    <a:cubicBezTo>
                      <a:pt x="12" y="42"/>
                      <a:pt x="11" y="41"/>
                      <a:pt x="10" y="41"/>
                    </a:cubicBezTo>
                    <a:cubicBezTo>
                      <a:pt x="9" y="41"/>
                      <a:pt x="8" y="40"/>
                      <a:pt x="8" y="39"/>
                    </a:cubicBezTo>
                    <a:cubicBezTo>
                      <a:pt x="8" y="38"/>
                      <a:pt x="8" y="37"/>
                      <a:pt x="7" y="36"/>
                    </a:cubicBezTo>
                    <a:cubicBezTo>
                      <a:pt x="7" y="36"/>
                      <a:pt x="6" y="36"/>
                      <a:pt x="5" y="36"/>
                    </a:cubicBezTo>
                    <a:cubicBezTo>
                      <a:pt x="2" y="36"/>
                      <a:pt x="2" y="36"/>
                      <a:pt x="1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1" y="35"/>
                      <a:pt x="1" y="35"/>
                    </a:cubicBezTo>
                    <a:cubicBezTo>
                      <a:pt x="1" y="34"/>
                      <a:pt x="1" y="34"/>
                      <a:pt x="1" y="33"/>
                    </a:cubicBezTo>
                    <a:cubicBezTo>
                      <a:pt x="1" y="31"/>
                      <a:pt x="1" y="29"/>
                      <a:pt x="2" y="29"/>
                    </a:cubicBezTo>
                    <a:cubicBezTo>
                      <a:pt x="3" y="27"/>
                      <a:pt x="3" y="27"/>
                      <a:pt x="3" y="26"/>
                    </a:cubicBezTo>
                    <a:lnTo>
                      <a:pt x="3" y="27"/>
                    </a:lnTo>
                    <a:lnTo>
                      <a:pt x="3" y="26"/>
                    </a:lnTo>
                    <a:cubicBezTo>
                      <a:pt x="3" y="26"/>
                      <a:pt x="4" y="26"/>
                      <a:pt x="5" y="26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10" y="27"/>
                    </a:cubicBezTo>
                    <a:lnTo>
                      <a:pt x="10" y="26"/>
                    </a:lnTo>
                    <a:lnTo>
                      <a:pt x="11" y="26"/>
                    </a:ln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4" y="26"/>
                    </a:cubicBezTo>
                    <a:cubicBezTo>
                      <a:pt x="15" y="25"/>
                      <a:pt x="15" y="25"/>
                      <a:pt x="16" y="23"/>
                    </a:cubicBezTo>
                    <a:cubicBezTo>
                      <a:pt x="17" y="23"/>
                      <a:pt x="18" y="22"/>
                      <a:pt x="19" y="22"/>
                    </a:cubicBezTo>
                    <a:cubicBezTo>
                      <a:pt x="20" y="22"/>
                      <a:pt x="21" y="21"/>
                      <a:pt x="21" y="21"/>
                    </a:cubicBezTo>
                    <a:cubicBezTo>
                      <a:pt x="22" y="21"/>
                      <a:pt x="23" y="21"/>
                      <a:pt x="24" y="21"/>
                    </a:cubicBezTo>
                    <a:lnTo>
                      <a:pt x="25" y="21"/>
                    </a:ln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20"/>
                      <a:pt x="29" y="20"/>
                      <a:pt x="30" y="20"/>
                    </a:cubicBezTo>
                    <a:cubicBezTo>
                      <a:pt x="30" y="19"/>
                      <a:pt x="31" y="19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6"/>
                      <a:pt x="34" y="16"/>
                      <a:pt x="33" y="15"/>
                    </a:cubicBezTo>
                    <a:lnTo>
                      <a:pt x="32" y="15"/>
                    </a:lnTo>
                    <a:cubicBezTo>
                      <a:pt x="32" y="14"/>
                      <a:pt x="31" y="14"/>
                      <a:pt x="31" y="13"/>
                    </a:cubicBezTo>
                    <a:lnTo>
                      <a:pt x="30" y="12"/>
                    </a:lnTo>
                    <a:cubicBezTo>
                      <a:pt x="29" y="12"/>
                      <a:pt x="29" y="11"/>
                      <a:pt x="28" y="10"/>
                    </a:cubicBezTo>
                    <a:cubicBezTo>
                      <a:pt x="27" y="10"/>
                      <a:pt x="25" y="9"/>
                      <a:pt x="26" y="8"/>
                    </a:cubicBezTo>
                    <a:cubicBezTo>
                      <a:pt x="27" y="8"/>
                      <a:pt x="28" y="8"/>
                      <a:pt x="28" y="8"/>
                    </a:cubicBezTo>
                    <a:cubicBezTo>
                      <a:pt x="29" y="8"/>
                      <a:pt x="30" y="8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lnTo>
                      <a:pt x="35" y="7"/>
                    </a:lnTo>
                    <a:cubicBezTo>
                      <a:pt x="37" y="7"/>
                      <a:pt x="38" y="7"/>
                      <a:pt x="39" y="6"/>
                    </a:cubicBezTo>
                    <a:cubicBezTo>
                      <a:pt x="40" y="6"/>
                      <a:pt x="40" y="6"/>
                      <a:pt x="41" y="5"/>
                    </a:cubicBezTo>
                    <a:lnTo>
                      <a:pt x="42" y="5"/>
                    </a:lnTo>
                    <a:cubicBezTo>
                      <a:pt x="43" y="4"/>
                      <a:pt x="44" y="4"/>
                      <a:pt x="45" y="4"/>
                    </a:cubicBezTo>
                    <a:lnTo>
                      <a:pt x="46" y="4"/>
                    </a:lnTo>
                    <a:cubicBezTo>
                      <a:pt x="48" y="4"/>
                      <a:pt x="48" y="3"/>
                      <a:pt x="48" y="3"/>
                    </a:cubicBezTo>
                    <a:cubicBezTo>
                      <a:pt x="49" y="3"/>
                      <a:pt x="49" y="3"/>
                      <a:pt x="49" y="2"/>
                    </a:cubicBezTo>
                    <a:cubicBezTo>
                      <a:pt x="50" y="1"/>
                      <a:pt x="50" y="1"/>
                      <a:pt x="51" y="1"/>
                    </a:cubicBezTo>
                    <a:lnTo>
                      <a:pt x="51" y="0"/>
                    </a:lnTo>
                    <a:cubicBezTo>
                      <a:pt x="51" y="1"/>
                      <a:pt x="53" y="1"/>
                      <a:pt x="53" y="3"/>
                    </a:cubicBezTo>
                    <a:cubicBezTo>
                      <a:pt x="55" y="4"/>
                      <a:pt x="58" y="4"/>
                      <a:pt x="60" y="4"/>
                    </a:cubicBezTo>
                    <a:cubicBezTo>
                      <a:pt x="62" y="4"/>
                      <a:pt x="63" y="5"/>
                      <a:pt x="64" y="5"/>
                    </a:cubicBezTo>
                    <a:lnTo>
                      <a:pt x="65" y="6"/>
                    </a:lnTo>
                    <a:cubicBezTo>
                      <a:pt x="66" y="6"/>
                      <a:pt x="67" y="7"/>
                      <a:pt x="68" y="7"/>
                    </a:cubicBezTo>
                    <a:cubicBezTo>
                      <a:pt x="68" y="8"/>
                      <a:pt x="69" y="8"/>
                      <a:pt x="69" y="8"/>
                    </a:cubicBezTo>
                    <a:cubicBezTo>
                      <a:pt x="70" y="8"/>
                      <a:pt x="71" y="9"/>
                      <a:pt x="71" y="9"/>
                    </a:cubicBezTo>
                    <a:cubicBezTo>
                      <a:pt x="72" y="9"/>
                      <a:pt x="73" y="10"/>
                      <a:pt x="75" y="11"/>
                    </a:cubicBezTo>
                    <a:cubicBezTo>
                      <a:pt x="75" y="11"/>
                      <a:pt x="76" y="11"/>
                      <a:pt x="77" y="11"/>
                    </a:cubicBezTo>
                    <a:cubicBezTo>
                      <a:pt x="78" y="11"/>
                      <a:pt x="79" y="12"/>
                      <a:pt x="80" y="12"/>
                    </a:cubicBezTo>
                    <a:lnTo>
                      <a:pt x="81" y="12"/>
                    </a:lnTo>
                    <a:cubicBezTo>
                      <a:pt x="82" y="13"/>
                      <a:pt x="83" y="13"/>
                      <a:pt x="83" y="14"/>
                    </a:cubicBezTo>
                    <a:cubicBezTo>
                      <a:pt x="85" y="15"/>
                      <a:pt x="87" y="16"/>
                      <a:pt x="90" y="17"/>
                    </a:cubicBezTo>
                    <a:cubicBezTo>
                      <a:pt x="92" y="17"/>
                      <a:pt x="93" y="18"/>
                      <a:pt x="94" y="18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6" y="20"/>
                      <a:pt x="97" y="21"/>
                      <a:pt x="98" y="21"/>
                    </a:cubicBezTo>
                    <a:cubicBezTo>
                      <a:pt x="98" y="22"/>
                      <a:pt x="99" y="22"/>
                      <a:pt x="101" y="22"/>
                    </a:cubicBezTo>
                    <a:lnTo>
                      <a:pt x="102" y="23"/>
                    </a:lnTo>
                    <a:cubicBezTo>
                      <a:pt x="102" y="23"/>
                      <a:pt x="103" y="23"/>
                      <a:pt x="103" y="24"/>
                    </a:cubicBezTo>
                    <a:cubicBezTo>
                      <a:pt x="104" y="24"/>
                      <a:pt x="104" y="25"/>
                      <a:pt x="105" y="25"/>
                    </a:cubicBezTo>
                    <a:cubicBezTo>
                      <a:pt x="105" y="25"/>
                      <a:pt x="106" y="25"/>
                      <a:pt x="107" y="25"/>
                    </a:cubicBezTo>
                    <a:lnTo>
                      <a:pt x="108" y="25"/>
                    </a:lnTo>
                    <a:lnTo>
                      <a:pt x="108" y="26"/>
                    </a:lnTo>
                    <a:cubicBezTo>
                      <a:pt x="109" y="26"/>
                      <a:pt x="110" y="26"/>
                      <a:pt x="111" y="26"/>
                    </a:cubicBezTo>
                    <a:cubicBezTo>
                      <a:pt x="112" y="26"/>
                      <a:pt x="113" y="26"/>
                      <a:pt x="114" y="26"/>
                    </a:cubicBezTo>
                    <a:lnTo>
                      <a:pt x="115" y="26"/>
                    </a:lnTo>
                    <a:cubicBezTo>
                      <a:pt x="116" y="26"/>
                      <a:pt x="116" y="26"/>
                      <a:pt x="117" y="26"/>
                    </a:cubicBezTo>
                    <a:cubicBezTo>
                      <a:pt x="118" y="27"/>
                      <a:pt x="119" y="27"/>
                      <a:pt x="120" y="27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2" y="27"/>
                      <a:pt x="123" y="27"/>
                      <a:pt x="123" y="27"/>
                    </a:cubicBezTo>
                    <a:cubicBezTo>
                      <a:pt x="123" y="27"/>
                      <a:pt x="124" y="27"/>
                      <a:pt x="125" y="27"/>
                    </a:cubicBezTo>
                    <a:cubicBezTo>
                      <a:pt x="125" y="27"/>
                      <a:pt x="126" y="27"/>
                      <a:pt x="127" y="27"/>
                    </a:cubicBezTo>
                    <a:cubicBezTo>
                      <a:pt x="128" y="27"/>
                      <a:pt x="129" y="27"/>
                      <a:pt x="129" y="27"/>
                    </a:cubicBezTo>
                    <a:lnTo>
                      <a:pt x="130" y="27"/>
                    </a:lnTo>
                    <a:lnTo>
                      <a:pt x="131" y="27"/>
                    </a:lnTo>
                    <a:cubicBezTo>
                      <a:pt x="131" y="28"/>
                      <a:pt x="132" y="28"/>
                      <a:pt x="133" y="28"/>
                    </a:cubicBezTo>
                    <a:cubicBezTo>
                      <a:pt x="134" y="29"/>
                      <a:pt x="135" y="29"/>
                      <a:pt x="136" y="29"/>
                    </a:cubicBezTo>
                    <a:cubicBezTo>
                      <a:pt x="137" y="29"/>
                      <a:pt x="137" y="29"/>
                      <a:pt x="137" y="29"/>
                    </a:cubicBezTo>
                    <a:lnTo>
                      <a:pt x="138" y="29"/>
                    </a:lnTo>
                    <a:lnTo>
                      <a:pt x="139" y="29"/>
                    </a:lnTo>
                    <a:cubicBezTo>
                      <a:pt x="140" y="29"/>
                      <a:pt x="140" y="29"/>
                      <a:pt x="140" y="29"/>
                    </a:cubicBezTo>
                    <a:lnTo>
                      <a:pt x="141" y="29"/>
                    </a:lnTo>
                    <a:cubicBezTo>
                      <a:pt x="141" y="30"/>
                      <a:pt x="140" y="31"/>
                      <a:pt x="140" y="32"/>
                    </a:cubicBezTo>
                    <a:lnTo>
                      <a:pt x="141" y="32"/>
                    </a:lnTo>
                    <a:cubicBezTo>
                      <a:pt x="141" y="32"/>
                      <a:pt x="142" y="32"/>
                      <a:pt x="143" y="32"/>
                    </a:cubicBezTo>
                    <a:cubicBezTo>
                      <a:pt x="144" y="32"/>
                      <a:pt x="144" y="32"/>
                      <a:pt x="144" y="32"/>
                    </a:cubicBezTo>
                    <a:lnTo>
                      <a:pt x="147" y="32"/>
                    </a:lnTo>
                    <a:cubicBezTo>
                      <a:pt x="149" y="32"/>
                      <a:pt x="149" y="32"/>
                      <a:pt x="150" y="32"/>
                    </a:cubicBezTo>
                    <a:lnTo>
                      <a:pt x="151" y="32"/>
                    </a:lnTo>
                    <a:cubicBezTo>
                      <a:pt x="152" y="32"/>
                      <a:pt x="153" y="32"/>
                      <a:pt x="153" y="32"/>
                    </a:cubicBezTo>
                    <a:lnTo>
                      <a:pt x="154" y="32"/>
                    </a:lnTo>
                    <a:lnTo>
                      <a:pt x="154" y="33"/>
                    </a:lnTo>
                    <a:cubicBezTo>
                      <a:pt x="154" y="34"/>
                      <a:pt x="154" y="35"/>
                      <a:pt x="154" y="35"/>
                    </a:cubicBezTo>
                    <a:lnTo>
                      <a:pt x="155" y="35"/>
                    </a:lnTo>
                    <a:cubicBezTo>
                      <a:pt x="155" y="35"/>
                      <a:pt x="156" y="36"/>
                      <a:pt x="156" y="37"/>
                    </a:cubicBezTo>
                    <a:cubicBezTo>
                      <a:pt x="156" y="37"/>
                      <a:pt x="155" y="38"/>
                      <a:pt x="156" y="39"/>
                    </a:cubicBezTo>
                    <a:cubicBezTo>
                      <a:pt x="158" y="39"/>
                      <a:pt x="159" y="39"/>
                      <a:pt x="159" y="40"/>
                    </a:cubicBezTo>
                    <a:lnTo>
                      <a:pt x="160" y="40"/>
                    </a:lnTo>
                    <a:lnTo>
                      <a:pt x="161" y="40"/>
                    </a:lnTo>
                    <a:lnTo>
                      <a:pt x="161" y="41"/>
                    </a:lnTo>
                    <a:lnTo>
                      <a:pt x="161" y="42"/>
                    </a:lnTo>
                    <a:lnTo>
                      <a:pt x="162" y="42"/>
                    </a:lnTo>
                    <a:cubicBezTo>
                      <a:pt x="162" y="42"/>
                      <a:pt x="163" y="42"/>
                      <a:pt x="163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2"/>
                      <a:pt x="164" y="42"/>
                      <a:pt x="164" y="42"/>
                    </a:cubicBezTo>
                    <a:lnTo>
                      <a:pt x="165" y="42"/>
                    </a:lnTo>
                    <a:cubicBezTo>
                      <a:pt x="166" y="42"/>
                      <a:pt x="166" y="42"/>
                      <a:pt x="166" y="43"/>
                    </a:cubicBezTo>
                    <a:cubicBezTo>
                      <a:pt x="166" y="43"/>
                      <a:pt x="168" y="44"/>
                      <a:pt x="169" y="44"/>
                    </a:cubicBezTo>
                    <a:cubicBezTo>
                      <a:pt x="170" y="45"/>
                      <a:pt x="170" y="45"/>
                      <a:pt x="170" y="46"/>
                    </a:cubicBezTo>
                    <a:lnTo>
                      <a:pt x="170" y="47"/>
                    </a:lnTo>
                    <a:cubicBezTo>
                      <a:pt x="170" y="47"/>
                      <a:pt x="170" y="49"/>
                      <a:pt x="170" y="50"/>
                    </a:cubicBezTo>
                    <a:cubicBezTo>
                      <a:pt x="171" y="51"/>
                      <a:pt x="171" y="52"/>
                      <a:pt x="171" y="52"/>
                    </a:cubicBezTo>
                    <a:lnTo>
                      <a:pt x="172" y="53"/>
                    </a:lnTo>
                    <a:lnTo>
                      <a:pt x="172" y="54"/>
                    </a:lnTo>
                    <a:cubicBezTo>
                      <a:pt x="172" y="55"/>
                      <a:pt x="173" y="55"/>
                      <a:pt x="173" y="56"/>
                    </a:cubicBezTo>
                    <a:lnTo>
                      <a:pt x="173" y="57"/>
                    </a:lnTo>
                    <a:lnTo>
                      <a:pt x="174" y="57"/>
                    </a:lnTo>
                    <a:lnTo>
                      <a:pt x="175" y="57"/>
                    </a:lnTo>
                    <a:cubicBezTo>
                      <a:pt x="175" y="56"/>
                      <a:pt x="175" y="56"/>
                      <a:pt x="175" y="56"/>
                    </a:cubicBezTo>
                    <a:cubicBezTo>
                      <a:pt x="176" y="56"/>
                      <a:pt x="176" y="56"/>
                      <a:pt x="176" y="57"/>
                    </a:cubicBezTo>
                    <a:cubicBezTo>
                      <a:pt x="176" y="57"/>
                      <a:pt x="177" y="57"/>
                      <a:pt x="176" y="57"/>
                    </a:cubicBezTo>
                    <a:cubicBezTo>
                      <a:pt x="176" y="58"/>
                      <a:pt x="177" y="59"/>
                      <a:pt x="177" y="59"/>
                    </a:cubicBezTo>
                    <a:cubicBezTo>
                      <a:pt x="178" y="60"/>
                      <a:pt x="178" y="60"/>
                      <a:pt x="178" y="60"/>
                    </a:cubicBezTo>
                    <a:lnTo>
                      <a:pt x="178" y="61"/>
                    </a:lnTo>
                    <a:lnTo>
                      <a:pt x="180" y="62"/>
                    </a:lnTo>
                    <a:cubicBezTo>
                      <a:pt x="181" y="63"/>
                      <a:pt x="181" y="63"/>
                      <a:pt x="182" y="64"/>
                    </a:cubicBezTo>
                    <a:lnTo>
                      <a:pt x="183" y="64"/>
                    </a:lnTo>
                    <a:cubicBezTo>
                      <a:pt x="184" y="64"/>
                      <a:pt x="184" y="64"/>
                      <a:pt x="184" y="64"/>
                    </a:cubicBezTo>
                    <a:lnTo>
                      <a:pt x="185" y="64"/>
                    </a:lnTo>
                    <a:lnTo>
                      <a:pt x="186" y="64"/>
                    </a:lnTo>
                    <a:cubicBezTo>
                      <a:pt x="187" y="64"/>
                      <a:pt x="187" y="64"/>
                      <a:pt x="187" y="64"/>
                    </a:cubicBezTo>
                    <a:cubicBezTo>
                      <a:pt x="187" y="64"/>
                      <a:pt x="186" y="65"/>
                      <a:pt x="187" y="65"/>
                    </a:cubicBezTo>
                    <a:cubicBezTo>
                      <a:pt x="188" y="65"/>
                      <a:pt x="188" y="65"/>
                      <a:pt x="188" y="65"/>
                    </a:cubicBezTo>
                    <a:lnTo>
                      <a:pt x="189" y="65"/>
                    </a:lnTo>
                    <a:cubicBezTo>
                      <a:pt x="188" y="66"/>
                      <a:pt x="188" y="67"/>
                      <a:pt x="189" y="68"/>
                    </a:cubicBezTo>
                    <a:cubicBezTo>
                      <a:pt x="189" y="69"/>
                      <a:pt x="190" y="69"/>
                      <a:pt x="191" y="69"/>
                    </a:cubicBezTo>
                    <a:cubicBezTo>
                      <a:pt x="191" y="70"/>
                      <a:pt x="191" y="70"/>
                      <a:pt x="192" y="70"/>
                    </a:cubicBezTo>
                    <a:lnTo>
                      <a:pt x="192" y="71"/>
                    </a:lnTo>
                    <a:cubicBezTo>
                      <a:pt x="193" y="72"/>
                      <a:pt x="194" y="73"/>
                      <a:pt x="195" y="74"/>
                    </a:cubicBezTo>
                    <a:cubicBezTo>
                      <a:pt x="197" y="74"/>
                      <a:pt x="199" y="74"/>
                      <a:pt x="200" y="74"/>
                    </a:cubicBezTo>
                    <a:cubicBezTo>
                      <a:pt x="203" y="75"/>
                      <a:pt x="204" y="75"/>
                      <a:pt x="206" y="75"/>
                    </a:cubicBezTo>
                    <a:cubicBezTo>
                      <a:pt x="207" y="75"/>
                      <a:pt x="207" y="75"/>
                      <a:pt x="208" y="75"/>
                    </a:cubicBezTo>
                    <a:cubicBezTo>
                      <a:pt x="209" y="75"/>
                      <a:pt x="210" y="75"/>
                      <a:pt x="210" y="75"/>
                    </a:cubicBezTo>
                    <a:lnTo>
                      <a:pt x="211" y="75"/>
                    </a:lnTo>
                    <a:lnTo>
                      <a:pt x="212" y="75"/>
                    </a:lnTo>
                    <a:cubicBezTo>
                      <a:pt x="215" y="75"/>
                      <a:pt x="218" y="75"/>
                      <a:pt x="221" y="76"/>
                    </a:cubicBezTo>
                    <a:cubicBezTo>
                      <a:pt x="223" y="76"/>
                      <a:pt x="224" y="76"/>
                      <a:pt x="225" y="76"/>
                    </a:cubicBezTo>
                    <a:cubicBezTo>
                      <a:pt x="226" y="76"/>
                      <a:pt x="226" y="76"/>
                      <a:pt x="227" y="76"/>
                    </a:cubicBezTo>
                    <a:cubicBezTo>
                      <a:pt x="228" y="76"/>
                      <a:pt x="229" y="76"/>
                      <a:pt x="230" y="75"/>
                    </a:cubicBezTo>
                    <a:lnTo>
                      <a:pt x="231" y="75"/>
                    </a:lnTo>
                    <a:lnTo>
                      <a:pt x="232" y="76"/>
                    </a:lnTo>
                    <a:lnTo>
                      <a:pt x="232" y="77"/>
                    </a:lnTo>
                    <a:lnTo>
                      <a:pt x="233" y="78"/>
                    </a:lnTo>
                    <a:lnTo>
                      <a:pt x="233" y="79"/>
                    </a:lnTo>
                    <a:cubicBezTo>
                      <a:pt x="234" y="79"/>
                      <a:pt x="234" y="80"/>
                      <a:pt x="234" y="80"/>
                    </a:cubicBezTo>
                    <a:cubicBezTo>
                      <a:pt x="235" y="81"/>
                      <a:pt x="236" y="81"/>
                      <a:pt x="236" y="82"/>
                    </a:cubicBezTo>
                    <a:cubicBezTo>
                      <a:pt x="237" y="83"/>
                      <a:pt x="236" y="84"/>
                      <a:pt x="236" y="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2" name="Shape 3522"/>
              <p:cNvSpPr/>
              <p:nvPr/>
            </p:nvSpPr>
            <p:spPr>
              <a:xfrm>
                <a:off x="13355995" y="998597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3" name="Shape 3523"/>
              <p:cNvSpPr/>
              <p:nvPr/>
            </p:nvSpPr>
            <p:spPr>
              <a:xfrm>
                <a:off x="13387652" y="989451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4" name="Shape 3524"/>
              <p:cNvSpPr/>
              <p:nvPr/>
            </p:nvSpPr>
            <p:spPr>
              <a:xfrm>
                <a:off x="13208264" y="9894510"/>
                <a:ext cx="189940" cy="91453"/>
              </a:xfrm>
              <a:custGeom>
                <a:avLst/>
                <a:gdLst/>
                <a:ahLst/>
                <a:cxnLst/>
                <a:rect l="0" t="0" r="0" b="0"/>
                <a:pathLst>
                  <a:path w="55" h="27" extrusionOk="0">
                    <a:moveTo>
                      <a:pt x="55" y="10"/>
                    </a:moveTo>
                    <a:lnTo>
                      <a:pt x="54" y="11"/>
                    </a:lnTo>
                    <a:lnTo>
                      <a:pt x="53" y="11"/>
                    </a:lnTo>
                    <a:cubicBezTo>
                      <a:pt x="53" y="11"/>
                      <a:pt x="52" y="11"/>
                      <a:pt x="51" y="11"/>
                    </a:cubicBezTo>
                    <a:lnTo>
                      <a:pt x="50" y="11"/>
                    </a:lnTo>
                    <a:lnTo>
                      <a:pt x="49" y="11"/>
                    </a:lnTo>
                    <a:lnTo>
                      <a:pt x="48" y="11"/>
                    </a:lnTo>
                    <a:cubicBezTo>
                      <a:pt x="48" y="12"/>
                      <a:pt x="48" y="12"/>
                      <a:pt x="48" y="13"/>
                    </a:cubicBezTo>
                    <a:cubicBezTo>
                      <a:pt x="49" y="14"/>
                      <a:pt x="48" y="15"/>
                      <a:pt x="47" y="16"/>
                    </a:cubicBezTo>
                    <a:lnTo>
                      <a:pt x="46" y="17"/>
                    </a:lnTo>
                    <a:cubicBezTo>
                      <a:pt x="47" y="17"/>
                      <a:pt x="47" y="17"/>
                      <a:pt x="47" y="18"/>
                    </a:cubicBezTo>
                    <a:lnTo>
                      <a:pt x="48" y="18"/>
                    </a:lnTo>
                    <a:lnTo>
                      <a:pt x="49" y="18"/>
                    </a:lnTo>
                    <a:cubicBezTo>
                      <a:pt x="50" y="18"/>
                      <a:pt x="50" y="19"/>
                      <a:pt x="50" y="19"/>
                    </a:cubicBezTo>
                    <a:cubicBezTo>
                      <a:pt x="49" y="20"/>
                      <a:pt x="48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lnTo>
                      <a:pt x="46" y="21"/>
                    </a:lnTo>
                    <a:cubicBezTo>
                      <a:pt x="46" y="22"/>
                      <a:pt x="45" y="22"/>
                      <a:pt x="45" y="22"/>
                    </a:cubicBezTo>
                    <a:lnTo>
                      <a:pt x="45" y="23"/>
                    </a:lnTo>
                    <a:cubicBezTo>
                      <a:pt x="45" y="24"/>
                      <a:pt x="45" y="24"/>
                      <a:pt x="44" y="25"/>
                    </a:cubicBezTo>
                    <a:lnTo>
                      <a:pt x="43" y="25"/>
                    </a:ln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7"/>
                      <a:pt x="40" y="27"/>
                      <a:pt x="39" y="27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5" y="27"/>
                      <a:pt x="33" y="27"/>
                    </a:cubicBezTo>
                    <a:cubicBezTo>
                      <a:pt x="30" y="26"/>
                      <a:pt x="27" y="26"/>
                      <a:pt x="24" y="26"/>
                    </a:cubicBezTo>
                    <a:cubicBezTo>
                      <a:pt x="23" y="26"/>
                      <a:pt x="23" y="26"/>
                      <a:pt x="23" y="26"/>
                    </a:cubicBezTo>
                    <a:lnTo>
                      <a:pt x="22" y="26"/>
                    </a:lnTo>
                    <a:cubicBezTo>
                      <a:pt x="22" y="26"/>
                      <a:pt x="21" y="26"/>
                      <a:pt x="20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6" y="26"/>
                      <a:pt x="15" y="26"/>
                      <a:pt x="12" y="25"/>
                    </a:cubicBezTo>
                    <a:cubicBezTo>
                      <a:pt x="11" y="25"/>
                      <a:pt x="9" y="25"/>
                      <a:pt x="7" y="25"/>
                    </a:cubicBezTo>
                    <a:cubicBezTo>
                      <a:pt x="6" y="24"/>
                      <a:pt x="5" y="23"/>
                      <a:pt x="4" y="22"/>
                    </a:cubicBezTo>
                    <a:lnTo>
                      <a:pt x="4" y="21"/>
                    </a:lnTo>
                    <a:cubicBezTo>
                      <a:pt x="3" y="21"/>
                      <a:pt x="3" y="21"/>
                      <a:pt x="3" y="20"/>
                    </a:cubicBezTo>
                    <a:cubicBezTo>
                      <a:pt x="2" y="20"/>
                      <a:pt x="1" y="20"/>
                      <a:pt x="1" y="19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2" y="16"/>
                      <a:pt x="2" y="17"/>
                      <a:pt x="2" y="17"/>
                    </a:cubicBezTo>
                    <a:lnTo>
                      <a:pt x="3" y="17"/>
                    </a:lnTo>
                    <a:cubicBezTo>
                      <a:pt x="4" y="17"/>
                      <a:pt x="4" y="17"/>
                      <a:pt x="4" y="18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1" y="17"/>
                      <a:pt x="13" y="17"/>
                      <a:pt x="14" y="17"/>
                    </a:cubicBezTo>
                    <a:lnTo>
                      <a:pt x="15" y="17"/>
                    </a:lnTo>
                    <a:cubicBezTo>
                      <a:pt x="15" y="17"/>
                      <a:pt x="21" y="17"/>
                      <a:pt x="26" y="17"/>
                    </a:cubicBezTo>
                    <a:cubicBezTo>
                      <a:pt x="30" y="17"/>
                      <a:pt x="30" y="17"/>
                      <a:pt x="31" y="17"/>
                    </a:cubicBezTo>
                    <a:lnTo>
                      <a:pt x="31" y="16"/>
                    </a:lnTo>
                    <a:cubicBezTo>
                      <a:pt x="33" y="15"/>
                      <a:pt x="35" y="14"/>
                      <a:pt x="35" y="13"/>
                    </a:cubicBezTo>
                    <a:cubicBezTo>
                      <a:pt x="36" y="12"/>
                      <a:pt x="36" y="12"/>
                      <a:pt x="37" y="11"/>
                    </a:cubicBezTo>
                    <a:cubicBezTo>
                      <a:pt x="37" y="10"/>
                      <a:pt x="38" y="10"/>
                      <a:pt x="38" y="10"/>
                    </a:cubicBezTo>
                    <a:lnTo>
                      <a:pt x="39" y="10"/>
                    </a:lnTo>
                    <a:lnTo>
                      <a:pt x="39" y="9"/>
                    </a:lnTo>
                    <a:cubicBezTo>
                      <a:pt x="40" y="9"/>
                      <a:pt x="41" y="8"/>
                      <a:pt x="43" y="7"/>
                    </a:cubicBezTo>
                    <a:lnTo>
                      <a:pt x="44" y="7"/>
                    </a:lnTo>
                    <a:lnTo>
                      <a:pt x="45" y="7"/>
                    </a:lnTo>
                    <a:cubicBezTo>
                      <a:pt x="46" y="6"/>
                      <a:pt x="47" y="6"/>
                      <a:pt x="48" y="4"/>
                    </a:cubicBezTo>
                    <a:lnTo>
                      <a:pt x="49" y="3"/>
                    </a:lnTo>
                    <a:cubicBezTo>
                      <a:pt x="49" y="2"/>
                      <a:pt x="50" y="1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lnTo>
                      <a:pt x="51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4"/>
                    </a:lnTo>
                    <a:cubicBezTo>
                      <a:pt x="53" y="4"/>
                      <a:pt x="53" y="4"/>
                      <a:pt x="53" y="5"/>
                    </a:cubicBezTo>
                    <a:lnTo>
                      <a:pt x="54" y="5"/>
                    </a:lnTo>
                    <a:lnTo>
                      <a:pt x="54" y="6"/>
                    </a:lnTo>
                    <a:cubicBezTo>
                      <a:pt x="55" y="7"/>
                      <a:pt x="54" y="8"/>
                      <a:pt x="54" y="9"/>
                    </a:cubicBezTo>
                    <a:cubicBezTo>
                      <a:pt x="54" y="10"/>
                      <a:pt x="54" y="10"/>
                      <a:pt x="5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5" name="Shape 3525"/>
              <p:cNvSpPr/>
              <p:nvPr/>
            </p:nvSpPr>
            <p:spPr>
              <a:xfrm>
                <a:off x="13387652" y="9891002"/>
                <a:ext cx="14070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5" h="6" extrusionOk="0">
                    <a:moveTo>
                      <a:pt x="4" y="1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cubicBezTo>
                      <a:pt x="2" y="5"/>
                      <a:pt x="2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0" y="4"/>
                    </a:lnTo>
                    <a:cubicBezTo>
                      <a:pt x="0" y="3"/>
                      <a:pt x="0" y="3"/>
                      <a:pt x="0" y="3"/>
                    </a:cubicBezTo>
                    <a:lnTo>
                      <a:pt x="0" y="2"/>
                    </a:lnTo>
                    <a:lnTo>
                      <a:pt x="0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6" name="Shape 3526"/>
              <p:cNvSpPr/>
              <p:nvPr/>
            </p:nvSpPr>
            <p:spPr>
              <a:xfrm>
                <a:off x="13232886" y="9929694"/>
                <a:ext cx="306015" cy="232149"/>
              </a:xfrm>
              <a:custGeom>
                <a:avLst/>
                <a:gdLst/>
                <a:ahLst/>
                <a:cxnLst/>
                <a:rect l="0" t="0" r="0" b="0"/>
                <a:pathLst>
                  <a:path w="88" h="67" extrusionOk="0">
                    <a:moveTo>
                      <a:pt x="88" y="21"/>
                    </a:moveTo>
                    <a:cubicBezTo>
                      <a:pt x="87" y="22"/>
                      <a:pt x="83" y="29"/>
                      <a:pt x="81" y="29"/>
                    </a:cubicBezTo>
                    <a:lnTo>
                      <a:pt x="80" y="30"/>
                    </a:lnTo>
                    <a:cubicBezTo>
                      <a:pt x="78" y="30"/>
                      <a:pt x="78" y="30"/>
                      <a:pt x="77" y="32"/>
                    </a:cubicBezTo>
                    <a:cubicBezTo>
                      <a:pt x="77" y="33"/>
                      <a:pt x="75" y="35"/>
                      <a:pt x="74" y="36"/>
                    </a:cubicBezTo>
                    <a:lnTo>
                      <a:pt x="73" y="36"/>
                    </a:ln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lnTo>
                      <a:pt x="71" y="35"/>
                    </a:lnTo>
                    <a:cubicBezTo>
                      <a:pt x="70" y="36"/>
                      <a:pt x="69" y="36"/>
                      <a:pt x="69" y="37"/>
                    </a:cubicBezTo>
                    <a:lnTo>
                      <a:pt x="68" y="38"/>
                    </a:lnTo>
                    <a:cubicBezTo>
                      <a:pt x="67" y="40"/>
                      <a:pt x="65" y="42"/>
                      <a:pt x="66" y="42"/>
                    </a:cubicBezTo>
                    <a:cubicBezTo>
                      <a:pt x="66" y="44"/>
                      <a:pt x="67" y="48"/>
                      <a:pt x="66" y="49"/>
                    </a:cubicBezTo>
                    <a:lnTo>
                      <a:pt x="65" y="49"/>
                    </a:lnTo>
                    <a:cubicBezTo>
                      <a:pt x="63" y="49"/>
                      <a:pt x="58" y="49"/>
                      <a:pt x="56" y="51"/>
                    </a:cubicBezTo>
                    <a:cubicBezTo>
                      <a:pt x="53" y="53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2" y="56"/>
                    </a:cubicBezTo>
                    <a:cubicBezTo>
                      <a:pt x="51" y="57"/>
                      <a:pt x="51" y="58"/>
                      <a:pt x="50" y="58"/>
                    </a:cubicBezTo>
                    <a:lnTo>
                      <a:pt x="50" y="57"/>
                    </a:lnTo>
                    <a:cubicBezTo>
                      <a:pt x="49" y="57"/>
                      <a:pt x="49" y="57"/>
                      <a:pt x="49" y="57"/>
                    </a:cubicBezTo>
                    <a:cubicBezTo>
                      <a:pt x="48" y="57"/>
                      <a:pt x="48" y="57"/>
                      <a:pt x="47" y="57"/>
                    </a:cubicBezTo>
                    <a:cubicBezTo>
                      <a:pt x="46" y="57"/>
                      <a:pt x="44" y="57"/>
                      <a:pt x="42" y="57"/>
                    </a:cubicBezTo>
                    <a:cubicBezTo>
                      <a:pt x="41" y="57"/>
                      <a:pt x="40" y="58"/>
                      <a:pt x="39" y="58"/>
                    </a:cubicBezTo>
                    <a:cubicBezTo>
                      <a:pt x="38" y="59"/>
                      <a:pt x="37" y="60"/>
                      <a:pt x="37" y="60"/>
                    </a:cubicBezTo>
                    <a:cubicBezTo>
                      <a:pt x="38" y="62"/>
                      <a:pt x="37" y="62"/>
                      <a:pt x="35" y="63"/>
                    </a:cubicBezTo>
                    <a:lnTo>
                      <a:pt x="34" y="63"/>
                    </a:lnTo>
                    <a:lnTo>
                      <a:pt x="33" y="64"/>
                    </a:lnTo>
                    <a:cubicBezTo>
                      <a:pt x="33" y="64"/>
                      <a:pt x="32" y="65"/>
                      <a:pt x="31" y="65"/>
                    </a:cubicBezTo>
                    <a:lnTo>
                      <a:pt x="30" y="65"/>
                    </a:lnTo>
                    <a:lnTo>
                      <a:pt x="29" y="64"/>
                    </a:lnTo>
                    <a:cubicBezTo>
                      <a:pt x="28" y="64"/>
                      <a:pt x="26" y="63"/>
                      <a:pt x="25" y="63"/>
                    </a:cubicBezTo>
                    <a:cubicBezTo>
                      <a:pt x="25" y="63"/>
                      <a:pt x="24" y="63"/>
                      <a:pt x="24" y="64"/>
                    </a:cubicBezTo>
                    <a:lnTo>
                      <a:pt x="23" y="64"/>
                    </a:lnTo>
                    <a:cubicBezTo>
                      <a:pt x="22" y="66"/>
                      <a:pt x="21" y="66"/>
                      <a:pt x="18" y="67"/>
                    </a:cubicBezTo>
                    <a:cubicBezTo>
                      <a:pt x="17" y="67"/>
                      <a:pt x="17" y="67"/>
                      <a:pt x="17" y="67"/>
                    </a:cubicBezTo>
                    <a:lnTo>
                      <a:pt x="16" y="67"/>
                    </a:lnTo>
                    <a:lnTo>
                      <a:pt x="13" y="63"/>
                    </a:lnTo>
                    <a:lnTo>
                      <a:pt x="9" y="62"/>
                    </a:lnTo>
                    <a:lnTo>
                      <a:pt x="10" y="59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2" y="46"/>
                    </a:lnTo>
                    <a:cubicBezTo>
                      <a:pt x="3" y="45"/>
                      <a:pt x="4" y="45"/>
                      <a:pt x="5" y="45"/>
                    </a:cubicBezTo>
                    <a:cubicBezTo>
                      <a:pt x="6" y="45"/>
                      <a:pt x="6" y="45"/>
                      <a:pt x="7" y="45"/>
                    </a:cubicBezTo>
                    <a:lnTo>
                      <a:pt x="8" y="44"/>
                    </a:lnTo>
                    <a:lnTo>
                      <a:pt x="9" y="44"/>
                    </a:lnTo>
                    <a:cubicBezTo>
                      <a:pt x="12" y="43"/>
                      <a:pt x="13" y="42"/>
                      <a:pt x="15" y="42"/>
                    </a:cubicBezTo>
                    <a:cubicBezTo>
                      <a:pt x="16" y="42"/>
                      <a:pt x="18" y="41"/>
                      <a:pt x="20" y="41"/>
                    </a:cubicBezTo>
                    <a:cubicBezTo>
                      <a:pt x="22" y="41"/>
                      <a:pt x="24" y="40"/>
                      <a:pt x="25" y="39"/>
                    </a:cubicBezTo>
                    <a:cubicBezTo>
                      <a:pt x="26" y="38"/>
                      <a:pt x="27" y="37"/>
                      <a:pt x="28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5"/>
                      <a:pt x="30" y="35"/>
                      <a:pt x="31" y="34"/>
                    </a:cubicBezTo>
                    <a:cubicBezTo>
                      <a:pt x="33" y="33"/>
                      <a:pt x="34" y="32"/>
                      <a:pt x="35" y="31"/>
                    </a:cubicBezTo>
                    <a:cubicBezTo>
                      <a:pt x="36" y="30"/>
                      <a:pt x="37" y="29"/>
                      <a:pt x="38" y="28"/>
                    </a:cubicBezTo>
                    <a:cubicBezTo>
                      <a:pt x="39" y="28"/>
                      <a:pt x="39" y="27"/>
                      <a:pt x="40" y="26"/>
                    </a:cubicBezTo>
                    <a:lnTo>
                      <a:pt x="41" y="26"/>
                    </a:lnTo>
                    <a:cubicBezTo>
                      <a:pt x="41" y="25"/>
                      <a:pt x="42" y="24"/>
                      <a:pt x="41" y="23"/>
                    </a:cubicBezTo>
                    <a:cubicBezTo>
                      <a:pt x="41" y="22"/>
                      <a:pt x="40" y="22"/>
                      <a:pt x="39" y="21"/>
                    </a:cubicBezTo>
                    <a:cubicBezTo>
                      <a:pt x="39" y="21"/>
                      <a:pt x="39" y="20"/>
                      <a:pt x="38" y="20"/>
                    </a:cubicBezTo>
                    <a:cubicBezTo>
                      <a:pt x="38" y="19"/>
                      <a:pt x="38" y="19"/>
                      <a:pt x="38" y="19"/>
                    </a:cubicBezTo>
                    <a:lnTo>
                      <a:pt x="37" y="18"/>
                    </a:lnTo>
                    <a:lnTo>
                      <a:pt x="37" y="17"/>
                    </a:lnTo>
                    <a:cubicBezTo>
                      <a:pt x="36" y="16"/>
                      <a:pt x="36" y="16"/>
                      <a:pt x="36" y="16"/>
                    </a:cubicBezTo>
                    <a:lnTo>
                      <a:pt x="36" y="15"/>
                    </a:ln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4"/>
                      <a:pt x="38" y="14"/>
                      <a:pt x="38" y="13"/>
                    </a:cubicBezTo>
                    <a:lnTo>
                      <a:pt x="38" y="12"/>
                    </a:lnTo>
                    <a:cubicBezTo>
                      <a:pt x="38" y="12"/>
                      <a:pt x="39" y="12"/>
                      <a:pt x="39" y="11"/>
                    </a:cubicBezTo>
                    <a:lnTo>
                      <a:pt x="39" y="10"/>
                    </a:lnTo>
                    <a:lnTo>
                      <a:pt x="40" y="10"/>
                    </a:lnTo>
                    <a:cubicBezTo>
                      <a:pt x="41" y="10"/>
                      <a:pt x="42" y="10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lnTo>
                      <a:pt x="41" y="8"/>
                    </a:lnTo>
                    <a:lnTo>
                      <a:pt x="40" y="8"/>
                    </a:lnTo>
                    <a:cubicBezTo>
                      <a:pt x="40" y="7"/>
                      <a:pt x="40" y="7"/>
                      <a:pt x="39" y="7"/>
                    </a:cubicBezTo>
                    <a:lnTo>
                      <a:pt x="40" y="6"/>
                    </a:lnTo>
                    <a:cubicBezTo>
                      <a:pt x="41" y="5"/>
                      <a:pt x="42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cubicBezTo>
                      <a:pt x="45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7" y="1"/>
                    </a:cubicBezTo>
                    <a:lnTo>
                      <a:pt x="48" y="0"/>
                    </a:lnTo>
                    <a:lnTo>
                      <a:pt x="47" y="0"/>
                    </a:lnTo>
                    <a:cubicBezTo>
                      <a:pt x="48" y="1"/>
                      <a:pt x="49" y="3"/>
                      <a:pt x="50" y="3"/>
                    </a:cubicBezTo>
                    <a:cubicBezTo>
                      <a:pt x="51" y="4"/>
                      <a:pt x="51" y="5"/>
                      <a:pt x="52" y="5"/>
                    </a:cubicBezTo>
                    <a:cubicBezTo>
                      <a:pt x="52" y="5"/>
                      <a:pt x="53" y="6"/>
                      <a:pt x="55" y="6"/>
                    </a:cubicBezTo>
                    <a:cubicBezTo>
                      <a:pt x="56" y="7"/>
                      <a:pt x="57" y="8"/>
                      <a:pt x="58" y="8"/>
                    </a:cubicBezTo>
                    <a:cubicBezTo>
                      <a:pt x="59" y="8"/>
                      <a:pt x="60" y="8"/>
                      <a:pt x="61" y="9"/>
                    </a:cubicBezTo>
                    <a:cubicBezTo>
                      <a:pt x="64" y="9"/>
                      <a:pt x="66" y="10"/>
                      <a:pt x="67" y="10"/>
                    </a:cubicBezTo>
                    <a:lnTo>
                      <a:pt x="68" y="10"/>
                    </a:lnTo>
                    <a:lnTo>
                      <a:pt x="69" y="10"/>
                    </a:lnTo>
                    <a:lnTo>
                      <a:pt x="70" y="10"/>
                    </a:lnTo>
                    <a:cubicBezTo>
                      <a:pt x="72" y="10"/>
                      <a:pt x="74" y="10"/>
                      <a:pt x="75" y="12"/>
                    </a:cubicBezTo>
                    <a:cubicBezTo>
                      <a:pt x="75" y="12"/>
                      <a:pt x="76" y="12"/>
                      <a:pt x="76" y="13"/>
                    </a:cubicBezTo>
                    <a:cubicBezTo>
                      <a:pt x="77" y="15"/>
                      <a:pt x="78" y="15"/>
                      <a:pt x="79" y="15"/>
                    </a:cubicBezTo>
                    <a:cubicBezTo>
                      <a:pt x="81" y="16"/>
                      <a:pt x="84" y="18"/>
                      <a:pt x="85" y="19"/>
                    </a:cubicBezTo>
                    <a:lnTo>
                      <a:pt x="85" y="20"/>
                    </a:lnTo>
                    <a:lnTo>
                      <a:pt x="86" y="20"/>
                    </a:lnTo>
                    <a:lnTo>
                      <a:pt x="87" y="19"/>
                    </a:lnTo>
                    <a:cubicBezTo>
                      <a:pt x="88" y="19"/>
                      <a:pt x="88" y="20"/>
                      <a:pt x="88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7" name="Shape 3527"/>
              <p:cNvSpPr/>
              <p:nvPr/>
            </p:nvSpPr>
            <p:spPr>
              <a:xfrm>
                <a:off x="12860039" y="10091495"/>
                <a:ext cx="425607" cy="182906"/>
              </a:xfrm>
              <a:custGeom>
                <a:avLst/>
                <a:gdLst/>
                <a:ahLst/>
                <a:cxnLst/>
                <a:rect l="0" t="0" r="0" b="0"/>
                <a:pathLst>
                  <a:path w="122" h="53" extrusionOk="0">
                    <a:moveTo>
                      <a:pt x="122" y="21"/>
                    </a:moveTo>
                    <a:cubicBezTo>
                      <a:pt x="119" y="21"/>
                      <a:pt x="118" y="22"/>
                      <a:pt x="118" y="22"/>
                    </a:cubicBezTo>
                    <a:cubicBezTo>
                      <a:pt x="115" y="23"/>
                      <a:pt x="110" y="24"/>
                      <a:pt x="111" y="26"/>
                    </a:cubicBezTo>
                    <a:lnTo>
                      <a:pt x="111" y="27"/>
                    </a:lnTo>
                    <a:cubicBezTo>
                      <a:pt x="112" y="28"/>
                      <a:pt x="112" y="28"/>
                      <a:pt x="109" y="29"/>
                    </a:cubicBezTo>
                    <a:cubicBezTo>
                      <a:pt x="108" y="30"/>
                      <a:pt x="106" y="31"/>
                      <a:pt x="104" y="31"/>
                    </a:cubicBezTo>
                    <a:lnTo>
                      <a:pt x="103" y="31"/>
                    </a:lnTo>
                    <a:cubicBezTo>
                      <a:pt x="102" y="32"/>
                      <a:pt x="92" y="34"/>
                      <a:pt x="91" y="34"/>
                    </a:cubicBezTo>
                    <a:cubicBezTo>
                      <a:pt x="88" y="34"/>
                      <a:pt x="78" y="37"/>
                      <a:pt x="76" y="38"/>
                    </a:cubicBezTo>
                    <a:cubicBezTo>
                      <a:pt x="74" y="40"/>
                      <a:pt x="71" y="42"/>
                      <a:pt x="67" y="42"/>
                    </a:cubicBezTo>
                    <a:cubicBezTo>
                      <a:pt x="66" y="42"/>
                      <a:pt x="66" y="42"/>
                      <a:pt x="65" y="42"/>
                    </a:cubicBezTo>
                    <a:cubicBezTo>
                      <a:pt x="65" y="43"/>
                      <a:pt x="65" y="43"/>
                      <a:pt x="64" y="43"/>
                    </a:cubicBezTo>
                    <a:lnTo>
                      <a:pt x="62" y="43"/>
                    </a:lnTo>
                    <a:cubicBezTo>
                      <a:pt x="61" y="43"/>
                      <a:pt x="60" y="43"/>
                      <a:pt x="58" y="43"/>
                    </a:cubicBezTo>
                    <a:cubicBezTo>
                      <a:pt x="57" y="43"/>
                      <a:pt x="56" y="43"/>
                      <a:pt x="55" y="44"/>
                    </a:cubicBezTo>
                    <a:cubicBezTo>
                      <a:pt x="54" y="44"/>
                      <a:pt x="52" y="46"/>
                      <a:pt x="50" y="46"/>
                    </a:cubicBezTo>
                    <a:cubicBezTo>
                      <a:pt x="48" y="46"/>
                      <a:pt x="45" y="46"/>
                      <a:pt x="44" y="47"/>
                    </a:cubicBezTo>
                    <a:cubicBezTo>
                      <a:pt x="43" y="47"/>
                      <a:pt x="42" y="47"/>
                      <a:pt x="40" y="47"/>
                    </a:cubicBezTo>
                    <a:cubicBezTo>
                      <a:pt x="40" y="47"/>
                      <a:pt x="39" y="47"/>
                      <a:pt x="38" y="47"/>
                    </a:cubicBezTo>
                    <a:cubicBezTo>
                      <a:pt x="36" y="47"/>
                      <a:pt x="35" y="47"/>
                      <a:pt x="34" y="48"/>
                    </a:cubicBezTo>
                    <a:cubicBezTo>
                      <a:pt x="33" y="48"/>
                      <a:pt x="32" y="49"/>
                      <a:pt x="32" y="49"/>
                    </a:cubicBezTo>
                    <a:cubicBezTo>
                      <a:pt x="30" y="50"/>
                      <a:pt x="29" y="51"/>
                      <a:pt x="27" y="51"/>
                    </a:cubicBezTo>
                    <a:lnTo>
                      <a:pt x="26" y="51"/>
                    </a:lnTo>
                    <a:cubicBezTo>
                      <a:pt x="26" y="51"/>
                      <a:pt x="25" y="51"/>
                      <a:pt x="24" y="51"/>
                    </a:cubicBezTo>
                    <a:cubicBezTo>
                      <a:pt x="23" y="51"/>
                      <a:pt x="23" y="51"/>
                      <a:pt x="22" y="51"/>
                    </a:cubicBezTo>
                    <a:cubicBezTo>
                      <a:pt x="22" y="51"/>
                      <a:pt x="21" y="51"/>
                      <a:pt x="21" y="52"/>
                    </a:cubicBezTo>
                    <a:cubicBezTo>
                      <a:pt x="20" y="52"/>
                      <a:pt x="19" y="53"/>
                      <a:pt x="18" y="53"/>
                    </a:cubicBezTo>
                    <a:cubicBezTo>
                      <a:pt x="17" y="53"/>
                      <a:pt x="17" y="53"/>
                      <a:pt x="17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5" y="52"/>
                      <a:pt x="14" y="52"/>
                    </a:cubicBezTo>
                    <a:lnTo>
                      <a:pt x="13" y="52"/>
                    </a:lnTo>
                    <a:lnTo>
                      <a:pt x="12" y="52"/>
                    </a:lnTo>
                    <a:cubicBezTo>
                      <a:pt x="10" y="52"/>
                      <a:pt x="9" y="52"/>
                      <a:pt x="9" y="50"/>
                    </a:cubicBezTo>
                    <a:cubicBezTo>
                      <a:pt x="8" y="50"/>
                      <a:pt x="8" y="50"/>
                      <a:pt x="8" y="49"/>
                    </a:cubicBezTo>
                    <a:cubicBezTo>
                      <a:pt x="7" y="49"/>
                      <a:pt x="6" y="47"/>
                      <a:pt x="7" y="46"/>
                    </a:cubicBezTo>
                    <a:cubicBezTo>
                      <a:pt x="7" y="46"/>
                      <a:pt x="7" y="43"/>
                      <a:pt x="6" y="42"/>
                    </a:cubicBezTo>
                    <a:cubicBezTo>
                      <a:pt x="5" y="42"/>
                      <a:pt x="5" y="41"/>
                      <a:pt x="5" y="40"/>
                    </a:cubicBezTo>
                    <a:cubicBezTo>
                      <a:pt x="5" y="40"/>
                      <a:pt x="5" y="39"/>
                      <a:pt x="4" y="39"/>
                    </a:cubicBezTo>
                    <a:cubicBezTo>
                      <a:pt x="3" y="38"/>
                      <a:pt x="3" y="38"/>
                      <a:pt x="3" y="37"/>
                    </a:cubicBezTo>
                    <a:lnTo>
                      <a:pt x="3" y="36"/>
                    </a:lnTo>
                    <a:cubicBezTo>
                      <a:pt x="3" y="35"/>
                      <a:pt x="3" y="35"/>
                      <a:pt x="3" y="35"/>
                    </a:cubicBezTo>
                    <a:cubicBezTo>
                      <a:pt x="3" y="34"/>
                      <a:pt x="2" y="33"/>
                      <a:pt x="2" y="33"/>
                    </a:cubicBezTo>
                    <a:lnTo>
                      <a:pt x="0" y="32"/>
                    </a:lnTo>
                    <a:cubicBezTo>
                      <a:pt x="0" y="31"/>
                      <a:pt x="1" y="31"/>
                      <a:pt x="1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6"/>
                      <a:pt x="1" y="23"/>
                      <a:pt x="1" y="23"/>
                    </a:cubicBezTo>
                    <a:lnTo>
                      <a:pt x="0" y="23"/>
                    </a:lnTo>
                    <a:lnTo>
                      <a:pt x="1" y="23"/>
                    </a:lnTo>
                    <a:cubicBezTo>
                      <a:pt x="1" y="23"/>
                      <a:pt x="2" y="23"/>
                      <a:pt x="2" y="22"/>
                    </a:cubicBezTo>
                    <a:cubicBezTo>
                      <a:pt x="3" y="22"/>
                      <a:pt x="3" y="21"/>
                      <a:pt x="4" y="21"/>
                    </a:cubicBezTo>
                    <a:lnTo>
                      <a:pt x="4" y="20"/>
                    </a:lnTo>
                    <a:lnTo>
                      <a:pt x="5" y="20"/>
                    </a:lnTo>
                    <a:cubicBezTo>
                      <a:pt x="5" y="19"/>
                      <a:pt x="5" y="18"/>
                      <a:pt x="5" y="18"/>
                    </a:cubicBezTo>
                    <a:lnTo>
                      <a:pt x="5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5"/>
                    </a:ln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5" y="13"/>
                    </a:cubicBez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cubicBezTo>
                      <a:pt x="8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2" y="14"/>
                    </a:cubicBezTo>
                    <a:lnTo>
                      <a:pt x="13" y="15"/>
                    </a:lnTo>
                    <a:lnTo>
                      <a:pt x="14" y="15"/>
                    </a:lnTo>
                    <a:cubicBezTo>
                      <a:pt x="14" y="14"/>
                      <a:pt x="15" y="14"/>
                      <a:pt x="16" y="14"/>
                    </a:cubicBezTo>
                    <a:lnTo>
                      <a:pt x="17" y="14"/>
                    </a:lnTo>
                    <a:lnTo>
                      <a:pt x="18" y="14"/>
                    </a:lnTo>
                    <a:cubicBezTo>
                      <a:pt x="19" y="14"/>
                      <a:pt x="19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lnTo>
                      <a:pt x="23" y="14"/>
                    </a:lnTo>
                    <a:cubicBezTo>
                      <a:pt x="24" y="14"/>
                      <a:pt x="24" y="14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lnTo>
                      <a:pt x="30" y="15"/>
                    </a:lnTo>
                    <a:cubicBezTo>
                      <a:pt x="30" y="15"/>
                      <a:pt x="31" y="15"/>
                      <a:pt x="31" y="16"/>
                    </a:cubicBezTo>
                    <a:lnTo>
                      <a:pt x="32" y="16"/>
                    </a:lnTo>
                    <a:lnTo>
                      <a:pt x="36" y="16"/>
                    </a:lnTo>
                    <a:lnTo>
                      <a:pt x="37" y="16"/>
                    </a:lnTo>
                    <a:cubicBezTo>
                      <a:pt x="38" y="16"/>
                      <a:pt x="38" y="16"/>
                      <a:pt x="39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1" y="16"/>
                      <a:pt x="42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6"/>
                      <a:pt x="47" y="16"/>
                      <a:pt x="47" y="17"/>
                    </a:cubicBezTo>
                    <a:cubicBezTo>
                      <a:pt x="47" y="18"/>
                      <a:pt x="47" y="18"/>
                      <a:pt x="48" y="18"/>
                    </a:cubicBezTo>
                    <a:cubicBezTo>
                      <a:pt x="48" y="19"/>
                      <a:pt x="49" y="19"/>
                      <a:pt x="50" y="19"/>
                    </a:cubicBezTo>
                    <a:cubicBezTo>
                      <a:pt x="51" y="19"/>
                      <a:pt x="52" y="19"/>
                      <a:pt x="52" y="18"/>
                    </a:cubicBezTo>
                    <a:cubicBezTo>
                      <a:pt x="53" y="18"/>
                      <a:pt x="53" y="18"/>
                      <a:pt x="53" y="18"/>
                    </a:cubicBezTo>
                    <a:lnTo>
                      <a:pt x="53" y="17"/>
                    </a:ln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4" y="16"/>
                      <a:pt x="55" y="16"/>
                    </a:cubicBezTo>
                    <a:cubicBezTo>
                      <a:pt x="55" y="16"/>
                      <a:pt x="56" y="15"/>
                      <a:pt x="58" y="14"/>
                    </a:cubicBezTo>
                    <a:cubicBezTo>
                      <a:pt x="59" y="13"/>
                      <a:pt x="60" y="13"/>
                      <a:pt x="60" y="12"/>
                    </a:cubicBezTo>
                    <a:lnTo>
                      <a:pt x="61" y="12"/>
                    </a:lnTo>
                    <a:cubicBezTo>
                      <a:pt x="61" y="11"/>
                      <a:pt x="61" y="11"/>
                      <a:pt x="62" y="10"/>
                    </a:cubicBezTo>
                    <a:cubicBezTo>
                      <a:pt x="62" y="10"/>
                      <a:pt x="63" y="10"/>
                      <a:pt x="64" y="10"/>
                    </a:cubicBezTo>
                    <a:cubicBezTo>
                      <a:pt x="64" y="9"/>
                      <a:pt x="65" y="9"/>
                      <a:pt x="65" y="9"/>
                    </a:cubicBezTo>
                    <a:lnTo>
                      <a:pt x="66" y="9"/>
                    </a:lnTo>
                    <a:cubicBezTo>
                      <a:pt x="66" y="8"/>
                      <a:pt x="66" y="8"/>
                      <a:pt x="67" y="8"/>
                    </a:cubicBezTo>
                    <a:cubicBezTo>
                      <a:pt x="69" y="8"/>
                      <a:pt x="69" y="7"/>
                      <a:pt x="70" y="7"/>
                    </a:cubicBezTo>
                    <a:lnTo>
                      <a:pt x="71" y="7"/>
                    </a:lnTo>
                    <a:cubicBezTo>
                      <a:pt x="71" y="6"/>
                      <a:pt x="72" y="6"/>
                      <a:pt x="73" y="6"/>
                    </a:cubicBezTo>
                    <a:cubicBezTo>
                      <a:pt x="74" y="6"/>
                      <a:pt x="74" y="5"/>
                      <a:pt x="75" y="5"/>
                    </a:cubicBezTo>
                    <a:lnTo>
                      <a:pt x="76" y="5"/>
                    </a:lnTo>
                    <a:cubicBezTo>
                      <a:pt x="77" y="5"/>
                      <a:pt x="77" y="5"/>
                      <a:pt x="77" y="5"/>
                    </a:cubicBezTo>
                    <a:cubicBezTo>
                      <a:pt x="78" y="5"/>
                      <a:pt x="78" y="5"/>
                      <a:pt x="79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4"/>
                      <a:pt x="82" y="4"/>
                      <a:pt x="82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6" y="4"/>
                      <a:pt x="86" y="4"/>
                      <a:pt x="86" y="4"/>
                    </a:cubicBezTo>
                    <a:lnTo>
                      <a:pt x="87" y="4"/>
                    </a:lnTo>
                    <a:lnTo>
                      <a:pt x="88" y="4"/>
                    </a:lnTo>
                    <a:cubicBezTo>
                      <a:pt x="88" y="4"/>
                      <a:pt x="89" y="4"/>
                      <a:pt x="90" y="4"/>
                    </a:cubicBezTo>
                    <a:cubicBezTo>
                      <a:pt x="92" y="3"/>
                      <a:pt x="93" y="3"/>
                      <a:pt x="95" y="3"/>
                    </a:cubicBezTo>
                    <a:cubicBezTo>
                      <a:pt x="96" y="3"/>
                      <a:pt x="96" y="3"/>
                      <a:pt x="97" y="2"/>
                    </a:cubicBezTo>
                    <a:cubicBezTo>
                      <a:pt x="98" y="2"/>
                      <a:pt x="98" y="2"/>
                      <a:pt x="99" y="2"/>
                    </a:cubicBezTo>
                    <a:lnTo>
                      <a:pt x="100" y="2"/>
                    </a:lnTo>
                    <a:lnTo>
                      <a:pt x="101" y="2"/>
                    </a:lnTo>
                    <a:cubicBezTo>
                      <a:pt x="101" y="1"/>
                      <a:pt x="102" y="1"/>
                      <a:pt x="102" y="1"/>
                    </a:cubicBezTo>
                    <a:lnTo>
                      <a:pt x="103" y="1"/>
                    </a:lnTo>
                    <a:lnTo>
                      <a:pt x="104" y="1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6" y="0"/>
                    </a:lnTo>
                    <a:lnTo>
                      <a:pt x="107" y="1"/>
                    </a:lnTo>
                    <a:lnTo>
                      <a:pt x="116" y="13"/>
                    </a:lnTo>
                    <a:lnTo>
                      <a:pt x="115" y="16"/>
                    </a:lnTo>
                    <a:lnTo>
                      <a:pt x="119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8" name="Shape 3528"/>
              <p:cNvSpPr/>
              <p:nvPr/>
            </p:nvSpPr>
            <p:spPr>
              <a:xfrm>
                <a:off x="12986666" y="953574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29" name="Shape 3529"/>
              <p:cNvSpPr/>
              <p:nvPr/>
            </p:nvSpPr>
            <p:spPr>
              <a:xfrm>
                <a:off x="13560005" y="979251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0" name="Shape 3530"/>
              <p:cNvSpPr/>
              <p:nvPr/>
            </p:nvSpPr>
            <p:spPr>
              <a:xfrm>
                <a:off x="13560005" y="979251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1" name="Shape 3531"/>
              <p:cNvSpPr/>
              <p:nvPr/>
            </p:nvSpPr>
            <p:spPr>
              <a:xfrm>
                <a:off x="14706683" y="1000707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2" name="Shape 3532"/>
              <p:cNvSpPr/>
              <p:nvPr/>
            </p:nvSpPr>
            <p:spPr>
              <a:xfrm>
                <a:off x="13873045" y="9577952"/>
                <a:ext cx="1115021" cy="816041"/>
              </a:xfrm>
              <a:custGeom>
                <a:avLst/>
                <a:gdLst/>
                <a:ahLst/>
                <a:cxnLst/>
                <a:rect l="0" t="0" r="0" b="0"/>
                <a:pathLst>
                  <a:path w="318" h="233" extrusionOk="0">
                    <a:moveTo>
                      <a:pt x="318" y="76"/>
                    </a:moveTo>
                    <a:lnTo>
                      <a:pt x="317" y="76"/>
                    </a:lnTo>
                    <a:lnTo>
                      <a:pt x="316" y="76"/>
                    </a:lnTo>
                    <a:lnTo>
                      <a:pt x="316" y="75"/>
                    </a:lnTo>
                    <a:cubicBezTo>
                      <a:pt x="316" y="75"/>
                      <a:pt x="315" y="75"/>
                      <a:pt x="314" y="74"/>
                    </a:cubicBezTo>
                    <a:cubicBezTo>
                      <a:pt x="314" y="74"/>
                      <a:pt x="313" y="74"/>
                      <a:pt x="312" y="74"/>
                    </a:cubicBezTo>
                    <a:cubicBezTo>
                      <a:pt x="311" y="74"/>
                      <a:pt x="310" y="74"/>
                      <a:pt x="309" y="74"/>
                    </a:cubicBezTo>
                    <a:cubicBezTo>
                      <a:pt x="309" y="75"/>
                      <a:pt x="308" y="75"/>
                      <a:pt x="308" y="75"/>
                    </a:cubicBezTo>
                    <a:cubicBezTo>
                      <a:pt x="307" y="75"/>
                      <a:pt x="306" y="76"/>
                      <a:pt x="305" y="76"/>
                    </a:cubicBezTo>
                    <a:cubicBezTo>
                      <a:pt x="304" y="77"/>
                      <a:pt x="303" y="77"/>
                      <a:pt x="303" y="78"/>
                    </a:cubicBezTo>
                    <a:cubicBezTo>
                      <a:pt x="302" y="78"/>
                      <a:pt x="302" y="78"/>
                      <a:pt x="302" y="78"/>
                    </a:cubicBezTo>
                    <a:cubicBezTo>
                      <a:pt x="301" y="79"/>
                      <a:pt x="301" y="79"/>
                      <a:pt x="301" y="79"/>
                    </a:cubicBezTo>
                    <a:cubicBezTo>
                      <a:pt x="300" y="80"/>
                      <a:pt x="299" y="80"/>
                      <a:pt x="299" y="80"/>
                    </a:cubicBezTo>
                    <a:lnTo>
                      <a:pt x="298" y="81"/>
                    </a:lnTo>
                    <a:cubicBezTo>
                      <a:pt x="297" y="81"/>
                      <a:pt x="297" y="81"/>
                      <a:pt x="297" y="82"/>
                    </a:cubicBezTo>
                    <a:cubicBezTo>
                      <a:pt x="295" y="82"/>
                      <a:pt x="297" y="83"/>
                      <a:pt x="297" y="84"/>
                    </a:cubicBezTo>
                    <a:cubicBezTo>
                      <a:pt x="298" y="84"/>
                      <a:pt x="298" y="84"/>
                      <a:pt x="298" y="85"/>
                    </a:cubicBezTo>
                    <a:cubicBezTo>
                      <a:pt x="299" y="86"/>
                      <a:pt x="298" y="88"/>
                      <a:pt x="296" y="89"/>
                    </a:cubicBezTo>
                    <a:lnTo>
                      <a:pt x="295" y="89"/>
                    </a:lnTo>
                    <a:cubicBezTo>
                      <a:pt x="295" y="90"/>
                      <a:pt x="294" y="90"/>
                      <a:pt x="294" y="91"/>
                    </a:cubicBezTo>
                    <a:cubicBezTo>
                      <a:pt x="294" y="92"/>
                      <a:pt x="294" y="93"/>
                      <a:pt x="294" y="93"/>
                    </a:cubicBezTo>
                    <a:cubicBezTo>
                      <a:pt x="295" y="93"/>
                      <a:pt x="295" y="94"/>
                      <a:pt x="295" y="94"/>
                    </a:cubicBezTo>
                    <a:cubicBezTo>
                      <a:pt x="295" y="95"/>
                      <a:pt x="295" y="95"/>
                      <a:pt x="294" y="96"/>
                    </a:cubicBezTo>
                    <a:cubicBezTo>
                      <a:pt x="293" y="97"/>
                      <a:pt x="293" y="97"/>
                      <a:pt x="293" y="98"/>
                    </a:cubicBezTo>
                    <a:cubicBezTo>
                      <a:pt x="293" y="99"/>
                      <a:pt x="292" y="99"/>
                      <a:pt x="292" y="99"/>
                    </a:cubicBezTo>
                    <a:cubicBezTo>
                      <a:pt x="292" y="100"/>
                      <a:pt x="292" y="100"/>
                      <a:pt x="291" y="101"/>
                    </a:cubicBezTo>
                    <a:lnTo>
                      <a:pt x="291" y="102"/>
                    </a:lnTo>
                    <a:lnTo>
                      <a:pt x="291" y="103"/>
                    </a:lnTo>
                    <a:lnTo>
                      <a:pt x="290" y="103"/>
                    </a:lnTo>
                    <a:lnTo>
                      <a:pt x="289" y="103"/>
                    </a:lnTo>
                    <a:lnTo>
                      <a:pt x="288" y="103"/>
                    </a:lnTo>
                    <a:lnTo>
                      <a:pt x="288" y="102"/>
                    </a:lnTo>
                    <a:lnTo>
                      <a:pt x="287" y="102"/>
                    </a:lnTo>
                    <a:cubicBezTo>
                      <a:pt x="286" y="102"/>
                      <a:pt x="286" y="102"/>
                      <a:pt x="286" y="102"/>
                    </a:cubicBezTo>
                    <a:cubicBezTo>
                      <a:pt x="286" y="102"/>
                      <a:pt x="285" y="102"/>
                      <a:pt x="285" y="103"/>
                    </a:cubicBezTo>
                    <a:lnTo>
                      <a:pt x="284" y="103"/>
                    </a:lnTo>
                    <a:cubicBezTo>
                      <a:pt x="283" y="104"/>
                      <a:pt x="284" y="104"/>
                      <a:pt x="284" y="105"/>
                    </a:cubicBezTo>
                    <a:cubicBezTo>
                      <a:pt x="285" y="105"/>
                      <a:pt x="285" y="105"/>
                      <a:pt x="285" y="106"/>
                    </a:cubicBezTo>
                    <a:lnTo>
                      <a:pt x="284" y="106"/>
                    </a:lnTo>
                    <a:cubicBezTo>
                      <a:pt x="284" y="107"/>
                      <a:pt x="284" y="107"/>
                      <a:pt x="285" y="108"/>
                    </a:cubicBezTo>
                    <a:cubicBezTo>
                      <a:pt x="285" y="109"/>
                      <a:pt x="285" y="109"/>
                      <a:pt x="285" y="110"/>
                    </a:cubicBezTo>
                    <a:lnTo>
                      <a:pt x="285" y="111"/>
                    </a:lnTo>
                    <a:lnTo>
                      <a:pt x="285" y="112"/>
                    </a:lnTo>
                    <a:cubicBezTo>
                      <a:pt x="284" y="112"/>
                      <a:pt x="284" y="112"/>
                      <a:pt x="284" y="112"/>
                    </a:cubicBezTo>
                    <a:cubicBezTo>
                      <a:pt x="284" y="111"/>
                      <a:pt x="284" y="111"/>
                      <a:pt x="283" y="111"/>
                    </a:cubicBezTo>
                    <a:lnTo>
                      <a:pt x="283" y="112"/>
                    </a:lnTo>
                    <a:lnTo>
                      <a:pt x="283" y="113"/>
                    </a:lnTo>
                    <a:lnTo>
                      <a:pt x="283" y="114"/>
                    </a:lnTo>
                    <a:cubicBezTo>
                      <a:pt x="284" y="114"/>
                      <a:pt x="284" y="114"/>
                      <a:pt x="284" y="114"/>
                    </a:cubicBezTo>
                    <a:cubicBezTo>
                      <a:pt x="284" y="115"/>
                      <a:pt x="284" y="115"/>
                      <a:pt x="284" y="115"/>
                    </a:cubicBezTo>
                    <a:lnTo>
                      <a:pt x="284" y="116"/>
                    </a:lnTo>
                    <a:cubicBezTo>
                      <a:pt x="284" y="117"/>
                      <a:pt x="284" y="117"/>
                      <a:pt x="284" y="118"/>
                    </a:cubicBezTo>
                    <a:lnTo>
                      <a:pt x="284" y="119"/>
                    </a:lnTo>
                    <a:lnTo>
                      <a:pt x="283" y="119"/>
                    </a:lnTo>
                    <a:lnTo>
                      <a:pt x="283" y="118"/>
                    </a:lnTo>
                    <a:lnTo>
                      <a:pt x="282" y="118"/>
                    </a:lnTo>
                    <a:cubicBezTo>
                      <a:pt x="281" y="118"/>
                      <a:pt x="281" y="118"/>
                      <a:pt x="281" y="118"/>
                    </a:cubicBezTo>
                    <a:lnTo>
                      <a:pt x="280" y="118"/>
                    </a:lnTo>
                    <a:cubicBezTo>
                      <a:pt x="279" y="117"/>
                      <a:pt x="278" y="117"/>
                      <a:pt x="278" y="116"/>
                    </a:cubicBezTo>
                    <a:cubicBezTo>
                      <a:pt x="277" y="115"/>
                      <a:pt x="277" y="115"/>
                      <a:pt x="277" y="114"/>
                    </a:cubicBezTo>
                    <a:cubicBezTo>
                      <a:pt x="277" y="112"/>
                      <a:pt x="277" y="111"/>
                      <a:pt x="275" y="110"/>
                    </a:cubicBezTo>
                    <a:cubicBezTo>
                      <a:pt x="274" y="109"/>
                      <a:pt x="273" y="109"/>
                      <a:pt x="273" y="108"/>
                    </a:cubicBezTo>
                    <a:cubicBezTo>
                      <a:pt x="273" y="107"/>
                      <a:pt x="273" y="107"/>
                      <a:pt x="273" y="107"/>
                    </a:cubicBezTo>
                    <a:cubicBezTo>
                      <a:pt x="273" y="106"/>
                      <a:pt x="273" y="106"/>
                      <a:pt x="273" y="106"/>
                    </a:cubicBezTo>
                    <a:cubicBezTo>
                      <a:pt x="274" y="106"/>
                      <a:pt x="273" y="105"/>
                      <a:pt x="273" y="105"/>
                    </a:cubicBezTo>
                    <a:lnTo>
                      <a:pt x="272" y="105"/>
                    </a:lnTo>
                    <a:lnTo>
                      <a:pt x="271" y="105"/>
                    </a:lnTo>
                    <a:cubicBezTo>
                      <a:pt x="270" y="105"/>
                      <a:pt x="270" y="105"/>
                      <a:pt x="270" y="106"/>
                    </a:cubicBezTo>
                    <a:cubicBezTo>
                      <a:pt x="269" y="105"/>
                      <a:pt x="269" y="105"/>
                      <a:pt x="269" y="105"/>
                    </a:cubicBezTo>
                    <a:lnTo>
                      <a:pt x="268" y="105"/>
                    </a:lnTo>
                    <a:cubicBezTo>
                      <a:pt x="268" y="105"/>
                      <a:pt x="268" y="106"/>
                      <a:pt x="269" y="107"/>
                    </a:cubicBezTo>
                    <a:lnTo>
                      <a:pt x="269" y="108"/>
                    </a:lnTo>
                    <a:lnTo>
                      <a:pt x="268" y="108"/>
                    </a:lnTo>
                    <a:lnTo>
                      <a:pt x="268" y="107"/>
                    </a:lnTo>
                    <a:lnTo>
                      <a:pt x="268" y="108"/>
                    </a:lnTo>
                    <a:cubicBezTo>
                      <a:pt x="267" y="108"/>
                      <a:pt x="267" y="109"/>
                      <a:pt x="267" y="110"/>
                    </a:cubicBezTo>
                    <a:cubicBezTo>
                      <a:pt x="267" y="111"/>
                      <a:pt x="267" y="111"/>
                      <a:pt x="267" y="111"/>
                    </a:cubicBezTo>
                    <a:lnTo>
                      <a:pt x="266" y="111"/>
                    </a:lnTo>
                    <a:cubicBezTo>
                      <a:pt x="266" y="110"/>
                      <a:pt x="265" y="110"/>
                      <a:pt x="265" y="110"/>
                    </a:cubicBezTo>
                    <a:cubicBezTo>
                      <a:pt x="264" y="110"/>
                      <a:pt x="264" y="109"/>
                      <a:pt x="263" y="109"/>
                    </a:cubicBezTo>
                    <a:cubicBezTo>
                      <a:pt x="262" y="108"/>
                      <a:pt x="261" y="108"/>
                      <a:pt x="260" y="107"/>
                    </a:cubicBezTo>
                    <a:cubicBezTo>
                      <a:pt x="260" y="106"/>
                      <a:pt x="258" y="104"/>
                      <a:pt x="260" y="103"/>
                    </a:cubicBezTo>
                    <a:cubicBezTo>
                      <a:pt x="261" y="102"/>
                      <a:pt x="263" y="102"/>
                      <a:pt x="264" y="102"/>
                    </a:cubicBezTo>
                    <a:cubicBezTo>
                      <a:pt x="265" y="102"/>
                      <a:pt x="267" y="102"/>
                      <a:pt x="268" y="101"/>
                    </a:cubicBezTo>
                    <a:cubicBezTo>
                      <a:pt x="269" y="101"/>
                      <a:pt x="269" y="100"/>
                      <a:pt x="269" y="99"/>
                    </a:cubicBezTo>
                    <a:cubicBezTo>
                      <a:pt x="269" y="98"/>
                      <a:pt x="269" y="98"/>
                      <a:pt x="270" y="98"/>
                    </a:cubicBezTo>
                    <a:cubicBezTo>
                      <a:pt x="270" y="98"/>
                      <a:pt x="270" y="97"/>
                      <a:pt x="271" y="97"/>
                    </a:cubicBezTo>
                    <a:lnTo>
                      <a:pt x="272" y="97"/>
                    </a:lnTo>
                    <a:cubicBezTo>
                      <a:pt x="272" y="96"/>
                      <a:pt x="272" y="96"/>
                      <a:pt x="272" y="95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69" y="95"/>
                      <a:pt x="269" y="94"/>
                      <a:pt x="269" y="94"/>
                    </a:cubicBezTo>
                    <a:lnTo>
                      <a:pt x="268" y="94"/>
                    </a:lnTo>
                    <a:cubicBezTo>
                      <a:pt x="267" y="93"/>
                      <a:pt x="266" y="93"/>
                      <a:pt x="264" y="93"/>
                    </a:cubicBezTo>
                    <a:lnTo>
                      <a:pt x="263" y="93"/>
                    </a:lnTo>
                    <a:cubicBezTo>
                      <a:pt x="262" y="93"/>
                      <a:pt x="261" y="93"/>
                      <a:pt x="260" y="93"/>
                    </a:cubicBezTo>
                    <a:lnTo>
                      <a:pt x="259" y="93"/>
                    </a:lnTo>
                    <a:lnTo>
                      <a:pt x="258" y="93"/>
                    </a:lnTo>
                    <a:lnTo>
                      <a:pt x="257" y="93"/>
                    </a:lnTo>
                    <a:lnTo>
                      <a:pt x="256" y="93"/>
                    </a:lnTo>
                    <a:cubicBezTo>
                      <a:pt x="255" y="93"/>
                      <a:pt x="255" y="94"/>
                      <a:pt x="254" y="94"/>
                    </a:cubicBezTo>
                    <a:cubicBezTo>
                      <a:pt x="253" y="94"/>
                      <a:pt x="252" y="94"/>
                      <a:pt x="252" y="94"/>
                    </a:cubicBezTo>
                    <a:cubicBezTo>
                      <a:pt x="251" y="94"/>
                      <a:pt x="251" y="94"/>
                      <a:pt x="251" y="94"/>
                    </a:cubicBezTo>
                    <a:lnTo>
                      <a:pt x="250" y="94"/>
                    </a:lnTo>
                    <a:cubicBezTo>
                      <a:pt x="249" y="95"/>
                      <a:pt x="248" y="95"/>
                      <a:pt x="247" y="95"/>
                    </a:cubicBezTo>
                    <a:cubicBezTo>
                      <a:pt x="246" y="95"/>
                      <a:pt x="245" y="95"/>
                      <a:pt x="245" y="94"/>
                    </a:cubicBezTo>
                    <a:lnTo>
                      <a:pt x="245" y="93"/>
                    </a:lnTo>
                    <a:cubicBezTo>
                      <a:pt x="245" y="92"/>
                      <a:pt x="244" y="91"/>
                      <a:pt x="244" y="90"/>
                    </a:cubicBezTo>
                    <a:cubicBezTo>
                      <a:pt x="243" y="90"/>
                      <a:pt x="243" y="88"/>
                      <a:pt x="241" y="88"/>
                    </a:cubicBezTo>
                    <a:cubicBezTo>
                      <a:pt x="239" y="87"/>
                      <a:pt x="237" y="87"/>
                      <a:pt x="236" y="86"/>
                    </a:cubicBezTo>
                    <a:cubicBezTo>
                      <a:pt x="235" y="86"/>
                      <a:pt x="235" y="86"/>
                      <a:pt x="235" y="86"/>
                    </a:cubicBezTo>
                    <a:cubicBezTo>
                      <a:pt x="234" y="86"/>
                      <a:pt x="233" y="86"/>
                      <a:pt x="233" y="86"/>
                    </a:cubicBezTo>
                    <a:cubicBezTo>
                      <a:pt x="232" y="86"/>
                      <a:pt x="232" y="86"/>
                      <a:pt x="232" y="85"/>
                    </a:cubicBezTo>
                    <a:cubicBezTo>
                      <a:pt x="231" y="85"/>
                      <a:pt x="231" y="85"/>
                      <a:pt x="231" y="85"/>
                    </a:cubicBezTo>
                    <a:lnTo>
                      <a:pt x="230" y="84"/>
                    </a:lnTo>
                    <a:cubicBezTo>
                      <a:pt x="230" y="83"/>
                      <a:pt x="229" y="83"/>
                      <a:pt x="229" y="83"/>
                    </a:cubicBezTo>
                    <a:lnTo>
                      <a:pt x="228" y="83"/>
                    </a:lnTo>
                    <a:cubicBezTo>
                      <a:pt x="228" y="84"/>
                      <a:pt x="228" y="84"/>
                      <a:pt x="228" y="84"/>
                    </a:cubicBezTo>
                    <a:cubicBezTo>
                      <a:pt x="228" y="85"/>
                      <a:pt x="228" y="85"/>
                      <a:pt x="228" y="85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6" y="85"/>
                      <a:pt x="225" y="85"/>
                      <a:pt x="225" y="84"/>
                    </a:cubicBezTo>
                    <a:cubicBezTo>
                      <a:pt x="225" y="83"/>
                      <a:pt x="224" y="83"/>
                      <a:pt x="223" y="83"/>
                    </a:cubicBezTo>
                    <a:cubicBezTo>
                      <a:pt x="220" y="83"/>
                      <a:pt x="220" y="84"/>
                      <a:pt x="220" y="85"/>
                    </a:cubicBezTo>
                    <a:lnTo>
                      <a:pt x="220" y="86"/>
                    </a:lnTo>
                    <a:lnTo>
                      <a:pt x="220" y="87"/>
                    </a:lnTo>
                    <a:cubicBezTo>
                      <a:pt x="220" y="88"/>
                      <a:pt x="219" y="89"/>
                      <a:pt x="221" y="89"/>
                    </a:cubicBezTo>
                    <a:cubicBezTo>
                      <a:pt x="221" y="89"/>
                      <a:pt x="222" y="90"/>
                      <a:pt x="223" y="90"/>
                    </a:cubicBezTo>
                    <a:cubicBezTo>
                      <a:pt x="223" y="90"/>
                      <a:pt x="224" y="91"/>
                      <a:pt x="225" y="92"/>
                    </a:cubicBezTo>
                    <a:cubicBezTo>
                      <a:pt x="225" y="92"/>
                      <a:pt x="226" y="92"/>
                      <a:pt x="227" y="92"/>
                    </a:cubicBezTo>
                    <a:cubicBezTo>
                      <a:pt x="228" y="93"/>
                      <a:pt x="229" y="93"/>
                      <a:pt x="229" y="94"/>
                    </a:cubicBezTo>
                    <a:cubicBezTo>
                      <a:pt x="229" y="94"/>
                      <a:pt x="228" y="94"/>
                      <a:pt x="227" y="94"/>
                    </a:cubicBezTo>
                    <a:cubicBezTo>
                      <a:pt x="226" y="94"/>
                      <a:pt x="225" y="95"/>
                      <a:pt x="225" y="95"/>
                    </a:cubicBezTo>
                    <a:cubicBezTo>
                      <a:pt x="224" y="96"/>
                      <a:pt x="224" y="96"/>
                      <a:pt x="223" y="96"/>
                    </a:cubicBezTo>
                    <a:cubicBezTo>
                      <a:pt x="221" y="96"/>
                      <a:pt x="221" y="97"/>
                      <a:pt x="221" y="97"/>
                    </a:cubicBezTo>
                    <a:cubicBezTo>
                      <a:pt x="220" y="98"/>
                      <a:pt x="221" y="100"/>
                      <a:pt x="223" y="100"/>
                    </a:cubicBezTo>
                    <a:cubicBezTo>
                      <a:pt x="224" y="101"/>
                      <a:pt x="224" y="101"/>
                      <a:pt x="225" y="101"/>
                    </a:cubicBezTo>
                    <a:cubicBezTo>
                      <a:pt x="226" y="101"/>
                      <a:pt x="227" y="101"/>
                      <a:pt x="228" y="102"/>
                    </a:cubicBezTo>
                    <a:lnTo>
                      <a:pt x="229" y="102"/>
                    </a:lnTo>
                    <a:cubicBezTo>
                      <a:pt x="230" y="103"/>
                      <a:pt x="230" y="103"/>
                      <a:pt x="231" y="103"/>
                    </a:cubicBezTo>
                    <a:cubicBezTo>
                      <a:pt x="233" y="104"/>
                      <a:pt x="234" y="104"/>
                      <a:pt x="233" y="105"/>
                    </a:cubicBezTo>
                    <a:cubicBezTo>
                      <a:pt x="232" y="105"/>
                      <a:pt x="231" y="105"/>
                      <a:pt x="230" y="106"/>
                    </a:cubicBezTo>
                    <a:cubicBezTo>
                      <a:pt x="230" y="107"/>
                      <a:pt x="231" y="107"/>
                      <a:pt x="232" y="108"/>
                    </a:cubicBezTo>
                    <a:cubicBezTo>
                      <a:pt x="233" y="108"/>
                      <a:pt x="233" y="109"/>
                      <a:pt x="234" y="109"/>
                    </a:cubicBezTo>
                    <a:cubicBezTo>
                      <a:pt x="234" y="110"/>
                      <a:pt x="234" y="110"/>
                      <a:pt x="234" y="110"/>
                    </a:cubicBezTo>
                    <a:lnTo>
                      <a:pt x="235" y="111"/>
                    </a:lnTo>
                    <a:cubicBezTo>
                      <a:pt x="235" y="112"/>
                      <a:pt x="235" y="112"/>
                      <a:pt x="235" y="112"/>
                    </a:cubicBezTo>
                    <a:cubicBezTo>
                      <a:pt x="235" y="113"/>
                      <a:pt x="235" y="114"/>
                      <a:pt x="235" y="114"/>
                    </a:cubicBezTo>
                    <a:lnTo>
                      <a:pt x="236" y="115"/>
                    </a:lnTo>
                    <a:cubicBezTo>
                      <a:pt x="236" y="115"/>
                      <a:pt x="237" y="115"/>
                      <a:pt x="237" y="116"/>
                    </a:cubicBezTo>
                    <a:cubicBezTo>
                      <a:pt x="237" y="117"/>
                      <a:pt x="238" y="118"/>
                      <a:pt x="238" y="118"/>
                    </a:cubicBezTo>
                    <a:cubicBezTo>
                      <a:pt x="238" y="119"/>
                      <a:pt x="239" y="119"/>
                      <a:pt x="238" y="120"/>
                    </a:cubicBezTo>
                    <a:lnTo>
                      <a:pt x="238" y="121"/>
                    </a:lnTo>
                    <a:cubicBezTo>
                      <a:pt x="237" y="121"/>
                      <a:pt x="237" y="122"/>
                      <a:pt x="237" y="122"/>
                    </a:cubicBezTo>
                    <a:lnTo>
                      <a:pt x="236" y="122"/>
                    </a:lnTo>
                    <a:cubicBezTo>
                      <a:pt x="235" y="122"/>
                      <a:pt x="235" y="122"/>
                      <a:pt x="235" y="122"/>
                    </a:cubicBezTo>
                    <a:lnTo>
                      <a:pt x="234" y="122"/>
                    </a:lnTo>
                    <a:lnTo>
                      <a:pt x="233" y="122"/>
                    </a:lnTo>
                    <a:cubicBezTo>
                      <a:pt x="233" y="123"/>
                      <a:pt x="233" y="123"/>
                      <a:pt x="232" y="123"/>
                    </a:cubicBezTo>
                    <a:cubicBezTo>
                      <a:pt x="232" y="124"/>
                      <a:pt x="231" y="124"/>
                      <a:pt x="231" y="124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9" y="124"/>
                      <a:pt x="229" y="123"/>
                      <a:pt x="229" y="123"/>
                    </a:cubicBezTo>
                    <a:cubicBezTo>
                      <a:pt x="229" y="122"/>
                      <a:pt x="229" y="121"/>
                      <a:pt x="229" y="120"/>
                    </a:cubicBezTo>
                    <a:lnTo>
                      <a:pt x="228" y="121"/>
                    </a:lnTo>
                    <a:cubicBezTo>
                      <a:pt x="227" y="123"/>
                      <a:pt x="225" y="124"/>
                      <a:pt x="223" y="124"/>
                    </a:cubicBezTo>
                    <a:cubicBezTo>
                      <a:pt x="221" y="124"/>
                      <a:pt x="219" y="125"/>
                      <a:pt x="218" y="126"/>
                    </a:cubicBezTo>
                    <a:cubicBezTo>
                      <a:pt x="216" y="126"/>
                      <a:pt x="215" y="127"/>
                      <a:pt x="216" y="129"/>
                    </a:cubicBezTo>
                    <a:lnTo>
                      <a:pt x="216" y="130"/>
                    </a:lnTo>
                    <a:cubicBezTo>
                      <a:pt x="217" y="130"/>
                      <a:pt x="217" y="131"/>
                      <a:pt x="218" y="131"/>
                    </a:cubicBezTo>
                    <a:cubicBezTo>
                      <a:pt x="218" y="131"/>
                      <a:pt x="217" y="132"/>
                      <a:pt x="216" y="132"/>
                    </a:cubicBezTo>
                    <a:cubicBezTo>
                      <a:pt x="215" y="133"/>
                      <a:pt x="215" y="133"/>
                      <a:pt x="215" y="133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14" y="134"/>
                      <a:pt x="214" y="134"/>
                      <a:pt x="214" y="134"/>
                    </a:cubicBezTo>
                    <a:lnTo>
                      <a:pt x="214" y="135"/>
                    </a:lnTo>
                    <a:cubicBezTo>
                      <a:pt x="214" y="135"/>
                      <a:pt x="214" y="136"/>
                      <a:pt x="213" y="136"/>
                    </a:cubicBezTo>
                    <a:cubicBezTo>
                      <a:pt x="212" y="137"/>
                      <a:pt x="210" y="137"/>
                      <a:pt x="209" y="138"/>
                    </a:cubicBezTo>
                    <a:cubicBezTo>
                      <a:pt x="209" y="138"/>
                      <a:pt x="205" y="140"/>
                      <a:pt x="203" y="140"/>
                    </a:cubicBezTo>
                    <a:cubicBezTo>
                      <a:pt x="202" y="140"/>
                      <a:pt x="201" y="139"/>
                      <a:pt x="201" y="139"/>
                    </a:cubicBezTo>
                    <a:cubicBezTo>
                      <a:pt x="201" y="138"/>
                      <a:pt x="201" y="138"/>
                      <a:pt x="202" y="137"/>
                    </a:cubicBezTo>
                    <a:lnTo>
                      <a:pt x="201" y="137"/>
                    </a:lnTo>
                    <a:cubicBezTo>
                      <a:pt x="201" y="138"/>
                      <a:pt x="200" y="138"/>
                      <a:pt x="200" y="138"/>
                    </a:cubicBez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98" y="139"/>
                      <a:pt x="198" y="140"/>
                      <a:pt x="198" y="140"/>
                    </a:cubicBezTo>
                    <a:lnTo>
                      <a:pt x="199" y="140"/>
                    </a:lnTo>
                    <a:cubicBezTo>
                      <a:pt x="200" y="140"/>
                      <a:pt x="199" y="141"/>
                      <a:pt x="198" y="141"/>
                    </a:cubicBezTo>
                    <a:cubicBezTo>
                      <a:pt x="198" y="142"/>
                      <a:pt x="195" y="145"/>
                      <a:pt x="194" y="146"/>
                    </a:cubicBezTo>
                    <a:cubicBezTo>
                      <a:pt x="194" y="147"/>
                      <a:pt x="193" y="147"/>
                      <a:pt x="192" y="147"/>
                    </a:cubicBezTo>
                    <a:cubicBezTo>
                      <a:pt x="191" y="148"/>
                      <a:pt x="190" y="148"/>
                      <a:pt x="190" y="148"/>
                    </a:cubicBezTo>
                    <a:cubicBezTo>
                      <a:pt x="191" y="148"/>
                      <a:pt x="191" y="149"/>
                      <a:pt x="191" y="149"/>
                    </a:cubicBezTo>
                    <a:cubicBezTo>
                      <a:pt x="192" y="149"/>
                      <a:pt x="191" y="150"/>
                      <a:pt x="190" y="150"/>
                    </a:cubicBezTo>
                    <a:cubicBezTo>
                      <a:pt x="188" y="150"/>
                      <a:pt x="185" y="152"/>
                      <a:pt x="184" y="153"/>
                    </a:cubicBezTo>
                    <a:cubicBezTo>
                      <a:pt x="184" y="153"/>
                      <a:pt x="183" y="153"/>
                      <a:pt x="183" y="154"/>
                    </a:cubicBezTo>
                    <a:cubicBezTo>
                      <a:pt x="181" y="155"/>
                      <a:pt x="178" y="158"/>
                      <a:pt x="177" y="158"/>
                    </a:cubicBezTo>
                    <a:cubicBezTo>
                      <a:pt x="175" y="159"/>
                      <a:pt x="175" y="159"/>
                      <a:pt x="173" y="159"/>
                    </a:cubicBezTo>
                    <a:cubicBezTo>
                      <a:pt x="172" y="160"/>
                      <a:pt x="171" y="160"/>
                      <a:pt x="171" y="160"/>
                    </a:cubicBezTo>
                    <a:cubicBezTo>
                      <a:pt x="171" y="160"/>
                      <a:pt x="171" y="161"/>
                      <a:pt x="172" y="161"/>
                    </a:cubicBezTo>
                    <a:cubicBezTo>
                      <a:pt x="173" y="162"/>
                      <a:pt x="171" y="163"/>
                      <a:pt x="171" y="163"/>
                    </a:cubicBezTo>
                    <a:cubicBezTo>
                      <a:pt x="171" y="164"/>
                      <a:pt x="166" y="167"/>
                      <a:pt x="166" y="167"/>
                    </a:cubicBezTo>
                    <a:cubicBezTo>
                      <a:pt x="165" y="167"/>
                      <a:pt x="165" y="167"/>
                      <a:pt x="165" y="167"/>
                    </a:cubicBezTo>
                    <a:cubicBezTo>
                      <a:pt x="164" y="167"/>
                      <a:pt x="164" y="167"/>
                      <a:pt x="163" y="166"/>
                    </a:cubicBezTo>
                    <a:cubicBezTo>
                      <a:pt x="163" y="166"/>
                      <a:pt x="162" y="166"/>
                      <a:pt x="162" y="167"/>
                    </a:cubicBezTo>
                    <a:cubicBezTo>
                      <a:pt x="161" y="167"/>
                      <a:pt x="160" y="168"/>
                      <a:pt x="160" y="168"/>
                    </a:cubicBezTo>
                    <a:lnTo>
                      <a:pt x="159" y="168"/>
                    </a:lnTo>
                    <a:lnTo>
                      <a:pt x="159" y="167"/>
                    </a:lnTo>
                    <a:cubicBezTo>
                      <a:pt x="158" y="167"/>
                      <a:pt x="158" y="168"/>
                      <a:pt x="158" y="168"/>
                    </a:cubicBezTo>
                    <a:cubicBezTo>
                      <a:pt x="158" y="169"/>
                      <a:pt x="157" y="171"/>
                      <a:pt x="156" y="172"/>
                    </a:cubicBezTo>
                    <a:cubicBezTo>
                      <a:pt x="155" y="172"/>
                      <a:pt x="155" y="172"/>
                      <a:pt x="154" y="172"/>
                    </a:cubicBezTo>
                    <a:lnTo>
                      <a:pt x="153" y="172"/>
                    </a:lnTo>
                    <a:cubicBezTo>
                      <a:pt x="153" y="171"/>
                      <a:pt x="153" y="170"/>
                      <a:pt x="152" y="170"/>
                    </a:cubicBezTo>
                    <a:lnTo>
                      <a:pt x="151" y="171"/>
                    </a:lnTo>
                    <a:lnTo>
                      <a:pt x="150" y="171"/>
                    </a:lnTo>
                    <a:lnTo>
                      <a:pt x="149" y="172"/>
                    </a:lnTo>
                    <a:cubicBezTo>
                      <a:pt x="148" y="172"/>
                      <a:pt x="148" y="172"/>
                      <a:pt x="148" y="173"/>
                    </a:cubicBezTo>
                    <a:lnTo>
                      <a:pt x="149" y="174"/>
                    </a:lnTo>
                    <a:lnTo>
                      <a:pt x="148" y="175"/>
                    </a:lnTo>
                    <a:cubicBezTo>
                      <a:pt x="146" y="176"/>
                      <a:pt x="146" y="177"/>
                      <a:pt x="146" y="177"/>
                    </a:cubicBezTo>
                    <a:cubicBezTo>
                      <a:pt x="146" y="178"/>
                      <a:pt x="146" y="178"/>
                      <a:pt x="147" y="178"/>
                    </a:cubicBezTo>
                    <a:cubicBezTo>
                      <a:pt x="147" y="179"/>
                      <a:pt x="148" y="179"/>
                      <a:pt x="147" y="179"/>
                    </a:cubicBezTo>
                    <a:cubicBezTo>
                      <a:pt x="147" y="180"/>
                      <a:pt x="147" y="181"/>
                      <a:pt x="148" y="181"/>
                    </a:cubicBezTo>
                    <a:cubicBezTo>
                      <a:pt x="148" y="182"/>
                      <a:pt x="149" y="182"/>
                      <a:pt x="149" y="183"/>
                    </a:cubicBezTo>
                    <a:cubicBezTo>
                      <a:pt x="148" y="183"/>
                      <a:pt x="148" y="183"/>
                      <a:pt x="148" y="183"/>
                    </a:cubicBezTo>
                    <a:cubicBezTo>
                      <a:pt x="147" y="184"/>
                      <a:pt x="147" y="184"/>
                      <a:pt x="147" y="184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49" y="185"/>
                      <a:pt x="150" y="185"/>
                      <a:pt x="150" y="185"/>
                    </a:cubicBezTo>
                    <a:cubicBezTo>
                      <a:pt x="150" y="186"/>
                      <a:pt x="149" y="187"/>
                      <a:pt x="148" y="188"/>
                    </a:cubicBezTo>
                    <a:cubicBezTo>
                      <a:pt x="147" y="188"/>
                      <a:pt x="147" y="189"/>
                      <a:pt x="148" y="189"/>
                    </a:cubicBezTo>
                    <a:cubicBezTo>
                      <a:pt x="149" y="190"/>
                      <a:pt x="151" y="190"/>
                      <a:pt x="150" y="192"/>
                    </a:cubicBezTo>
                    <a:cubicBezTo>
                      <a:pt x="150" y="193"/>
                      <a:pt x="151" y="194"/>
                      <a:pt x="151" y="194"/>
                    </a:cubicBezTo>
                    <a:cubicBezTo>
                      <a:pt x="151" y="195"/>
                      <a:pt x="151" y="197"/>
                      <a:pt x="149" y="197"/>
                    </a:cubicBezTo>
                    <a:lnTo>
                      <a:pt x="148" y="197"/>
                    </a:lnTo>
                    <a:cubicBezTo>
                      <a:pt x="148" y="198"/>
                      <a:pt x="149" y="198"/>
                      <a:pt x="149" y="198"/>
                    </a:cubicBezTo>
                    <a:cubicBezTo>
                      <a:pt x="150" y="198"/>
                      <a:pt x="150" y="199"/>
                      <a:pt x="150" y="199"/>
                    </a:cubicBezTo>
                    <a:cubicBezTo>
                      <a:pt x="149" y="200"/>
                      <a:pt x="149" y="200"/>
                      <a:pt x="148" y="200"/>
                    </a:cubicBezTo>
                    <a:cubicBezTo>
                      <a:pt x="148" y="200"/>
                      <a:pt x="146" y="201"/>
                      <a:pt x="146" y="202"/>
                    </a:cubicBezTo>
                    <a:cubicBezTo>
                      <a:pt x="145" y="204"/>
                      <a:pt x="145" y="205"/>
                      <a:pt x="146" y="206"/>
                    </a:cubicBezTo>
                    <a:cubicBezTo>
                      <a:pt x="148" y="207"/>
                      <a:pt x="148" y="208"/>
                      <a:pt x="148" y="209"/>
                    </a:cubicBezTo>
                    <a:cubicBezTo>
                      <a:pt x="147" y="210"/>
                      <a:pt x="146" y="212"/>
                      <a:pt x="147" y="212"/>
                    </a:cubicBezTo>
                    <a:cubicBezTo>
                      <a:pt x="148" y="213"/>
                      <a:pt x="149" y="214"/>
                      <a:pt x="148" y="214"/>
                    </a:cubicBezTo>
                    <a:cubicBezTo>
                      <a:pt x="148" y="215"/>
                      <a:pt x="147" y="216"/>
                      <a:pt x="145" y="216"/>
                    </a:cubicBezTo>
                    <a:cubicBezTo>
                      <a:pt x="144" y="216"/>
                      <a:pt x="144" y="216"/>
                      <a:pt x="144" y="216"/>
                    </a:cubicBezTo>
                    <a:cubicBezTo>
                      <a:pt x="142" y="216"/>
                      <a:pt x="142" y="216"/>
                      <a:pt x="141" y="216"/>
                    </a:cubicBezTo>
                    <a:cubicBezTo>
                      <a:pt x="141" y="218"/>
                      <a:pt x="141" y="218"/>
                      <a:pt x="140" y="219"/>
                    </a:cubicBezTo>
                    <a:cubicBezTo>
                      <a:pt x="139" y="219"/>
                      <a:pt x="139" y="219"/>
                      <a:pt x="139" y="219"/>
                    </a:cubicBezTo>
                    <a:cubicBezTo>
                      <a:pt x="138" y="219"/>
                      <a:pt x="137" y="220"/>
                      <a:pt x="137" y="221"/>
                    </a:cubicBezTo>
                    <a:cubicBezTo>
                      <a:pt x="137" y="222"/>
                      <a:pt x="138" y="222"/>
                      <a:pt x="139" y="223"/>
                    </a:cubicBezTo>
                    <a:lnTo>
                      <a:pt x="140" y="223"/>
                    </a:lnTo>
                    <a:cubicBezTo>
                      <a:pt x="142" y="224"/>
                      <a:pt x="142" y="224"/>
                      <a:pt x="142" y="224"/>
                    </a:cubicBezTo>
                    <a:lnTo>
                      <a:pt x="141" y="224"/>
                    </a:lnTo>
                    <a:lnTo>
                      <a:pt x="140" y="224"/>
                    </a:lnTo>
                    <a:lnTo>
                      <a:pt x="139" y="224"/>
                    </a:lnTo>
                    <a:lnTo>
                      <a:pt x="138" y="224"/>
                    </a:lnTo>
                    <a:lnTo>
                      <a:pt x="137" y="224"/>
                    </a:lnTo>
                    <a:cubicBezTo>
                      <a:pt x="134" y="224"/>
                      <a:pt x="131" y="225"/>
                      <a:pt x="130" y="225"/>
                    </a:cubicBezTo>
                    <a:cubicBezTo>
                      <a:pt x="129" y="225"/>
                      <a:pt x="129" y="226"/>
                      <a:pt x="129" y="226"/>
                    </a:cubicBezTo>
                    <a:cubicBezTo>
                      <a:pt x="129" y="228"/>
                      <a:pt x="129" y="230"/>
                      <a:pt x="127" y="230"/>
                    </a:cubicBezTo>
                    <a:cubicBezTo>
                      <a:pt x="125" y="231"/>
                      <a:pt x="124" y="232"/>
                      <a:pt x="124" y="232"/>
                    </a:cubicBezTo>
                    <a:cubicBezTo>
                      <a:pt x="123" y="233"/>
                      <a:pt x="122" y="233"/>
                      <a:pt x="120" y="233"/>
                    </a:cubicBezTo>
                    <a:cubicBezTo>
                      <a:pt x="119" y="233"/>
                      <a:pt x="118" y="233"/>
                      <a:pt x="117" y="233"/>
                    </a:cubicBezTo>
                    <a:cubicBezTo>
                      <a:pt x="115" y="232"/>
                      <a:pt x="112" y="230"/>
                      <a:pt x="112" y="229"/>
                    </a:cubicBezTo>
                    <a:cubicBezTo>
                      <a:pt x="111" y="229"/>
                      <a:pt x="110" y="228"/>
                      <a:pt x="110" y="228"/>
                    </a:cubicBezTo>
                    <a:cubicBezTo>
                      <a:pt x="109" y="227"/>
                      <a:pt x="108" y="227"/>
                      <a:pt x="109" y="226"/>
                    </a:cubicBezTo>
                    <a:lnTo>
                      <a:pt x="110" y="225"/>
                    </a:lnTo>
                    <a:lnTo>
                      <a:pt x="109" y="225"/>
                    </a:lnTo>
                    <a:cubicBezTo>
                      <a:pt x="107" y="225"/>
                      <a:pt x="107" y="225"/>
                      <a:pt x="106" y="224"/>
                    </a:cubicBezTo>
                    <a:lnTo>
                      <a:pt x="106" y="223"/>
                    </a:lnTo>
                    <a:cubicBezTo>
                      <a:pt x="106" y="222"/>
                      <a:pt x="106" y="221"/>
                      <a:pt x="105" y="221"/>
                    </a:cubicBezTo>
                    <a:cubicBezTo>
                      <a:pt x="104" y="220"/>
                      <a:pt x="104" y="220"/>
                      <a:pt x="104" y="219"/>
                    </a:cubicBezTo>
                    <a:cubicBezTo>
                      <a:pt x="103" y="217"/>
                      <a:pt x="103" y="217"/>
                      <a:pt x="103" y="216"/>
                    </a:cubicBezTo>
                    <a:lnTo>
                      <a:pt x="103" y="215"/>
                    </a:lnTo>
                    <a:cubicBezTo>
                      <a:pt x="103" y="215"/>
                      <a:pt x="103" y="214"/>
                      <a:pt x="102" y="214"/>
                    </a:cubicBezTo>
                    <a:lnTo>
                      <a:pt x="101" y="212"/>
                    </a:lnTo>
                    <a:lnTo>
                      <a:pt x="100" y="211"/>
                    </a:lnTo>
                    <a:cubicBezTo>
                      <a:pt x="99" y="210"/>
                      <a:pt x="98" y="210"/>
                      <a:pt x="98" y="209"/>
                    </a:cubicBezTo>
                    <a:cubicBezTo>
                      <a:pt x="98" y="208"/>
                      <a:pt x="98" y="208"/>
                      <a:pt x="97" y="207"/>
                    </a:cubicBezTo>
                    <a:cubicBezTo>
                      <a:pt x="96" y="207"/>
                      <a:pt x="96" y="207"/>
                      <a:pt x="96" y="206"/>
                    </a:cubicBezTo>
                    <a:cubicBezTo>
                      <a:pt x="96" y="205"/>
                      <a:pt x="94" y="204"/>
                      <a:pt x="94" y="204"/>
                    </a:cubicBezTo>
                    <a:cubicBezTo>
                      <a:pt x="93" y="204"/>
                      <a:pt x="91" y="203"/>
                      <a:pt x="92" y="203"/>
                    </a:cubicBezTo>
                    <a:cubicBezTo>
                      <a:pt x="92" y="202"/>
                      <a:pt x="93" y="201"/>
                      <a:pt x="92" y="201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89" y="201"/>
                      <a:pt x="89" y="200"/>
                      <a:pt x="88" y="199"/>
                    </a:cubicBezTo>
                    <a:cubicBezTo>
                      <a:pt x="87" y="199"/>
                      <a:pt x="87" y="198"/>
                      <a:pt x="86" y="197"/>
                    </a:cubicBezTo>
                    <a:cubicBezTo>
                      <a:pt x="86" y="196"/>
                      <a:pt x="86" y="196"/>
                      <a:pt x="86" y="196"/>
                    </a:cubicBezTo>
                    <a:lnTo>
                      <a:pt x="86" y="195"/>
                    </a:lnTo>
                    <a:cubicBezTo>
                      <a:pt x="85" y="194"/>
                      <a:pt x="85" y="193"/>
                      <a:pt x="84" y="193"/>
                    </a:cubicBezTo>
                    <a:cubicBezTo>
                      <a:pt x="84" y="192"/>
                      <a:pt x="83" y="190"/>
                      <a:pt x="83" y="190"/>
                    </a:cubicBezTo>
                    <a:lnTo>
                      <a:pt x="84" y="189"/>
                    </a:lnTo>
                    <a:cubicBezTo>
                      <a:pt x="83" y="189"/>
                      <a:pt x="82" y="188"/>
                      <a:pt x="82" y="187"/>
                    </a:cubicBezTo>
                    <a:lnTo>
                      <a:pt x="82" y="186"/>
                    </a:lnTo>
                    <a:cubicBezTo>
                      <a:pt x="82" y="186"/>
                      <a:pt x="82" y="185"/>
                      <a:pt x="81" y="185"/>
                    </a:cubicBezTo>
                    <a:cubicBezTo>
                      <a:pt x="80" y="184"/>
                      <a:pt x="80" y="184"/>
                      <a:pt x="80" y="184"/>
                    </a:cubicBezTo>
                    <a:cubicBezTo>
                      <a:pt x="80" y="183"/>
                      <a:pt x="80" y="183"/>
                      <a:pt x="80" y="183"/>
                    </a:cubicBezTo>
                    <a:cubicBezTo>
                      <a:pt x="80" y="183"/>
                      <a:pt x="81" y="182"/>
                      <a:pt x="79" y="181"/>
                    </a:cubicBezTo>
                    <a:cubicBezTo>
                      <a:pt x="78" y="181"/>
                      <a:pt x="77" y="181"/>
                      <a:pt x="77" y="180"/>
                    </a:cubicBezTo>
                    <a:cubicBezTo>
                      <a:pt x="77" y="179"/>
                      <a:pt x="76" y="178"/>
                      <a:pt x="76" y="177"/>
                    </a:cubicBezTo>
                    <a:cubicBezTo>
                      <a:pt x="75" y="177"/>
                      <a:pt x="75" y="177"/>
                      <a:pt x="75" y="177"/>
                    </a:cubicBezTo>
                    <a:cubicBezTo>
                      <a:pt x="74" y="176"/>
                      <a:pt x="74" y="176"/>
                      <a:pt x="74" y="176"/>
                    </a:cubicBezTo>
                    <a:lnTo>
                      <a:pt x="73" y="176"/>
                    </a:lnTo>
                    <a:cubicBezTo>
                      <a:pt x="72" y="176"/>
                      <a:pt x="71" y="175"/>
                      <a:pt x="72" y="174"/>
                    </a:cubicBezTo>
                    <a:cubicBezTo>
                      <a:pt x="72" y="173"/>
                      <a:pt x="72" y="173"/>
                      <a:pt x="71" y="172"/>
                    </a:cubicBezTo>
                    <a:cubicBezTo>
                      <a:pt x="70" y="172"/>
                      <a:pt x="69" y="171"/>
                      <a:pt x="69" y="171"/>
                    </a:cubicBezTo>
                    <a:lnTo>
                      <a:pt x="69" y="170"/>
                    </a:lnTo>
                    <a:cubicBezTo>
                      <a:pt x="69" y="169"/>
                      <a:pt x="69" y="169"/>
                      <a:pt x="68" y="169"/>
                    </a:cubicBezTo>
                    <a:cubicBezTo>
                      <a:pt x="66" y="169"/>
                      <a:pt x="65" y="168"/>
                      <a:pt x="65" y="167"/>
                    </a:cubicBezTo>
                    <a:lnTo>
                      <a:pt x="65" y="166"/>
                    </a:lnTo>
                    <a:cubicBezTo>
                      <a:pt x="65" y="165"/>
                      <a:pt x="65" y="163"/>
                      <a:pt x="64" y="162"/>
                    </a:cubicBezTo>
                    <a:cubicBezTo>
                      <a:pt x="63" y="160"/>
                      <a:pt x="63" y="160"/>
                      <a:pt x="63" y="160"/>
                    </a:cubicBezTo>
                    <a:lnTo>
                      <a:pt x="63" y="159"/>
                    </a:lnTo>
                    <a:cubicBezTo>
                      <a:pt x="64" y="159"/>
                      <a:pt x="64" y="158"/>
                      <a:pt x="63" y="157"/>
                    </a:cubicBezTo>
                    <a:lnTo>
                      <a:pt x="62" y="156"/>
                    </a:lnTo>
                    <a:cubicBezTo>
                      <a:pt x="61" y="155"/>
                      <a:pt x="61" y="155"/>
                      <a:pt x="60" y="155"/>
                    </a:cubicBezTo>
                    <a:lnTo>
                      <a:pt x="60" y="154"/>
                    </a:lnTo>
                    <a:lnTo>
                      <a:pt x="60" y="153"/>
                    </a:lnTo>
                    <a:cubicBezTo>
                      <a:pt x="60" y="153"/>
                      <a:pt x="59" y="153"/>
                      <a:pt x="59" y="152"/>
                    </a:cubicBezTo>
                    <a:cubicBezTo>
                      <a:pt x="60" y="152"/>
                      <a:pt x="60" y="152"/>
                      <a:pt x="61" y="152"/>
                    </a:cubicBezTo>
                    <a:lnTo>
                      <a:pt x="61" y="151"/>
                    </a:lnTo>
                    <a:cubicBezTo>
                      <a:pt x="61" y="151"/>
                      <a:pt x="57" y="149"/>
                      <a:pt x="59" y="148"/>
                    </a:cubicBezTo>
                    <a:cubicBezTo>
                      <a:pt x="60" y="148"/>
                      <a:pt x="60" y="148"/>
                      <a:pt x="60" y="148"/>
                    </a:cubicBezTo>
                    <a:lnTo>
                      <a:pt x="60" y="147"/>
                    </a:lnTo>
                    <a:cubicBezTo>
                      <a:pt x="60" y="147"/>
                      <a:pt x="60" y="146"/>
                      <a:pt x="59" y="146"/>
                    </a:cubicBezTo>
                    <a:cubicBezTo>
                      <a:pt x="57" y="146"/>
                      <a:pt x="57" y="146"/>
                      <a:pt x="56" y="146"/>
                    </a:cubicBezTo>
                    <a:cubicBezTo>
                      <a:pt x="56" y="145"/>
                      <a:pt x="56" y="145"/>
                      <a:pt x="56" y="144"/>
                    </a:cubicBezTo>
                    <a:lnTo>
                      <a:pt x="56" y="142"/>
                    </a:lnTo>
                    <a:cubicBezTo>
                      <a:pt x="56" y="141"/>
                      <a:pt x="56" y="140"/>
                      <a:pt x="56" y="140"/>
                    </a:cubicBezTo>
                    <a:cubicBezTo>
                      <a:pt x="56" y="139"/>
                      <a:pt x="56" y="138"/>
                      <a:pt x="56" y="136"/>
                    </a:cubicBezTo>
                    <a:cubicBezTo>
                      <a:pt x="56" y="135"/>
                      <a:pt x="56" y="134"/>
                      <a:pt x="56" y="134"/>
                    </a:cubicBezTo>
                    <a:cubicBezTo>
                      <a:pt x="57" y="133"/>
                      <a:pt x="56" y="132"/>
                      <a:pt x="55" y="131"/>
                    </a:cubicBezTo>
                    <a:cubicBezTo>
                      <a:pt x="55" y="131"/>
                      <a:pt x="55" y="130"/>
                      <a:pt x="54" y="130"/>
                    </a:cubicBezTo>
                    <a:cubicBezTo>
                      <a:pt x="53" y="129"/>
                      <a:pt x="51" y="127"/>
                      <a:pt x="53" y="126"/>
                    </a:cubicBezTo>
                    <a:lnTo>
                      <a:pt x="54" y="126"/>
                    </a:lnTo>
                    <a:lnTo>
                      <a:pt x="55" y="125"/>
                    </a:lnTo>
                    <a:lnTo>
                      <a:pt x="54" y="125"/>
                    </a:lnTo>
                    <a:lnTo>
                      <a:pt x="53" y="125"/>
                    </a:lnTo>
                    <a:cubicBezTo>
                      <a:pt x="52" y="125"/>
                      <a:pt x="51" y="125"/>
                      <a:pt x="51" y="124"/>
                    </a:cubicBezTo>
                    <a:cubicBezTo>
                      <a:pt x="50" y="124"/>
                      <a:pt x="51" y="124"/>
                      <a:pt x="51" y="124"/>
                    </a:cubicBezTo>
                    <a:cubicBezTo>
                      <a:pt x="52" y="123"/>
                      <a:pt x="52" y="123"/>
                      <a:pt x="52" y="123"/>
                    </a:cubicBezTo>
                    <a:lnTo>
                      <a:pt x="51" y="123"/>
                    </a:lnTo>
                    <a:cubicBezTo>
                      <a:pt x="50" y="123"/>
                      <a:pt x="50" y="123"/>
                      <a:pt x="50" y="122"/>
                    </a:cubicBezTo>
                    <a:cubicBezTo>
                      <a:pt x="50" y="122"/>
                      <a:pt x="52" y="121"/>
                      <a:pt x="53" y="121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1"/>
                      <a:pt x="53" y="121"/>
                      <a:pt x="52" y="121"/>
                    </a:cubicBezTo>
                    <a:lnTo>
                      <a:pt x="51" y="121"/>
                    </a:lnTo>
                    <a:lnTo>
                      <a:pt x="50" y="121"/>
                    </a:lnTo>
                    <a:cubicBezTo>
                      <a:pt x="49" y="121"/>
                      <a:pt x="49" y="121"/>
                      <a:pt x="49" y="121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9" y="122"/>
                      <a:pt x="49" y="123"/>
                      <a:pt x="48" y="123"/>
                    </a:cubicBezTo>
                    <a:lnTo>
                      <a:pt x="48" y="124"/>
                    </a:lnTo>
                    <a:cubicBezTo>
                      <a:pt x="48" y="125"/>
                      <a:pt x="49" y="126"/>
                      <a:pt x="48" y="127"/>
                    </a:cubicBezTo>
                    <a:cubicBezTo>
                      <a:pt x="47" y="127"/>
                      <a:pt x="47" y="128"/>
                      <a:pt x="47" y="128"/>
                    </a:cubicBezTo>
                    <a:cubicBezTo>
                      <a:pt x="47" y="129"/>
                      <a:pt x="46" y="130"/>
                      <a:pt x="44" y="130"/>
                    </a:cubicBezTo>
                    <a:cubicBezTo>
                      <a:pt x="43" y="130"/>
                      <a:pt x="37" y="132"/>
                      <a:pt x="36" y="133"/>
                    </a:cubicBezTo>
                    <a:cubicBezTo>
                      <a:pt x="36" y="133"/>
                      <a:pt x="34" y="134"/>
                      <a:pt x="32" y="134"/>
                    </a:cubicBezTo>
                    <a:cubicBezTo>
                      <a:pt x="31" y="134"/>
                      <a:pt x="29" y="133"/>
                      <a:pt x="29" y="133"/>
                    </a:cubicBezTo>
                    <a:cubicBezTo>
                      <a:pt x="27" y="132"/>
                      <a:pt x="26" y="131"/>
                      <a:pt x="24" y="131"/>
                    </a:cubicBezTo>
                    <a:cubicBezTo>
                      <a:pt x="24" y="130"/>
                      <a:pt x="23" y="130"/>
                      <a:pt x="23" y="130"/>
                    </a:cubicBezTo>
                    <a:cubicBezTo>
                      <a:pt x="22" y="129"/>
                      <a:pt x="20" y="128"/>
                      <a:pt x="19" y="128"/>
                    </a:cubicBezTo>
                    <a:cubicBezTo>
                      <a:pt x="19" y="127"/>
                      <a:pt x="18" y="127"/>
                      <a:pt x="17" y="127"/>
                    </a:cubicBezTo>
                    <a:cubicBezTo>
                      <a:pt x="17" y="126"/>
                      <a:pt x="16" y="126"/>
                      <a:pt x="16" y="126"/>
                    </a:cubicBezTo>
                    <a:cubicBezTo>
                      <a:pt x="15" y="126"/>
                      <a:pt x="15" y="125"/>
                      <a:pt x="15" y="125"/>
                    </a:cubicBezTo>
                    <a:cubicBezTo>
                      <a:pt x="14" y="125"/>
                      <a:pt x="14" y="124"/>
                      <a:pt x="13" y="124"/>
                    </a:cubicBezTo>
                    <a:cubicBezTo>
                      <a:pt x="12" y="124"/>
                      <a:pt x="9" y="122"/>
                      <a:pt x="9" y="121"/>
                    </a:cubicBezTo>
                    <a:cubicBezTo>
                      <a:pt x="9" y="120"/>
                      <a:pt x="10" y="119"/>
                      <a:pt x="10" y="119"/>
                    </a:cubicBezTo>
                    <a:cubicBezTo>
                      <a:pt x="11" y="119"/>
                      <a:pt x="11" y="119"/>
                      <a:pt x="11" y="120"/>
                    </a:cubicBezTo>
                    <a:cubicBezTo>
                      <a:pt x="12" y="120"/>
                      <a:pt x="12" y="121"/>
                      <a:pt x="13" y="121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5" y="120"/>
                      <a:pt x="16" y="120"/>
                      <a:pt x="16" y="120"/>
                    </a:cubicBezTo>
                    <a:lnTo>
                      <a:pt x="17" y="120"/>
                    </a:lnTo>
                    <a:lnTo>
                      <a:pt x="18" y="120"/>
                    </a:lnTo>
                    <a:cubicBezTo>
                      <a:pt x="19" y="120"/>
                      <a:pt x="19" y="120"/>
                      <a:pt x="20" y="119"/>
                    </a:cubicBezTo>
                    <a:cubicBezTo>
                      <a:pt x="21" y="119"/>
                      <a:pt x="21" y="119"/>
                      <a:pt x="22" y="119"/>
                    </a:cubicBezTo>
                    <a:lnTo>
                      <a:pt x="23" y="118"/>
                    </a:ln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17"/>
                      <a:pt x="23" y="116"/>
                      <a:pt x="24" y="116"/>
                    </a:cubicBezTo>
                    <a:cubicBezTo>
                      <a:pt x="25" y="116"/>
                      <a:pt x="25" y="115"/>
                      <a:pt x="25" y="115"/>
                    </a:cubicBezTo>
                    <a:lnTo>
                      <a:pt x="24" y="115"/>
                    </a:lnTo>
                    <a:cubicBezTo>
                      <a:pt x="24" y="115"/>
                      <a:pt x="23" y="115"/>
                      <a:pt x="22" y="115"/>
                    </a:cubicBezTo>
                    <a:cubicBezTo>
                      <a:pt x="21" y="116"/>
                      <a:pt x="20" y="116"/>
                      <a:pt x="18" y="116"/>
                    </a:cubicBezTo>
                    <a:cubicBezTo>
                      <a:pt x="17" y="116"/>
                      <a:pt x="16" y="116"/>
                      <a:pt x="15" y="117"/>
                    </a:cubicBezTo>
                    <a:cubicBezTo>
                      <a:pt x="14" y="117"/>
                      <a:pt x="14" y="117"/>
                      <a:pt x="13" y="117"/>
                    </a:cubicBezTo>
                    <a:cubicBezTo>
                      <a:pt x="12" y="117"/>
                      <a:pt x="11" y="117"/>
                      <a:pt x="10" y="116"/>
                    </a:cubicBezTo>
                    <a:cubicBezTo>
                      <a:pt x="9" y="116"/>
                      <a:pt x="9" y="115"/>
                      <a:pt x="8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6" y="115"/>
                      <a:pt x="5" y="115"/>
                      <a:pt x="5" y="115"/>
                    </a:cubicBezTo>
                    <a:cubicBezTo>
                      <a:pt x="4" y="114"/>
                      <a:pt x="4" y="113"/>
                      <a:pt x="3" y="112"/>
                    </a:cubicBezTo>
                    <a:lnTo>
                      <a:pt x="2" y="112"/>
                    </a:lnTo>
                    <a:lnTo>
                      <a:pt x="2" y="111"/>
                    </a:lnTo>
                    <a:cubicBezTo>
                      <a:pt x="4" y="110"/>
                      <a:pt x="5" y="109"/>
                      <a:pt x="5" y="109"/>
                    </a:cubicBezTo>
                    <a:lnTo>
                      <a:pt x="4" y="109"/>
                    </a:lnTo>
                    <a:lnTo>
                      <a:pt x="3" y="109"/>
                    </a:lnTo>
                    <a:cubicBezTo>
                      <a:pt x="2" y="109"/>
                      <a:pt x="2" y="109"/>
                      <a:pt x="2" y="109"/>
                    </a:cubicBezTo>
                    <a:lnTo>
                      <a:pt x="1" y="110"/>
                    </a:lnTo>
                    <a:lnTo>
                      <a:pt x="0" y="110"/>
                    </a:lnTo>
                    <a:lnTo>
                      <a:pt x="0" y="109"/>
                    </a:lnTo>
                    <a:cubicBezTo>
                      <a:pt x="1" y="109"/>
                      <a:pt x="1" y="109"/>
                      <a:pt x="1" y="109"/>
                    </a:cubicBezTo>
                    <a:cubicBezTo>
                      <a:pt x="2" y="109"/>
                      <a:pt x="2" y="108"/>
                      <a:pt x="2" y="108"/>
                    </a:cubicBezTo>
                    <a:cubicBezTo>
                      <a:pt x="2" y="107"/>
                      <a:pt x="4" y="106"/>
                      <a:pt x="5" y="106"/>
                    </a:cubicBezTo>
                    <a:cubicBezTo>
                      <a:pt x="6" y="105"/>
                      <a:pt x="8" y="105"/>
                      <a:pt x="9" y="105"/>
                    </a:cubicBezTo>
                    <a:cubicBezTo>
                      <a:pt x="10" y="105"/>
                      <a:pt x="11" y="105"/>
                      <a:pt x="12" y="105"/>
                    </a:cubicBezTo>
                    <a:cubicBezTo>
                      <a:pt x="12" y="105"/>
                      <a:pt x="13" y="105"/>
                      <a:pt x="14" y="105"/>
                    </a:cubicBezTo>
                    <a:cubicBezTo>
                      <a:pt x="15" y="106"/>
                      <a:pt x="16" y="106"/>
                      <a:pt x="17" y="106"/>
                    </a:cubicBezTo>
                    <a:cubicBezTo>
                      <a:pt x="18" y="106"/>
                      <a:pt x="19" y="106"/>
                      <a:pt x="19" y="106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3" y="104"/>
                      <a:pt x="23" y="104"/>
                      <a:pt x="24" y="104"/>
                    </a:cubicBezTo>
                    <a:cubicBezTo>
                      <a:pt x="24" y="104"/>
                      <a:pt x="25" y="105"/>
                      <a:pt x="26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8" y="105"/>
                      <a:pt x="28" y="105"/>
                      <a:pt x="28" y="104"/>
                    </a:cubicBezTo>
                    <a:cubicBezTo>
                      <a:pt x="29" y="104"/>
                      <a:pt x="29" y="103"/>
                      <a:pt x="29" y="102"/>
                    </a:cubicBezTo>
                    <a:cubicBezTo>
                      <a:pt x="28" y="100"/>
                      <a:pt x="28" y="99"/>
                      <a:pt x="27" y="98"/>
                    </a:cubicBezTo>
                    <a:cubicBezTo>
                      <a:pt x="27" y="98"/>
                      <a:pt x="26" y="98"/>
                      <a:pt x="26" y="97"/>
                    </a:cubicBezTo>
                    <a:lnTo>
                      <a:pt x="25" y="97"/>
                    </a:lnTo>
                    <a:cubicBezTo>
                      <a:pt x="24" y="96"/>
                      <a:pt x="24" y="96"/>
                      <a:pt x="24" y="95"/>
                    </a:cubicBezTo>
                    <a:cubicBezTo>
                      <a:pt x="23" y="94"/>
                      <a:pt x="23" y="94"/>
                      <a:pt x="22" y="93"/>
                    </a:cubicBezTo>
                    <a:lnTo>
                      <a:pt x="21" y="93"/>
                    </a:lnTo>
                    <a:cubicBezTo>
                      <a:pt x="20" y="93"/>
                      <a:pt x="19" y="93"/>
                      <a:pt x="19" y="93"/>
                    </a:cubicBezTo>
                    <a:cubicBezTo>
                      <a:pt x="16" y="92"/>
                      <a:pt x="17" y="90"/>
                      <a:pt x="18" y="89"/>
                    </a:cubicBezTo>
                    <a:cubicBezTo>
                      <a:pt x="18" y="88"/>
                      <a:pt x="18" y="88"/>
                      <a:pt x="18" y="87"/>
                    </a:cubicBezTo>
                    <a:cubicBezTo>
                      <a:pt x="17" y="86"/>
                      <a:pt x="16" y="86"/>
                      <a:pt x="16" y="86"/>
                    </a:cubicBezTo>
                    <a:cubicBezTo>
                      <a:pt x="15" y="86"/>
                      <a:pt x="15" y="86"/>
                      <a:pt x="15" y="86"/>
                    </a:cubicBezTo>
                    <a:lnTo>
                      <a:pt x="14" y="86"/>
                    </a:lnTo>
                    <a:lnTo>
                      <a:pt x="13" y="86"/>
                    </a:lnTo>
                    <a:lnTo>
                      <a:pt x="12" y="86"/>
                    </a:lnTo>
                    <a:cubicBezTo>
                      <a:pt x="11" y="86"/>
                      <a:pt x="10" y="85"/>
                      <a:pt x="10" y="84"/>
                    </a:cubicBezTo>
                    <a:cubicBezTo>
                      <a:pt x="9" y="83"/>
                      <a:pt x="9" y="82"/>
                      <a:pt x="11" y="80"/>
                    </a:cubicBezTo>
                    <a:lnTo>
                      <a:pt x="12" y="80"/>
                    </a:lnTo>
                    <a:cubicBezTo>
                      <a:pt x="13" y="79"/>
                      <a:pt x="15" y="78"/>
                      <a:pt x="15" y="77"/>
                    </a:cubicBezTo>
                    <a:cubicBezTo>
                      <a:pt x="15" y="76"/>
                      <a:pt x="16" y="74"/>
                      <a:pt x="19" y="74"/>
                    </a:cubicBezTo>
                    <a:cubicBezTo>
                      <a:pt x="21" y="74"/>
                      <a:pt x="22" y="74"/>
                      <a:pt x="22" y="75"/>
                    </a:cubicBezTo>
                    <a:cubicBezTo>
                      <a:pt x="22" y="76"/>
                      <a:pt x="22" y="76"/>
                      <a:pt x="23" y="76"/>
                    </a:cubicBezTo>
                    <a:cubicBezTo>
                      <a:pt x="23" y="77"/>
                      <a:pt x="24" y="77"/>
                      <a:pt x="24" y="77"/>
                    </a:cubicBezTo>
                    <a:lnTo>
                      <a:pt x="26" y="76"/>
                    </a:lnTo>
                    <a:cubicBezTo>
                      <a:pt x="27" y="76"/>
                      <a:pt x="27" y="76"/>
                      <a:pt x="27" y="76"/>
                    </a:cubicBezTo>
                    <a:cubicBezTo>
                      <a:pt x="28" y="76"/>
                      <a:pt x="29" y="75"/>
                      <a:pt x="30" y="75"/>
                    </a:cubicBezTo>
                    <a:cubicBezTo>
                      <a:pt x="32" y="75"/>
                      <a:pt x="34" y="74"/>
                      <a:pt x="35" y="73"/>
                    </a:cubicBezTo>
                    <a:cubicBezTo>
                      <a:pt x="35" y="73"/>
                      <a:pt x="36" y="72"/>
                      <a:pt x="36" y="71"/>
                    </a:cubicBezTo>
                    <a:cubicBezTo>
                      <a:pt x="36" y="70"/>
                      <a:pt x="36" y="70"/>
                      <a:pt x="37" y="69"/>
                    </a:cubicBezTo>
                    <a:cubicBezTo>
                      <a:pt x="37" y="68"/>
                      <a:pt x="39" y="68"/>
                      <a:pt x="40" y="68"/>
                    </a:cubicBezTo>
                    <a:cubicBezTo>
                      <a:pt x="41" y="68"/>
                      <a:pt x="42" y="67"/>
                      <a:pt x="43" y="67"/>
                    </a:cubicBezTo>
                    <a:cubicBezTo>
                      <a:pt x="44" y="67"/>
                      <a:pt x="44" y="66"/>
                      <a:pt x="45" y="64"/>
                    </a:cubicBezTo>
                    <a:lnTo>
                      <a:pt x="45" y="63"/>
                    </a:lnTo>
                    <a:lnTo>
                      <a:pt x="46" y="62"/>
                    </a:lnTo>
                    <a:cubicBezTo>
                      <a:pt x="46" y="61"/>
                      <a:pt x="46" y="61"/>
                      <a:pt x="47" y="61"/>
                    </a:cubicBezTo>
                    <a:cubicBezTo>
                      <a:pt x="48" y="61"/>
                      <a:pt x="48" y="60"/>
                      <a:pt x="48" y="60"/>
                    </a:cubicBezTo>
                    <a:cubicBezTo>
                      <a:pt x="48" y="59"/>
                      <a:pt x="49" y="59"/>
                      <a:pt x="49" y="58"/>
                    </a:cubicBezTo>
                    <a:cubicBezTo>
                      <a:pt x="50" y="58"/>
                      <a:pt x="52" y="57"/>
                      <a:pt x="52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6"/>
                      <a:pt x="54" y="56"/>
                      <a:pt x="54" y="55"/>
                    </a:cubicBezTo>
                    <a:cubicBezTo>
                      <a:pt x="54" y="54"/>
                      <a:pt x="54" y="54"/>
                      <a:pt x="55" y="54"/>
                    </a:cubicBezTo>
                    <a:lnTo>
                      <a:pt x="56" y="54"/>
                    </a:lnTo>
                    <a:cubicBezTo>
                      <a:pt x="57" y="53"/>
                      <a:pt x="58" y="53"/>
                      <a:pt x="58" y="52"/>
                    </a:cubicBezTo>
                    <a:cubicBezTo>
                      <a:pt x="59" y="52"/>
                      <a:pt x="59" y="51"/>
                      <a:pt x="60" y="51"/>
                    </a:cubicBezTo>
                    <a:lnTo>
                      <a:pt x="61" y="50"/>
                    </a:lnTo>
                    <a:lnTo>
                      <a:pt x="62" y="50"/>
                    </a:lnTo>
                    <a:cubicBezTo>
                      <a:pt x="62" y="49"/>
                      <a:pt x="61" y="49"/>
                      <a:pt x="61" y="49"/>
                    </a:cubicBezTo>
                    <a:lnTo>
                      <a:pt x="61" y="48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0" y="45"/>
                    </a:lnTo>
                    <a:cubicBezTo>
                      <a:pt x="60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60" y="42"/>
                    </a:cubicBezTo>
                    <a:cubicBezTo>
                      <a:pt x="60" y="42"/>
                      <a:pt x="61" y="42"/>
                      <a:pt x="62" y="42"/>
                    </a:cubicBezTo>
                    <a:lnTo>
                      <a:pt x="63" y="42"/>
                    </a:lnTo>
                    <a:cubicBezTo>
                      <a:pt x="64" y="41"/>
                      <a:pt x="65" y="41"/>
                      <a:pt x="65" y="40"/>
                    </a:cubicBezTo>
                    <a:lnTo>
                      <a:pt x="65" y="39"/>
                    </a:lnTo>
                    <a:cubicBezTo>
                      <a:pt x="64" y="39"/>
                      <a:pt x="64" y="39"/>
                      <a:pt x="63" y="39"/>
                    </a:cubicBezTo>
                    <a:cubicBezTo>
                      <a:pt x="63" y="38"/>
                      <a:pt x="63" y="38"/>
                      <a:pt x="63" y="38"/>
                    </a:cubicBezTo>
                    <a:lnTo>
                      <a:pt x="62" y="38"/>
                    </a:lnTo>
                    <a:cubicBezTo>
                      <a:pt x="61" y="38"/>
                      <a:pt x="61" y="37"/>
                      <a:pt x="61" y="37"/>
                    </a:cubicBezTo>
                    <a:lnTo>
                      <a:pt x="60" y="37"/>
                    </a:lnTo>
                    <a:cubicBezTo>
                      <a:pt x="59" y="37"/>
                      <a:pt x="59" y="37"/>
                      <a:pt x="59" y="37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6" y="36"/>
                      <a:pt x="56" y="36"/>
                      <a:pt x="56" y="36"/>
                    </a:cubicBezTo>
                    <a:lnTo>
                      <a:pt x="55" y="36"/>
                    </a:lnTo>
                    <a:cubicBezTo>
                      <a:pt x="55" y="35"/>
                      <a:pt x="55" y="35"/>
                      <a:pt x="55" y="35"/>
                    </a:cubicBezTo>
                    <a:lnTo>
                      <a:pt x="54" y="35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5"/>
                    </a:lnTo>
                    <a:cubicBezTo>
                      <a:pt x="49" y="35"/>
                      <a:pt x="49" y="35"/>
                      <a:pt x="49" y="35"/>
                    </a:cubicBezTo>
                    <a:lnTo>
                      <a:pt x="49" y="34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6" y="33"/>
                    </a:lnTo>
                    <a:cubicBezTo>
                      <a:pt x="46" y="33"/>
                      <a:pt x="45" y="33"/>
                      <a:pt x="45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1"/>
                      <a:pt x="43" y="31"/>
                      <a:pt x="43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6"/>
                      <a:pt x="43" y="26"/>
                      <a:pt x="42" y="25"/>
                    </a:cubicBezTo>
                    <a:cubicBezTo>
                      <a:pt x="41" y="24"/>
                      <a:pt x="40" y="24"/>
                      <a:pt x="40" y="23"/>
                    </a:cubicBezTo>
                    <a:cubicBezTo>
                      <a:pt x="40" y="22"/>
                      <a:pt x="40" y="22"/>
                      <a:pt x="40" y="20"/>
                    </a:cubicBezTo>
                    <a:lnTo>
                      <a:pt x="41" y="20"/>
                    </a:lnTo>
                    <a:lnTo>
                      <a:pt x="41" y="19"/>
                    </a:lnTo>
                    <a:cubicBezTo>
                      <a:pt x="41" y="19"/>
                      <a:pt x="42" y="19"/>
                      <a:pt x="43" y="19"/>
                    </a:cubicBezTo>
                    <a:cubicBezTo>
                      <a:pt x="44" y="18"/>
                      <a:pt x="44" y="18"/>
                      <a:pt x="44" y="17"/>
                    </a:cubicBezTo>
                    <a:cubicBezTo>
                      <a:pt x="44" y="16"/>
                      <a:pt x="43" y="16"/>
                      <a:pt x="43" y="16"/>
                    </a:cubicBezTo>
                    <a:cubicBezTo>
                      <a:pt x="43" y="15"/>
                      <a:pt x="42" y="15"/>
                      <a:pt x="41" y="15"/>
                    </a:cubicBezTo>
                    <a:cubicBezTo>
                      <a:pt x="40" y="15"/>
                      <a:pt x="40" y="15"/>
                      <a:pt x="40" y="15"/>
                    </a:cubicBezTo>
                    <a:lnTo>
                      <a:pt x="39" y="15"/>
                    </a:lnTo>
                    <a:lnTo>
                      <a:pt x="39" y="14"/>
                    </a:lnTo>
                    <a:cubicBezTo>
                      <a:pt x="39" y="14"/>
                      <a:pt x="40" y="13"/>
                      <a:pt x="39" y="13"/>
                    </a:cubicBezTo>
                    <a:cubicBezTo>
                      <a:pt x="38" y="13"/>
                      <a:pt x="38" y="13"/>
                      <a:pt x="38" y="13"/>
                    </a:cubicBezTo>
                    <a:lnTo>
                      <a:pt x="37" y="13"/>
                    </a:lnTo>
                    <a:cubicBezTo>
                      <a:pt x="36" y="13"/>
                      <a:pt x="35" y="13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2" y="11"/>
                    </a:cubicBez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0"/>
                      <a:pt x="27" y="10"/>
                      <a:pt x="27" y="9"/>
                    </a:cubicBezTo>
                    <a:lnTo>
                      <a:pt x="27" y="8"/>
                    </a:lnTo>
                    <a:cubicBezTo>
                      <a:pt x="28" y="8"/>
                      <a:pt x="28" y="8"/>
                      <a:pt x="28" y="8"/>
                    </a:cubicBezTo>
                    <a:lnTo>
                      <a:pt x="28" y="7"/>
                    </a:lnTo>
                    <a:cubicBezTo>
                      <a:pt x="29" y="7"/>
                      <a:pt x="29" y="7"/>
                      <a:pt x="29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1" y="5"/>
                      <a:pt x="32" y="5"/>
                    </a:cubicBezTo>
                    <a:cubicBezTo>
                      <a:pt x="33" y="4"/>
                      <a:pt x="34" y="4"/>
                      <a:pt x="35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lnTo>
                      <a:pt x="38" y="4"/>
                    </a:lnTo>
                    <a:cubicBezTo>
                      <a:pt x="40" y="4"/>
                      <a:pt x="41" y="3"/>
                      <a:pt x="43" y="3"/>
                    </a:cubicBezTo>
                    <a:lnTo>
                      <a:pt x="43" y="2"/>
                    </a:lnTo>
                    <a:lnTo>
                      <a:pt x="44" y="2"/>
                    </a:lnTo>
                    <a:lnTo>
                      <a:pt x="44" y="1"/>
                    </a:lnTo>
                    <a:lnTo>
                      <a:pt x="45" y="1"/>
                    </a:lnTo>
                    <a:cubicBezTo>
                      <a:pt x="45" y="1"/>
                      <a:pt x="45" y="0"/>
                      <a:pt x="46" y="0"/>
                    </a:cubicBezTo>
                    <a:lnTo>
                      <a:pt x="47" y="0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7" y="1"/>
                    </a:lnTo>
                    <a:cubicBezTo>
                      <a:pt x="48" y="1"/>
                      <a:pt x="48" y="1"/>
                      <a:pt x="48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50" y="0"/>
                      <a:pt x="51" y="0"/>
                    </a:cubicBezTo>
                    <a:cubicBezTo>
                      <a:pt x="52" y="0"/>
                      <a:pt x="53" y="0"/>
                      <a:pt x="53" y="0"/>
                    </a:cubicBezTo>
                    <a:lnTo>
                      <a:pt x="54" y="0"/>
                    </a:lnTo>
                    <a:cubicBezTo>
                      <a:pt x="55" y="0"/>
                      <a:pt x="56" y="0"/>
                      <a:pt x="56" y="0"/>
                    </a:cubicBezTo>
                    <a:lnTo>
                      <a:pt x="57" y="1"/>
                    </a:lnTo>
                    <a:lnTo>
                      <a:pt x="58" y="1"/>
                    </a:lnTo>
                    <a:cubicBezTo>
                      <a:pt x="58" y="1"/>
                      <a:pt x="58" y="2"/>
                      <a:pt x="59" y="2"/>
                    </a:cubicBezTo>
                    <a:cubicBezTo>
                      <a:pt x="59" y="3"/>
                      <a:pt x="60" y="3"/>
                      <a:pt x="60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2" y="4"/>
                      <a:pt x="62" y="5"/>
                    </a:cubicBezTo>
                    <a:lnTo>
                      <a:pt x="63" y="5"/>
                    </a:lnTo>
                    <a:cubicBezTo>
                      <a:pt x="63" y="6"/>
                      <a:pt x="63" y="6"/>
                      <a:pt x="63" y="6"/>
                    </a:cubicBezTo>
                    <a:cubicBezTo>
                      <a:pt x="64" y="6"/>
                      <a:pt x="63" y="6"/>
                      <a:pt x="63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1" y="7"/>
                      <a:pt x="61" y="8"/>
                      <a:pt x="61" y="9"/>
                    </a:cubicBezTo>
                    <a:lnTo>
                      <a:pt x="62" y="9"/>
                    </a:lnTo>
                    <a:cubicBezTo>
                      <a:pt x="63" y="10"/>
                      <a:pt x="63" y="10"/>
                      <a:pt x="63" y="10"/>
                    </a:cubicBezTo>
                    <a:lnTo>
                      <a:pt x="64" y="10"/>
                    </a:lnTo>
                    <a:lnTo>
                      <a:pt x="65" y="11"/>
                    </a:lnTo>
                    <a:cubicBezTo>
                      <a:pt x="66" y="11"/>
                      <a:pt x="66" y="11"/>
                      <a:pt x="66" y="11"/>
                    </a:cubicBezTo>
                    <a:cubicBezTo>
                      <a:pt x="67" y="11"/>
                      <a:pt x="67" y="11"/>
                      <a:pt x="68" y="11"/>
                    </a:cubicBezTo>
                    <a:cubicBezTo>
                      <a:pt x="69" y="10"/>
                      <a:pt x="70" y="10"/>
                      <a:pt x="70" y="10"/>
                    </a:cubicBezTo>
                    <a:lnTo>
                      <a:pt x="71" y="10"/>
                    </a:lnTo>
                    <a:cubicBezTo>
                      <a:pt x="73" y="10"/>
                      <a:pt x="74" y="11"/>
                      <a:pt x="75" y="12"/>
                    </a:cubicBezTo>
                    <a:lnTo>
                      <a:pt x="75" y="13"/>
                    </a:lnTo>
                    <a:lnTo>
                      <a:pt x="76" y="13"/>
                    </a:lnTo>
                    <a:cubicBezTo>
                      <a:pt x="76" y="13"/>
                      <a:pt x="77" y="14"/>
                      <a:pt x="79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1" y="13"/>
                      <a:pt x="81" y="13"/>
                      <a:pt x="81" y="13"/>
                    </a:cubicBezTo>
                    <a:lnTo>
                      <a:pt x="82" y="13"/>
                    </a:lnTo>
                    <a:lnTo>
                      <a:pt x="83" y="13"/>
                    </a:lnTo>
                    <a:lnTo>
                      <a:pt x="84" y="13"/>
                    </a:lnTo>
                    <a:cubicBezTo>
                      <a:pt x="85" y="13"/>
                      <a:pt x="85" y="13"/>
                      <a:pt x="86" y="13"/>
                    </a:cubicBezTo>
                    <a:cubicBezTo>
                      <a:pt x="87" y="13"/>
                      <a:pt x="88" y="13"/>
                      <a:pt x="89" y="13"/>
                    </a:cubicBezTo>
                    <a:cubicBezTo>
                      <a:pt x="91" y="13"/>
                      <a:pt x="92" y="13"/>
                      <a:pt x="92" y="14"/>
                    </a:cubicBezTo>
                    <a:cubicBezTo>
                      <a:pt x="93" y="14"/>
                      <a:pt x="93" y="15"/>
                      <a:pt x="93" y="15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7"/>
                      <a:pt x="94" y="18"/>
                      <a:pt x="95" y="19"/>
                    </a:cubicBezTo>
                    <a:cubicBezTo>
                      <a:pt x="96" y="19"/>
                      <a:pt x="96" y="19"/>
                      <a:pt x="96" y="19"/>
                    </a:cubicBezTo>
                    <a:lnTo>
                      <a:pt x="97" y="20"/>
                    </a:lnTo>
                    <a:lnTo>
                      <a:pt x="98" y="20"/>
                    </a:lnTo>
                    <a:lnTo>
                      <a:pt x="99" y="20"/>
                    </a:lnTo>
                    <a:cubicBezTo>
                      <a:pt x="100" y="20"/>
                      <a:pt x="100" y="20"/>
                      <a:pt x="101" y="21"/>
                    </a:cubicBezTo>
                    <a:cubicBezTo>
                      <a:pt x="101" y="22"/>
                      <a:pt x="102" y="22"/>
                      <a:pt x="104" y="22"/>
                    </a:cubicBezTo>
                    <a:lnTo>
                      <a:pt x="105" y="22"/>
                    </a:lnTo>
                    <a:lnTo>
                      <a:pt x="105" y="23"/>
                    </a:lnTo>
                    <a:cubicBezTo>
                      <a:pt x="106" y="23"/>
                      <a:pt x="106" y="23"/>
                      <a:pt x="106" y="23"/>
                    </a:cubicBezTo>
                    <a:lnTo>
                      <a:pt x="106" y="24"/>
                    </a:lnTo>
                    <a:lnTo>
                      <a:pt x="105" y="24"/>
                    </a:lnTo>
                    <a:lnTo>
                      <a:pt x="104" y="24"/>
                    </a:lnTo>
                    <a:cubicBezTo>
                      <a:pt x="103" y="24"/>
                      <a:pt x="103" y="24"/>
                      <a:pt x="103" y="24"/>
                    </a:cubicBezTo>
                    <a:lnTo>
                      <a:pt x="102" y="24"/>
                    </a:lnTo>
                    <a:lnTo>
                      <a:pt x="101" y="24"/>
                    </a:lnTo>
                    <a:lnTo>
                      <a:pt x="100" y="24"/>
                    </a:lnTo>
                    <a:lnTo>
                      <a:pt x="99" y="24"/>
                    </a:lnTo>
                    <a:cubicBezTo>
                      <a:pt x="98" y="25"/>
                      <a:pt x="98" y="25"/>
                      <a:pt x="99" y="26"/>
                    </a:cubicBezTo>
                    <a:cubicBezTo>
                      <a:pt x="99" y="26"/>
                      <a:pt x="100" y="26"/>
                      <a:pt x="100" y="27"/>
                    </a:cubicBezTo>
                    <a:cubicBezTo>
                      <a:pt x="101" y="27"/>
                      <a:pt x="101" y="28"/>
                      <a:pt x="101" y="28"/>
                    </a:cubicBezTo>
                    <a:lnTo>
                      <a:pt x="101" y="29"/>
                    </a:lnTo>
                    <a:cubicBezTo>
                      <a:pt x="101" y="29"/>
                      <a:pt x="101" y="30"/>
                      <a:pt x="103" y="31"/>
                    </a:cubicBezTo>
                    <a:lnTo>
                      <a:pt x="104" y="31"/>
                    </a:lnTo>
                    <a:lnTo>
                      <a:pt x="105" y="31"/>
                    </a:lnTo>
                    <a:lnTo>
                      <a:pt x="105" y="32"/>
                    </a:ln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4"/>
                      <a:pt x="106" y="34"/>
                      <a:pt x="107" y="34"/>
                    </a:cubicBezTo>
                    <a:cubicBezTo>
                      <a:pt x="107" y="35"/>
                      <a:pt x="108" y="35"/>
                      <a:pt x="108" y="35"/>
                    </a:cubicBezTo>
                    <a:lnTo>
                      <a:pt x="108" y="36"/>
                    </a:lnTo>
                    <a:cubicBezTo>
                      <a:pt x="107" y="37"/>
                      <a:pt x="107" y="38"/>
                      <a:pt x="106" y="38"/>
                    </a:cubicBezTo>
                    <a:cubicBezTo>
                      <a:pt x="105" y="38"/>
                      <a:pt x="104" y="37"/>
                      <a:pt x="103" y="37"/>
                    </a:cubicBezTo>
                    <a:cubicBezTo>
                      <a:pt x="102" y="36"/>
                      <a:pt x="101" y="35"/>
                      <a:pt x="100" y="35"/>
                    </a:cubicBezTo>
                    <a:cubicBezTo>
                      <a:pt x="98" y="35"/>
                      <a:pt x="98" y="36"/>
                      <a:pt x="98" y="37"/>
                    </a:cubicBezTo>
                    <a:cubicBezTo>
                      <a:pt x="98" y="37"/>
                      <a:pt x="98" y="38"/>
                      <a:pt x="98" y="39"/>
                    </a:cubicBezTo>
                    <a:cubicBezTo>
                      <a:pt x="98" y="39"/>
                      <a:pt x="99" y="40"/>
                      <a:pt x="100" y="40"/>
                    </a:cubicBezTo>
                    <a:lnTo>
                      <a:pt x="101" y="40"/>
                    </a:lnTo>
                    <a:lnTo>
                      <a:pt x="102" y="40"/>
                    </a:lnTo>
                    <a:lnTo>
                      <a:pt x="103" y="40"/>
                    </a:lnTo>
                    <a:cubicBezTo>
                      <a:pt x="104" y="40"/>
                      <a:pt x="104" y="40"/>
                      <a:pt x="104" y="41"/>
                    </a:cubicBezTo>
                    <a:lnTo>
                      <a:pt x="105" y="42"/>
                    </a:lnTo>
                    <a:cubicBezTo>
                      <a:pt x="105" y="43"/>
                      <a:pt x="105" y="43"/>
                      <a:pt x="105" y="44"/>
                    </a:cubicBezTo>
                    <a:lnTo>
                      <a:pt x="105" y="45"/>
                    </a:lnTo>
                    <a:cubicBezTo>
                      <a:pt x="106" y="46"/>
                      <a:pt x="106" y="46"/>
                      <a:pt x="107" y="46"/>
                    </a:cubicBezTo>
                    <a:lnTo>
                      <a:pt x="108" y="46"/>
                    </a:lnTo>
                    <a:lnTo>
                      <a:pt x="109" y="46"/>
                    </a:lnTo>
                    <a:cubicBezTo>
                      <a:pt x="110" y="47"/>
                      <a:pt x="110" y="47"/>
                      <a:pt x="111" y="48"/>
                    </a:cubicBezTo>
                    <a:lnTo>
                      <a:pt x="112" y="48"/>
                    </a:lnTo>
                    <a:cubicBezTo>
                      <a:pt x="113" y="49"/>
                      <a:pt x="114" y="50"/>
                      <a:pt x="115" y="5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9"/>
                      <a:pt x="117" y="49"/>
                      <a:pt x="117" y="49"/>
                    </a:cubicBezTo>
                    <a:lnTo>
                      <a:pt x="118" y="49"/>
                    </a:lnTo>
                    <a:lnTo>
                      <a:pt x="119" y="50"/>
                    </a:lnTo>
                    <a:cubicBezTo>
                      <a:pt x="120" y="50"/>
                      <a:pt x="120" y="50"/>
                      <a:pt x="121" y="50"/>
                    </a:cubicBezTo>
                    <a:cubicBezTo>
                      <a:pt x="121" y="51"/>
                      <a:pt x="121" y="51"/>
                      <a:pt x="121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2"/>
                      <a:pt x="123" y="53"/>
                      <a:pt x="124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6" y="53"/>
                      <a:pt x="126" y="53"/>
                      <a:pt x="127" y="53"/>
                    </a:cubicBezTo>
                    <a:cubicBezTo>
                      <a:pt x="128" y="53"/>
                      <a:pt x="128" y="54"/>
                      <a:pt x="128" y="54"/>
                    </a:cubicBezTo>
                    <a:cubicBezTo>
                      <a:pt x="129" y="54"/>
                      <a:pt x="130" y="54"/>
                      <a:pt x="131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29" y="56"/>
                      <a:pt x="128" y="57"/>
                      <a:pt x="128" y="58"/>
                    </a:cubicBezTo>
                    <a:cubicBezTo>
                      <a:pt x="128" y="59"/>
                      <a:pt x="127" y="60"/>
                      <a:pt x="127" y="61"/>
                    </a:cubicBezTo>
                    <a:cubicBezTo>
                      <a:pt x="126" y="61"/>
                      <a:pt x="126" y="62"/>
                      <a:pt x="126" y="62"/>
                    </a:cubicBezTo>
                    <a:cubicBezTo>
                      <a:pt x="126" y="63"/>
                      <a:pt x="126" y="63"/>
                      <a:pt x="125" y="64"/>
                    </a:cubicBezTo>
                    <a:cubicBezTo>
                      <a:pt x="125" y="64"/>
                      <a:pt x="124" y="64"/>
                      <a:pt x="124" y="65"/>
                    </a:cubicBezTo>
                    <a:cubicBezTo>
                      <a:pt x="125" y="66"/>
                      <a:pt x="127" y="67"/>
                      <a:pt x="129" y="68"/>
                    </a:cubicBezTo>
                    <a:lnTo>
                      <a:pt x="130" y="68"/>
                    </a:lnTo>
                    <a:cubicBezTo>
                      <a:pt x="131" y="68"/>
                      <a:pt x="132" y="68"/>
                      <a:pt x="133" y="68"/>
                    </a:cubicBezTo>
                    <a:cubicBezTo>
                      <a:pt x="134" y="69"/>
                      <a:pt x="134" y="69"/>
                      <a:pt x="135" y="70"/>
                    </a:cubicBezTo>
                    <a:lnTo>
                      <a:pt x="136" y="70"/>
                    </a:lnTo>
                    <a:cubicBezTo>
                      <a:pt x="137" y="71"/>
                      <a:pt x="137" y="71"/>
                      <a:pt x="138" y="71"/>
                    </a:cubicBezTo>
                    <a:cubicBezTo>
                      <a:pt x="138" y="71"/>
                      <a:pt x="139" y="71"/>
                      <a:pt x="140" y="72"/>
                    </a:cubicBezTo>
                    <a:cubicBezTo>
                      <a:pt x="141" y="73"/>
                      <a:pt x="142" y="73"/>
                      <a:pt x="142" y="74"/>
                    </a:cubicBezTo>
                    <a:cubicBezTo>
                      <a:pt x="143" y="74"/>
                      <a:pt x="144" y="74"/>
                      <a:pt x="144" y="74"/>
                    </a:cubicBezTo>
                    <a:cubicBezTo>
                      <a:pt x="145" y="74"/>
                      <a:pt x="145" y="74"/>
                      <a:pt x="145" y="74"/>
                    </a:cubicBezTo>
                    <a:lnTo>
                      <a:pt x="146" y="74"/>
                    </a:lnTo>
                    <a:cubicBezTo>
                      <a:pt x="147" y="74"/>
                      <a:pt x="148" y="74"/>
                      <a:pt x="148" y="74"/>
                    </a:cubicBezTo>
                    <a:lnTo>
                      <a:pt x="149" y="74"/>
                    </a:lnTo>
                    <a:lnTo>
                      <a:pt x="150" y="74"/>
                    </a:lnTo>
                    <a:lnTo>
                      <a:pt x="151" y="74"/>
                    </a:lnTo>
                    <a:cubicBezTo>
                      <a:pt x="151" y="74"/>
                      <a:pt x="152" y="74"/>
                      <a:pt x="153" y="74"/>
                    </a:cubicBezTo>
                    <a:cubicBezTo>
                      <a:pt x="153" y="75"/>
                      <a:pt x="153" y="75"/>
                      <a:pt x="154" y="75"/>
                    </a:cubicBezTo>
                    <a:lnTo>
                      <a:pt x="155" y="75"/>
                    </a:lnTo>
                    <a:cubicBezTo>
                      <a:pt x="156" y="75"/>
                      <a:pt x="156" y="75"/>
                      <a:pt x="156" y="75"/>
                    </a:cubicBezTo>
                    <a:lnTo>
                      <a:pt x="157" y="75"/>
                    </a:lnTo>
                    <a:cubicBezTo>
                      <a:pt x="157" y="76"/>
                      <a:pt x="158" y="76"/>
                      <a:pt x="158" y="76"/>
                    </a:cubicBezTo>
                    <a:cubicBezTo>
                      <a:pt x="158" y="76"/>
                      <a:pt x="159" y="76"/>
                      <a:pt x="159" y="77"/>
                    </a:cubicBezTo>
                    <a:cubicBezTo>
                      <a:pt x="160" y="78"/>
                      <a:pt x="161" y="78"/>
                      <a:pt x="162" y="78"/>
                    </a:cubicBezTo>
                    <a:lnTo>
                      <a:pt x="163" y="78"/>
                    </a:lnTo>
                    <a:lnTo>
                      <a:pt x="164" y="78"/>
                    </a:lnTo>
                    <a:cubicBezTo>
                      <a:pt x="164" y="77"/>
                      <a:pt x="164" y="77"/>
                      <a:pt x="165" y="77"/>
                    </a:cubicBezTo>
                    <a:lnTo>
                      <a:pt x="166" y="77"/>
                    </a:lnTo>
                    <a:lnTo>
                      <a:pt x="167" y="77"/>
                    </a:lnTo>
                    <a:cubicBezTo>
                      <a:pt x="168" y="77"/>
                      <a:pt x="170" y="77"/>
                      <a:pt x="171" y="77"/>
                    </a:cubicBezTo>
                    <a:lnTo>
                      <a:pt x="172" y="77"/>
                    </a:lnTo>
                    <a:lnTo>
                      <a:pt x="173" y="77"/>
                    </a:lnTo>
                    <a:lnTo>
                      <a:pt x="174" y="77"/>
                    </a:lnTo>
                    <a:lnTo>
                      <a:pt x="175" y="77"/>
                    </a:lnTo>
                    <a:lnTo>
                      <a:pt x="176" y="77"/>
                    </a:lnTo>
                    <a:lnTo>
                      <a:pt x="177" y="77"/>
                    </a:lnTo>
                    <a:lnTo>
                      <a:pt x="177" y="78"/>
                    </a:lnTo>
                    <a:cubicBezTo>
                      <a:pt x="178" y="78"/>
                      <a:pt x="179" y="80"/>
                      <a:pt x="180" y="81"/>
                    </a:cubicBezTo>
                    <a:cubicBezTo>
                      <a:pt x="181" y="81"/>
                      <a:pt x="181" y="81"/>
                      <a:pt x="181" y="81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0"/>
                      <a:pt x="185" y="80"/>
                    </a:cubicBezTo>
                    <a:cubicBezTo>
                      <a:pt x="186" y="80"/>
                      <a:pt x="186" y="81"/>
                      <a:pt x="186" y="81"/>
                    </a:cubicBezTo>
                    <a:lnTo>
                      <a:pt x="187" y="81"/>
                    </a:lnTo>
                    <a:cubicBezTo>
                      <a:pt x="188" y="81"/>
                      <a:pt x="188" y="81"/>
                      <a:pt x="189" y="81"/>
                    </a:cubicBezTo>
                    <a:lnTo>
                      <a:pt x="191" y="81"/>
                    </a:lnTo>
                    <a:cubicBezTo>
                      <a:pt x="191" y="82"/>
                      <a:pt x="191" y="83"/>
                      <a:pt x="192" y="83"/>
                    </a:cubicBezTo>
                    <a:cubicBezTo>
                      <a:pt x="192" y="83"/>
                      <a:pt x="193" y="83"/>
                      <a:pt x="194" y="83"/>
                    </a:cubicBezTo>
                    <a:lnTo>
                      <a:pt x="195" y="83"/>
                    </a:lnTo>
                    <a:cubicBezTo>
                      <a:pt x="197" y="83"/>
                      <a:pt x="197" y="83"/>
                      <a:pt x="198" y="83"/>
                    </a:cubicBezTo>
                    <a:lnTo>
                      <a:pt x="199" y="83"/>
                    </a:lnTo>
                    <a:lnTo>
                      <a:pt x="200" y="84"/>
                    </a:lnTo>
                    <a:cubicBezTo>
                      <a:pt x="202" y="84"/>
                      <a:pt x="203" y="84"/>
                      <a:pt x="204" y="84"/>
                    </a:cubicBezTo>
                    <a:lnTo>
                      <a:pt x="205" y="84"/>
                    </a:lnTo>
                    <a:lnTo>
                      <a:pt x="206" y="84"/>
                    </a:lnTo>
                    <a:cubicBezTo>
                      <a:pt x="207" y="84"/>
                      <a:pt x="208" y="84"/>
                      <a:pt x="209" y="84"/>
                    </a:cubicBezTo>
                    <a:lnTo>
                      <a:pt x="210" y="84"/>
                    </a:lnTo>
                    <a:lnTo>
                      <a:pt x="211" y="84"/>
                    </a:lnTo>
                    <a:cubicBezTo>
                      <a:pt x="212" y="84"/>
                      <a:pt x="213" y="84"/>
                      <a:pt x="214" y="84"/>
                    </a:cubicBezTo>
                    <a:lnTo>
                      <a:pt x="215" y="84"/>
                    </a:lnTo>
                    <a:cubicBezTo>
                      <a:pt x="217" y="84"/>
                      <a:pt x="218" y="83"/>
                      <a:pt x="218" y="82"/>
                    </a:cubicBezTo>
                    <a:cubicBezTo>
                      <a:pt x="218" y="80"/>
                      <a:pt x="217" y="79"/>
                      <a:pt x="216" y="78"/>
                    </a:cubicBezTo>
                    <a:cubicBezTo>
                      <a:pt x="216" y="78"/>
                      <a:pt x="215" y="77"/>
                      <a:pt x="215" y="76"/>
                    </a:cubicBezTo>
                    <a:cubicBezTo>
                      <a:pt x="215" y="74"/>
                      <a:pt x="216" y="73"/>
                      <a:pt x="218" y="71"/>
                    </a:cubicBezTo>
                    <a:cubicBezTo>
                      <a:pt x="219" y="71"/>
                      <a:pt x="220" y="71"/>
                      <a:pt x="220" y="71"/>
                    </a:cubicBezTo>
                    <a:lnTo>
                      <a:pt x="221" y="71"/>
                    </a:lnTo>
                    <a:lnTo>
                      <a:pt x="222" y="71"/>
                    </a:lnTo>
                    <a:cubicBezTo>
                      <a:pt x="223" y="71"/>
                      <a:pt x="223" y="71"/>
                      <a:pt x="223" y="71"/>
                    </a:cubicBezTo>
                    <a:cubicBezTo>
                      <a:pt x="224" y="72"/>
                      <a:pt x="224" y="72"/>
                      <a:pt x="224" y="73"/>
                    </a:cubicBezTo>
                    <a:lnTo>
                      <a:pt x="223" y="73"/>
                    </a:lnTo>
                    <a:cubicBezTo>
                      <a:pt x="223" y="74"/>
                      <a:pt x="223" y="74"/>
                      <a:pt x="224" y="75"/>
                    </a:cubicBezTo>
                    <a:cubicBezTo>
                      <a:pt x="224" y="75"/>
                      <a:pt x="225" y="75"/>
                      <a:pt x="226" y="75"/>
                    </a:cubicBezTo>
                    <a:cubicBezTo>
                      <a:pt x="227" y="75"/>
                      <a:pt x="227" y="75"/>
                      <a:pt x="227" y="75"/>
                    </a:cubicBezTo>
                    <a:cubicBezTo>
                      <a:pt x="227" y="76"/>
                      <a:pt x="227" y="76"/>
                      <a:pt x="227" y="76"/>
                    </a:cubicBezTo>
                    <a:cubicBezTo>
                      <a:pt x="227" y="76"/>
                      <a:pt x="226" y="77"/>
                      <a:pt x="225" y="77"/>
                    </a:cubicBezTo>
                    <a:cubicBezTo>
                      <a:pt x="227" y="79"/>
                      <a:pt x="228" y="79"/>
                      <a:pt x="230" y="80"/>
                    </a:cubicBezTo>
                    <a:cubicBezTo>
                      <a:pt x="232" y="81"/>
                      <a:pt x="234" y="81"/>
                      <a:pt x="236" y="81"/>
                    </a:cubicBezTo>
                    <a:cubicBezTo>
                      <a:pt x="237" y="81"/>
                      <a:pt x="237" y="81"/>
                      <a:pt x="237" y="81"/>
                    </a:cubicBezTo>
                    <a:cubicBezTo>
                      <a:pt x="238" y="81"/>
                      <a:pt x="239" y="81"/>
                      <a:pt x="240" y="80"/>
                    </a:cubicBezTo>
                    <a:cubicBezTo>
                      <a:pt x="241" y="80"/>
                      <a:pt x="242" y="80"/>
                      <a:pt x="243" y="80"/>
                    </a:cubicBezTo>
                    <a:cubicBezTo>
                      <a:pt x="245" y="80"/>
                      <a:pt x="245" y="80"/>
                      <a:pt x="247" y="81"/>
                    </a:cubicBezTo>
                    <a:cubicBezTo>
                      <a:pt x="247" y="81"/>
                      <a:pt x="248" y="81"/>
                      <a:pt x="249" y="81"/>
                    </a:cubicBezTo>
                    <a:cubicBezTo>
                      <a:pt x="249" y="81"/>
                      <a:pt x="250" y="81"/>
                      <a:pt x="251" y="81"/>
                    </a:cubicBezTo>
                    <a:cubicBezTo>
                      <a:pt x="252" y="81"/>
                      <a:pt x="253" y="81"/>
                      <a:pt x="254" y="81"/>
                    </a:cubicBezTo>
                    <a:cubicBezTo>
                      <a:pt x="255" y="81"/>
                      <a:pt x="255" y="80"/>
                      <a:pt x="256" y="80"/>
                    </a:cubicBezTo>
                    <a:cubicBezTo>
                      <a:pt x="257" y="80"/>
                      <a:pt x="259" y="80"/>
                      <a:pt x="260" y="80"/>
                    </a:cubicBezTo>
                    <a:cubicBezTo>
                      <a:pt x="262" y="79"/>
                      <a:pt x="263" y="78"/>
                      <a:pt x="262" y="77"/>
                    </a:cubicBezTo>
                    <a:cubicBezTo>
                      <a:pt x="261" y="76"/>
                      <a:pt x="259" y="75"/>
                      <a:pt x="257" y="75"/>
                    </a:cubicBezTo>
                    <a:cubicBezTo>
                      <a:pt x="255" y="75"/>
                      <a:pt x="254" y="74"/>
                      <a:pt x="254" y="73"/>
                    </a:cubicBezTo>
                    <a:cubicBezTo>
                      <a:pt x="254" y="72"/>
                      <a:pt x="254" y="72"/>
                      <a:pt x="254" y="71"/>
                    </a:cubicBezTo>
                    <a:cubicBezTo>
                      <a:pt x="255" y="71"/>
                      <a:pt x="255" y="71"/>
                      <a:pt x="255" y="71"/>
                    </a:cubicBezTo>
                    <a:cubicBezTo>
                      <a:pt x="256" y="71"/>
                      <a:pt x="257" y="72"/>
                      <a:pt x="257" y="72"/>
                    </a:cubicBezTo>
                    <a:cubicBezTo>
                      <a:pt x="258" y="72"/>
                      <a:pt x="258" y="72"/>
                      <a:pt x="259" y="72"/>
                    </a:cubicBezTo>
                    <a:cubicBezTo>
                      <a:pt x="259" y="72"/>
                      <a:pt x="260" y="72"/>
                      <a:pt x="261" y="72"/>
                    </a:cubicBezTo>
                    <a:cubicBezTo>
                      <a:pt x="262" y="72"/>
                      <a:pt x="262" y="71"/>
                      <a:pt x="263" y="71"/>
                    </a:cubicBezTo>
                    <a:lnTo>
                      <a:pt x="264" y="71"/>
                    </a:lnTo>
                    <a:cubicBezTo>
                      <a:pt x="265" y="71"/>
                      <a:pt x="265" y="71"/>
                      <a:pt x="266" y="71"/>
                    </a:cubicBezTo>
                    <a:cubicBezTo>
                      <a:pt x="266" y="70"/>
                      <a:pt x="266" y="70"/>
                      <a:pt x="266" y="70"/>
                    </a:cubicBezTo>
                    <a:lnTo>
                      <a:pt x="267" y="70"/>
                    </a:lnTo>
                    <a:lnTo>
                      <a:pt x="267" y="69"/>
                    </a:lnTo>
                    <a:lnTo>
                      <a:pt x="268" y="68"/>
                    </a:lnTo>
                    <a:lnTo>
                      <a:pt x="269" y="68"/>
                    </a:lnTo>
                    <a:lnTo>
                      <a:pt x="270" y="68"/>
                    </a:lnTo>
                    <a:cubicBezTo>
                      <a:pt x="270" y="67"/>
                      <a:pt x="270" y="67"/>
                      <a:pt x="271" y="67"/>
                    </a:cubicBezTo>
                    <a:cubicBezTo>
                      <a:pt x="271" y="66"/>
                      <a:pt x="271" y="66"/>
                      <a:pt x="271" y="66"/>
                    </a:cubicBezTo>
                    <a:lnTo>
                      <a:pt x="273" y="66"/>
                    </a:lnTo>
                    <a:lnTo>
                      <a:pt x="271" y="66"/>
                    </a:lnTo>
                    <a:lnTo>
                      <a:pt x="272" y="66"/>
                    </a:lnTo>
                    <a:lnTo>
                      <a:pt x="272" y="65"/>
                    </a:lnTo>
                    <a:lnTo>
                      <a:pt x="273" y="64"/>
                    </a:lnTo>
                    <a:lnTo>
                      <a:pt x="274" y="64"/>
                    </a:lnTo>
                    <a:cubicBezTo>
                      <a:pt x="275" y="64"/>
                      <a:pt x="276" y="64"/>
                      <a:pt x="276" y="64"/>
                    </a:cubicBezTo>
                    <a:cubicBezTo>
                      <a:pt x="277" y="64"/>
                      <a:pt x="278" y="64"/>
                      <a:pt x="279" y="63"/>
                    </a:cubicBezTo>
                    <a:lnTo>
                      <a:pt x="279" y="62"/>
                    </a:lnTo>
                    <a:lnTo>
                      <a:pt x="280" y="61"/>
                    </a:lnTo>
                    <a:cubicBezTo>
                      <a:pt x="281" y="61"/>
                      <a:pt x="281" y="61"/>
                      <a:pt x="282" y="61"/>
                    </a:cubicBezTo>
                    <a:lnTo>
                      <a:pt x="283" y="61"/>
                    </a:lnTo>
                    <a:cubicBezTo>
                      <a:pt x="283" y="60"/>
                      <a:pt x="284" y="60"/>
                      <a:pt x="284" y="60"/>
                    </a:cubicBezTo>
                    <a:cubicBezTo>
                      <a:pt x="285" y="59"/>
                      <a:pt x="285" y="59"/>
                      <a:pt x="286" y="59"/>
                    </a:cubicBezTo>
                    <a:cubicBezTo>
                      <a:pt x="287" y="59"/>
                      <a:pt x="287" y="59"/>
                      <a:pt x="287" y="60"/>
                    </a:cubicBezTo>
                    <a:lnTo>
                      <a:pt x="288" y="60"/>
                    </a:lnTo>
                    <a:cubicBezTo>
                      <a:pt x="288" y="61"/>
                      <a:pt x="289" y="61"/>
                      <a:pt x="289" y="61"/>
                    </a:cubicBezTo>
                    <a:lnTo>
                      <a:pt x="290" y="61"/>
                    </a:lnTo>
                    <a:cubicBezTo>
                      <a:pt x="291" y="61"/>
                      <a:pt x="291" y="61"/>
                      <a:pt x="291" y="61"/>
                    </a:cubicBezTo>
                    <a:cubicBezTo>
                      <a:pt x="292" y="61"/>
                      <a:pt x="293" y="61"/>
                      <a:pt x="293" y="61"/>
                    </a:cubicBezTo>
                    <a:cubicBezTo>
                      <a:pt x="294" y="61"/>
                      <a:pt x="294" y="61"/>
                      <a:pt x="294" y="61"/>
                    </a:cubicBezTo>
                    <a:cubicBezTo>
                      <a:pt x="295" y="61"/>
                      <a:pt x="296" y="61"/>
                      <a:pt x="297" y="61"/>
                    </a:cubicBezTo>
                    <a:cubicBezTo>
                      <a:pt x="297" y="60"/>
                      <a:pt x="297" y="60"/>
                      <a:pt x="297" y="60"/>
                    </a:cubicBezTo>
                    <a:lnTo>
                      <a:pt x="297" y="59"/>
                    </a:lnTo>
                    <a:cubicBezTo>
                      <a:pt x="298" y="59"/>
                      <a:pt x="298" y="59"/>
                      <a:pt x="298" y="59"/>
                    </a:cubicBezTo>
                    <a:cubicBezTo>
                      <a:pt x="299" y="59"/>
                      <a:pt x="299" y="59"/>
                      <a:pt x="300" y="59"/>
                    </a:cubicBezTo>
                    <a:lnTo>
                      <a:pt x="301" y="59"/>
                    </a:lnTo>
                    <a:cubicBezTo>
                      <a:pt x="302" y="59"/>
                      <a:pt x="302" y="59"/>
                      <a:pt x="303" y="59"/>
                    </a:cubicBezTo>
                    <a:cubicBezTo>
                      <a:pt x="304" y="60"/>
                      <a:pt x="304" y="61"/>
                      <a:pt x="303" y="61"/>
                    </a:cubicBezTo>
                    <a:cubicBezTo>
                      <a:pt x="304" y="62"/>
                      <a:pt x="304" y="62"/>
                      <a:pt x="305" y="62"/>
                    </a:cubicBezTo>
                    <a:lnTo>
                      <a:pt x="306" y="62"/>
                    </a:lnTo>
                    <a:lnTo>
                      <a:pt x="307" y="62"/>
                    </a:lnTo>
                    <a:cubicBezTo>
                      <a:pt x="307" y="62"/>
                      <a:pt x="308" y="62"/>
                      <a:pt x="308" y="63"/>
                    </a:cubicBezTo>
                    <a:cubicBezTo>
                      <a:pt x="308" y="64"/>
                      <a:pt x="308" y="64"/>
                      <a:pt x="308" y="64"/>
                    </a:cubicBezTo>
                    <a:lnTo>
                      <a:pt x="307" y="64"/>
                    </a:lnTo>
                    <a:cubicBezTo>
                      <a:pt x="307" y="64"/>
                      <a:pt x="307" y="65"/>
                      <a:pt x="307" y="66"/>
                    </a:cubicBezTo>
                    <a:lnTo>
                      <a:pt x="307" y="67"/>
                    </a:lnTo>
                    <a:cubicBezTo>
                      <a:pt x="308" y="67"/>
                      <a:pt x="308" y="67"/>
                      <a:pt x="308" y="67"/>
                    </a:cubicBezTo>
                    <a:lnTo>
                      <a:pt x="309" y="66"/>
                    </a:lnTo>
                    <a:lnTo>
                      <a:pt x="310" y="65"/>
                    </a:lnTo>
                    <a:cubicBezTo>
                      <a:pt x="311" y="65"/>
                      <a:pt x="311" y="66"/>
                      <a:pt x="311" y="66"/>
                    </a:cubicBezTo>
                    <a:cubicBezTo>
                      <a:pt x="312" y="66"/>
                      <a:pt x="312" y="67"/>
                      <a:pt x="312" y="67"/>
                    </a:cubicBezTo>
                    <a:cubicBezTo>
                      <a:pt x="313" y="67"/>
                      <a:pt x="313" y="67"/>
                      <a:pt x="314" y="67"/>
                    </a:cubicBezTo>
                    <a:cubicBezTo>
                      <a:pt x="315" y="67"/>
                      <a:pt x="315" y="68"/>
                      <a:pt x="316" y="68"/>
                    </a:cubicBezTo>
                    <a:cubicBezTo>
                      <a:pt x="316" y="68"/>
                      <a:pt x="317" y="68"/>
                      <a:pt x="317" y="69"/>
                    </a:cubicBezTo>
                    <a:cubicBezTo>
                      <a:pt x="318" y="70"/>
                      <a:pt x="318" y="70"/>
                      <a:pt x="318" y="70"/>
                    </a:cubicBezTo>
                    <a:cubicBezTo>
                      <a:pt x="317" y="70"/>
                      <a:pt x="317" y="70"/>
                      <a:pt x="317" y="70"/>
                    </a:cubicBezTo>
                    <a:cubicBezTo>
                      <a:pt x="316" y="70"/>
                      <a:pt x="316" y="70"/>
                      <a:pt x="316" y="70"/>
                    </a:cubicBezTo>
                    <a:cubicBezTo>
                      <a:pt x="315" y="70"/>
                      <a:pt x="315" y="70"/>
                      <a:pt x="314" y="71"/>
                    </a:cubicBezTo>
                    <a:lnTo>
                      <a:pt x="314" y="72"/>
                    </a:lnTo>
                    <a:cubicBezTo>
                      <a:pt x="314" y="73"/>
                      <a:pt x="315" y="73"/>
                      <a:pt x="315" y="73"/>
                    </a:cubicBezTo>
                    <a:lnTo>
                      <a:pt x="316" y="73"/>
                    </a:lnTo>
                    <a:cubicBezTo>
                      <a:pt x="316" y="74"/>
                      <a:pt x="316" y="74"/>
                      <a:pt x="316" y="74"/>
                    </a:cubicBezTo>
                    <a:lnTo>
                      <a:pt x="316" y="75"/>
                    </a:lnTo>
                    <a:cubicBezTo>
                      <a:pt x="317" y="75"/>
                      <a:pt x="317" y="75"/>
                      <a:pt x="317" y="75"/>
                    </a:cubicBezTo>
                    <a:cubicBezTo>
                      <a:pt x="317" y="75"/>
                      <a:pt x="318" y="75"/>
                      <a:pt x="318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3" name="Shape 3533"/>
              <p:cNvSpPr/>
              <p:nvPr/>
            </p:nvSpPr>
            <p:spPr>
              <a:xfrm>
                <a:off x="13869538" y="996486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4" name="Shape 3534"/>
              <p:cNvSpPr/>
              <p:nvPr/>
            </p:nvSpPr>
            <p:spPr>
              <a:xfrm>
                <a:off x="14646888" y="9869898"/>
                <a:ext cx="211045" cy="158284"/>
              </a:xfrm>
              <a:custGeom>
                <a:avLst/>
                <a:gdLst/>
                <a:ahLst/>
                <a:cxnLst/>
                <a:rect l="0" t="0" r="0" b="0"/>
                <a:pathLst>
                  <a:path w="61" h="46" extrusionOk="0">
                    <a:moveTo>
                      <a:pt x="61" y="42"/>
                    </a:moveTo>
                    <a:cubicBezTo>
                      <a:pt x="60" y="42"/>
                      <a:pt x="60" y="42"/>
                      <a:pt x="60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2"/>
                      <a:pt x="56" y="43"/>
                      <a:pt x="56" y="43"/>
                    </a:cubicBezTo>
                    <a:cubicBezTo>
                      <a:pt x="57" y="43"/>
                      <a:pt x="57" y="44"/>
                      <a:pt x="57" y="44"/>
                    </a:cubicBezTo>
                    <a:lnTo>
                      <a:pt x="58" y="44"/>
                    </a:lnTo>
                    <a:cubicBezTo>
                      <a:pt x="58" y="45"/>
                      <a:pt x="58" y="45"/>
                      <a:pt x="57" y="46"/>
                    </a:cubicBezTo>
                    <a:lnTo>
                      <a:pt x="56" y="45"/>
                    </a:lnTo>
                    <a:cubicBezTo>
                      <a:pt x="56" y="45"/>
                      <a:pt x="56" y="43"/>
                      <a:pt x="55" y="43"/>
                    </a:cubicBezTo>
                    <a:cubicBezTo>
                      <a:pt x="54" y="42"/>
                      <a:pt x="53" y="41"/>
                      <a:pt x="53" y="40"/>
                    </a:cubicBezTo>
                    <a:lnTo>
                      <a:pt x="53" y="39"/>
                    </a:ln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1" y="38"/>
                      <a:pt x="52" y="38"/>
                    </a:cubicBezTo>
                    <a:cubicBezTo>
                      <a:pt x="52" y="37"/>
                      <a:pt x="52" y="36"/>
                      <a:pt x="51" y="35"/>
                    </a:cubicBezTo>
                    <a:lnTo>
                      <a:pt x="50" y="35"/>
                    </a:lnTo>
                    <a:cubicBezTo>
                      <a:pt x="48" y="34"/>
                      <a:pt x="48" y="33"/>
                      <a:pt x="48" y="33"/>
                    </a:cubicBezTo>
                    <a:cubicBezTo>
                      <a:pt x="48" y="32"/>
                      <a:pt x="47" y="32"/>
                      <a:pt x="47" y="32"/>
                    </a:cubicBezTo>
                    <a:lnTo>
                      <a:pt x="46" y="32"/>
                    </a:lnTo>
                    <a:cubicBezTo>
                      <a:pt x="46" y="31"/>
                      <a:pt x="45" y="31"/>
                      <a:pt x="45" y="31"/>
                    </a:cubicBezTo>
                    <a:cubicBezTo>
                      <a:pt x="44" y="32"/>
                      <a:pt x="43" y="32"/>
                      <a:pt x="42" y="32"/>
                    </a:cubicBezTo>
                    <a:cubicBezTo>
                      <a:pt x="41" y="32"/>
                      <a:pt x="40" y="32"/>
                      <a:pt x="40" y="31"/>
                    </a:cubicBezTo>
                    <a:lnTo>
                      <a:pt x="39" y="31"/>
                    </a:lnTo>
                    <a:lnTo>
                      <a:pt x="38" y="31"/>
                    </a:lnTo>
                    <a:cubicBezTo>
                      <a:pt x="37" y="31"/>
                      <a:pt x="37" y="31"/>
                      <a:pt x="36" y="31"/>
                    </a:cubicBezTo>
                    <a:cubicBezTo>
                      <a:pt x="35" y="31"/>
                      <a:pt x="35" y="31"/>
                      <a:pt x="35" y="30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4" y="31"/>
                      <a:pt x="35" y="32"/>
                    </a:cubicBezTo>
                    <a:cubicBezTo>
                      <a:pt x="36" y="33"/>
                      <a:pt x="37" y="34"/>
                      <a:pt x="36" y="35"/>
                    </a:cubicBezTo>
                    <a:cubicBezTo>
                      <a:pt x="35" y="36"/>
                      <a:pt x="35" y="36"/>
                      <a:pt x="34" y="37"/>
                    </a:cubicBezTo>
                    <a:cubicBezTo>
                      <a:pt x="33" y="37"/>
                      <a:pt x="33" y="37"/>
                      <a:pt x="33" y="38"/>
                    </a:cubicBezTo>
                    <a:lnTo>
                      <a:pt x="32" y="39"/>
                    </a:lnTo>
                    <a:cubicBezTo>
                      <a:pt x="31" y="39"/>
                      <a:pt x="31" y="39"/>
                      <a:pt x="31" y="38"/>
                    </a:cubicBezTo>
                    <a:cubicBezTo>
                      <a:pt x="31" y="37"/>
                      <a:pt x="30" y="37"/>
                      <a:pt x="30" y="37"/>
                    </a:cubicBezTo>
                    <a:lnTo>
                      <a:pt x="29" y="37"/>
                    </a:lnTo>
                    <a:lnTo>
                      <a:pt x="29" y="38"/>
                    </a:lnTo>
                    <a:cubicBezTo>
                      <a:pt x="29" y="38"/>
                      <a:pt x="29" y="39"/>
                      <a:pt x="27" y="39"/>
                    </a:cubicBezTo>
                    <a:lnTo>
                      <a:pt x="26" y="39"/>
                    </a:lnTo>
                    <a:lnTo>
                      <a:pt x="25" y="39"/>
                    </a:ln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9"/>
                      <a:pt x="25" y="40"/>
                      <a:pt x="23" y="40"/>
                    </a:cubicBezTo>
                    <a:lnTo>
                      <a:pt x="23" y="39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0"/>
                    </a:lnTo>
                    <a:cubicBezTo>
                      <a:pt x="19" y="40"/>
                      <a:pt x="19" y="39"/>
                      <a:pt x="18" y="39"/>
                    </a:cubicBezTo>
                    <a:lnTo>
                      <a:pt x="17" y="39"/>
                    </a:lnTo>
                    <a:cubicBezTo>
                      <a:pt x="17" y="39"/>
                      <a:pt x="17" y="38"/>
                      <a:pt x="18" y="3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8" y="36"/>
                      <a:pt x="18" y="35"/>
                    </a:cubicBezTo>
                    <a:cubicBezTo>
                      <a:pt x="18" y="35"/>
                      <a:pt x="17" y="34"/>
                      <a:pt x="17" y="33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0"/>
                      <a:pt x="15" y="29"/>
                    </a:cubicBezTo>
                    <a:lnTo>
                      <a:pt x="15" y="28"/>
                    </a:lnTo>
                    <a:lnTo>
                      <a:pt x="14" y="27"/>
                    </a:lnTo>
                    <a:lnTo>
                      <a:pt x="14" y="26"/>
                    </a:lnTo>
                    <a:cubicBezTo>
                      <a:pt x="13" y="26"/>
                      <a:pt x="13" y="25"/>
                      <a:pt x="12" y="25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11" y="22"/>
                      <a:pt x="12" y="22"/>
                      <a:pt x="13" y="22"/>
                    </a:cubicBezTo>
                    <a:cubicBezTo>
                      <a:pt x="14" y="21"/>
                      <a:pt x="13" y="21"/>
                      <a:pt x="11" y="20"/>
                    </a:cubicBezTo>
                    <a:cubicBezTo>
                      <a:pt x="10" y="20"/>
                      <a:pt x="10" y="20"/>
                      <a:pt x="9" y="19"/>
                    </a:cubicBezTo>
                    <a:lnTo>
                      <a:pt x="8" y="19"/>
                    </a:lnTo>
                    <a:cubicBezTo>
                      <a:pt x="7" y="18"/>
                      <a:pt x="6" y="18"/>
                      <a:pt x="5" y="18"/>
                    </a:cubicBezTo>
                    <a:cubicBezTo>
                      <a:pt x="4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1" y="14"/>
                      <a:pt x="1" y="13"/>
                      <a:pt x="3" y="13"/>
                    </a:cubicBezTo>
                    <a:cubicBezTo>
                      <a:pt x="4" y="13"/>
                      <a:pt x="4" y="13"/>
                      <a:pt x="5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0"/>
                      <a:pt x="8" y="10"/>
                      <a:pt x="7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-1" y="6"/>
                      <a:pt x="0" y="5"/>
                      <a:pt x="0" y="4"/>
                    </a:cubicBezTo>
                    <a:lnTo>
                      <a:pt x="0" y="3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2"/>
                      <a:pt x="6" y="2"/>
                      <a:pt x="7" y="2"/>
                    </a:cubicBez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cubicBezTo>
                      <a:pt x="9" y="0"/>
                      <a:pt x="10" y="0"/>
                      <a:pt x="10" y="1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12" y="2"/>
                    </a:lnTo>
                    <a:cubicBezTo>
                      <a:pt x="12" y="3"/>
                      <a:pt x="12" y="3"/>
                      <a:pt x="13" y="3"/>
                    </a:cubicBezTo>
                    <a:cubicBezTo>
                      <a:pt x="13" y="3"/>
                      <a:pt x="14" y="3"/>
                      <a:pt x="15" y="3"/>
                    </a:cubicBezTo>
                    <a:lnTo>
                      <a:pt x="16" y="3"/>
                    </a:lnTo>
                    <a:cubicBezTo>
                      <a:pt x="17" y="4"/>
                      <a:pt x="19" y="4"/>
                      <a:pt x="21" y="5"/>
                    </a:cubicBezTo>
                    <a:cubicBezTo>
                      <a:pt x="23" y="5"/>
                      <a:pt x="23" y="7"/>
                      <a:pt x="24" y="7"/>
                    </a:cubicBezTo>
                    <a:cubicBezTo>
                      <a:pt x="24" y="9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2"/>
                      <a:pt x="26" y="12"/>
                      <a:pt x="27" y="12"/>
                    </a:cubicBezTo>
                    <a:cubicBezTo>
                      <a:pt x="28" y="12"/>
                      <a:pt x="29" y="12"/>
                      <a:pt x="30" y="11"/>
                    </a:cubicBezTo>
                    <a:lnTo>
                      <a:pt x="31" y="11"/>
                    </a:lnTo>
                    <a:lnTo>
                      <a:pt x="32" y="11"/>
                    </a:lnTo>
                    <a:cubicBezTo>
                      <a:pt x="32" y="11"/>
                      <a:pt x="33" y="11"/>
                      <a:pt x="34" y="11"/>
                    </a:cubicBezTo>
                    <a:cubicBezTo>
                      <a:pt x="35" y="11"/>
                      <a:pt x="35" y="10"/>
                      <a:pt x="36" y="10"/>
                    </a:cubicBezTo>
                    <a:lnTo>
                      <a:pt x="37" y="10"/>
                    </a:lnTo>
                    <a:lnTo>
                      <a:pt x="38" y="10"/>
                    </a:lnTo>
                    <a:cubicBezTo>
                      <a:pt x="39" y="10"/>
                      <a:pt x="39" y="10"/>
                      <a:pt x="39" y="10"/>
                    </a:cubicBezTo>
                    <a:lnTo>
                      <a:pt x="40" y="10"/>
                    </a:lnTo>
                    <a:cubicBezTo>
                      <a:pt x="41" y="10"/>
                      <a:pt x="42" y="10"/>
                      <a:pt x="43" y="10"/>
                    </a:cubicBezTo>
                    <a:lnTo>
                      <a:pt x="44" y="10"/>
                    </a:lnTo>
                    <a:cubicBezTo>
                      <a:pt x="46" y="10"/>
                      <a:pt x="47" y="10"/>
                      <a:pt x="48" y="11"/>
                    </a:cubicBezTo>
                    <a:lnTo>
                      <a:pt x="49" y="11"/>
                    </a:lnTo>
                    <a:cubicBezTo>
                      <a:pt x="49" y="11"/>
                      <a:pt x="49" y="12"/>
                      <a:pt x="51" y="12"/>
                    </a:cubicBezTo>
                    <a:lnTo>
                      <a:pt x="52" y="12"/>
                    </a:lnTo>
                    <a:cubicBezTo>
                      <a:pt x="52" y="13"/>
                      <a:pt x="52" y="13"/>
                      <a:pt x="52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0" y="14"/>
                      <a:pt x="50" y="15"/>
                      <a:pt x="50" y="15"/>
                    </a:cubicBezTo>
                    <a:cubicBezTo>
                      <a:pt x="49" y="15"/>
                      <a:pt x="49" y="15"/>
                      <a:pt x="49" y="16"/>
                    </a:cubicBezTo>
                    <a:cubicBezTo>
                      <a:pt x="49" y="17"/>
                      <a:pt x="49" y="18"/>
                      <a:pt x="48" y="18"/>
                    </a:cubicBezTo>
                    <a:cubicBezTo>
                      <a:pt x="47" y="19"/>
                      <a:pt x="45" y="19"/>
                      <a:pt x="44" y="19"/>
                    </a:cubicBezTo>
                    <a:cubicBezTo>
                      <a:pt x="43" y="19"/>
                      <a:pt x="41" y="19"/>
                      <a:pt x="40" y="20"/>
                    </a:cubicBezTo>
                    <a:cubicBezTo>
                      <a:pt x="38" y="21"/>
                      <a:pt x="40" y="23"/>
                      <a:pt x="40" y="24"/>
                    </a:cubicBezTo>
                    <a:cubicBezTo>
                      <a:pt x="41" y="25"/>
                      <a:pt x="42" y="25"/>
                      <a:pt x="43" y="26"/>
                    </a:cubicBezTo>
                    <a:cubicBezTo>
                      <a:pt x="44" y="26"/>
                      <a:pt x="44" y="27"/>
                      <a:pt x="45" y="27"/>
                    </a:cubicBezTo>
                    <a:cubicBezTo>
                      <a:pt x="45" y="27"/>
                      <a:pt x="46" y="27"/>
                      <a:pt x="46" y="28"/>
                    </a:cubicBezTo>
                    <a:cubicBezTo>
                      <a:pt x="47" y="28"/>
                      <a:pt x="47" y="28"/>
                      <a:pt x="47" y="28"/>
                    </a:cubicBezTo>
                    <a:lnTo>
                      <a:pt x="47" y="27"/>
                    </a:lnTo>
                    <a:cubicBezTo>
                      <a:pt x="47" y="26"/>
                      <a:pt x="47" y="25"/>
                      <a:pt x="48" y="25"/>
                    </a:cubicBezTo>
                    <a:lnTo>
                      <a:pt x="48" y="24"/>
                    </a:lnTo>
                    <a:lnTo>
                      <a:pt x="48" y="25"/>
                    </a:lnTo>
                    <a:cubicBezTo>
                      <a:pt x="49" y="25"/>
                      <a:pt x="49" y="25"/>
                      <a:pt x="49" y="25"/>
                    </a:cubicBezTo>
                    <a:lnTo>
                      <a:pt x="49" y="24"/>
                    </a:lnTo>
                    <a:cubicBezTo>
                      <a:pt x="48" y="23"/>
                      <a:pt x="48" y="22"/>
                      <a:pt x="48" y="22"/>
                    </a:cubicBezTo>
                    <a:lnTo>
                      <a:pt x="49" y="22"/>
                    </a:lnTo>
                    <a:lnTo>
                      <a:pt x="50" y="23"/>
                    </a:lnTo>
                    <a:cubicBezTo>
                      <a:pt x="50" y="22"/>
                      <a:pt x="50" y="22"/>
                      <a:pt x="51" y="22"/>
                    </a:cubicBezTo>
                    <a:lnTo>
                      <a:pt x="52" y="22"/>
                    </a:lnTo>
                    <a:lnTo>
                      <a:pt x="53" y="22"/>
                    </a:lnTo>
                    <a:cubicBezTo>
                      <a:pt x="53" y="22"/>
                      <a:pt x="54" y="23"/>
                      <a:pt x="53" y="23"/>
                    </a:cubicBezTo>
                    <a:lnTo>
                      <a:pt x="53" y="24"/>
                    </a:lnTo>
                    <a:lnTo>
                      <a:pt x="53" y="25"/>
                    </a:lnTo>
                    <a:cubicBezTo>
                      <a:pt x="53" y="26"/>
                      <a:pt x="54" y="26"/>
                      <a:pt x="55" y="27"/>
                    </a:cubicBezTo>
                    <a:cubicBezTo>
                      <a:pt x="57" y="28"/>
                      <a:pt x="57" y="29"/>
                      <a:pt x="57" y="31"/>
                    </a:cubicBezTo>
                    <a:cubicBezTo>
                      <a:pt x="57" y="32"/>
                      <a:pt x="57" y="32"/>
                      <a:pt x="58" y="33"/>
                    </a:cubicBezTo>
                    <a:cubicBezTo>
                      <a:pt x="58" y="34"/>
                      <a:pt x="59" y="34"/>
                      <a:pt x="60" y="35"/>
                    </a:cubicBezTo>
                    <a:lnTo>
                      <a:pt x="61" y="35"/>
                    </a:lnTo>
                    <a:lnTo>
                      <a:pt x="60" y="35"/>
                    </a:lnTo>
                    <a:lnTo>
                      <a:pt x="60" y="36"/>
                    </a:lnTo>
                    <a:cubicBezTo>
                      <a:pt x="59" y="36"/>
                      <a:pt x="59" y="36"/>
                      <a:pt x="59" y="37"/>
                    </a:cubicBezTo>
                    <a:lnTo>
                      <a:pt x="60" y="38"/>
                    </a:lnTo>
                    <a:cubicBezTo>
                      <a:pt x="60" y="39"/>
                      <a:pt x="60" y="39"/>
                      <a:pt x="60" y="40"/>
                    </a:cubicBezTo>
                    <a:cubicBezTo>
                      <a:pt x="61" y="40"/>
                      <a:pt x="61" y="41"/>
                      <a:pt x="61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5" name="Shape 3535"/>
              <p:cNvSpPr/>
              <p:nvPr/>
            </p:nvSpPr>
            <p:spPr>
              <a:xfrm>
                <a:off x="14706683" y="1000707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6" name="Shape 3536"/>
              <p:cNvSpPr/>
              <p:nvPr/>
            </p:nvSpPr>
            <p:spPr>
              <a:xfrm>
                <a:off x="15163947" y="1003872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7" name="Shape 3537"/>
              <p:cNvSpPr/>
              <p:nvPr/>
            </p:nvSpPr>
            <p:spPr>
              <a:xfrm>
                <a:off x="14843863" y="9806584"/>
                <a:ext cx="348224" cy="524095"/>
              </a:xfrm>
              <a:custGeom>
                <a:avLst/>
                <a:gdLst/>
                <a:ahLst/>
                <a:cxnLst/>
                <a:rect l="0" t="0" r="0" b="0"/>
                <a:pathLst>
                  <a:path w="100" h="150" extrusionOk="0">
                    <a:moveTo>
                      <a:pt x="96" y="58"/>
                    </a:moveTo>
                    <a:cubicBezTo>
                      <a:pt x="96" y="58"/>
                      <a:pt x="95" y="58"/>
                      <a:pt x="95" y="59"/>
                    </a:cubicBezTo>
                    <a:lnTo>
                      <a:pt x="96" y="59"/>
                    </a:lnTo>
                    <a:cubicBezTo>
                      <a:pt x="97" y="60"/>
                      <a:pt x="97" y="60"/>
                      <a:pt x="97" y="61"/>
                    </a:cubicBezTo>
                    <a:lnTo>
                      <a:pt x="96" y="61"/>
                    </a:lnTo>
                    <a:lnTo>
                      <a:pt x="95" y="62"/>
                    </a:lnTo>
                    <a:lnTo>
                      <a:pt x="94" y="62"/>
                    </a:lnTo>
                    <a:lnTo>
                      <a:pt x="93" y="62"/>
                    </a:lnTo>
                    <a:cubicBezTo>
                      <a:pt x="93" y="62"/>
                      <a:pt x="92" y="62"/>
                      <a:pt x="92" y="63"/>
                    </a:cubicBezTo>
                    <a:cubicBezTo>
                      <a:pt x="92" y="64"/>
                      <a:pt x="92" y="64"/>
                      <a:pt x="92" y="64"/>
                    </a:cubicBezTo>
                    <a:lnTo>
                      <a:pt x="91" y="65"/>
                    </a:lnTo>
                    <a:cubicBezTo>
                      <a:pt x="91" y="66"/>
                      <a:pt x="91" y="66"/>
                      <a:pt x="91" y="66"/>
                    </a:cubicBezTo>
                    <a:lnTo>
                      <a:pt x="90" y="66"/>
                    </a:lnTo>
                    <a:cubicBezTo>
                      <a:pt x="89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7" y="66"/>
                    </a:cubicBezTo>
                    <a:lnTo>
                      <a:pt x="86" y="67"/>
                    </a:lnTo>
                    <a:cubicBezTo>
                      <a:pt x="85" y="67"/>
                      <a:pt x="85" y="67"/>
                      <a:pt x="85" y="67"/>
                    </a:cubicBezTo>
                    <a:cubicBezTo>
                      <a:pt x="84" y="67"/>
                      <a:pt x="84" y="67"/>
                      <a:pt x="84" y="68"/>
                    </a:cubicBezTo>
                    <a:lnTo>
                      <a:pt x="84" y="69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1" y="69"/>
                    </a:lnTo>
                    <a:lnTo>
                      <a:pt x="81" y="70"/>
                    </a:lnTo>
                    <a:lnTo>
                      <a:pt x="80" y="70"/>
                    </a:lnTo>
                    <a:cubicBezTo>
                      <a:pt x="80" y="71"/>
                      <a:pt x="79" y="71"/>
                      <a:pt x="78" y="71"/>
                    </a:cubicBezTo>
                    <a:cubicBezTo>
                      <a:pt x="77" y="71"/>
                      <a:pt x="77" y="71"/>
                      <a:pt x="76" y="71"/>
                    </a:cubicBezTo>
                    <a:lnTo>
                      <a:pt x="75" y="72"/>
                    </a:lnTo>
                    <a:cubicBezTo>
                      <a:pt x="74" y="72"/>
                      <a:pt x="74" y="72"/>
                      <a:pt x="74" y="72"/>
                    </a:cubicBezTo>
                    <a:cubicBezTo>
                      <a:pt x="73" y="72"/>
                      <a:pt x="73" y="72"/>
                      <a:pt x="72" y="72"/>
                    </a:cubicBezTo>
                    <a:lnTo>
                      <a:pt x="71" y="72"/>
                    </a:lnTo>
                    <a:lnTo>
                      <a:pt x="70" y="72"/>
                    </a:lnTo>
                    <a:cubicBezTo>
                      <a:pt x="69" y="73"/>
                      <a:pt x="69" y="74"/>
                      <a:pt x="69" y="75"/>
                    </a:cubicBezTo>
                    <a:cubicBezTo>
                      <a:pt x="69" y="75"/>
                      <a:pt x="68" y="75"/>
                      <a:pt x="68" y="76"/>
                    </a:cubicBezTo>
                    <a:lnTo>
                      <a:pt x="67" y="76"/>
                    </a:lnTo>
                    <a:cubicBezTo>
                      <a:pt x="67" y="77"/>
                      <a:pt x="67" y="77"/>
                      <a:pt x="67" y="78"/>
                    </a:cubicBezTo>
                    <a:lnTo>
                      <a:pt x="68" y="78"/>
                    </a:lnTo>
                    <a:cubicBezTo>
                      <a:pt x="68" y="79"/>
                      <a:pt x="68" y="79"/>
                      <a:pt x="68" y="80"/>
                    </a:cubicBezTo>
                    <a:cubicBezTo>
                      <a:pt x="68" y="80"/>
                      <a:pt x="68" y="81"/>
                      <a:pt x="67" y="81"/>
                    </a:cubicBezTo>
                    <a:cubicBezTo>
                      <a:pt x="66" y="81"/>
                      <a:pt x="66" y="81"/>
                      <a:pt x="65" y="81"/>
                    </a:cubicBezTo>
                    <a:lnTo>
                      <a:pt x="64" y="81"/>
                    </a:ln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4" y="83"/>
                      <a:pt x="64" y="83"/>
                    </a:cubicBezTo>
                    <a:cubicBezTo>
                      <a:pt x="65" y="83"/>
                      <a:pt x="65" y="83"/>
                      <a:pt x="65" y="83"/>
                    </a:cubicBezTo>
                    <a:lnTo>
                      <a:pt x="66" y="83"/>
                    </a:lnTo>
                    <a:cubicBezTo>
                      <a:pt x="67" y="83"/>
                      <a:pt x="67" y="83"/>
                      <a:pt x="67" y="83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6"/>
                    </a:cubicBezTo>
                    <a:lnTo>
                      <a:pt x="68" y="86"/>
                    </a:lnTo>
                    <a:lnTo>
                      <a:pt x="68" y="87"/>
                    </a:lnTo>
                    <a:cubicBezTo>
                      <a:pt x="69" y="87"/>
                      <a:pt x="69" y="87"/>
                      <a:pt x="69" y="87"/>
                    </a:cubicBezTo>
                    <a:cubicBezTo>
                      <a:pt x="70" y="88"/>
                      <a:pt x="70" y="88"/>
                      <a:pt x="71" y="88"/>
                    </a:cubicBezTo>
                    <a:lnTo>
                      <a:pt x="71" y="89"/>
                    </a:lnTo>
                    <a:cubicBezTo>
                      <a:pt x="72" y="89"/>
                      <a:pt x="73" y="90"/>
                      <a:pt x="74" y="90"/>
                    </a:cubicBezTo>
                    <a:cubicBezTo>
                      <a:pt x="75" y="91"/>
                      <a:pt x="75" y="92"/>
                      <a:pt x="76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7" y="93"/>
                      <a:pt x="78" y="93"/>
                      <a:pt x="78" y="94"/>
                    </a:cubicBezTo>
                    <a:lnTo>
                      <a:pt x="78" y="95"/>
                    </a:ln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5"/>
                      <a:pt x="79" y="96"/>
                      <a:pt x="80" y="96"/>
                    </a:cubicBezTo>
                    <a:cubicBezTo>
                      <a:pt x="80" y="97"/>
                      <a:pt x="80" y="97"/>
                      <a:pt x="80" y="97"/>
                    </a:cubicBezTo>
                    <a:cubicBezTo>
                      <a:pt x="81" y="98"/>
                      <a:pt x="82" y="98"/>
                      <a:pt x="82" y="98"/>
                    </a:cubicBezTo>
                    <a:cubicBezTo>
                      <a:pt x="83" y="98"/>
                      <a:pt x="84" y="98"/>
                      <a:pt x="84" y="99"/>
                    </a:cubicBezTo>
                    <a:cubicBezTo>
                      <a:pt x="85" y="99"/>
                      <a:pt x="85" y="100"/>
                      <a:pt x="84" y="100"/>
                    </a:cubicBezTo>
                    <a:lnTo>
                      <a:pt x="84" y="101"/>
                    </a:lnTo>
                    <a:cubicBezTo>
                      <a:pt x="83" y="101"/>
                      <a:pt x="83" y="101"/>
                      <a:pt x="83" y="101"/>
                    </a:cubicBezTo>
                    <a:cubicBezTo>
                      <a:pt x="82" y="102"/>
                      <a:pt x="82" y="103"/>
                      <a:pt x="83" y="103"/>
                    </a:cubicBezTo>
                    <a:lnTo>
                      <a:pt x="83" y="104"/>
                    </a:lnTo>
                    <a:lnTo>
                      <a:pt x="83" y="105"/>
                    </a:lnTo>
                    <a:cubicBezTo>
                      <a:pt x="83" y="106"/>
                      <a:pt x="83" y="106"/>
                      <a:pt x="82" y="107"/>
                    </a:cubicBezTo>
                    <a:lnTo>
                      <a:pt x="81" y="107"/>
                    </a:ln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9"/>
                      <a:pt x="81" y="110"/>
                      <a:pt x="81" y="110"/>
                    </a:cubicBezTo>
                    <a:cubicBezTo>
                      <a:pt x="81" y="111"/>
                      <a:pt x="81" y="112"/>
                      <a:pt x="82" y="112"/>
                    </a:cubicBezTo>
                    <a:cubicBezTo>
                      <a:pt x="83" y="113"/>
                      <a:pt x="84" y="114"/>
                      <a:pt x="85" y="114"/>
                    </a:cubicBezTo>
                    <a:cubicBezTo>
                      <a:pt x="87" y="115"/>
                      <a:pt x="88" y="116"/>
                      <a:pt x="89" y="116"/>
                    </a:cubicBezTo>
                    <a:cubicBezTo>
                      <a:pt x="91" y="117"/>
                      <a:pt x="91" y="118"/>
                      <a:pt x="92" y="119"/>
                    </a:cubicBezTo>
                    <a:cubicBezTo>
                      <a:pt x="93" y="120"/>
                      <a:pt x="93" y="120"/>
                      <a:pt x="93" y="121"/>
                    </a:cubicBezTo>
                    <a:lnTo>
                      <a:pt x="93" y="122"/>
                    </a:lnTo>
                    <a:lnTo>
                      <a:pt x="93" y="123"/>
                    </a:lnTo>
                    <a:cubicBezTo>
                      <a:pt x="93" y="124"/>
                      <a:pt x="93" y="124"/>
                      <a:pt x="93" y="125"/>
                    </a:cubicBezTo>
                    <a:cubicBezTo>
                      <a:pt x="93" y="125"/>
                      <a:pt x="93" y="126"/>
                      <a:pt x="93" y="127"/>
                    </a:cubicBezTo>
                    <a:cubicBezTo>
                      <a:pt x="94" y="127"/>
                      <a:pt x="94" y="128"/>
                      <a:pt x="95" y="128"/>
                    </a:cubicBezTo>
                    <a:lnTo>
                      <a:pt x="96" y="128"/>
                    </a:lnTo>
                    <a:lnTo>
                      <a:pt x="96" y="129"/>
                    </a:lnTo>
                    <a:lnTo>
                      <a:pt x="97" y="129"/>
                    </a:lnTo>
                    <a:cubicBezTo>
                      <a:pt x="98" y="130"/>
                      <a:pt x="98" y="130"/>
                      <a:pt x="98" y="131"/>
                    </a:cubicBezTo>
                    <a:lnTo>
                      <a:pt x="98" y="132"/>
                    </a:lnTo>
                    <a:lnTo>
                      <a:pt x="99" y="133"/>
                    </a:lnTo>
                    <a:cubicBezTo>
                      <a:pt x="99" y="134"/>
                      <a:pt x="99" y="134"/>
                      <a:pt x="99" y="135"/>
                    </a:cubicBezTo>
                    <a:lnTo>
                      <a:pt x="98" y="136"/>
                    </a:lnTo>
                    <a:cubicBezTo>
                      <a:pt x="98" y="137"/>
                      <a:pt x="98" y="138"/>
                      <a:pt x="97" y="138"/>
                    </a:cubicBezTo>
                    <a:cubicBezTo>
                      <a:pt x="97" y="139"/>
                      <a:pt x="97" y="139"/>
                      <a:pt x="96" y="139"/>
                    </a:cubicBezTo>
                    <a:cubicBezTo>
                      <a:pt x="96" y="140"/>
                      <a:pt x="95" y="140"/>
                      <a:pt x="95" y="141"/>
                    </a:cubicBezTo>
                    <a:lnTo>
                      <a:pt x="94" y="141"/>
                    </a:lnTo>
                    <a:lnTo>
                      <a:pt x="94" y="142"/>
                    </a:lnTo>
                    <a:lnTo>
                      <a:pt x="93" y="143"/>
                    </a:lnTo>
                    <a:cubicBezTo>
                      <a:pt x="92" y="143"/>
                      <a:pt x="92" y="144"/>
                      <a:pt x="92" y="145"/>
                    </a:cubicBezTo>
                    <a:cubicBezTo>
                      <a:pt x="91" y="146"/>
                      <a:pt x="91" y="147"/>
                      <a:pt x="91" y="148"/>
                    </a:cubicBezTo>
                    <a:lnTo>
                      <a:pt x="91" y="149"/>
                    </a:lnTo>
                    <a:cubicBezTo>
                      <a:pt x="91" y="150"/>
                      <a:pt x="91" y="150"/>
                      <a:pt x="89" y="150"/>
                    </a:cubicBezTo>
                    <a:cubicBezTo>
                      <a:pt x="88" y="149"/>
                      <a:pt x="88" y="148"/>
                      <a:pt x="88" y="148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9" y="146"/>
                      <a:pt x="88" y="146"/>
                    </a:cubicBezTo>
                    <a:cubicBezTo>
                      <a:pt x="88" y="146"/>
                      <a:pt x="88" y="145"/>
                      <a:pt x="89" y="145"/>
                    </a:cubicBezTo>
                    <a:lnTo>
                      <a:pt x="89" y="144"/>
                    </a:lnTo>
                    <a:cubicBezTo>
                      <a:pt x="90" y="144"/>
                      <a:pt x="90" y="144"/>
                      <a:pt x="90" y="144"/>
                    </a:cubicBezTo>
                    <a:lnTo>
                      <a:pt x="91" y="144"/>
                    </a:ln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2"/>
                      <a:pt x="91" y="142"/>
                      <a:pt x="91" y="142"/>
                    </a:cubicBezTo>
                    <a:cubicBezTo>
                      <a:pt x="91" y="141"/>
                      <a:pt x="91" y="140"/>
                      <a:pt x="91" y="140"/>
                    </a:cubicBezTo>
                    <a:cubicBezTo>
                      <a:pt x="91" y="139"/>
                      <a:pt x="91" y="139"/>
                      <a:pt x="91" y="139"/>
                    </a:cubicBezTo>
                    <a:lnTo>
                      <a:pt x="91" y="138"/>
                    </a:lnTo>
                    <a:lnTo>
                      <a:pt x="90" y="138"/>
                    </a:lnTo>
                    <a:cubicBezTo>
                      <a:pt x="90" y="138"/>
                      <a:pt x="89" y="137"/>
                      <a:pt x="90" y="137"/>
                    </a:cubicBezTo>
                    <a:lnTo>
                      <a:pt x="91" y="137"/>
                    </a:lnTo>
                    <a:cubicBezTo>
                      <a:pt x="91" y="136"/>
                      <a:pt x="91" y="136"/>
                      <a:pt x="91" y="136"/>
                    </a:cubicBezTo>
                    <a:lnTo>
                      <a:pt x="91" y="135"/>
                    </a:lnTo>
                    <a:lnTo>
                      <a:pt x="91" y="136"/>
                    </a:lnTo>
                    <a:lnTo>
                      <a:pt x="90" y="136"/>
                    </a:lnTo>
                    <a:cubicBezTo>
                      <a:pt x="89" y="136"/>
                      <a:pt x="89" y="136"/>
                      <a:pt x="89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8" y="135"/>
                      <a:pt x="88" y="134"/>
                      <a:pt x="89" y="134"/>
                    </a:cubicBezTo>
                    <a:lnTo>
                      <a:pt x="88" y="134"/>
                    </a:lnTo>
                    <a:cubicBezTo>
                      <a:pt x="88" y="133"/>
                      <a:pt x="87" y="133"/>
                      <a:pt x="88" y="133"/>
                    </a:cubicBezTo>
                    <a:cubicBezTo>
                      <a:pt x="88" y="132"/>
                      <a:pt x="89" y="131"/>
                      <a:pt x="88" y="130"/>
                    </a:cubicBezTo>
                    <a:cubicBezTo>
                      <a:pt x="87" y="129"/>
                      <a:pt x="88" y="129"/>
                      <a:pt x="88" y="129"/>
                    </a:cubicBezTo>
                    <a:cubicBezTo>
                      <a:pt x="88" y="128"/>
                      <a:pt x="90" y="128"/>
                      <a:pt x="89" y="127"/>
                    </a:cubicBezTo>
                    <a:cubicBezTo>
                      <a:pt x="88" y="127"/>
                      <a:pt x="88" y="127"/>
                      <a:pt x="88" y="127"/>
                    </a:cubicBezTo>
                    <a:cubicBezTo>
                      <a:pt x="87" y="126"/>
                      <a:pt x="86" y="126"/>
                      <a:pt x="86" y="125"/>
                    </a:cubicBezTo>
                    <a:cubicBezTo>
                      <a:pt x="86" y="124"/>
                      <a:pt x="85" y="124"/>
                      <a:pt x="85" y="124"/>
                    </a:cubicBezTo>
                    <a:cubicBezTo>
                      <a:pt x="85" y="123"/>
                      <a:pt x="84" y="123"/>
                      <a:pt x="84" y="123"/>
                    </a:cubicBezTo>
                    <a:cubicBezTo>
                      <a:pt x="84" y="123"/>
                      <a:pt x="84" y="122"/>
                      <a:pt x="83" y="122"/>
                    </a:cubicBezTo>
                    <a:cubicBezTo>
                      <a:pt x="83" y="121"/>
                      <a:pt x="83" y="121"/>
                      <a:pt x="83" y="120"/>
                    </a:cubicBezTo>
                    <a:cubicBezTo>
                      <a:pt x="83" y="120"/>
                      <a:pt x="82" y="119"/>
                      <a:pt x="81" y="119"/>
                    </a:cubicBezTo>
                    <a:lnTo>
                      <a:pt x="81" y="120"/>
                    </a:lnTo>
                    <a:cubicBezTo>
                      <a:pt x="81" y="121"/>
                      <a:pt x="82" y="121"/>
                      <a:pt x="82" y="121"/>
                    </a:cubicBezTo>
                    <a:cubicBezTo>
                      <a:pt x="82" y="123"/>
                      <a:pt x="82" y="123"/>
                      <a:pt x="82" y="123"/>
                    </a:cubicBezTo>
                    <a:lnTo>
                      <a:pt x="81" y="123"/>
                    </a:lnTo>
                    <a:lnTo>
                      <a:pt x="80" y="122"/>
                    </a:lnTo>
                    <a:cubicBezTo>
                      <a:pt x="79" y="120"/>
                      <a:pt x="79" y="120"/>
                      <a:pt x="79" y="119"/>
                    </a:cubicBezTo>
                    <a:lnTo>
                      <a:pt x="79" y="118"/>
                    </a:lnTo>
                    <a:cubicBezTo>
                      <a:pt x="79" y="118"/>
                      <a:pt x="79" y="117"/>
                      <a:pt x="78" y="116"/>
                    </a:cubicBezTo>
                    <a:cubicBezTo>
                      <a:pt x="78" y="115"/>
                      <a:pt x="77" y="115"/>
                      <a:pt x="77" y="115"/>
                    </a:cubicBezTo>
                    <a:cubicBezTo>
                      <a:pt x="77" y="115"/>
                      <a:pt x="76" y="114"/>
                      <a:pt x="76" y="113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8" y="113"/>
                      <a:pt x="78" y="113"/>
                      <a:pt x="78" y="113"/>
                    </a:cubicBezTo>
                    <a:lnTo>
                      <a:pt x="78" y="112"/>
                    </a:lnTo>
                    <a:cubicBezTo>
                      <a:pt x="77" y="111"/>
                      <a:pt x="77" y="111"/>
                      <a:pt x="77" y="111"/>
                    </a:cubicBezTo>
                    <a:lnTo>
                      <a:pt x="76" y="111"/>
                    </a:lnTo>
                    <a:cubicBezTo>
                      <a:pt x="76" y="112"/>
                      <a:pt x="76" y="112"/>
                      <a:pt x="76" y="112"/>
                    </a:cubicBezTo>
                    <a:cubicBezTo>
                      <a:pt x="75" y="112"/>
                      <a:pt x="75" y="112"/>
                      <a:pt x="75" y="111"/>
                    </a:cubicBezTo>
                    <a:lnTo>
                      <a:pt x="75" y="110"/>
                    </a:lnTo>
                    <a:cubicBezTo>
                      <a:pt x="75" y="109"/>
                      <a:pt x="75" y="109"/>
                      <a:pt x="75" y="109"/>
                    </a:cubicBezTo>
                    <a:cubicBezTo>
                      <a:pt x="74" y="108"/>
                      <a:pt x="73" y="108"/>
                      <a:pt x="74" y="108"/>
                    </a:cubicBezTo>
                    <a:cubicBezTo>
                      <a:pt x="74" y="107"/>
                      <a:pt x="74" y="107"/>
                      <a:pt x="74" y="107"/>
                    </a:cubicBezTo>
                    <a:cubicBezTo>
                      <a:pt x="75" y="107"/>
                      <a:pt x="75" y="107"/>
                      <a:pt x="74" y="107"/>
                    </a:cubicBezTo>
                    <a:lnTo>
                      <a:pt x="74" y="106"/>
                    </a:lnTo>
                    <a:cubicBezTo>
                      <a:pt x="72" y="105"/>
                      <a:pt x="71" y="104"/>
                      <a:pt x="71" y="103"/>
                    </a:cubicBezTo>
                    <a:cubicBezTo>
                      <a:pt x="70" y="101"/>
                      <a:pt x="71" y="100"/>
                      <a:pt x="71" y="99"/>
                    </a:cubicBezTo>
                    <a:cubicBezTo>
                      <a:pt x="71" y="99"/>
                      <a:pt x="71" y="98"/>
                      <a:pt x="71" y="97"/>
                    </a:cubicBezTo>
                    <a:lnTo>
                      <a:pt x="70" y="97"/>
                    </a:lnTo>
                    <a:cubicBezTo>
                      <a:pt x="70" y="98"/>
                      <a:pt x="69" y="98"/>
                      <a:pt x="68" y="98"/>
                    </a:cubicBezTo>
                    <a:cubicBezTo>
                      <a:pt x="67" y="98"/>
                      <a:pt x="67" y="98"/>
                      <a:pt x="66" y="98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6" y="96"/>
                      <a:pt x="65" y="95"/>
                      <a:pt x="64" y="95"/>
                    </a:cubicBezTo>
                    <a:cubicBezTo>
                      <a:pt x="64" y="94"/>
                      <a:pt x="63" y="94"/>
                      <a:pt x="63" y="93"/>
                    </a:cubicBezTo>
                    <a:lnTo>
                      <a:pt x="62" y="93"/>
                    </a:lnTo>
                    <a:cubicBezTo>
                      <a:pt x="62" y="92"/>
                      <a:pt x="60" y="92"/>
                      <a:pt x="60" y="91"/>
                    </a:cubicBezTo>
                    <a:lnTo>
                      <a:pt x="60" y="90"/>
                    </a:lnTo>
                    <a:lnTo>
                      <a:pt x="59" y="90"/>
                    </a:lnTo>
                    <a:lnTo>
                      <a:pt x="59" y="91"/>
                    </a:lnTo>
                    <a:cubicBezTo>
                      <a:pt x="62" y="95"/>
                      <a:pt x="61" y="97"/>
                      <a:pt x="58" y="98"/>
                    </a:cubicBezTo>
                    <a:lnTo>
                      <a:pt x="57" y="98"/>
                    </a:lnTo>
                    <a:cubicBezTo>
                      <a:pt x="56" y="98"/>
                      <a:pt x="55" y="98"/>
                      <a:pt x="55" y="97"/>
                    </a:cubicBezTo>
                    <a:cubicBezTo>
                      <a:pt x="55" y="95"/>
                      <a:pt x="54" y="94"/>
                      <a:pt x="53" y="94"/>
                    </a:cubicBezTo>
                    <a:cubicBezTo>
                      <a:pt x="53" y="95"/>
                      <a:pt x="52" y="97"/>
                      <a:pt x="54" y="97"/>
                    </a:cubicBezTo>
                    <a:cubicBezTo>
                      <a:pt x="55" y="98"/>
                      <a:pt x="55" y="99"/>
                      <a:pt x="55" y="99"/>
                    </a:cubicBezTo>
                    <a:lnTo>
                      <a:pt x="54" y="99"/>
                    </a:lnTo>
                    <a:cubicBezTo>
                      <a:pt x="54" y="100"/>
                      <a:pt x="54" y="100"/>
                      <a:pt x="53" y="100"/>
                    </a:cubicBezTo>
                    <a:lnTo>
                      <a:pt x="52" y="99"/>
                    </a:lnTo>
                    <a:cubicBezTo>
                      <a:pt x="51" y="99"/>
                      <a:pt x="50" y="98"/>
                      <a:pt x="49" y="98"/>
                    </a:cubicBezTo>
                    <a:cubicBezTo>
                      <a:pt x="49" y="100"/>
                      <a:pt x="50" y="101"/>
                      <a:pt x="49" y="102"/>
                    </a:cubicBezTo>
                    <a:cubicBezTo>
                      <a:pt x="49" y="102"/>
                      <a:pt x="48" y="102"/>
                      <a:pt x="48" y="103"/>
                    </a:cubicBezTo>
                    <a:cubicBezTo>
                      <a:pt x="47" y="104"/>
                      <a:pt x="46" y="104"/>
                      <a:pt x="45" y="104"/>
                    </a:cubicBezTo>
                    <a:cubicBezTo>
                      <a:pt x="45" y="104"/>
                      <a:pt x="44" y="104"/>
                      <a:pt x="45" y="103"/>
                    </a:cubicBezTo>
                    <a:cubicBezTo>
                      <a:pt x="45" y="101"/>
                      <a:pt x="45" y="100"/>
                      <a:pt x="45" y="100"/>
                    </a:cubicBezTo>
                    <a:cubicBezTo>
                      <a:pt x="44" y="100"/>
                      <a:pt x="44" y="101"/>
                      <a:pt x="44" y="101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3"/>
                      <a:pt x="44" y="104"/>
                      <a:pt x="44" y="104"/>
                    </a:cubicBezTo>
                    <a:lnTo>
                      <a:pt x="43" y="104"/>
                    </a:lnTo>
                    <a:cubicBezTo>
                      <a:pt x="42" y="104"/>
                      <a:pt x="42" y="104"/>
                      <a:pt x="42" y="103"/>
                    </a:cubicBezTo>
                    <a:cubicBezTo>
                      <a:pt x="41" y="103"/>
                      <a:pt x="41" y="103"/>
                      <a:pt x="41" y="102"/>
                    </a:cubicBezTo>
                    <a:cubicBezTo>
                      <a:pt x="41" y="101"/>
                      <a:pt x="41" y="100"/>
                      <a:pt x="41" y="99"/>
                    </a:cubicBezTo>
                    <a:cubicBezTo>
                      <a:pt x="40" y="101"/>
                      <a:pt x="40" y="101"/>
                      <a:pt x="40" y="102"/>
                    </a:cubicBezTo>
                    <a:cubicBezTo>
                      <a:pt x="41" y="103"/>
                      <a:pt x="41" y="104"/>
                      <a:pt x="41" y="104"/>
                    </a:cubicBezTo>
                    <a:lnTo>
                      <a:pt x="40" y="104"/>
                    </a:lnTo>
                    <a:cubicBezTo>
                      <a:pt x="39" y="104"/>
                      <a:pt x="39" y="104"/>
                      <a:pt x="39" y="104"/>
                    </a:cubicBezTo>
                    <a:cubicBezTo>
                      <a:pt x="39" y="103"/>
                      <a:pt x="38" y="103"/>
                      <a:pt x="38" y="102"/>
                    </a:cubicBezTo>
                    <a:lnTo>
                      <a:pt x="37" y="102"/>
                    </a:lnTo>
                    <a:lnTo>
                      <a:pt x="37" y="101"/>
                    </a:lnTo>
                    <a:cubicBezTo>
                      <a:pt x="36" y="101"/>
                      <a:pt x="36" y="102"/>
                      <a:pt x="35" y="102"/>
                    </a:cubicBezTo>
                    <a:lnTo>
                      <a:pt x="35" y="101"/>
                    </a:ln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2"/>
                      <a:pt x="34" y="102"/>
                      <a:pt x="33" y="102"/>
                    </a:cubicBezTo>
                    <a:lnTo>
                      <a:pt x="33" y="103"/>
                    </a:lnTo>
                    <a:cubicBezTo>
                      <a:pt x="32" y="103"/>
                      <a:pt x="32" y="103"/>
                      <a:pt x="32" y="103"/>
                    </a:cubicBezTo>
                    <a:lnTo>
                      <a:pt x="31" y="103"/>
                    </a:lnTo>
                    <a:cubicBezTo>
                      <a:pt x="31" y="102"/>
                      <a:pt x="31" y="102"/>
                      <a:pt x="31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0" y="101"/>
                      <a:pt x="30" y="100"/>
                      <a:pt x="30" y="99"/>
                    </a:cubicBezTo>
                    <a:lnTo>
                      <a:pt x="31" y="99"/>
                    </a:lnTo>
                    <a:cubicBezTo>
                      <a:pt x="31" y="98"/>
                      <a:pt x="31" y="97"/>
                      <a:pt x="31" y="97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2" y="95"/>
                      <a:pt x="32" y="94"/>
                      <a:pt x="32" y="94"/>
                    </a:cubicBezTo>
                    <a:lnTo>
                      <a:pt x="32" y="93"/>
                    </a:lnTo>
                    <a:cubicBezTo>
                      <a:pt x="32" y="93"/>
                      <a:pt x="32" y="92"/>
                      <a:pt x="33" y="92"/>
                    </a:cubicBezTo>
                    <a:lnTo>
                      <a:pt x="34" y="92"/>
                    </a:lnTo>
                    <a:cubicBezTo>
                      <a:pt x="33" y="91"/>
                      <a:pt x="33" y="90"/>
                      <a:pt x="33" y="90"/>
                    </a:cubicBezTo>
                    <a:cubicBezTo>
                      <a:pt x="33" y="89"/>
                      <a:pt x="33" y="89"/>
                      <a:pt x="32" y="88"/>
                    </a:cubicBezTo>
                    <a:lnTo>
                      <a:pt x="31" y="87"/>
                    </a:lnTo>
                    <a:cubicBezTo>
                      <a:pt x="31" y="87"/>
                      <a:pt x="30" y="87"/>
                      <a:pt x="31" y="86"/>
                    </a:cubicBezTo>
                    <a:cubicBezTo>
                      <a:pt x="31" y="85"/>
                      <a:pt x="31" y="85"/>
                      <a:pt x="31" y="84"/>
                    </a:cubicBezTo>
                    <a:cubicBezTo>
                      <a:pt x="30" y="84"/>
                      <a:pt x="28" y="82"/>
                      <a:pt x="28" y="81"/>
                    </a:cubicBezTo>
                    <a:lnTo>
                      <a:pt x="28" y="80"/>
                    </a:lnTo>
                    <a:lnTo>
                      <a:pt x="27" y="80"/>
                    </a:lnTo>
                    <a:cubicBezTo>
                      <a:pt x="27" y="80"/>
                      <a:pt x="26" y="79"/>
                      <a:pt x="26" y="78"/>
                    </a:cubicBezTo>
                    <a:cubicBezTo>
                      <a:pt x="26" y="77"/>
                      <a:pt x="26" y="77"/>
                      <a:pt x="25" y="77"/>
                    </a:cubicBezTo>
                    <a:lnTo>
                      <a:pt x="24" y="77"/>
                    </a:lnTo>
                    <a:lnTo>
                      <a:pt x="23" y="77"/>
                    </a:lnTo>
                    <a:cubicBezTo>
                      <a:pt x="23" y="76"/>
                      <a:pt x="23" y="75"/>
                      <a:pt x="23" y="75"/>
                    </a:cubicBezTo>
                    <a:cubicBezTo>
                      <a:pt x="22" y="74"/>
                      <a:pt x="19" y="73"/>
                      <a:pt x="19" y="72"/>
                    </a:cubicBezTo>
                    <a:lnTo>
                      <a:pt x="19" y="71"/>
                    </a:lnTo>
                    <a:cubicBezTo>
                      <a:pt x="20" y="71"/>
                      <a:pt x="20" y="70"/>
                      <a:pt x="19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7" y="70"/>
                      <a:pt x="17" y="70"/>
                      <a:pt x="17" y="69"/>
                    </a:cubicBezTo>
                    <a:lnTo>
                      <a:pt x="15" y="68"/>
                    </a:lnTo>
                    <a:cubicBezTo>
                      <a:pt x="14" y="68"/>
                      <a:pt x="14" y="68"/>
                      <a:pt x="14" y="68"/>
                    </a:cubicBezTo>
                    <a:lnTo>
                      <a:pt x="13" y="68"/>
                    </a:lnTo>
                    <a:cubicBezTo>
                      <a:pt x="12" y="69"/>
                      <a:pt x="12" y="69"/>
                      <a:pt x="11" y="69"/>
                    </a:cubicBezTo>
                    <a:cubicBezTo>
                      <a:pt x="11" y="69"/>
                      <a:pt x="10" y="69"/>
                      <a:pt x="10" y="68"/>
                    </a:cubicBezTo>
                    <a:cubicBezTo>
                      <a:pt x="9" y="68"/>
                      <a:pt x="9" y="68"/>
                      <a:pt x="9" y="67"/>
                    </a:cubicBezTo>
                    <a:lnTo>
                      <a:pt x="9" y="66"/>
                    </a:ln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7"/>
                      <a:pt x="7" y="67"/>
                      <a:pt x="6" y="67"/>
                    </a:cubicBezTo>
                    <a:cubicBezTo>
                      <a:pt x="5" y="65"/>
                      <a:pt x="4" y="65"/>
                      <a:pt x="4" y="64"/>
                    </a:cubicBezTo>
                    <a:lnTo>
                      <a:pt x="3" y="63"/>
                    </a:lnTo>
                    <a:cubicBezTo>
                      <a:pt x="3" y="63"/>
                      <a:pt x="2" y="62"/>
                      <a:pt x="1" y="62"/>
                    </a:cubicBezTo>
                    <a:cubicBezTo>
                      <a:pt x="1" y="62"/>
                      <a:pt x="1" y="61"/>
                      <a:pt x="0" y="61"/>
                    </a:cubicBezTo>
                    <a:cubicBezTo>
                      <a:pt x="0" y="61"/>
                      <a:pt x="0" y="60"/>
                      <a:pt x="1" y="59"/>
                    </a:cubicBezTo>
                    <a:lnTo>
                      <a:pt x="2" y="59"/>
                    </a:lnTo>
                    <a:cubicBezTo>
                      <a:pt x="2" y="59"/>
                      <a:pt x="3" y="59"/>
                      <a:pt x="4" y="59"/>
                    </a:cubicBezTo>
                    <a:cubicBezTo>
                      <a:pt x="4" y="60"/>
                      <a:pt x="4" y="60"/>
                      <a:pt x="5" y="60"/>
                    </a:cubicBezTo>
                    <a:cubicBezTo>
                      <a:pt x="5" y="59"/>
                      <a:pt x="5" y="58"/>
                      <a:pt x="4" y="58"/>
                    </a:cubicBezTo>
                    <a:cubicBezTo>
                      <a:pt x="4" y="57"/>
                      <a:pt x="4" y="57"/>
                      <a:pt x="4" y="56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4"/>
                      <a:pt x="3" y="54"/>
                      <a:pt x="4" y="5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5" y="53"/>
                      <a:pt x="5" y="53"/>
                    </a:cubicBezTo>
                    <a:lnTo>
                      <a:pt x="6" y="53"/>
                    </a:lnTo>
                    <a:lnTo>
                      <a:pt x="7" y="53"/>
                    </a:lnTo>
                    <a:cubicBezTo>
                      <a:pt x="7" y="54"/>
                      <a:pt x="7" y="54"/>
                      <a:pt x="7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2"/>
                      <a:pt x="8" y="52"/>
                      <a:pt x="8" y="51"/>
                    </a:cubicBezTo>
                    <a:cubicBezTo>
                      <a:pt x="8" y="50"/>
                      <a:pt x="8" y="50"/>
                      <a:pt x="8" y="50"/>
                    </a:cubicBezTo>
                    <a:lnTo>
                      <a:pt x="8" y="49"/>
                    </a:lnTo>
                    <a:lnTo>
                      <a:pt x="7" y="49"/>
                    </a:lnTo>
                    <a:cubicBezTo>
                      <a:pt x="7" y="48"/>
                      <a:pt x="7" y="48"/>
                      <a:pt x="7" y="48"/>
                    </a:cubicBezTo>
                    <a:lnTo>
                      <a:pt x="7" y="47"/>
                    </a:lnTo>
                    <a:lnTo>
                      <a:pt x="7" y="46"/>
                    </a:lnTo>
                    <a:cubicBezTo>
                      <a:pt x="8" y="46"/>
                      <a:pt x="8" y="46"/>
                      <a:pt x="8" y="47"/>
                    </a:cubicBezTo>
                    <a:lnTo>
                      <a:pt x="9" y="47"/>
                    </a:lnTo>
                    <a:lnTo>
                      <a:pt x="9" y="46"/>
                    </a:lnTo>
                    <a:lnTo>
                      <a:pt x="9" y="45"/>
                    </a:ln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2"/>
                      <a:pt x="8" y="41"/>
                    </a:cubicBezTo>
                    <a:lnTo>
                      <a:pt x="9" y="41"/>
                    </a:lnTo>
                    <a:cubicBezTo>
                      <a:pt x="9" y="40"/>
                      <a:pt x="9" y="40"/>
                      <a:pt x="8" y="40"/>
                    </a:cubicBezTo>
                    <a:cubicBezTo>
                      <a:pt x="8" y="39"/>
                      <a:pt x="7" y="39"/>
                      <a:pt x="8" y="38"/>
                    </a:cubicBezTo>
                    <a:lnTo>
                      <a:pt x="9" y="38"/>
                    </a:lnTo>
                    <a:cubicBezTo>
                      <a:pt x="9" y="37"/>
                      <a:pt x="10" y="37"/>
                      <a:pt x="10" y="37"/>
                    </a:cubicBezTo>
                    <a:lnTo>
                      <a:pt x="11" y="37"/>
                    </a:lnTo>
                    <a:lnTo>
                      <a:pt x="12" y="37"/>
                    </a:lnTo>
                    <a:cubicBezTo>
                      <a:pt x="12" y="38"/>
                      <a:pt x="12" y="38"/>
                      <a:pt x="12" y="38"/>
                    </a:cubicBez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6"/>
                    </a:ln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7" y="34"/>
                      <a:pt x="17" y="33"/>
                    </a:cubicBezTo>
                    <a:cubicBezTo>
                      <a:pt x="17" y="32"/>
                      <a:pt x="17" y="32"/>
                      <a:pt x="18" y="31"/>
                    </a:cubicBezTo>
                    <a:cubicBezTo>
                      <a:pt x="19" y="30"/>
                      <a:pt x="19" y="30"/>
                      <a:pt x="19" y="29"/>
                    </a:cubicBezTo>
                    <a:cubicBezTo>
                      <a:pt x="19" y="29"/>
                      <a:pt x="19" y="28"/>
                      <a:pt x="18" y="28"/>
                    </a:cubicBezTo>
                    <a:lnTo>
                      <a:pt x="18" y="27"/>
                    </a:lnTo>
                    <a:cubicBezTo>
                      <a:pt x="18" y="25"/>
                      <a:pt x="19" y="25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23"/>
                      <a:pt x="23" y="21"/>
                      <a:pt x="22" y="20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21" y="18"/>
                      <a:pt x="19" y="17"/>
                      <a:pt x="21" y="17"/>
                    </a:cubicBezTo>
                    <a:cubicBezTo>
                      <a:pt x="21" y="16"/>
                      <a:pt x="21" y="16"/>
                      <a:pt x="22" y="16"/>
                    </a:cubicBezTo>
                    <a:lnTo>
                      <a:pt x="23" y="15"/>
                    </a:lnTo>
                    <a:cubicBezTo>
                      <a:pt x="23" y="15"/>
                      <a:pt x="24" y="15"/>
                      <a:pt x="25" y="14"/>
                    </a:cubicBezTo>
                    <a:lnTo>
                      <a:pt x="26" y="14"/>
                    </a:lnTo>
                    <a:cubicBezTo>
                      <a:pt x="26" y="13"/>
                      <a:pt x="26" y="13"/>
                      <a:pt x="27" y="13"/>
                    </a:cubicBezTo>
                    <a:cubicBezTo>
                      <a:pt x="27" y="12"/>
                      <a:pt x="28" y="12"/>
                      <a:pt x="29" y="11"/>
                    </a:cubicBezTo>
                    <a:cubicBezTo>
                      <a:pt x="30" y="11"/>
                      <a:pt x="31" y="10"/>
                      <a:pt x="32" y="10"/>
                    </a:cubicBezTo>
                    <a:cubicBezTo>
                      <a:pt x="32" y="10"/>
                      <a:pt x="33" y="10"/>
                      <a:pt x="33" y="9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9" y="10"/>
                      <a:pt x="40" y="10"/>
                      <a:pt x="40" y="10"/>
                    </a:cubicBezTo>
                    <a:lnTo>
                      <a:pt x="40" y="11"/>
                    </a:lnTo>
                    <a:lnTo>
                      <a:pt x="41" y="11"/>
                    </a:lnTo>
                    <a:cubicBezTo>
                      <a:pt x="42" y="11"/>
                      <a:pt x="42" y="11"/>
                      <a:pt x="42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0"/>
                      <a:pt x="41" y="10"/>
                      <a:pt x="41" y="10"/>
                    </a:cubicBezTo>
                    <a:lnTo>
                      <a:pt x="40" y="10"/>
                    </a:lnTo>
                    <a:cubicBezTo>
                      <a:pt x="40" y="9"/>
                      <a:pt x="40" y="9"/>
                      <a:pt x="40" y="9"/>
                    </a:cubicBezTo>
                    <a:lnTo>
                      <a:pt x="40" y="8"/>
                    </a:ln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8" y="8"/>
                      <a:pt x="38" y="7"/>
                    </a:cubicBezTo>
                    <a:lnTo>
                      <a:pt x="38" y="6"/>
                    </a:lnTo>
                    <a:cubicBezTo>
                      <a:pt x="39" y="6"/>
                      <a:pt x="39" y="5"/>
                      <a:pt x="40" y="5"/>
                    </a:cubicBezTo>
                    <a:lnTo>
                      <a:pt x="41" y="5"/>
                    </a:lnTo>
                    <a:lnTo>
                      <a:pt x="42" y="5"/>
                    </a:lnTo>
                    <a:lnTo>
                      <a:pt x="41" y="4"/>
                    </a:lnTo>
                    <a:cubicBezTo>
                      <a:pt x="41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5" y="1"/>
                    </a:cubicBezTo>
                    <a:cubicBezTo>
                      <a:pt x="47" y="1"/>
                      <a:pt x="48" y="2"/>
                      <a:pt x="49" y="3"/>
                    </a:cubicBezTo>
                    <a:lnTo>
                      <a:pt x="50" y="3"/>
                    </a:lnTo>
                    <a:cubicBezTo>
                      <a:pt x="50" y="4"/>
                      <a:pt x="50" y="4"/>
                      <a:pt x="50" y="5"/>
                    </a:cubicBezTo>
                    <a:lnTo>
                      <a:pt x="51" y="6"/>
                    </a:lnTo>
                    <a:cubicBezTo>
                      <a:pt x="52" y="6"/>
                      <a:pt x="52" y="7"/>
                      <a:pt x="52" y="7"/>
                    </a:cubicBezTo>
                    <a:cubicBezTo>
                      <a:pt x="53" y="7"/>
                      <a:pt x="53" y="8"/>
                      <a:pt x="53" y="8"/>
                    </a:cubicBezTo>
                    <a:cubicBezTo>
                      <a:pt x="54" y="8"/>
                      <a:pt x="54" y="8"/>
                      <a:pt x="55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9"/>
                      <a:pt x="57" y="10"/>
                      <a:pt x="57" y="10"/>
                    </a:cubicBezTo>
                    <a:lnTo>
                      <a:pt x="57" y="11"/>
                    </a:lnTo>
                    <a:cubicBezTo>
                      <a:pt x="58" y="11"/>
                      <a:pt x="58" y="12"/>
                      <a:pt x="58" y="12"/>
                    </a:cubicBezTo>
                    <a:cubicBezTo>
                      <a:pt x="59" y="13"/>
                      <a:pt x="60" y="13"/>
                      <a:pt x="60" y="14"/>
                    </a:cubicBezTo>
                    <a:lnTo>
                      <a:pt x="60" y="15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1" y="18"/>
                    </a:lnTo>
                    <a:cubicBezTo>
                      <a:pt x="61" y="19"/>
                      <a:pt x="61" y="19"/>
                      <a:pt x="61" y="19"/>
                    </a:cubicBezTo>
                    <a:lnTo>
                      <a:pt x="61" y="20"/>
                    </a:lnTo>
                    <a:cubicBezTo>
                      <a:pt x="61" y="21"/>
                      <a:pt x="60" y="22"/>
                      <a:pt x="59" y="23"/>
                    </a:cubicBezTo>
                    <a:lnTo>
                      <a:pt x="58" y="24"/>
                    </a:lnTo>
                    <a:cubicBezTo>
                      <a:pt x="57" y="25"/>
                      <a:pt x="57" y="26"/>
                      <a:pt x="56" y="26"/>
                    </a:cubicBezTo>
                    <a:lnTo>
                      <a:pt x="55" y="26"/>
                    </a:lnTo>
                    <a:lnTo>
                      <a:pt x="54" y="26"/>
                    </a:lnTo>
                    <a:lnTo>
                      <a:pt x="53" y="27"/>
                    </a:lnTo>
                    <a:lnTo>
                      <a:pt x="53" y="28"/>
                    </a:lnTo>
                    <a:cubicBezTo>
                      <a:pt x="53" y="29"/>
                      <a:pt x="53" y="29"/>
                      <a:pt x="53" y="30"/>
                    </a:cubicBezTo>
                    <a:lnTo>
                      <a:pt x="52" y="30"/>
                    </a:lnTo>
                    <a:lnTo>
                      <a:pt x="52" y="31"/>
                    </a:lnTo>
                    <a:lnTo>
                      <a:pt x="53" y="32"/>
                    </a:lnTo>
                    <a:lnTo>
                      <a:pt x="54" y="33"/>
                    </a:lnTo>
                    <a:cubicBezTo>
                      <a:pt x="55" y="33"/>
                      <a:pt x="55" y="33"/>
                      <a:pt x="55" y="34"/>
                    </a:cubicBezTo>
                    <a:cubicBezTo>
                      <a:pt x="55" y="35"/>
                      <a:pt x="55" y="36"/>
                      <a:pt x="56" y="36"/>
                    </a:cubicBezTo>
                    <a:lnTo>
                      <a:pt x="57" y="36"/>
                    </a:lnTo>
                    <a:cubicBezTo>
                      <a:pt x="58" y="36"/>
                      <a:pt x="59" y="36"/>
                      <a:pt x="59" y="36"/>
                    </a:cubicBezTo>
                    <a:lnTo>
                      <a:pt x="60" y="36"/>
                    </a:lnTo>
                    <a:lnTo>
                      <a:pt x="61" y="36"/>
                    </a:lnTo>
                    <a:cubicBezTo>
                      <a:pt x="61" y="36"/>
                      <a:pt x="62" y="36"/>
                      <a:pt x="63" y="35"/>
                    </a:cubicBezTo>
                    <a:lnTo>
                      <a:pt x="64" y="35"/>
                    </a:lnTo>
                    <a:cubicBezTo>
                      <a:pt x="65" y="35"/>
                      <a:pt x="66" y="35"/>
                      <a:pt x="67" y="35"/>
                    </a:cubicBezTo>
                    <a:cubicBezTo>
                      <a:pt x="67" y="35"/>
                      <a:pt x="68" y="35"/>
                      <a:pt x="69" y="35"/>
                    </a:cubicBezTo>
                    <a:lnTo>
                      <a:pt x="70" y="34"/>
                    </a:lnTo>
                    <a:lnTo>
                      <a:pt x="71" y="34"/>
                    </a:lnTo>
                    <a:lnTo>
                      <a:pt x="71" y="35"/>
                    </a:lnTo>
                    <a:cubicBezTo>
                      <a:pt x="71" y="35"/>
                      <a:pt x="70" y="35"/>
                      <a:pt x="69" y="35"/>
                    </a:cubicBezTo>
                    <a:cubicBezTo>
                      <a:pt x="68" y="35"/>
                      <a:pt x="67" y="35"/>
                      <a:pt x="67" y="36"/>
                    </a:cubicBezTo>
                    <a:cubicBezTo>
                      <a:pt x="66" y="36"/>
                      <a:pt x="67" y="36"/>
                      <a:pt x="67" y="37"/>
                    </a:cubicBezTo>
                    <a:lnTo>
                      <a:pt x="68" y="37"/>
                    </a:lnTo>
                    <a:cubicBezTo>
                      <a:pt x="69" y="38"/>
                      <a:pt x="70" y="38"/>
                      <a:pt x="70" y="39"/>
                    </a:cubicBezTo>
                    <a:cubicBezTo>
                      <a:pt x="70" y="40"/>
                      <a:pt x="70" y="41"/>
                      <a:pt x="71" y="42"/>
                    </a:cubicBezTo>
                    <a:lnTo>
                      <a:pt x="71" y="43"/>
                    </a:lnTo>
                    <a:cubicBezTo>
                      <a:pt x="72" y="43"/>
                      <a:pt x="72" y="43"/>
                      <a:pt x="73" y="43"/>
                    </a:cubicBezTo>
                    <a:lnTo>
                      <a:pt x="74" y="43"/>
                    </a:lnTo>
                    <a:cubicBezTo>
                      <a:pt x="75" y="43"/>
                      <a:pt x="76" y="43"/>
                      <a:pt x="77" y="44"/>
                    </a:cubicBezTo>
                    <a:lnTo>
                      <a:pt x="78" y="44"/>
                    </a:lnTo>
                    <a:lnTo>
                      <a:pt x="79" y="44"/>
                    </a:lnTo>
                    <a:lnTo>
                      <a:pt x="79" y="45"/>
                    </a:lnTo>
                    <a:cubicBezTo>
                      <a:pt x="79" y="47"/>
                      <a:pt x="78" y="49"/>
                      <a:pt x="79" y="50"/>
                    </a:cubicBezTo>
                    <a:cubicBezTo>
                      <a:pt x="79" y="50"/>
                      <a:pt x="79" y="51"/>
                      <a:pt x="80" y="51"/>
                    </a:cubicBezTo>
                    <a:cubicBezTo>
                      <a:pt x="81" y="51"/>
                      <a:pt x="82" y="51"/>
                      <a:pt x="83" y="52"/>
                    </a:cubicBezTo>
                    <a:cubicBezTo>
                      <a:pt x="85" y="52"/>
                      <a:pt x="85" y="53"/>
                      <a:pt x="86" y="5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9" y="56"/>
                      <a:pt x="91" y="56"/>
                      <a:pt x="91" y="56"/>
                    </a:cubicBezTo>
                    <a:cubicBezTo>
                      <a:pt x="92" y="56"/>
                      <a:pt x="93" y="56"/>
                      <a:pt x="94" y="56"/>
                    </a:cubicBezTo>
                    <a:cubicBezTo>
                      <a:pt x="96" y="55"/>
                      <a:pt x="97" y="55"/>
                      <a:pt x="98" y="55"/>
                    </a:cubicBezTo>
                    <a:cubicBezTo>
                      <a:pt x="98" y="55"/>
                      <a:pt x="99" y="55"/>
                      <a:pt x="100" y="56"/>
                    </a:cubicBezTo>
                    <a:cubicBezTo>
                      <a:pt x="99" y="56"/>
                      <a:pt x="98" y="57"/>
                      <a:pt x="98" y="57"/>
                    </a:cubicBezTo>
                    <a:cubicBezTo>
                      <a:pt x="97" y="57"/>
                      <a:pt x="97" y="57"/>
                      <a:pt x="97" y="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8" name="Shape 3538"/>
              <p:cNvSpPr/>
              <p:nvPr/>
            </p:nvSpPr>
            <p:spPr>
              <a:xfrm>
                <a:off x="15065459" y="10038724"/>
                <a:ext cx="351742" cy="415055"/>
              </a:xfrm>
              <a:custGeom>
                <a:avLst/>
                <a:gdLst/>
                <a:ahLst/>
                <a:cxnLst/>
                <a:rect l="0" t="0" r="0" b="0"/>
                <a:pathLst>
                  <a:path w="101" h="119" extrusionOk="0">
                    <a:moveTo>
                      <a:pt x="101" y="45"/>
                    </a:moveTo>
                    <a:cubicBezTo>
                      <a:pt x="100" y="46"/>
                      <a:pt x="100" y="46"/>
                      <a:pt x="99" y="47"/>
                    </a:cubicBezTo>
                    <a:lnTo>
                      <a:pt x="98" y="47"/>
                    </a:lnTo>
                    <a:lnTo>
                      <a:pt x="98" y="48"/>
                    </a:lnTo>
                    <a:lnTo>
                      <a:pt x="97" y="48"/>
                    </a:lnTo>
                    <a:lnTo>
                      <a:pt x="96" y="48"/>
                    </a:lnTo>
                    <a:cubicBezTo>
                      <a:pt x="95" y="48"/>
                      <a:pt x="95" y="48"/>
                      <a:pt x="95" y="48"/>
                    </a:cubicBezTo>
                    <a:cubicBezTo>
                      <a:pt x="94" y="48"/>
                      <a:pt x="93" y="47"/>
                      <a:pt x="92" y="47"/>
                    </a:cubicBezTo>
                    <a:lnTo>
                      <a:pt x="91" y="47"/>
                    </a:lnTo>
                    <a:cubicBezTo>
                      <a:pt x="90" y="47"/>
                      <a:pt x="90" y="47"/>
                      <a:pt x="90" y="47"/>
                    </a:cubicBezTo>
                    <a:cubicBezTo>
                      <a:pt x="89" y="47"/>
                      <a:pt x="89" y="47"/>
                      <a:pt x="89" y="47"/>
                    </a:cubicBezTo>
                    <a:lnTo>
                      <a:pt x="88" y="47"/>
                    </a:lnTo>
                    <a:cubicBezTo>
                      <a:pt x="87" y="47"/>
                      <a:pt x="86" y="47"/>
                      <a:pt x="85" y="47"/>
                    </a:cubicBezTo>
                    <a:lnTo>
                      <a:pt x="85" y="48"/>
                    </a:lnTo>
                    <a:cubicBezTo>
                      <a:pt x="84" y="48"/>
                      <a:pt x="84" y="48"/>
                      <a:pt x="83" y="48"/>
                    </a:cubicBezTo>
                    <a:lnTo>
                      <a:pt x="82" y="48"/>
                    </a:lnTo>
                    <a:cubicBezTo>
                      <a:pt x="81" y="48"/>
                      <a:pt x="81" y="48"/>
                      <a:pt x="81" y="48"/>
                    </a:cubicBezTo>
                    <a:cubicBezTo>
                      <a:pt x="80" y="48"/>
                      <a:pt x="79" y="48"/>
                      <a:pt x="79" y="48"/>
                    </a:cubicBezTo>
                    <a:cubicBezTo>
                      <a:pt x="78" y="48"/>
                      <a:pt x="78" y="48"/>
                      <a:pt x="78" y="48"/>
                    </a:cubicBezTo>
                    <a:lnTo>
                      <a:pt x="77" y="48"/>
                    </a:lnTo>
                    <a:cubicBezTo>
                      <a:pt x="76" y="48"/>
                      <a:pt x="75" y="48"/>
                      <a:pt x="73" y="49"/>
                    </a:cubicBezTo>
                    <a:cubicBezTo>
                      <a:pt x="73" y="49"/>
                      <a:pt x="72" y="49"/>
                      <a:pt x="72" y="50"/>
                    </a:cubicBezTo>
                    <a:cubicBezTo>
                      <a:pt x="71" y="50"/>
                      <a:pt x="70" y="51"/>
                      <a:pt x="70" y="52"/>
                    </a:cubicBezTo>
                    <a:cubicBezTo>
                      <a:pt x="69" y="53"/>
                      <a:pt x="68" y="53"/>
                      <a:pt x="68" y="54"/>
                    </a:cubicBezTo>
                    <a:cubicBezTo>
                      <a:pt x="67" y="55"/>
                      <a:pt x="67" y="56"/>
                      <a:pt x="66" y="57"/>
                    </a:cubicBezTo>
                    <a:cubicBezTo>
                      <a:pt x="66" y="58"/>
                      <a:pt x="67" y="58"/>
                      <a:pt x="67" y="59"/>
                    </a:cubicBezTo>
                    <a:cubicBezTo>
                      <a:pt x="67" y="60"/>
                      <a:pt x="68" y="61"/>
                      <a:pt x="68" y="62"/>
                    </a:cubicBezTo>
                    <a:cubicBezTo>
                      <a:pt x="69" y="63"/>
                      <a:pt x="70" y="63"/>
                      <a:pt x="71" y="64"/>
                    </a:cubicBezTo>
                    <a:cubicBezTo>
                      <a:pt x="73" y="65"/>
                      <a:pt x="74" y="65"/>
                      <a:pt x="75" y="66"/>
                    </a:cubicBezTo>
                    <a:cubicBezTo>
                      <a:pt x="75" y="67"/>
                      <a:pt x="75" y="67"/>
                      <a:pt x="75" y="68"/>
                    </a:cubicBezTo>
                    <a:cubicBezTo>
                      <a:pt x="75" y="68"/>
                      <a:pt x="75" y="69"/>
                      <a:pt x="76" y="69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6" y="71"/>
                      <a:pt x="77" y="71"/>
                      <a:pt x="77" y="71"/>
                    </a:cubicBezTo>
                    <a:lnTo>
                      <a:pt x="77" y="72"/>
                    </a:lnTo>
                    <a:lnTo>
                      <a:pt x="76" y="72"/>
                    </a:lnTo>
                    <a:cubicBezTo>
                      <a:pt x="75" y="72"/>
                      <a:pt x="75" y="71"/>
                      <a:pt x="75" y="71"/>
                    </a:cubicBezTo>
                    <a:cubicBezTo>
                      <a:pt x="75" y="71"/>
                      <a:pt x="74" y="71"/>
                      <a:pt x="74" y="70"/>
                    </a:cubicBezTo>
                    <a:cubicBezTo>
                      <a:pt x="74" y="70"/>
                      <a:pt x="73" y="70"/>
                      <a:pt x="73" y="69"/>
                    </a:cubicBezTo>
                    <a:cubicBezTo>
                      <a:pt x="73" y="68"/>
                      <a:pt x="73" y="67"/>
                      <a:pt x="72" y="67"/>
                    </a:cubicBezTo>
                    <a:cubicBezTo>
                      <a:pt x="71" y="67"/>
                      <a:pt x="71" y="67"/>
                      <a:pt x="71" y="67"/>
                    </a:cubicBezTo>
                    <a:lnTo>
                      <a:pt x="70" y="67"/>
                    </a:lnTo>
                    <a:lnTo>
                      <a:pt x="69" y="66"/>
                    </a:lnTo>
                    <a:cubicBezTo>
                      <a:pt x="68" y="65"/>
                      <a:pt x="67" y="65"/>
                      <a:pt x="67" y="65"/>
                    </a:cubicBezTo>
                    <a:cubicBezTo>
                      <a:pt x="67" y="66"/>
                      <a:pt x="67" y="66"/>
                      <a:pt x="66" y="66"/>
                    </a:cubicBezTo>
                    <a:lnTo>
                      <a:pt x="65" y="65"/>
                    </a:lnTo>
                    <a:cubicBezTo>
                      <a:pt x="65" y="64"/>
                      <a:pt x="63" y="64"/>
                      <a:pt x="61" y="63"/>
                    </a:cubicBezTo>
                    <a:cubicBezTo>
                      <a:pt x="60" y="63"/>
                      <a:pt x="60" y="63"/>
                      <a:pt x="60" y="63"/>
                    </a:cubicBezTo>
                    <a:lnTo>
                      <a:pt x="60" y="64"/>
                    </a:lnTo>
                    <a:cubicBezTo>
                      <a:pt x="59" y="64"/>
                      <a:pt x="59" y="64"/>
                      <a:pt x="59" y="64"/>
                    </a:cubicBezTo>
                    <a:cubicBezTo>
                      <a:pt x="58" y="64"/>
                      <a:pt x="57" y="63"/>
                      <a:pt x="56" y="63"/>
                    </a:cubicBezTo>
                    <a:lnTo>
                      <a:pt x="55" y="63"/>
                    </a:lnTo>
                    <a:lnTo>
                      <a:pt x="54" y="63"/>
                    </a:lnTo>
                    <a:lnTo>
                      <a:pt x="53" y="63"/>
                    </a:lnTo>
                    <a:lnTo>
                      <a:pt x="52" y="63"/>
                    </a:lnTo>
                    <a:cubicBezTo>
                      <a:pt x="51" y="63"/>
                      <a:pt x="50" y="63"/>
                      <a:pt x="50" y="63"/>
                    </a:cubicBezTo>
                    <a:lnTo>
                      <a:pt x="50" y="62"/>
                    </a:lnTo>
                    <a:cubicBezTo>
                      <a:pt x="51" y="61"/>
                      <a:pt x="50" y="61"/>
                      <a:pt x="50" y="60"/>
                    </a:cubicBezTo>
                    <a:cubicBezTo>
                      <a:pt x="49" y="59"/>
                      <a:pt x="48" y="58"/>
                      <a:pt x="49" y="58"/>
                    </a:cubicBezTo>
                    <a:cubicBezTo>
                      <a:pt x="49" y="57"/>
                      <a:pt x="49" y="57"/>
                      <a:pt x="49" y="56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6" y="55"/>
                      <a:pt x="46" y="55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3" y="55"/>
                      <a:pt x="43" y="55"/>
                      <a:pt x="42" y="55"/>
                    </a:cubicBezTo>
                    <a:cubicBezTo>
                      <a:pt x="42" y="57"/>
                      <a:pt x="41" y="57"/>
                      <a:pt x="40" y="57"/>
                    </a:cubicBezTo>
                    <a:lnTo>
                      <a:pt x="40" y="58"/>
                    </a:lnTo>
                    <a:cubicBezTo>
                      <a:pt x="41" y="59"/>
                      <a:pt x="42" y="61"/>
                      <a:pt x="41" y="62"/>
                    </a:cubicBezTo>
                    <a:cubicBezTo>
                      <a:pt x="40" y="64"/>
                      <a:pt x="40" y="64"/>
                      <a:pt x="41" y="65"/>
                    </a:cubicBezTo>
                    <a:cubicBezTo>
                      <a:pt x="41" y="66"/>
                      <a:pt x="41" y="68"/>
                      <a:pt x="39" y="69"/>
                    </a:cubicBezTo>
                    <a:cubicBezTo>
                      <a:pt x="38" y="70"/>
                      <a:pt x="38" y="71"/>
                      <a:pt x="38" y="72"/>
                    </a:cubicBezTo>
                    <a:cubicBezTo>
                      <a:pt x="38" y="73"/>
                      <a:pt x="38" y="74"/>
                      <a:pt x="38" y="74"/>
                    </a:cubicBezTo>
                    <a:cubicBezTo>
                      <a:pt x="38" y="75"/>
                      <a:pt x="38" y="75"/>
                      <a:pt x="38" y="75"/>
                    </a:cubicBezTo>
                    <a:lnTo>
                      <a:pt x="38" y="76"/>
                    </a:lnTo>
                    <a:lnTo>
                      <a:pt x="38" y="77"/>
                    </a:lnTo>
                    <a:cubicBezTo>
                      <a:pt x="37" y="77"/>
                      <a:pt x="37" y="78"/>
                      <a:pt x="37" y="78"/>
                    </a:cubicBezTo>
                    <a:lnTo>
                      <a:pt x="37" y="77"/>
                    </a:lnTo>
                    <a:lnTo>
                      <a:pt x="37" y="78"/>
                    </a:lnTo>
                    <a:cubicBezTo>
                      <a:pt x="37" y="78"/>
                      <a:pt x="37" y="80"/>
                      <a:pt x="35" y="81"/>
                    </a:cubicBezTo>
                    <a:lnTo>
                      <a:pt x="35" y="82"/>
                    </a:lnTo>
                    <a:lnTo>
                      <a:pt x="34" y="82"/>
                    </a:lnTo>
                    <a:lnTo>
                      <a:pt x="34" y="83"/>
                    </a:lnTo>
                    <a:lnTo>
                      <a:pt x="35" y="83"/>
                    </a:lnTo>
                    <a:lnTo>
                      <a:pt x="35" y="84"/>
                    </a:lnTo>
                    <a:cubicBezTo>
                      <a:pt x="34" y="85"/>
                      <a:pt x="34" y="85"/>
                      <a:pt x="35" y="86"/>
                    </a:cubicBezTo>
                    <a:cubicBezTo>
                      <a:pt x="35" y="88"/>
                      <a:pt x="36" y="88"/>
                      <a:pt x="36" y="89"/>
                    </a:cubicBezTo>
                    <a:cubicBezTo>
                      <a:pt x="35" y="90"/>
                      <a:pt x="35" y="90"/>
                      <a:pt x="36" y="90"/>
                    </a:cubicBezTo>
                    <a:lnTo>
                      <a:pt x="37" y="90"/>
                    </a:lnTo>
                    <a:lnTo>
                      <a:pt x="38" y="90"/>
                    </a:lnTo>
                    <a:lnTo>
                      <a:pt x="39" y="90"/>
                    </a:lnTo>
                    <a:lnTo>
                      <a:pt x="40" y="90"/>
                    </a:lnTo>
                    <a:cubicBezTo>
                      <a:pt x="41" y="90"/>
                      <a:pt x="42" y="90"/>
                      <a:pt x="42" y="92"/>
                    </a:cubicBezTo>
                    <a:cubicBezTo>
                      <a:pt x="43" y="93"/>
                      <a:pt x="43" y="95"/>
                      <a:pt x="45" y="96"/>
                    </a:cubicBezTo>
                    <a:cubicBezTo>
                      <a:pt x="47" y="97"/>
                      <a:pt x="49" y="98"/>
                      <a:pt x="49" y="100"/>
                    </a:cubicBezTo>
                    <a:cubicBezTo>
                      <a:pt x="49" y="101"/>
                      <a:pt x="51" y="102"/>
                      <a:pt x="51" y="103"/>
                    </a:cubicBezTo>
                    <a:cubicBezTo>
                      <a:pt x="52" y="104"/>
                      <a:pt x="52" y="104"/>
                      <a:pt x="52" y="105"/>
                    </a:cubicBezTo>
                    <a:cubicBezTo>
                      <a:pt x="53" y="105"/>
                      <a:pt x="55" y="107"/>
                      <a:pt x="56" y="108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59" y="108"/>
                      <a:pt x="60" y="108"/>
                      <a:pt x="61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4" y="108"/>
                      <a:pt x="64" y="109"/>
                      <a:pt x="64" y="110"/>
                    </a:cubicBezTo>
                    <a:cubicBezTo>
                      <a:pt x="65" y="110"/>
                      <a:pt x="66" y="111"/>
                      <a:pt x="67" y="111"/>
                    </a:cubicBezTo>
                    <a:lnTo>
                      <a:pt x="68" y="112"/>
                    </a:lnTo>
                    <a:cubicBezTo>
                      <a:pt x="68" y="112"/>
                      <a:pt x="69" y="112"/>
                      <a:pt x="70" y="113"/>
                    </a:cubicBezTo>
                    <a:cubicBezTo>
                      <a:pt x="70" y="113"/>
                      <a:pt x="71" y="114"/>
                      <a:pt x="72" y="114"/>
                    </a:cubicBezTo>
                    <a:lnTo>
                      <a:pt x="73" y="114"/>
                    </a:lnTo>
                    <a:lnTo>
                      <a:pt x="72" y="114"/>
                    </a:lnTo>
                    <a:cubicBezTo>
                      <a:pt x="72" y="115"/>
                      <a:pt x="71" y="116"/>
                      <a:pt x="70" y="116"/>
                    </a:cubicBezTo>
                    <a:cubicBezTo>
                      <a:pt x="70" y="117"/>
                      <a:pt x="69" y="117"/>
                      <a:pt x="69" y="117"/>
                    </a:cubicBezTo>
                    <a:lnTo>
                      <a:pt x="68" y="117"/>
                    </a:lnTo>
                    <a:cubicBezTo>
                      <a:pt x="68" y="118"/>
                      <a:pt x="68" y="118"/>
                      <a:pt x="68" y="118"/>
                    </a:cubicBezTo>
                    <a:cubicBezTo>
                      <a:pt x="67" y="118"/>
                      <a:pt x="67" y="118"/>
                      <a:pt x="67" y="117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7"/>
                      <a:pt x="64" y="117"/>
                      <a:pt x="64" y="117"/>
                    </a:cubicBezTo>
                    <a:cubicBezTo>
                      <a:pt x="64" y="118"/>
                      <a:pt x="64" y="118"/>
                      <a:pt x="63" y="118"/>
                    </a:cubicBezTo>
                    <a:cubicBezTo>
                      <a:pt x="62" y="119"/>
                      <a:pt x="62" y="119"/>
                      <a:pt x="61" y="119"/>
                    </a:cubicBezTo>
                    <a:lnTo>
                      <a:pt x="60" y="119"/>
                    </a:lnTo>
                    <a:lnTo>
                      <a:pt x="59" y="119"/>
                    </a:lnTo>
                    <a:cubicBezTo>
                      <a:pt x="58" y="119"/>
                      <a:pt x="58" y="119"/>
                      <a:pt x="57" y="118"/>
                    </a:cubicBezTo>
                    <a:lnTo>
                      <a:pt x="58" y="118"/>
                    </a:lnTo>
                    <a:lnTo>
                      <a:pt x="59" y="117"/>
                    </a:lnTo>
                    <a:cubicBezTo>
                      <a:pt x="59" y="117"/>
                      <a:pt x="60" y="116"/>
                      <a:pt x="59" y="115"/>
                    </a:cubicBezTo>
                    <a:lnTo>
                      <a:pt x="58" y="114"/>
                    </a:lnTo>
                    <a:cubicBezTo>
                      <a:pt x="57" y="114"/>
                      <a:pt x="57" y="114"/>
                      <a:pt x="57" y="114"/>
                    </a:cubicBezTo>
                    <a:cubicBezTo>
                      <a:pt x="56" y="114"/>
                      <a:pt x="56" y="114"/>
                      <a:pt x="56" y="113"/>
                    </a:cubicBezTo>
                    <a:lnTo>
                      <a:pt x="55" y="112"/>
                    </a:lnTo>
                    <a:lnTo>
                      <a:pt x="54" y="112"/>
                    </a:lnTo>
                    <a:cubicBezTo>
                      <a:pt x="53" y="112"/>
                      <a:pt x="52" y="112"/>
                      <a:pt x="52" y="112"/>
                    </a:cubicBezTo>
                    <a:lnTo>
                      <a:pt x="51" y="112"/>
                    </a:lnTo>
                    <a:cubicBezTo>
                      <a:pt x="51" y="111"/>
                      <a:pt x="50" y="111"/>
                      <a:pt x="49" y="111"/>
                    </a:cubicBezTo>
                    <a:cubicBezTo>
                      <a:pt x="49" y="111"/>
                      <a:pt x="48" y="111"/>
                      <a:pt x="48" y="112"/>
                    </a:cubicBezTo>
                    <a:cubicBezTo>
                      <a:pt x="47" y="112"/>
                      <a:pt x="47" y="112"/>
                      <a:pt x="47" y="112"/>
                    </a:cubicBezTo>
                    <a:lnTo>
                      <a:pt x="46" y="112"/>
                    </a:lnTo>
                    <a:cubicBezTo>
                      <a:pt x="46" y="111"/>
                      <a:pt x="45" y="111"/>
                      <a:pt x="45" y="111"/>
                    </a:cubicBezTo>
                    <a:cubicBezTo>
                      <a:pt x="43" y="110"/>
                      <a:pt x="41" y="108"/>
                      <a:pt x="41" y="107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39" y="105"/>
                      <a:pt x="37" y="105"/>
                      <a:pt x="36" y="104"/>
                    </a:cubicBezTo>
                    <a:lnTo>
                      <a:pt x="36" y="103"/>
                    </a:ln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4" y="103"/>
                      <a:pt x="34" y="102"/>
                    </a:cubicBezTo>
                    <a:lnTo>
                      <a:pt x="34" y="101"/>
                    </a:lnTo>
                    <a:lnTo>
                      <a:pt x="33" y="101"/>
                    </a:lnTo>
                    <a:cubicBezTo>
                      <a:pt x="33" y="101"/>
                      <a:pt x="32" y="101"/>
                      <a:pt x="32" y="100"/>
                    </a:cubicBezTo>
                    <a:cubicBezTo>
                      <a:pt x="31" y="100"/>
                      <a:pt x="30" y="100"/>
                      <a:pt x="30" y="99"/>
                    </a:cubicBezTo>
                    <a:cubicBezTo>
                      <a:pt x="30" y="99"/>
                      <a:pt x="29" y="98"/>
                      <a:pt x="28" y="98"/>
                    </a:cubicBezTo>
                    <a:cubicBezTo>
                      <a:pt x="28" y="99"/>
                      <a:pt x="27" y="99"/>
                      <a:pt x="26" y="99"/>
                    </a:cubicBezTo>
                    <a:lnTo>
                      <a:pt x="25" y="99"/>
                    </a:lnTo>
                    <a:lnTo>
                      <a:pt x="24" y="98"/>
                    </a:lnTo>
                    <a:cubicBezTo>
                      <a:pt x="25" y="98"/>
                      <a:pt x="25" y="97"/>
                      <a:pt x="24" y="97"/>
                    </a:cubicBezTo>
                    <a:lnTo>
                      <a:pt x="23" y="96"/>
                    </a:lnTo>
                    <a:lnTo>
                      <a:pt x="24" y="96"/>
                    </a:ln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4"/>
                      <a:pt x="24" y="93"/>
                      <a:pt x="25" y="93"/>
                    </a:cubicBezTo>
                    <a:cubicBezTo>
                      <a:pt x="26" y="93"/>
                      <a:pt x="25" y="93"/>
                      <a:pt x="25" y="93"/>
                    </a:cubicBezTo>
                    <a:cubicBezTo>
                      <a:pt x="25" y="92"/>
                      <a:pt x="25" y="92"/>
                      <a:pt x="26" y="92"/>
                    </a:cubicBezTo>
                    <a:cubicBezTo>
                      <a:pt x="26" y="92"/>
                      <a:pt x="26" y="91"/>
                      <a:pt x="26" y="90"/>
                    </a:cubicBezTo>
                    <a:cubicBezTo>
                      <a:pt x="26" y="89"/>
                      <a:pt x="26" y="88"/>
                      <a:pt x="27" y="88"/>
                    </a:cubicBezTo>
                    <a:cubicBezTo>
                      <a:pt x="28" y="88"/>
                      <a:pt x="28" y="88"/>
                      <a:pt x="28" y="87"/>
                    </a:cubicBezTo>
                    <a:cubicBezTo>
                      <a:pt x="28" y="86"/>
                      <a:pt x="28" y="86"/>
                      <a:pt x="28" y="85"/>
                    </a:cubicBezTo>
                    <a:lnTo>
                      <a:pt x="28" y="84"/>
                    </a:lnTo>
                    <a:cubicBezTo>
                      <a:pt x="28" y="83"/>
                      <a:pt x="28" y="83"/>
                      <a:pt x="28" y="83"/>
                    </a:cubicBezTo>
                    <a:lnTo>
                      <a:pt x="28" y="82"/>
                    </a:lnTo>
                    <a:lnTo>
                      <a:pt x="28" y="83"/>
                    </a:lnTo>
                    <a:lnTo>
                      <a:pt x="28" y="82"/>
                    </a:lnTo>
                    <a:cubicBezTo>
                      <a:pt x="28" y="81"/>
                      <a:pt x="28" y="80"/>
                      <a:pt x="29" y="79"/>
                    </a:cubicBezTo>
                    <a:cubicBezTo>
                      <a:pt x="29" y="78"/>
                      <a:pt x="29" y="77"/>
                      <a:pt x="30" y="77"/>
                    </a:cubicBezTo>
                    <a:cubicBezTo>
                      <a:pt x="31" y="76"/>
                      <a:pt x="31" y="76"/>
                      <a:pt x="31" y="76"/>
                    </a:cubicBezTo>
                    <a:lnTo>
                      <a:pt x="31" y="75"/>
                    </a:ln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4"/>
                      <a:pt x="33" y="74"/>
                      <a:pt x="33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5" y="72"/>
                      <a:pt x="35" y="71"/>
                      <a:pt x="35" y="70"/>
                    </a:cubicBezTo>
                    <a:cubicBezTo>
                      <a:pt x="35" y="70"/>
                      <a:pt x="35" y="69"/>
                      <a:pt x="36" y="69"/>
                    </a:cubicBezTo>
                    <a:cubicBezTo>
                      <a:pt x="36" y="68"/>
                      <a:pt x="36" y="68"/>
                      <a:pt x="36" y="67"/>
                    </a:cubicBezTo>
                    <a:lnTo>
                      <a:pt x="35" y="66"/>
                    </a:lnTo>
                    <a:lnTo>
                      <a:pt x="35" y="65"/>
                    </a:lnTo>
                    <a:cubicBezTo>
                      <a:pt x="35" y="64"/>
                      <a:pt x="35" y="64"/>
                      <a:pt x="34" y="63"/>
                    </a:cubicBezTo>
                    <a:lnTo>
                      <a:pt x="33" y="63"/>
                    </a:lnTo>
                    <a:lnTo>
                      <a:pt x="33" y="62"/>
                    </a:ln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2"/>
                      <a:pt x="31" y="61"/>
                      <a:pt x="30" y="61"/>
                    </a:cubicBezTo>
                    <a:cubicBezTo>
                      <a:pt x="30" y="60"/>
                      <a:pt x="30" y="59"/>
                      <a:pt x="30" y="59"/>
                    </a:cubicBezTo>
                    <a:cubicBezTo>
                      <a:pt x="30" y="58"/>
                      <a:pt x="30" y="58"/>
                      <a:pt x="30" y="57"/>
                    </a:cubicBezTo>
                    <a:lnTo>
                      <a:pt x="30" y="56"/>
                    </a:lnTo>
                    <a:lnTo>
                      <a:pt x="30" y="55"/>
                    </a:lnTo>
                    <a:cubicBezTo>
                      <a:pt x="30" y="54"/>
                      <a:pt x="30" y="54"/>
                      <a:pt x="29" y="53"/>
                    </a:cubicBezTo>
                    <a:cubicBezTo>
                      <a:pt x="28" y="52"/>
                      <a:pt x="28" y="51"/>
                      <a:pt x="26" y="50"/>
                    </a:cubicBezTo>
                    <a:cubicBezTo>
                      <a:pt x="25" y="50"/>
                      <a:pt x="24" y="49"/>
                      <a:pt x="22" y="48"/>
                    </a:cubicBezTo>
                    <a:cubicBezTo>
                      <a:pt x="21" y="48"/>
                      <a:pt x="20" y="47"/>
                      <a:pt x="19" y="46"/>
                    </a:cubicBezTo>
                    <a:cubicBezTo>
                      <a:pt x="18" y="46"/>
                      <a:pt x="18" y="45"/>
                      <a:pt x="18" y="44"/>
                    </a:cubicBezTo>
                    <a:cubicBezTo>
                      <a:pt x="18" y="44"/>
                      <a:pt x="17" y="43"/>
                      <a:pt x="18" y="42"/>
                    </a:cubicBezTo>
                    <a:lnTo>
                      <a:pt x="18" y="41"/>
                    </a:lnTo>
                    <a:lnTo>
                      <a:pt x="19" y="41"/>
                    </a:lnTo>
                    <a:cubicBezTo>
                      <a:pt x="20" y="40"/>
                      <a:pt x="20" y="40"/>
                      <a:pt x="20" y="39"/>
                    </a:cubicBezTo>
                    <a:lnTo>
                      <a:pt x="20" y="38"/>
                    </a:lnTo>
                    <a:lnTo>
                      <a:pt x="20" y="37"/>
                    </a:lnTo>
                    <a:cubicBezTo>
                      <a:pt x="19" y="37"/>
                      <a:pt x="19" y="36"/>
                      <a:pt x="20" y="35"/>
                    </a:cubicBezTo>
                    <a:lnTo>
                      <a:pt x="21" y="35"/>
                    </a:lnTo>
                    <a:lnTo>
                      <a:pt x="21" y="34"/>
                    </a:lnTo>
                    <a:cubicBezTo>
                      <a:pt x="22" y="34"/>
                      <a:pt x="22" y="33"/>
                      <a:pt x="21" y="33"/>
                    </a:cubicBezTo>
                    <a:cubicBezTo>
                      <a:pt x="21" y="32"/>
                      <a:pt x="20" y="32"/>
                      <a:pt x="19" y="32"/>
                    </a:cubicBezTo>
                    <a:cubicBezTo>
                      <a:pt x="19" y="32"/>
                      <a:pt x="18" y="31"/>
                      <a:pt x="17" y="31"/>
                    </a:cubicBezTo>
                    <a:lnTo>
                      <a:pt x="17" y="30"/>
                    </a:lnTo>
                    <a:cubicBezTo>
                      <a:pt x="16" y="30"/>
                      <a:pt x="16" y="29"/>
                      <a:pt x="16" y="29"/>
                    </a:cubicBezTo>
                    <a:lnTo>
                      <a:pt x="15" y="29"/>
                    </a:lnTo>
                    <a:lnTo>
                      <a:pt x="15" y="28"/>
                    </a:lnTo>
                    <a:cubicBezTo>
                      <a:pt x="15" y="27"/>
                      <a:pt x="14" y="27"/>
                      <a:pt x="14" y="27"/>
                    </a:cubicBezTo>
                    <a:lnTo>
                      <a:pt x="13" y="27"/>
                    </a:lnTo>
                    <a:cubicBezTo>
                      <a:pt x="12" y="26"/>
                      <a:pt x="12" y="25"/>
                      <a:pt x="11" y="24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7" y="22"/>
                      <a:pt x="6" y="21"/>
                    </a:cubicBezTo>
                    <a:lnTo>
                      <a:pt x="5" y="21"/>
                    </a:lnTo>
                    <a:lnTo>
                      <a:pt x="5" y="20"/>
                    </a:lnTo>
                    <a:lnTo>
                      <a:pt x="4" y="20"/>
                    </a:lnTo>
                    <a:cubicBezTo>
                      <a:pt x="4" y="19"/>
                      <a:pt x="4" y="19"/>
                      <a:pt x="4" y="18"/>
                    </a:cubicBezTo>
                    <a:lnTo>
                      <a:pt x="4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7"/>
                    </a:lnTo>
                    <a:cubicBezTo>
                      <a:pt x="1" y="17"/>
                      <a:pt x="0" y="17"/>
                      <a:pt x="0" y="16"/>
                    </a:cubicBezTo>
                    <a:lnTo>
                      <a:pt x="1" y="15"/>
                    </a:lnTo>
                    <a:lnTo>
                      <a:pt x="2" y="15"/>
                    </a:lnTo>
                    <a:cubicBezTo>
                      <a:pt x="3" y="15"/>
                      <a:pt x="3" y="15"/>
                      <a:pt x="4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5" y="13"/>
                      <a:pt x="5" y="13"/>
                      <a:pt x="5" y="12"/>
                    </a:cubicBezTo>
                    <a:lnTo>
                      <a:pt x="4" y="12"/>
                    </a:lnTo>
                    <a:cubicBezTo>
                      <a:pt x="4" y="11"/>
                      <a:pt x="4" y="11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8"/>
                      <a:pt x="6" y="7"/>
                      <a:pt x="7" y="6"/>
                    </a:cubicBezTo>
                    <a:lnTo>
                      <a:pt x="8" y="6"/>
                    </a:ln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lnTo>
                      <a:pt x="12" y="6"/>
                    </a:lnTo>
                    <a:lnTo>
                      <a:pt x="13" y="5"/>
                    </a:lnTo>
                    <a:cubicBezTo>
                      <a:pt x="14" y="5"/>
                      <a:pt x="14" y="5"/>
                      <a:pt x="15" y="5"/>
                    </a:cubicBezTo>
                    <a:cubicBezTo>
                      <a:pt x="16" y="5"/>
                      <a:pt x="17" y="5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lnTo>
                      <a:pt x="20" y="3"/>
                    </a:lnTo>
                    <a:lnTo>
                      <a:pt x="21" y="3"/>
                    </a:ln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2" y="1"/>
                    </a:cubicBezTo>
                    <a:lnTo>
                      <a:pt x="23" y="1"/>
                    </a:lnTo>
                    <a:cubicBezTo>
                      <a:pt x="23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lnTo>
                      <a:pt x="27" y="0"/>
                    </a:lnTo>
                    <a:lnTo>
                      <a:pt x="28" y="0"/>
                    </a:lnTo>
                    <a:cubicBezTo>
                      <a:pt x="29" y="0"/>
                      <a:pt x="29" y="0"/>
                      <a:pt x="29" y="0"/>
                    </a:cubicBezTo>
                    <a:lnTo>
                      <a:pt x="30" y="0"/>
                    </a:lnTo>
                    <a:lnTo>
                      <a:pt x="31" y="0"/>
                    </a:lnTo>
                    <a:cubicBezTo>
                      <a:pt x="32" y="0"/>
                      <a:pt x="33" y="0"/>
                      <a:pt x="33" y="0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4"/>
                    </a:cubicBezTo>
                    <a:cubicBezTo>
                      <a:pt x="33" y="5"/>
                      <a:pt x="33" y="5"/>
                      <a:pt x="33" y="6"/>
                    </a:cubicBezTo>
                    <a:cubicBezTo>
                      <a:pt x="33" y="6"/>
                      <a:pt x="34" y="6"/>
                      <a:pt x="34" y="7"/>
                    </a:cubicBezTo>
                    <a:lnTo>
                      <a:pt x="35" y="7"/>
                    </a:lnTo>
                    <a:lnTo>
                      <a:pt x="35" y="6"/>
                    </a:lnTo>
                    <a:cubicBezTo>
                      <a:pt x="36" y="6"/>
                      <a:pt x="37" y="6"/>
                      <a:pt x="37" y="6"/>
                    </a:cubicBez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6"/>
                    </a:lnTo>
                    <a:cubicBezTo>
                      <a:pt x="44" y="6"/>
                      <a:pt x="46" y="7"/>
                      <a:pt x="46" y="9"/>
                    </a:cubicBezTo>
                    <a:lnTo>
                      <a:pt x="45" y="10"/>
                    </a:lnTo>
                    <a:lnTo>
                      <a:pt x="45" y="11"/>
                    </a:lnTo>
                    <a:cubicBezTo>
                      <a:pt x="45" y="12"/>
                      <a:pt x="45" y="12"/>
                      <a:pt x="45" y="13"/>
                    </a:cubicBezTo>
                    <a:cubicBezTo>
                      <a:pt x="46" y="13"/>
                      <a:pt x="45" y="14"/>
                      <a:pt x="45" y="14"/>
                    </a:cubicBezTo>
                    <a:cubicBezTo>
                      <a:pt x="43" y="14"/>
                      <a:pt x="43" y="15"/>
                      <a:pt x="43" y="16"/>
                    </a:cubicBezTo>
                    <a:cubicBezTo>
                      <a:pt x="44" y="16"/>
                      <a:pt x="44" y="16"/>
                      <a:pt x="44" y="17"/>
                    </a:cubicBezTo>
                    <a:lnTo>
                      <a:pt x="44" y="18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2" y="20"/>
                    </a:lnTo>
                    <a:cubicBezTo>
                      <a:pt x="42" y="21"/>
                      <a:pt x="43" y="21"/>
                      <a:pt x="44" y="22"/>
                    </a:cubicBezTo>
                    <a:lnTo>
                      <a:pt x="45" y="22"/>
                    </a:lnTo>
                    <a:cubicBezTo>
                      <a:pt x="46" y="22"/>
                      <a:pt x="46" y="22"/>
                      <a:pt x="47" y="22"/>
                    </a:cubicBezTo>
                    <a:cubicBezTo>
                      <a:pt x="47" y="21"/>
                      <a:pt x="48" y="21"/>
                      <a:pt x="48" y="21"/>
                    </a:cubicBezTo>
                    <a:cubicBezTo>
                      <a:pt x="49" y="21"/>
                      <a:pt x="49" y="20"/>
                      <a:pt x="49" y="20"/>
                    </a:cubicBezTo>
                    <a:cubicBezTo>
                      <a:pt x="50" y="19"/>
                      <a:pt x="50" y="19"/>
                      <a:pt x="51" y="19"/>
                    </a:cubicBezTo>
                    <a:cubicBezTo>
                      <a:pt x="52" y="18"/>
                      <a:pt x="52" y="18"/>
                      <a:pt x="53" y="18"/>
                    </a:cubicBezTo>
                    <a:cubicBezTo>
                      <a:pt x="54" y="18"/>
                      <a:pt x="54" y="18"/>
                      <a:pt x="55" y="18"/>
                    </a:cubicBezTo>
                    <a:lnTo>
                      <a:pt x="56" y="18"/>
                    </a:lnTo>
                    <a:cubicBezTo>
                      <a:pt x="57" y="18"/>
                      <a:pt x="59" y="18"/>
                      <a:pt x="59" y="18"/>
                    </a:cubicBezTo>
                    <a:cubicBezTo>
                      <a:pt x="60" y="18"/>
                      <a:pt x="60" y="19"/>
                      <a:pt x="60" y="19"/>
                    </a:cubicBezTo>
                    <a:cubicBezTo>
                      <a:pt x="61" y="19"/>
                      <a:pt x="62" y="20"/>
                      <a:pt x="63" y="20"/>
                    </a:cubicBezTo>
                    <a:lnTo>
                      <a:pt x="63" y="19"/>
                    </a:lnTo>
                    <a:cubicBezTo>
                      <a:pt x="64" y="19"/>
                      <a:pt x="65" y="19"/>
                      <a:pt x="65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7" y="18"/>
                      <a:pt x="67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70" y="16"/>
                      <a:pt x="70" y="16"/>
                      <a:pt x="71" y="15"/>
                    </a:cubicBezTo>
                    <a:cubicBezTo>
                      <a:pt x="71" y="14"/>
                      <a:pt x="72" y="14"/>
                      <a:pt x="73" y="14"/>
                    </a:cubicBezTo>
                    <a:cubicBezTo>
                      <a:pt x="75" y="14"/>
                      <a:pt x="77" y="15"/>
                      <a:pt x="78" y="16"/>
                    </a:cubicBezTo>
                    <a:lnTo>
                      <a:pt x="79" y="17"/>
                    </a:lnTo>
                    <a:cubicBezTo>
                      <a:pt x="81" y="18"/>
                      <a:pt x="82" y="19"/>
                      <a:pt x="83" y="20"/>
                    </a:cubicBezTo>
                    <a:cubicBezTo>
                      <a:pt x="83" y="21"/>
                      <a:pt x="84" y="22"/>
                      <a:pt x="85" y="2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7" y="23"/>
                      <a:pt x="88" y="24"/>
                      <a:pt x="88" y="24"/>
                    </a:cubicBezTo>
                    <a:cubicBezTo>
                      <a:pt x="89" y="25"/>
                      <a:pt x="89" y="26"/>
                      <a:pt x="89" y="27"/>
                    </a:cubicBezTo>
                    <a:cubicBezTo>
                      <a:pt x="89" y="28"/>
                      <a:pt x="89" y="29"/>
                      <a:pt x="89" y="29"/>
                    </a:cubicBezTo>
                    <a:cubicBezTo>
                      <a:pt x="89" y="30"/>
                      <a:pt x="89" y="30"/>
                      <a:pt x="89" y="31"/>
                    </a:cubicBezTo>
                    <a:cubicBezTo>
                      <a:pt x="90" y="32"/>
                      <a:pt x="92" y="33"/>
                      <a:pt x="94" y="34"/>
                    </a:cubicBezTo>
                    <a:cubicBezTo>
                      <a:pt x="94" y="34"/>
                      <a:pt x="95" y="34"/>
                      <a:pt x="95" y="35"/>
                    </a:cubicBezTo>
                    <a:lnTo>
                      <a:pt x="96" y="35"/>
                    </a:lnTo>
                    <a:lnTo>
                      <a:pt x="97" y="35"/>
                    </a:ln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6" y="36"/>
                      <a:pt x="97" y="36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8" y="37"/>
                      <a:pt x="98" y="37"/>
                      <a:pt x="98" y="37"/>
                    </a:cubicBezTo>
                    <a:lnTo>
                      <a:pt x="98" y="38"/>
                    </a:lnTo>
                    <a:cubicBezTo>
                      <a:pt x="98" y="39"/>
                      <a:pt x="99" y="39"/>
                      <a:pt x="99" y="40"/>
                    </a:cubicBezTo>
                    <a:lnTo>
                      <a:pt x="99" y="41"/>
                    </a:lnTo>
                    <a:lnTo>
                      <a:pt x="99" y="42"/>
                    </a:lnTo>
                    <a:cubicBezTo>
                      <a:pt x="99" y="43"/>
                      <a:pt x="100" y="43"/>
                      <a:pt x="100" y="43"/>
                    </a:cubicBezTo>
                    <a:cubicBezTo>
                      <a:pt x="100" y="44"/>
                      <a:pt x="101" y="45"/>
                      <a:pt x="101" y="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39" name="Shape 3539"/>
              <p:cNvSpPr/>
              <p:nvPr/>
            </p:nvSpPr>
            <p:spPr>
              <a:xfrm>
                <a:off x="15951839" y="9461868"/>
                <a:ext cx="154766" cy="130144"/>
              </a:xfrm>
              <a:custGeom>
                <a:avLst/>
                <a:gdLst/>
                <a:ahLst/>
                <a:cxnLst/>
                <a:rect l="0" t="0" r="0" b="0"/>
                <a:pathLst>
                  <a:path w="45" h="38" extrusionOk="0">
                    <a:moveTo>
                      <a:pt x="45" y="27"/>
                    </a:moveTo>
                    <a:cubicBezTo>
                      <a:pt x="45" y="29"/>
                      <a:pt x="45" y="30"/>
                      <a:pt x="45" y="31"/>
                    </a:cubicBezTo>
                    <a:lnTo>
                      <a:pt x="44" y="31"/>
                    </a:lnTo>
                    <a:cubicBezTo>
                      <a:pt x="43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lnTo>
                      <a:pt x="39" y="30"/>
                    </a:lnTo>
                    <a:lnTo>
                      <a:pt x="38" y="30"/>
                    </a:lnTo>
                    <a:lnTo>
                      <a:pt x="39" y="30"/>
                    </a:lnTo>
                    <a:cubicBezTo>
                      <a:pt x="39" y="31"/>
                      <a:pt x="40" y="33"/>
                      <a:pt x="39" y="33"/>
                    </a:cubicBezTo>
                    <a:lnTo>
                      <a:pt x="38" y="33"/>
                    </a:lnTo>
                    <a:cubicBezTo>
                      <a:pt x="37" y="33"/>
                      <a:pt x="37" y="33"/>
                      <a:pt x="37" y="33"/>
                    </a:cubicBezTo>
                    <a:lnTo>
                      <a:pt x="36" y="33"/>
                    </a:lnTo>
                    <a:cubicBezTo>
                      <a:pt x="35" y="33"/>
                      <a:pt x="35" y="32"/>
                      <a:pt x="34" y="32"/>
                    </a:cubicBezTo>
                    <a:lnTo>
                      <a:pt x="33" y="32"/>
                    </a:lnTo>
                    <a:cubicBezTo>
                      <a:pt x="32" y="32"/>
                      <a:pt x="31" y="32"/>
                      <a:pt x="31" y="32"/>
                    </a:cubicBezTo>
                    <a:lnTo>
                      <a:pt x="31" y="33"/>
                    </a:lnTo>
                    <a:cubicBezTo>
                      <a:pt x="32" y="33"/>
                      <a:pt x="32" y="34"/>
                      <a:pt x="32" y="34"/>
                    </a:cubicBezTo>
                    <a:lnTo>
                      <a:pt x="31" y="34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6"/>
                    </a:lnTo>
                    <a:cubicBezTo>
                      <a:pt x="29" y="36"/>
                      <a:pt x="28" y="36"/>
                      <a:pt x="28" y="36"/>
                    </a:cubicBezTo>
                    <a:lnTo>
                      <a:pt x="27" y="36"/>
                    </a:lnTo>
                    <a:cubicBezTo>
                      <a:pt x="27" y="35"/>
                      <a:pt x="26" y="35"/>
                      <a:pt x="26" y="35"/>
                    </a:cubicBezTo>
                    <a:lnTo>
                      <a:pt x="26" y="36"/>
                    </a:lnTo>
                    <a:lnTo>
                      <a:pt x="25" y="36"/>
                    </a:ln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7"/>
                    </a:cubicBezTo>
                    <a:cubicBezTo>
                      <a:pt x="23" y="37"/>
                      <a:pt x="23" y="38"/>
                      <a:pt x="22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0" y="37"/>
                    </a:lnTo>
                    <a:lnTo>
                      <a:pt x="19" y="37"/>
                    </a:lnTo>
                    <a:cubicBezTo>
                      <a:pt x="18" y="37"/>
                      <a:pt x="18" y="36"/>
                      <a:pt x="18" y="36"/>
                    </a:cubicBezTo>
                    <a:lnTo>
                      <a:pt x="19" y="36"/>
                    </a:lnTo>
                    <a:cubicBezTo>
                      <a:pt x="20" y="36"/>
                      <a:pt x="20" y="35"/>
                      <a:pt x="20" y="35"/>
                    </a:cubicBezTo>
                    <a:lnTo>
                      <a:pt x="19" y="35"/>
                    </a:lnTo>
                    <a:lnTo>
                      <a:pt x="18" y="34"/>
                    </a:lnTo>
                    <a:lnTo>
                      <a:pt x="17" y="33"/>
                    </a:lnTo>
                    <a:cubicBezTo>
                      <a:pt x="17" y="33"/>
                      <a:pt x="16" y="33"/>
                      <a:pt x="15" y="32"/>
                    </a:cubicBezTo>
                    <a:cubicBezTo>
                      <a:pt x="14" y="32"/>
                      <a:pt x="13" y="32"/>
                      <a:pt x="14" y="31"/>
                    </a:cubicBezTo>
                    <a:lnTo>
                      <a:pt x="14" y="30"/>
                    </a:lnTo>
                    <a:cubicBezTo>
                      <a:pt x="14" y="29"/>
                      <a:pt x="15" y="29"/>
                      <a:pt x="14" y="29"/>
                    </a:cubicBezTo>
                    <a:cubicBezTo>
                      <a:pt x="13" y="28"/>
                      <a:pt x="13" y="27"/>
                      <a:pt x="14" y="27"/>
                    </a:cubicBezTo>
                    <a:cubicBezTo>
                      <a:pt x="14" y="27"/>
                      <a:pt x="16" y="26"/>
                      <a:pt x="14" y="25"/>
                    </a:cubicBezTo>
                    <a:lnTo>
                      <a:pt x="14" y="24"/>
                    </a:lnTo>
                    <a:cubicBezTo>
                      <a:pt x="12" y="23"/>
                      <a:pt x="11" y="22"/>
                      <a:pt x="10" y="20"/>
                    </a:cubicBezTo>
                    <a:cubicBezTo>
                      <a:pt x="9" y="19"/>
                      <a:pt x="8" y="18"/>
                      <a:pt x="8" y="18"/>
                    </a:cubicBez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cubicBezTo>
                      <a:pt x="4" y="17"/>
                      <a:pt x="4" y="17"/>
                      <a:pt x="3" y="17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5" y="15"/>
                      <a:pt x="6" y="15"/>
                    </a:cubicBezTo>
                    <a:lnTo>
                      <a:pt x="7" y="16"/>
                    </a:lnTo>
                    <a:lnTo>
                      <a:pt x="8" y="16"/>
                    </a:lnTo>
                    <a:cubicBezTo>
                      <a:pt x="9" y="16"/>
                      <a:pt x="9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6" y="12"/>
                      <a:pt x="4" y="11"/>
                    </a:cubicBezTo>
                    <a:cubicBezTo>
                      <a:pt x="4" y="11"/>
                      <a:pt x="0" y="10"/>
                      <a:pt x="1" y="10"/>
                    </a:cubicBezTo>
                    <a:lnTo>
                      <a:pt x="1" y="9"/>
                    </a:lnTo>
                    <a:lnTo>
                      <a:pt x="2" y="9"/>
                    </a:lnTo>
                    <a:cubicBezTo>
                      <a:pt x="2" y="9"/>
                      <a:pt x="2" y="8"/>
                      <a:pt x="1" y="8"/>
                    </a:cubicBezTo>
                    <a:lnTo>
                      <a:pt x="0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lnTo>
                      <a:pt x="9" y="3"/>
                    </a:lnTo>
                    <a:cubicBezTo>
                      <a:pt x="9" y="3"/>
                      <a:pt x="9" y="4"/>
                      <a:pt x="10" y="4"/>
                    </a:cubicBezTo>
                    <a:lnTo>
                      <a:pt x="11" y="4"/>
                    </a:lnTo>
                    <a:cubicBezTo>
                      <a:pt x="12" y="4"/>
                      <a:pt x="12" y="4"/>
                      <a:pt x="13" y="4"/>
                    </a:cubicBezTo>
                    <a:lnTo>
                      <a:pt x="14" y="4"/>
                    </a:lnTo>
                    <a:cubicBezTo>
                      <a:pt x="14" y="3"/>
                      <a:pt x="14" y="3"/>
                      <a:pt x="14" y="3"/>
                    </a:cubicBezTo>
                    <a:lnTo>
                      <a:pt x="15" y="3"/>
                    </a:lnTo>
                    <a:cubicBezTo>
                      <a:pt x="15" y="3"/>
                      <a:pt x="16" y="3"/>
                      <a:pt x="16" y="2"/>
                    </a:cubicBezTo>
                    <a:lnTo>
                      <a:pt x="16" y="1"/>
                    </a:lnTo>
                    <a:lnTo>
                      <a:pt x="16" y="0"/>
                    </a:lnTo>
                    <a:cubicBezTo>
                      <a:pt x="17" y="0"/>
                      <a:pt x="17" y="0"/>
                      <a:pt x="17" y="0"/>
                    </a:cubicBezTo>
                    <a:cubicBezTo>
                      <a:pt x="19" y="2"/>
                      <a:pt x="20" y="2"/>
                      <a:pt x="20" y="2"/>
                    </a:cubicBezTo>
                    <a:cubicBezTo>
                      <a:pt x="20" y="2"/>
                      <a:pt x="26" y="6"/>
                      <a:pt x="28" y="7"/>
                    </a:cubicBezTo>
                    <a:cubicBezTo>
                      <a:pt x="30" y="7"/>
                      <a:pt x="31" y="8"/>
                      <a:pt x="31" y="9"/>
                    </a:cubicBezTo>
                    <a:cubicBezTo>
                      <a:pt x="32" y="9"/>
                      <a:pt x="32" y="10"/>
                      <a:pt x="33" y="10"/>
                    </a:cubicBezTo>
                    <a:cubicBezTo>
                      <a:pt x="35" y="11"/>
                      <a:pt x="37" y="12"/>
                      <a:pt x="38" y="15"/>
                    </a:cubicBezTo>
                    <a:cubicBezTo>
                      <a:pt x="39" y="17"/>
                      <a:pt x="39" y="17"/>
                      <a:pt x="39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19"/>
                    </a:lnTo>
                    <a:cubicBezTo>
                      <a:pt x="40" y="20"/>
                      <a:pt x="40" y="22"/>
                      <a:pt x="41" y="22"/>
                    </a:cubicBezTo>
                    <a:cubicBezTo>
                      <a:pt x="43" y="22"/>
                      <a:pt x="44" y="23"/>
                      <a:pt x="44" y="24"/>
                    </a:cubicBezTo>
                    <a:cubicBezTo>
                      <a:pt x="44" y="25"/>
                      <a:pt x="44" y="25"/>
                      <a:pt x="45" y="25"/>
                    </a:cubicBezTo>
                    <a:lnTo>
                      <a:pt x="45" y="26"/>
                    </a:lnTo>
                    <a:cubicBezTo>
                      <a:pt x="45" y="26"/>
                      <a:pt x="46" y="27"/>
                      <a:pt x="45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0" name="Shape 3540"/>
              <p:cNvSpPr/>
              <p:nvPr/>
            </p:nvSpPr>
            <p:spPr>
              <a:xfrm>
                <a:off x="15955366" y="949001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1" name="Shape 3541"/>
              <p:cNvSpPr/>
              <p:nvPr/>
            </p:nvSpPr>
            <p:spPr>
              <a:xfrm>
                <a:off x="11083744" y="9018683"/>
                <a:ext cx="168836" cy="116075"/>
              </a:xfrm>
              <a:custGeom>
                <a:avLst/>
                <a:gdLst/>
                <a:ahLst/>
                <a:cxnLst/>
                <a:rect l="0" t="0" r="0" b="0"/>
                <a:pathLst>
                  <a:path w="49" h="34" extrusionOk="0">
                    <a:moveTo>
                      <a:pt x="46" y="14"/>
                    </a:moveTo>
                    <a:lnTo>
                      <a:pt x="47" y="15"/>
                    </a:lnTo>
                    <a:cubicBezTo>
                      <a:pt x="49" y="16"/>
                      <a:pt x="47" y="17"/>
                      <a:pt x="46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4" y="24"/>
                      <a:pt x="42" y="24"/>
                    </a:cubicBezTo>
                    <a:lnTo>
                      <a:pt x="42" y="25"/>
                    </a:lnTo>
                    <a:cubicBezTo>
                      <a:pt x="42" y="26"/>
                      <a:pt x="41" y="26"/>
                      <a:pt x="40" y="27"/>
                    </a:cubicBezTo>
                    <a:cubicBezTo>
                      <a:pt x="39" y="28"/>
                      <a:pt x="40" y="28"/>
                      <a:pt x="40" y="28"/>
                    </a:cubicBezTo>
                    <a:lnTo>
                      <a:pt x="40" y="29"/>
                    </a:lnTo>
                    <a:cubicBezTo>
                      <a:pt x="40" y="30"/>
                      <a:pt x="37" y="30"/>
                      <a:pt x="36" y="30"/>
                    </a:cubicBezTo>
                    <a:cubicBezTo>
                      <a:pt x="35" y="30"/>
                      <a:pt x="34" y="30"/>
                      <a:pt x="33" y="29"/>
                    </a:cubicBezTo>
                    <a:lnTo>
                      <a:pt x="32" y="29"/>
                    </a:lnTo>
                    <a:cubicBezTo>
                      <a:pt x="31" y="29"/>
                      <a:pt x="31" y="29"/>
                      <a:pt x="30" y="30"/>
                    </a:cubicBezTo>
                    <a:cubicBezTo>
                      <a:pt x="29" y="30"/>
                      <a:pt x="27" y="30"/>
                      <a:pt x="25" y="30"/>
                    </a:cubicBezTo>
                    <a:lnTo>
                      <a:pt x="24" y="31"/>
                    </a:lnTo>
                    <a:cubicBezTo>
                      <a:pt x="24" y="31"/>
                      <a:pt x="22" y="32"/>
                      <a:pt x="20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32"/>
                      <a:pt x="17" y="33"/>
                      <a:pt x="16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3" y="33"/>
                      <a:pt x="8" y="34"/>
                      <a:pt x="7" y="34"/>
                    </a:cubicBezTo>
                    <a:cubicBezTo>
                      <a:pt x="6" y="34"/>
                      <a:pt x="6" y="34"/>
                      <a:pt x="6" y="34"/>
                    </a:cubicBezTo>
                    <a:lnTo>
                      <a:pt x="5" y="34"/>
                    </a:ln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5" y="33"/>
                      <a:pt x="6" y="33"/>
                    </a:cubicBezTo>
                    <a:cubicBezTo>
                      <a:pt x="5" y="33"/>
                      <a:pt x="4" y="33"/>
                      <a:pt x="3" y="33"/>
                    </a:cubicBezTo>
                    <a:lnTo>
                      <a:pt x="2" y="33"/>
                    </a:lnTo>
                    <a:lnTo>
                      <a:pt x="1" y="33"/>
                    </a:lnTo>
                    <a:cubicBezTo>
                      <a:pt x="1" y="33"/>
                      <a:pt x="2" y="32"/>
                      <a:pt x="3" y="32"/>
                    </a:cubicBezTo>
                    <a:cubicBezTo>
                      <a:pt x="3" y="32"/>
                      <a:pt x="4" y="31"/>
                      <a:pt x="5" y="31"/>
                    </a:cubicBez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cubicBezTo>
                      <a:pt x="2" y="31"/>
                      <a:pt x="1" y="31"/>
                      <a:pt x="0" y="31"/>
                    </a:cubicBezTo>
                    <a:lnTo>
                      <a:pt x="0" y="30"/>
                    </a:lnTo>
                    <a:cubicBezTo>
                      <a:pt x="0" y="30"/>
                      <a:pt x="1" y="30"/>
                      <a:pt x="2" y="29"/>
                    </a:cubicBezTo>
                    <a:lnTo>
                      <a:pt x="3" y="29"/>
                    </a:lnTo>
                    <a:lnTo>
                      <a:pt x="4" y="29"/>
                    </a:lnTo>
                    <a:cubicBezTo>
                      <a:pt x="3" y="29"/>
                      <a:pt x="3" y="29"/>
                      <a:pt x="3" y="29"/>
                    </a:cubicBezTo>
                    <a:cubicBezTo>
                      <a:pt x="2" y="29"/>
                      <a:pt x="2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lnTo>
                      <a:pt x="6" y="27"/>
                    </a:lnTo>
                    <a:lnTo>
                      <a:pt x="6" y="26"/>
                    </a:lnTo>
                    <a:cubicBezTo>
                      <a:pt x="5" y="26"/>
                      <a:pt x="5" y="26"/>
                      <a:pt x="6" y="25"/>
                    </a:cubicBezTo>
                    <a:cubicBezTo>
                      <a:pt x="6" y="25"/>
                      <a:pt x="7" y="24"/>
                      <a:pt x="9" y="24"/>
                    </a:cubicBezTo>
                    <a:cubicBezTo>
                      <a:pt x="11" y="24"/>
                      <a:pt x="12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lnTo>
                      <a:pt x="14" y="24"/>
                    </a:lnTo>
                    <a:lnTo>
                      <a:pt x="13" y="24"/>
                    </a:lnTo>
                    <a:cubicBezTo>
                      <a:pt x="13" y="24"/>
                      <a:pt x="12" y="24"/>
                      <a:pt x="11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2"/>
                      <a:pt x="13" y="21"/>
                      <a:pt x="13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18" y="19"/>
                      <a:pt x="18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18" y="18"/>
                      <a:pt x="18" y="18"/>
                    </a:cubicBezTo>
                    <a:lnTo>
                      <a:pt x="17" y="18"/>
                    </a:lnTo>
                    <a:lnTo>
                      <a:pt x="16" y="18"/>
                    </a:lnTo>
                    <a:cubicBezTo>
                      <a:pt x="16" y="18"/>
                      <a:pt x="15" y="18"/>
                      <a:pt x="14" y="18"/>
                    </a:cubicBezTo>
                    <a:cubicBezTo>
                      <a:pt x="13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9" y="17"/>
                      <a:pt x="8" y="17"/>
                      <a:pt x="8" y="16"/>
                    </a:cubicBezTo>
                    <a:cubicBezTo>
                      <a:pt x="9" y="16"/>
                      <a:pt x="9" y="16"/>
                      <a:pt x="10" y="16"/>
                    </a:cubicBezTo>
                    <a:lnTo>
                      <a:pt x="11" y="15"/>
                    </a:lnTo>
                    <a:cubicBezTo>
                      <a:pt x="12" y="14"/>
                      <a:pt x="13" y="14"/>
                      <a:pt x="14" y="14"/>
                    </a:cubicBezTo>
                    <a:lnTo>
                      <a:pt x="15" y="14"/>
                    </a:lnTo>
                    <a:lnTo>
                      <a:pt x="16" y="14"/>
                    </a:lnTo>
                    <a:cubicBezTo>
                      <a:pt x="15" y="13"/>
                      <a:pt x="15" y="13"/>
                      <a:pt x="15" y="13"/>
                    </a:cubicBezTo>
                    <a:lnTo>
                      <a:pt x="14" y="13"/>
                    </a:lnTo>
                    <a:cubicBezTo>
                      <a:pt x="14" y="13"/>
                      <a:pt x="14" y="12"/>
                      <a:pt x="15" y="11"/>
                    </a:cubicBezTo>
                    <a:lnTo>
                      <a:pt x="14" y="10"/>
                    </a:lnTo>
                    <a:cubicBezTo>
                      <a:pt x="14" y="10"/>
                      <a:pt x="13" y="9"/>
                      <a:pt x="14" y="9"/>
                    </a:cubicBezTo>
                    <a:cubicBezTo>
                      <a:pt x="15" y="9"/>
                      <a:pt x="15" y="9"/>
                      <a:pt x="16" y="9"/>
                    </a:cubicBezTo>
                    <a:lnTo>
                      <a:pt x="17" y="9"/>
                    </a:lnTo>
                    <a:cubicBezTo>
                      <a:pt x="18" y="9"/>
                      <a:pt x="18" y="9"/>
                      <a:pt x="18" y="9"/>
                    </a:cubicBezTo>
                    <a:lnTo>
                      <a:pt x="19" y="9"/>
                    </a:ln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22" y="9"/>
                      <a:pt x="22" y="9"/>
                    </a:cubicBezTo>
                    <a:cubicBezTo>
                      <a:pt x="22" y="10"/>
                      <a:pt x="22" y="10"/>
                      <a:pt x="22" y="10"/>
                    </a:cubicBezTo>
                    <a:lnTo>
                      <a:pt x="23" y="10"/>
                    </a:lnTo>
                    <a:cubicBezTo>
                      <a:pt x="23" y="9"/>
                      <a:pt x="24" y="9"/>
                      <a:pt x="24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9"/>
                      <a:pt x="27" y="9"/>
                      <a:pt x="28" y="9"/>
                    </a:cubicBezTo>
                    <a:cubicBezTo>
                      <a:pt x="28" y="8"/>
                      <a:pt x="28" y="8"/>
                      <a:pt x="31" y="8"/>
                    </a:cubicBezTo>
                    <a:lnTo>
                      <a:pt x="32" y="8"/>
                    </a:ln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0" y="7"/>
                      <a:pt x="28" y="7"/>
                    </a:cubicBezTo>
                    <a:lnTo>
                      <a:pt x="27" y="7"/>
                    </a:lnTo>
                    <a:lnTo>
                      <a:pt x="27" y="6"/>
                    </a:lnTo>
                    <a:cubicBezTo>
                      <a:pt x="27" y="6"/>
                      <a:pt x="28" y="5"/>
                      <a:pt x="29" y="5"/>
                    </a:cubicBezTo>
                    <a:cubicBezTo>
                      <a:pt x="31" y="5"/>
                      <a:pt x="31" y="4"/>
                      <a:pt x="31" y="4"/>
                    </a:cubicBezTo>
                    <a:lnTo>
                      <a:pt x="32" y="3"/>
                    </a:lnTo>
                    <a:cubicBezTo>
                      <a:pt x="33" y="2"/>
                      <a:pt x="36" y="2"/>
                      <a:pt x="37" y="2"/>
                    </a:cubicBezTo>
                    <a:lnTo>
                      <a:pt x="38" y="2"/>
                    </a:lnTo>
                    <a:cubicBezTo>
                      <a:pt x="39" y="2"/>
                      <a:pt x="40" y="1"/>
                      <a:pt x="40" y="1"/>
                    </a:cubicBezTo>
                    <a:cubicBezTo>
                      <a:pt x="41" y="1"/>
                      <a:pt x="41" y="0"/>
                      <a:pt x="41" y="0"/>
                    </a:cubicBez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cubicBezTo>
                      <a:pt x="46" y="2"/>
                      <a:pt x="45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2"/>
                      <a:pt x="42" y="2"/>
                    </a:cubicBezTo>
                    <a:cubicBezTo>
                      <a:pt x="41" y="2"/>
                      <a:pt x="40" y="2"/>
                      <a:pt x="40" y="2"/>
                    </a:cubicBezTo>
                    <a:cubicBezTo>
                      <a:pt x="39" y="2"/>
                      <a:pt x="38" y="3"/>
                      <a:pt x="38" y="3"/>
                    </a:cubicBezTo>
                    <a:lnTo>
                      <a:pt x="38" y="4"/>
                    </a:lnTo>
                    <a:lnTo>
                      <a:pt x="39" y="4"/>
                    </a:lnTo>
                    <a:cubicBezTo>
                      <a:pt x="39" y="4"/>
                      <a:pt x="38" y="6"/>
                      <a:pt x="37" y="6"/>
                    </a:cubicBezTo>
                    <a:cubicBezTo>
                      <a:pt x="37" y="6"/>
                      <a:pt x="36" y="6"/>
                      <a:pt x="36" y="7"/>
                    </a:cubicBezTo>
                    <a:cubicBezTo>
                      <a:pt x="35" y="7"/>
                      <a:pt x="34" y="7"/>
                      <a:pt x="34" y="7"/>
                    </a:cubicBezTo>
                    <a:cubicBezTo>
                      <a:pt x="33" y="8"/>
                      <a:pt x="33" y="9"/>
                      <a:pt x="33" y="9"/>
                    </a:cubicBezTo>
                    <a:cubicBezTo>
                      <a:pt x="33" y="9"/>
                      <a:pt x="33" y="10"/>
                      <a:pt x="34" y="10"/>
                    </a:cubicBezTo>
                    <a:cubicBezTo>
                      <a:pt x="34" y="11"/>
                      <a:pt x="34" y="12"/>
                      <a:pt x="35" y="12"/>
                    </a:cubicBezTo>
                    <a:lnTo>
                      <a:pt x="36" y="12"/>
                    </a:lnTo>
                    <a:cubicBezTo>
                      <a:pt x="37" y="12"/>
                      <a:pt x="38" y="11"/>
                      <a:pt x="39" y="11"/>
                    </a:cubicBezTo>
                    <a:lnTo>
                      <a:pt x="39" y="10"/>
                    </a:lnTo>
                    <a:cubicBezTo>
                      <a:pt x="40" y="10"/>
                      <a:pt x="41" y="10"/>
                      <a:pt x="42" y="10"/>
                    </a:cubicBezTo>
                    <a:lnTo>
                      <a:pt x="43" y="10"/>
                    </a:lnTo>
                    <a:lnTo>
                      <a:pt x="43" y="11"/>
                    </a:lnTo>
                    <a:cubicBezTo>
                      <a:pt x="43" y="11"/>
                      <a:pt x="43" y="12"/>
                      <a:pt x="45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7" y="12"/>
                      <a:pt x="47" y="13"/>
                      <a:pt x="48" y="13"/>
                    </a:cubicBezTo>
                    <a:lnTo>
                      <a:pt x="49" y="13"/>
                    </a:lnTo>
                    <a:cubicBezTo>
                      <a:pt x="48" y="13"/>
                      <a:pt x="48" y="13"/>
                      <a:pt x="47" y="13"/>
                    </a:cubicBezTo>
                    <a:cubicBezTo>
                      <a:pt x="46" y="13"/>
                      <a:pt x="46" y="14"/>
                      <a:pt x="46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2" name="Shape 3542"/>
              <p:cNvSpPr/>
              <p:nvPr/>
            </p:nvSpPr>
            <p:spPr>
              <a:xfrm>
                <a:off x="11256097" y="90644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3" name="Shape 3543"/>
              <p:cNvSpPr/>
              <p:nvPr/>
            </p:nvSpPr>
            <p:spPr>
              <a:xfrm>
                <a:off x="16180481" y="9342275"/>
                <a:ext cx="351742" cy="263806"/>
              </a:xfrm>
              <a:custGeom>
                <a:avLst/>
                <a:gdLst/>
                <a:ahLst/>
                <a:cxnLst/>
                <a:rect l="0" t="0" r="0" b="0"/>
                <a:pathLst>
                  <a:path w="101" h="76" extrusionOk="0">
                    <a:moveTo>
                      <a:pt x="61" y="76"/>
                    </a:moveTo>
                    <a:cubicBezTo>
                      <a:pt x="60" y="76"/>
                      <a:pt x="59" y="76"/>
                      <a:pt x="59" y="75"/>
                    </a:cubicBezTo>
                    <a:lnTo>
                      <a:pt x="58" y="75"/>
                    </a:lnTo>
                    <a:lnTo>
                      <a:pt x="57" y="75"/>
                    </a:lnTo>
                    <a:lnTo>
                      <a:pt x="56" y="75"/>
                    </a:lnTo>
                    <a:cubicBezTo>
                      <a:pt x="55" y="75"/>
                      <a:pt x="55" y="74"/>
                      <a:pt x="55" y="74"/>
                    </a:cubicBezTo>
                    <a:lnTo>
                      <a:pt x="55" y="73"/>
                    </a:lnTo>
                    <a:cubicBezTo>
                      <a:pt x="54" y="73"/>
                      <a:pt x="54" y="73"/>
                      <a:pt x="54" y="73"/>
                    </a:cubicBezTo>
                    <a:lnTo>
                      <a:pt x="53" y="73"/>
                    </a:lnTo>
                    <a:cubicBezTo>
                      <a:pt x="53" y="73"/>
                      <a:pt x="52" y="73"/>
                      <a:pt x="51" y="72"/>
                    </a:cubicBezTo>
                    <a:cubicBezTo>
                      <a:pt x="50" y="72"/>
                      <a:pt x="50" y="71"/>
                      <a:pt x="50" y="71"/>
                    </a:cubicBezTo>
                    <a:lnTo>
                      <a:pt x="50" y="70"/>
                    </a:lnTo>
                    <a:lnTo>
                      <a:pt x="50" y="71"/>
                    </a:lnTo>
                    <a:cubicBezTo>
                      <a:pt x="49" y="71"/>
                      <a:pt x="49" y="70"/>
                      <a:pt x="49" y="69"/>
                    </a:cubicBezTo>
                    <a:cubicBezTo>
                      <a:pt x="49" y="69"/>
                      <a:pt x="49" y="68"/>
                      <a:pt x="48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7" y="68"/>
                      <a:pt x="48" y="67"/>
                      <a:pt x="49" y="67"/>
                    </a:cubicBezTo>
                    <a:lnTo>
                      <a:pt x="49" y="66"/>
                    </a:lnTo>
                    <a:lnTo>
                      <a:pt x="50" y="65"/>
                    </a:lnTo>
                    <a:cubicBezTo>
                      <a:pt x="50" y="65"/>
                      <a:pt x="49" y="65"/>
                      <a:pt x="47" y="65"/>
                    </a:cubicBezTo>
                    <a:lnTo>
                      <a:pt x="46" y="65"/>
                    </a:lnTo>
                    <a:cubicBezTo>
                      <a:pt x="45" y="65"/>
                      <a:pt x="44" y="65"/>
                      <a:pt x="43" y="65"/>
                    </a:cubicBezTo>
                    <a:cubicBezTo>
                      <a:pt x="42" y="65"/>
                      <a:pt x="41" y="65"/>
                      <a:pt x="40" y="65"/>
                    </a:cubicBezTo>
                    <a:cubicBezTo>
                      <a:pt x="39" y="65"/>
                      <a:pt x="39" y="65"/>
                      <a:pt x="38" y="65"/>
                    </a:cubicBezTo>
                    <a:cubicBezTo>
                      <a:pt x="36" y="65"/>
                      <a:pt x="35" y="66"/>
                      <a:pt x="35" y="67"/>
                    </a:cubicBezTo>
                    <a:cubicBezTo>
                      <a:pt x="35" y="67"/>
                      <a:pt x="34" y="67"/>
                      <a:pt x="33" y="67"/>
                    </a:cubicBezTo>
                    <a:lnTo>
                      <a:pt x="32" y="67"/>
                    </a:lnTo>
                    <a:lnTo>
                      <a:pt x="31" y="68"/>
                    </a:lnTo>
                    <a:cubicBezTo>
                      <a:pt x="31" y="68"/>
                      <a:pt x="30" y="68"/>
                      <a:pt x="30" y="67"/>
                    </a:cubicBezTo>
                    <a:lnTo>
                      <a:pt x="29" y="68"/>
                    </a:lnTo>
                    <a:cubicBezTo>
                      <a:pt x="28" y="69"/>
                      <a:pt x="28" y="69"/>
                      <a:pt x="27" y="69"/>
                    </a:cubicBezTo>
                    <a:lnTo>
                      <a:pt x="26" y="69"/>
                    </a:lnTo>
                    <a:cubicBezTo>
                      <a:pt x="26" y="69"/>
                      <a:pt x="25" y="69"/>
                      <a:pt x="24" y="70"/>
                    </a:cubicBezTo>
                    <a:lnTo>
                      <a:pt x="23" y="70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0" y="69"/>
                    </a:lnTo>
                    <a:cubicBezTo>
                      <a:pt x="20" y="70"/>
                      <a:pt x="18" y="72"/>
                      <a:pt x="19" y="73"/>
                    </a:cubicBezTo>
                    <a:lnTo>
                      <a:pt x="18" y="74"/>
                    </a:lnTo>
                    <a:lnTo>
                      <a:pt x="17" y="74"/>
                    </a:lnTo>
                    <a:cubicBezTo>
                      <a:pt x="16" y="74"/>
                      <a:pt x="15" y="73"/>
                      <a:pt x="14" y="73"/>
                    </a:cubicBezTo>
                    <a:cubicBezTo>
                      <a:pt x="13" y="73"/>
                      <a:pt x="13" y="73"/>
                      <a:pt x="13" y="73"/>
                    </a:cubicBezTo>
                    <a:lnTo>
                      <a:pt x="12" y="73"/>
                    </a:lnTo>
                    <a:cubicBezTo>
                      <a:pt x="11" y="73"/>
                      <a:pt x="11" y="73"/>
                      <a:pt x="10" y="73"/>
                    </a:cubicBezTo>
                    <a:cubicBezTo>
                      <a:pt x="9" y="73"/>
                      <a:pt x="9" y="73"/>
                      <a:pt x="8" y="73"/>
                    </a:cubicBezTo>
                    <a:cubicBezTo>
                      <a:pt x="8" y="72"/>
                      <a:pt x="7" y="72"/>
                      <a:pt x="6" y="72"/>
                    </a:cubicBezTo>
                    <a:cubicBezTo>
                      <a:pt x="5" y="72"/>
                      <a:pt x="5" y="72"/>
                      <a:pt x="5" y="72"/>
                    </a:cubicBezTo>
                    <a:lnTo>
                      <a:pt x="4" y="72"/>
                    </a:lnTo>
                    <a:cubicBezTo>
                      <a:pt x="3" y="72"/>
                      <a:pt x="0" y="72"/>
                      <a:pt x="0" y="70"/>
                    </a:cubicBezTo>
                    <a:lnTo>
                      <a:pt x="1" y="70"/>
                    </a:lnTo>
                    <a:cubicBezTo>
                      <a:pt x="2" y="69"/>
                      <a:pt x="3" y="69"/>
                      <a:pt x="5" y="69"/>
                    </a:cubicBezTo>
                    <a:lnTo>
                      <a:pt x="6" y="69"/>
                    </a:lnTo>
                    <a:cubicBezTo>
                      <a:pt x="7" y="69"/>
                      <a:pt x="7" y="69"/>
                      <a:pt x="7" y="68"/>
                    </a:cubicBezTo>
                    <a:cubicBezTo>
                      <a:pt x="8" y="67"/>
                      <a:pt x="9" y="66"/>
                      <a:pt x="10" y="66"/>
                    </a:cubicBezTo>
                    <a:cubicBezTo>
                      <a:pt x="11" y="65"/>
                      <a:pt x="13" y="64"/>
                      <a:pt x="13" y="64"/>
                    </a:cubicBezTo>
                    <a:cubicBezTo>
                      <a:pt x="13" y="63"/>
                      <a:pt x="14" y="61"/>
                      <a:pt x="15" y="61"/>
                    </a:cubicBezTo>
                    <a:lnTo>
                      <a:pt x="15" y="60"/>
                    </a:lnTo>
                    <a:cubicBezTo>
                      <a:pt x="16" y="60"/>
                      <a:pt x="18" y="59"/>
                      <a:pt x="19" y="58"/>
                    </a:cubicBezTo>
                    <a:cubicBezTo>
                      <a:pt x="19" y="58"/>
                      <a:pt x="20" y="58"/>
                      <a:pt x="21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24" y="58"/>
                      <a:pt x="25" y="58"/>
                      <a:pt x="25" y="58"/>
                    </a:cubicBezTo>
                    <a:lnTo>
                      <a:pt x="26" y="58"/>
                    </a:lnTo>
                    <a:lnTo>
                      <a:pt x="27" y="57"/>
                    </a:lnTo>
                    <a:cubicBezTo>
                      <a:pt x="28" y="57"/>
                      <a:pt x="29" y="58"/>
                      <a:pt x="30" y="58"/>
                    </a:cubicBezTo>
                    <a:lnTo>
                      <a:pt x="31" y="58"/>
                    </a:lnTo>
                    <a:cubicBezTo>
                      <a:pt x="31" y="58"/>
                      <a:pt x="32" y="58"/>
                      <a:pt x="32" y="57"/>
                    </a:cubicBezTo>
                    <a:cubicBezTo>
                      <a:pt x="32" y="56"/>
                      <a:pt x="33" y="56"/>
                      <a:pt x="35" y="56"/>
                    </a:cubicBezTo>
                    <a:lnTo>
                      <a:pt x="36" y="56"/>
                    </a:ln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6"/>
                      <a:pt x="39" y="56"/>
                      <a:pt x="40" y="56"/>
                    </a:cubicBezTo>
                    <a:lnTo>
                      <a:pt x="41" y="56"/>
                    </a:lnTo>
                    <a:cubicBezTo>
                      <a:pt x="42" y="56"/>
                      <a:pt x="42" y="56"/>
                      <a:pt x="42" y="57"/>
                    </a:cubicBezTo>
                    <a:lnTo>
                      <a:pt x="43" y="57"/>
                    </a:lnTo>
                    <a:lnTo>
                      <a:pt x="44" y="57"/>
                    </a:ln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8"/>
                      <a:pt x="46" y="58"/>
                      <a:pt x="46" y="58"/>
                    </a:cubicBezTo>
                    <a:cubicBezTo>
                      <a:pt x="47" y="57"/>
                      <a:pt x="47" y="54"/>
                      <a:pt x="47" y="52"/>
                    </a:cubicBezTo>
                    <a:lnTo>
                      <a:pt x="47" y="51"/>
                    </a:lnTo>
                    <a:cubicBezTo>
                      <a:pt x="48" y="51"/>
                      <a:pt x="48" y="50"/>
                      <a:pt x="48" y="50"/>
                    </a:cubicBezTo>
                    <a:cubicBezTo>
                      <a:pt x="48" y="50"/>
                      <a:pt x="49" y="50"/>
                      <a:pt x="49" y="49"/>
                    </a:cubicBezTo>
                    <a:cubicBezTo>
                      <a:pt x="49" y="48"/>
                      <a:pt x="50" y="47"/>
                      <a:pt x="50" y="47"/>
                    </a:cubicBezTo>
                    <a:cubicBezTo>
                      <a:pt x="51" y="46"/>
                      <a:pt x="51" y="46"/>
                      <a:pt x="51" y="46"/>
                    </a:cubicBezTo>
                    <a:lnTo>
                      <a:pt x="50" y="46"/>
                    </a:lnTo>
                    <a:cubicBezTo>
                      <a:pt x="49" y="45"/>
                      <a:pt x="48" y="44"/>
                      <a:pt x="48" y="44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7" y="43"/>
                      <a:pt x="47" y="42"/>
                    </a:cubicBezTo>
                    <a:cubicBezTo>
                      <a:pt x="46" y="42"/>
                      <a:pt x="46" y="42"/>
                      <a:pt x="47" y="41"/>
                    </a:cubicBezTo>
                    <a:cubicBezTo>
                      <a:pt x="47" y="40"/>
                      <a:pt x="50" y="40"/>
                      <a:pt x="50" y="40"/>
                    </a:cubicBezTo>
                    <a:lnTo>
                      <a:pt x="51" y="40"/>
                    </a:lnTo>
                    <a:cubicBezTo>
                      <a:pt x="52" y="40"/>
                      <a:pt x="52" y="40"/>
                      <a:pt x="53" y="40"/>
                    </a:cubicBezTo>
                    <a:cubicBezTo>
                      <a:pt x="53" y="41"/>
                      <a:pt x="54" y="41"/>
                      <a:pt x="53" y="41"/>
                    </a:cubicBezTo>
                    <a:cubicBezTo>
                      <a:pt x="53" y="42"/>
                      <a:pt x="52" y="42"/>
                      <a:pt x="51" y="42"/>
                    </a:cubicBezTo>
                    <a:cubicBezTo>
                      <a:pt x="51" y="42"/>
                      <a:pt x="50" y="42"/>
                      <a:pt x="50" y="43"/>
                    </a:cubicBezTo>
                    <a:cubicBezTo>
                      <a:pt x="50" y="43"/>
                      <a:pt x="51" y="43"/>
                      <a:pt x="52" y="43"/>
                    </a:cubicBezTo>
                    <a:cubicBezTo>
                      <a:pt x="54" y="43"/>
                      <a:pt x="54" y="44"/>
                      <a:pt x="54" y="45"/>
                    </a:cubicBezTo>
                    <a:cubicBezTo>
                      <a:pt x="56" y="45"/>
                      <a:pt x="63" y="42"/>
                      <a:pt x="64" y="41"/>
                    </a:cubicBezTo>
                    <a:lnTo>
                      <a:pt x="65" y="41"/>
                    </a:ln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39"/>
                      <a:pt x="66" y="38"/>
                      <a:pt x="67" y="37"/>
                    </a:cubicBezTo>
                    <a:lnTo>
                      <a:pt x="67" y="36"/>
                    </a:lnTo>
                    <a:cubicBezTo>
                      <a:pt x="67" y="36"/>
                      <a:pt x="67" y="35"/>
                      <a:pt x="68" y="34"/>
                    </a:cubicBezTo>
                    <a:cubicBezTo>
                      <a:pt x="70" y="33"/>
                      <a:pt x="69" y="30"/>
                      <a:pt x="68" y="29"/>
                    </a:cubicBezTo>
                    <a:cubicBezTo>
                      <a:pt x="67" y="28"/>
                      <a:pt x="67" y="27"/>
                      <a:pt x="68" y="26"/>
                    </a:cubicBezTo>
                    <a:cubicBezTo>
                      <a:pt x="68" y="25"/>
                      <a:pt x="68" y="25"/>
                      <a:pt x="68" y="24"/>
                    </a:cubicBezTo>
                    <a:cubicBezTo>
                      <a:pt x="67" y="23"/>
                      <a:pt x="67" y="22"/>
                      <a:pt x="67" y="21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4" y="19"/>
                      <a:pt x="64" y="16"/>
                    </a:cubicBezTo>
                    <a:cubicBezTo>
                      <a:pt x="64" y="17"/>
                      <a:pt x="63" y="17"/>
                      <a:pt x="62" y="18"/>
                    </a:cubicBezTo>
                    <a:lnTo>
                      <a:pt x="61" y="18"/>
                    </a:lnTo>
                    <a:cubicBezTo>
                      <a:pt x="61" y="17"/>
                      <a:pt x="62" y="16"/>
                      <a:pt x="62" y="16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5"/>
                      <a:pt x="60" y="14"/>
                      <a:pt x="61" y="13"/>
                    </a:cubicBezTo>
                    <a:cubicBezTo>
                      <a:pt x="61" y="13"/>
                      <a:pt x="60" y="12"/>
                      <a:pt x="59" y="12"/>
                    </a:cubicBezTo>
                    <a:cubicBezTo>
                      <a:pt x="58" y="11"/>
                      <a:pt x="58" y="11"/>
                      <a:pt x="58" y="10"/>
                    </a:cubicBezTo>
                    <a:lnTo>
                      <a:pt x="59" y="9"/>
                    </a:lnTo>
                    <a:cubicBezTo>
                      <a:pt x="59" y="9"/>
                      <a:pt x="60" y="7"/>
                      <a:pt x="58" y="6"/>
                    </a:cubicBezTo>
                    <a:cubicBezTo>
                      <a:pt x="58" y="5"/>
                      <a:pt x="58" y="5"/>
                      <a:pt x="58" y="4"/>
                    </a:cubicBezTo>
                    <a:lnTo>
                      <a:pt x="59" y="4"/>
                    </a:lnTo>
                    <a:cubicBezTo>
                      <a:pt x="59" y="4"/>
                      <a:pt x="60" y="4"/>
                      <a:pt x="61" y="5"/>
                    </a:cubicBezTo>
                    <a:cubicBezTo>
                      <a:pt x="62" y="6"/>
                      <a:pt x="63" y="6"/>
                      <a:pt x="64" y="7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7"/>
                      <a:pt x="65" y="7"/>
                      <a:pt x="65" y="7"/>
                    </a:cubicBezTo>
                    <a:lnTo>
                      <a:pt x="66" y="7"/>
                    </a:lnTo>
                    <a:cubicBezTo>
                      <a:pt x="67" y="7"/>
                      <a:pt x="67" y="7"/>
                      <a:pt x="68" y="7"/>
                    </a:cubicBezTo>
                    <a:lnTo>
                      <a:pt x="68" y="6"/>
                    </a:lnTo>
                    <a:cubicBezTo>
                      <a:pt x="67" y="6"/>
                      <a:pt x="66" y="5"/>
                      <a:pt x="65" y="4"/>
                    </a:cubicBezTo>
                    <a:cubicBezTo>
                      <a:pt x="65" y="3"/>
                      <a:pt x="65" y="3"/>
                      <a:pt x="65" y="3"/>
                    </a:cubicBezTo>
                    <a:lnTo>
                      <a:pt x="64" y="4"/>
                    </a:lnTo>
                    <a:lnTo>
                      <a:pt x="63" y="5"/>
                    </a:lnTo>
                    <a:cubicBezTo>
                      <a:pt x="62" y="4"/>
                      <a:pt x="62" y="4"/>
                      <a:pt x="62" y="3"/>
                    </a:cubicBezTo>
                    <a:lnTo>
                      <a:pt x="62" y="2"/>
                    </a:lnTo>
                    <a:lnTo>
                      <a:pt x="62" y="1"/>
                    </a:lnTo>
                    <a:lnTo>
                      <a:pt x="62" y="0"/>
                    </a:lnTo>
                    <a:cubicBezTo>
                      <a:pt x="63" y="0"/>
                      <a:pt x="63" y="1"/>
                      <a:pt x="63" y="1"/>
                    </a:cubicBezTo>
                    <a:lnTo>
                      <a:pt x="64" y="1"/>
                    </a:lnTo>
                    <a:cubicBezTo>
                      <a:pt x="64" y="2"/>
                      <a:pt x="65" y="2"/>
                      <a:pt x="66" y="2"/>
                    </a:cubicBezTo>
                    <a:lnTo>
                      <a:pt x="67" y="2"/>
                    </a:lnTo>
                    <a:cubicBezTo>
                      <a:pt x="68" y="2"/>
                      <a:pt x="69" y="2"/>
                      <a:pt x="69" y="3"/>
                    </a:cubicBezTo>
                    <a:cubicBezTo>
                      <a:pt x="69" y="4"/>
                      <a:pt x="70" y="4"/>
                      <a:pt x="70" y="5"/>
                    </a:cubicBezTo>
                    <a:cubicBezTo>
                      <a:pt x="71" y="6"/>
                      <a:pt x="72" y="6"/>
                      <a:pt x="72" y="7"/>
                    </a:cubicBezTo>
                    <a:cubicBezTo>
                      <a:pt x="73" y="8"/>
                      <a:pt x="74" y="9"/>
                      <a:pt x="77" y="11"/>
                    </a:cubicBezTo>
                    <a:cubicBezTo>
                      <a:pt x="78" y="11"/>
                      <a:pt x="79" y="12"/>
                      <a:pt x="80" y="12"/>
                    </a:cubicBezTo>
                    <a:cubicBezTo>
                      <a:pt x="84" y="15"/>
                      <a:pt x="85" y="17"/>
                      <a:pt x="85" y="17"/>
                    </a:cubicBezTo>
                    <a:cubicBezTo>
                      <a:pt x="86" y="18"/>
                      <a:pt x="86" y="18"/>
                      <a:pt x="86" y="18"/>
                    </a:cubicBezTo>
                    <a:lnTo>
                      <a:pt x="87" y="18"/>
                    </a:lnTo>
                    <a:cubicBezTo>
                      <a:pt x="88" y="18"/>
                      <a:pt x="88" y="18"/>
                      <a:pt x="88" y="19"/>
                    </a:cubicBezTo>
                    <a:lnTo>
                      <a:pt x="89" y="19"/>
                    </a:lnTo>
                    <a:lnTo>
                      <a:pt x="90" y="20"/>
                    </a:lnTo>
                    <a:cubicBezTo>
                      <a:pt x="90" y="20"/>
                      <a:pt x="90" y="21"/>
                      <a:pt x="89" y="21"/>
                    </a:cubicBezTo>
                    <a:lnTo>
                      <a:pt x="90" y="22"/>
                    </a:lnTo>
                    <a:lnTo>
                      <a:pt x="90" y="23"/>
                    </a:lnTo>
                    <a:lnTo>
                      <a:pt x="89" y="23"/>
                    </a:lnTo>
                    <a:cubicBezTo>
                      <a:pt x="88" y="23"/>
                      <a:pt x="89" y="24"/>
                      <a:pt x="89" y="24"/>
                    </a:cubicBezTo>
                    <a:lnTo>
                      <a:pt x="89" y="25"/>
                    </a:lnTo>
                    <a:lnTo>
                      <a:pt x="89" y="26"/>
                    </a:lnTo>
                    <a:cubicBezTo>
                      <a:pt x="90" y="27"/>
                      <a:pt x="90" y="27"/>
                      <a:pt x="90" y="27"/>
                    </a:cubicBezTo>
                    <a:cubicBezTo>
                      <a:pt x="89" y="28"/>
                      <a:pt x="90" y="28"/>
                      <a:pt x="90" y="28"/>
                    </a:cubicBezTo>
                    <a:lnTo>
                      <a:pt x="91" y="29"/>
                    </a:lnTo>
                    <a:lnTo>
                      <a:pt x="91" y="30"/>
                    </a:lnTo>
                    <a:cubicBezTo>
                      <a:pt x="90" y="30"/>
                      <a:pt x="90" y="30"/>
                      <a:pt x="90" y="30"/>
                    </a:cubicBezTo>
                    <a:cubicBezTo>
                      <a:pt x="89" y="30"/>
                      <a:pt x="89" y="30"/>
                      <a:pt x="89" y="29"/>
                    </a:cubicBezTo>
                    <a:lnTo>
                      <a:pt x="88" y="29"/>
                    </a:lnTo>
                    <a:lnTo>
                      <a:pt x="87" y="30"/>
                    </a:lnTo>
                    <a:lnTo>
                      <a:pt x="87" y="29"/>
                    </a:lnTo>
                    <a:lnTo>
                      <a:pt x="86" y="30"/>
                    </a:lnTo>
                    <a:cubicBezTo>
                      <a:pt x="86" y="32"/>
                      <a:pt x="90" y="35"/>
                      <a:pt x="92" y="35"/>
                    </a:cubicBezTo>
                    <a:cubicBezTo>
                      <a:pt x="92" y="36"/>
                      <a:pt x="92" y="37"/>
                      <a:pt x="92" y="37"/>
                    </a:cubicBezTo>
                    <a:cubicBezTo>
                      <a:pt x="92" y="38"/>
                      <a:pt x="92" y="38"/>
                      <a:pt x="94" y="40"/>
                    </a:cubicBezTo>
                    <a:cubicBezTo>
                      <a:pt x="96" y="41"/>
                      <a:pt x="95" y="43"/>
                      <a:pt x="94" y="43"/>
                    </a:cubicBezTo>
                    <a:cubicBezTo>
                      <a:pt x="94" y="44"/>
                      <a:pt x="94" y="44"/>
                      <a:pt x="95" y="45"/>
                    </a:cubicBezTo>
                    <a:lnTo>
                      <a:pt x="95" y="46"/>
                    </a:lnTo>
                    <a:cubicBezTo>
                      <a:pt x="95" y="46"/>
                      <a:pt x="96" y="47"/>
                      <a:pt x="96" y="48"/>
                    </a:cubicBezTo>
                    <a:cubicBezTo>
                      <a:pt x="97" y="48"/>
                      <a:pt x="97" y="49"/>
                      <a:pt x="97" y="49"/>
                    </a:cubicBezTo>
                    <a:cubicBezTo>
                      <a:pt x="97" y="50"/>
                      <a:pt x="96" y="50"/>
                      <a:pt x="99" y="51"/>
                    </a:cubicBezTo>
                    <a:cubicBezTo>
                      <a:pt x="102" y="53"/>
                      <a:pt x="100" y="54"/>
                      <a:pt x="99" y="54"/>
                    </a:cubicBezTo>
                    <a:lnTo>
                      <a:pt x="99" y="55"/>
                    </a:lnTo>
                    <a:cubicBezTo>
                      <a:pt x="98" y="55"/>
                      <a:pt x="99" y="55"/>
                      <a:pt x="99" y="56"/>
                    </a:cubicBezTo>
                    <a:cubicBezTo>
                      <a:pt x="100" y="58"/>
                      <a:pt x="99" y="58"/>
                      <a:pt x="98" y="58"/>
                    </a:cubicBezTo>
                    <a:cubicBezTo>
                      <a:pt x="98" y="58"/>
                      <a:pt x="97" y="58"/>
                      <a:pt x="97" y="59"/>
                    </a:cubicBezTo>
                    <a:cubicBezTo>
                      <a:pt x="96" y="59"/>
                      <a:pt x="96" y="60"/>
                      <a:pt x="95" y="60"/>
                    </a:cubicBezTo>
                    <a:lnTo>
                      <a:pt x="95" y="61"/>
                    </a:lnTo>
                    <a:lnTo>
                      <a:pt x="94" y="61"/>
                    </a:lnTo>
                    <a:cubicBezTo>
                      <a:pt x="93" y="61"/>
                      <a:pt x="93" y="58"/>
                      <a:pt x="94" y="58"/>
                    </a:cubicBezTo>
                    <a:cubicBezTo>
                      <a:pt x="94" y="58"/>
                      <a:pt x="94" y="57"/>
                      <a:pt x="94" y="56"/>
                    </a:cubicBezTo>
                    <a:lnTo>
                      <a:pt x="93" y="56"/>
                    </a:lnTo>
                    <a:cubicBezTo>
                      <a:pt x="92" y="56"/>
                      <a:pt x="91" y="57"/>
                      <a:pt x="91" y="58"/>
                    </a:cubicBezTo>
                    <a:lnTo>
                      <a:pt x="91" y="59"/>
                    </a:lnTo>
                    <a:lnTo>
                      <a:pt x="91" y="60"/>
                    </a:lnTo>
                    <a:cubicBezTo>
                      <a:pt x="92" y="60"/>
                      <a:pt x="92" y="61"/>
                      <a:pt x="92" y="61"/>
                    </a:cubicBezTo>
                    <a:cubicBezTo>
                      <a:pt x="92" y="62"/>
                      <a:pt x="92" y="62"/>
                      <a:pt x="91" y="62"/>
                    </a:cubicBezTo>
                    <a:cubicBezTo>
                      <a:pt x="90" y="62"/>
                      <a:pt x="90" y="62"/>
                      <a:pt x="90" y="61"/>
                    </a:cubicBezTo>
                    <a:cubicBezTo>
                      <a:pt x="89" y="61"/>
                      <a:pt x="89" y="61"/>
                      <a:pt x="89" y="60"/>
                    </a:cubicBezTo>
                    <a:cubicBezTo>
                      <a:pt x="89" y="59"/>
                      <a:pt x="89" y="59"/>
                      <a:pt x="89" y="58"/>
                    </a:cubicBezTo>
                    <a:cubicBezTo>
                      <a:pt x="88" y="56"/>
                      <a:pt x="88" y="56"/>
                      <a:pt x="88" y="56"/>
                    </a:cubicBezTo>
                    <a:lnTo>
                      <a:pt x="87" y="58"/>
                    </a:lnTo>
                    <a:cubicBezTo>
                      <a:pt x="86" y="59"/>
                      <a:pt x="87" y="60"/>
                      <a:pt x="88" y="61"/>
                    </a:cubicBezTo>
                    <a:cubicBezTo>
                      <a:pt x="89" y="61"/>
                      <a:pt x="89" y="61"/>
                      <a:pt x="88" y="62"/>
                    </a:cubicBezTo>
                    <a:lnTo>
                      <a:pt x="88" y="63"/>
                    </a:lnTo>
                    <a:lnTo>
                      <a:pt x="88" y="64"/>
                    </a:lnTo>
                    <a:cubicBezTo>
                      <a:pt x="88" y="64"/>
                      <a:pt x="88" y="65"/>
                      <a:pt x="86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3"/>
                      <a:pt x="85" y="62"/>
                      <a:pt x="84" y="62"/>
                    </a:cubicBezTo>
                    <a:lnTo>
                      <a:pt x="84" y="61"/>
                    </a:lnTo>
                    <a:lnTo>
                      <a:pt x="84" y="60"/>
                    </a:lnTo>
                    <a:cubicBezTo>
                      <a:pt x="85" y="60"/>
                      <a:pt x="85" y="60"/>
                      <a:pt x="84" y="60"/>
                    </a:cubicBezTo>
                    <a:cubicBezTo>
                      <a:pt x="83" y="60"/>
                      <a:pt x="83" y="60"/>
                      <a:pt x="82" y="60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1" y="61"/>
                      <a:pt x="82" y="61"/>
                      <a:pt x="82" y="61"/>
                    </a:cubicBezTo>
                    <a:lnTo>
                      <a:pt x="81" y="61"/>
                    </a:lnTo>
                    <a:cubicBezTo>
                      <a:pt x="81" y="61"/>
                      <a:pt x="81" y="62"/>
                      <a:pt x="80" y="62"/>
                    </a:cubicBezTo>
                    <a:cubicBezTo>
                      <a:pt x="79" y="63"/>
                      <a:pt x="80" y="63"/>
                      <a:pt x="80" y="63"/>
                    </a:cubicBezTo>
                    <a:cubicBezTo>
                      <a:pt x="81" y="64"/>
                      <a:pt x="81" y="64"/>
                      <a:pt x="81" y="6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79" y="65"/>
                      <a:pt x="79" y="65"/>
                      <a:pt x="78" y="65"/>
                    </a:cubicBezTo>
                    <a:cubicBezTo>
                      <a:pt x="77" y="64"/>
                      <a:pt x="75" y="64"/>
                      <a:pt x="73" y="64"/>
                    </a:cubicBezTo>
                    <a:cubicBezTo>
                      <a:pt x="73" y="64"/>
                      <a:pt x="72" y="64"/>
                      <a:pt x="71" y="64"/>
                    </a:cubicBezTo>
                    <a:cubicBezTo>
                      <a:pt x="71" y="64"/>
                      <a:pt x="70" y="65"/>
                      <a:pt x="69" y="65"/>
                    </a:cubicBezTo>
                    <a:lnTo>
                      <a:pt x="68" y="65"/>
                    </a:ln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8" y="64"/>
                      <a:pt x="69" y="64"/>
                    </a:cubicBezTo>
                    <a:cubicBezTo>
                      <a:pt x="68" y="64"/>
                      <a:pt x="67" y="64"/>
                      <a:pt x="67" y="63"/>
                    </a:cubicBezTo>
                    <a:cubicBezTo>
                      <a:pt x="66" y="63"/>
                      <a:pt x="66" y="63"/>
                      <a:pt x="66" y="63"/>
                    </a:cubicBezTo>
                    <a:lnTo>
                      <a:pt x="66" y="64"/>
                    </a:lnTo>
                    <a:cubicBezTo>
                      <a:pt x="66" y="64"/>
                      <a:pt x="67" y="65"/>
                      <a:pt x="65" y="65"/>
                    </a:cubicBezTo>
                    <a:lnTo>
                      <a:pt x="64" y="65"/>
                    </a:lnTo>
                    <a:cubicBezTo>
                      <a:pt x="63" y="65"/>
                      <a:pt x="63" y="63"/>
                      <a:pt x="63" y="61"/>
                    </a:cubicBezTo>
                    <a:cubicBezTo>
                      <a:pt x="63" y="60"/>
                      <a:pt x="63" y="60"/>
                      <a:pt x="63" y="60"/>
                    </a:cubicBezTo>
                    <a:lnTo>
                      <a:pt x="62" y="60"/>
                    </a:lnTo>
                    <a:cubicBezTo>
                      <a:pt x="62" y="61"/>
                      <a:pt x="62" y="65"/>
                      <a:pt x="62" y="65"/>
                    </a:cubicBezTo>
                    <a:cubicBezTo>
                      <a:pt x="62" y="65"/>
                      <a:pt x="63" y="65"/>
                      <a:pt x="63" y="66"/>
                    </a:cubicBezTo>
                    <a:lnTo>
                      <a:pt x="64" y="67"/>
                    </a:lnTo>
                    <a:cubicBezTo>
                      <a:pt x="65" y="67"/>
                      <a:pt x="66" y="67"/>
                      <a:pt x="66" y="67"/>
                    </a:cubicBezTo>
                    <a:lnTo>
                      <a:pt x="66" y="68"/>
                    </a:lnTo>
                    <a:lnTo>
                      <a:pt x="65" y="68"/>
                    </a:lnTo>
                    <a:cubicBezTo>
                      <a:pt x="64" y="68"/>
                      <a:pt x="64" y="68"/>
                      <a:pt x="63" y="68"/>
                    </a:cubicBezTo>
                    <a:cubicBezTo>
                      <a:pt x="63" y="68"/>
                      <a:pt x="63" y="69"/>
                      <a:pt x="62" y="69"/>
                    </a:cubicBezTo>
                    <a:lnTo>
                      <a:pt x="63" y="70"/>
                    </a:lnTo>
                    <a:lnTo>
                      <a:pt x="64" y="70"/>
                    </a:lnTo>
                    <a:lnTo>
                      <a:pt x="63" y="71"/>
                    </a:ln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lnTo>
                      <a:pt x="62" y="74"/>
                    </a:lnTo>
                    <a:lnTo>
                      <a:pt x="62" y="75"/>
                    </a:lnTo>
                    <a:cubicBezTo>
                      <a:pt x="61" y="76"/>
                      <a:pt x="61" y="76"/>
                      <a:pt x="61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4" name="Shape 3544"/>
              <p:cNvSpPr/>
              <p:nvPr/>
            </p:nvSpPr>
            <p:spPr>
              <a:xfrm>
                <a:off x="16155859" y="9599047"/>
                <a:ext cx="105522" cy="87935"/>
              </a:xfrm>
              <a:custGeom>
                <a:avLst/>
                <a:gdLst/>
                <a:ahLst/>
                <a:cxnLst/>
                <a:rect l="0" t="0" r="0" b="0"/>
                <a:pathLst>
                  <a:path w="31" h="26" extrusionOk="0">
                    <a:moveTo>
                      <a:pt x="25" y="26"/>
                    </a:moveTo>
                    <a:cubicBezTo>
                      <a:pt x="24" y="26"/>
                      <a:pt x="24" y="25"/>
                      <a:pt x="24" y="25"/>
                    </a:cubicBezTo>
                    <a:lnTo>
                      <a:pt x="24" y="24"/>
                    </a:lnTo>
                    <a:lnTo>
                      <a:pt x="24" y="23"/>
                    </a:lnTo>
                    <a:lnTo>
                      <a:pt x="23" y="23"/>
                    </a:lnTo>
                    <a:cubicBezTo>
                      <a:pt x="23" y="23"/>
                      <a:pt x="22" y="23"/>
                      <a:pt x="22" y="22"/>
                    </a:cubicBezTo>
                    <a:lnTo>
                      <a:pt x="22" y="21"/>
                    </a:lnTo>
                    <a:cubicBezTo>
                      <a:pt x="22" y="21"/>
                      <a:pt x="22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2"/>
                      <a:pt x="22" y="22"/>
                    </a:cubicBezTo>
                    <a:lnTo>
                      <a:pt x="22" y="23"/>
                    </a:lnTo>
                    <a:cubicBezTo>
                      <a:pt x="22" y="24"/>
                      <a:pt x="23" y="25"/>
                      <a:pt x="22" y="25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0" y="25"/>
                    </a:lnTo>
                    <a:lnTo>
                      <a:pt x="19" y="25"/>
                    </a:lnTo>
                    <a:cubicBezTo>
                      <a:pt x="18" y="24"/>
                      <a:pt x="17" y="24"/>
                      <a:pt x="17" y="24"/>
                    </a:cubicBezTo>
                    <a:cubicBezTo>
                      <a:pt x="16" y="24"/>
                      <a:pt x="16" y="23"/>
                      <a:pt x="16" y="22"/>
                    </a:cubicBezTo>
                    <a:cubicBezTo>
                      <a:pt x="17" y="21"/>
                      <a:pt x="17" y="21"/>
                      <a:pt x="16" y="21"/>
                    </a:cubicBezTo>
                    <a:cubicBezTo>
                      <a:pt x="16" y="20"/>
                      <a:pt x="15" y="20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3" y="18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7" y="15"/>
                      <a:pt x="16" y="14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lnTo>
                      <a:pt x="13" y="11"/>
                    </a:lnTo>
                    <a:cubicBezTo>
                      <a:pt x="13" y="10"/>
                      <a:pt x="13" y="10"/>
                      <a:pt x="12" y="10"/>
                    </a:cubicBezTo>
                    <a:cubicBezTo>
                      <a:pt x="11" y="8"/>
                      <a:pt x="10" y="8"/>
                      <a:pt x="10" y="8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lnTo>
                      <a:pt x="11" y="10"/>
                    </a:lnTo>
                    <a:lnTo>
                      <a:pt x="12" y="10"/>
                    </a:lnTo>
                    <a:cubicBezTo>
                      <a:pt x="13" y="11"/>
                      <a:pt x="13" y="12"/>
                      <a:pt x="12" y="13"/>
                    </a:cubicBezTo>
                    <a:lnTo>
                      <a:pt x="11" y="13"/>
                    </a:lnTo>
                    <a:cubicBezTo>
                      <a:pt x="11" y="13"/>
                      <a:pt x="10" y="13"/>
                      <a:pt x="10" y="12"/>
                    </a:cubicBezTo>
                    <a:lnTo>
                      <a:pt x="9" y="12"/>
                    </a:lnTo>
                    <a:cubicBezTo>
                      <a:pt x="8" y="12"/>
                      <a:pt x="8" y="12"/>
                      <a:pt x="8" y="13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3"/>
                      <a:pt x="5" y="13"/>
                      <a:pt x="5" y="13"/>
                    </a:cubicBezTo>
                    <a:lnTo>
                      <a:pt x="5" y="12"/>
                    </a:lnTo>
                    <a:cubicBezTo>
                      <a:pt x="5" y="12"/>
                      <a:pt x="4" y="11"/>
                      <a:pt x="3" y="10"/>
                    </a:cubicBezTo>
                    <a:cubicBezTo>
                      <a:pt x="3" y="10"/>
                      <a:pt x="2" y="10"/>
                      <a:pt x="1" y="9"/>
                    </a:cubicBez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cubicBezTo>
                      <a:pt x="3" y="7"/>
                      <a:pt x="3" y="7"/>
                      <a:pt x="2" y="7"/>
                    </a:cubicBezTo>
                    <a:lnTo>
                      <a:pt x="1" y="7"/>
                    </a:lnTo>
                    <a:cubicBezTo>
                      <a:pt x="0" y="7"/>
                      <a:pt x="0" y="6"/>
                      <a:pt x="0" y="5"/>
                    </a:cubicBezTo>
                    <a:lnTo>
                      <a:pt x="1" y="5"/>
                    </a:lnTo>
                    <a:lnTo>
                      <a:pt x="2" y="5"/>
                    </a:lnTo>
                    <a:cubicBezTo>
                      <a:pt x="2" y="5"/>
                      <a:pt x="2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lnTo>
                      <a:pt x="5" y="4"/>
                    </a:ln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lnTo>
                      <a:pt x="7" y="2"/>
                    </a:lnTo>
                    <a:cubicBezTo>
                      <a:pt x="7" y="1"/>
                      <a:pt x="8" y="1"/>
                      <a:pt x="8" y="1"/>
                    </a:cubicBezTo>
                    <a:lnTo>
                      <a:pt x="8" y="0"/>
                    </a:ln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4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3"/>
                    </a:cubicBezTo>
                    <a:lnTo>
                      <a:pt x="19" y="3"/>
                    </a:lnTo>
                    <a:cubicBezTo>
                      <a:pt x="19" y="2"/>
                      <a:pt x="20" y="2"/>
                      <a:pt x="20" y="2"/>
                    </a:cubicBezTo>
                    <a:lnTo>
                      <a:pt x="21" y="2"/>
                    </a:lnTo>
                    <a:lnTo>
                      <a:pt x="22" y="2"/>
                    </a:lnTo>
                    <a:cubicBezTo>
                      <a:pt x="23" y="3"/>
                      <a:pt x="24" y="4"/>
                      <a:pt x="24" y="4"/>
                    </a:cubicBezTo>
                    <a:cubicBezTo>
                      <a:pt x="23" y="5"/>
                      <a:pt x="23" y="5"/>
                      <a:pt x="22" y="5"/>
                    </a:cubicBezTo>
                    <a:lnTo>
                      <a:pt x="21" y="5"/>
                    </a:lnTo>
                    <a:cubicBezTo>
                      <a:pt x="21" y="4"/>
                      <a:pt x="21" y="4"/>
                      <a:pt x="20" y="4"/>
                    </a:cubicBezTo>
                    <a:lnTo>
                      <a:pt x="20" y="5"/>
                    </a:lnTo>
                    <a:cubicBezTo>
                      <a:pt x="21" y="5"/>
                      <a:pt x="21" y="5"/>
                      <a:pt x="21" y="5"/>
                    </a:cubicBezTo>
                    <a:lnTo>
                      <a:pt x="22" y="5"/>
                    </a:lnTo>
                    <a:cubicBezTo>
                      <a:pt x="22" y="6"/>
                      <a:pt x="22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5" y="6"/>
                    </a:lnTo>
                    <a:cubicBezTo>
                      <a:pt x="26" y="6"/>
                      <a:pt x="27" y="6"/>
                      <a:pt x="27" y="7"/>
                    </a:cubicBez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8"/>
                    </a:lnTo>
                    <a:cubicBezTo>
                      <a:pt x="31" y="8"/>
                      <a:pt x="31" y="8"/>
                      <a:pt x="31" y="9"/>
                    </a:cubicBezTo>
                    <a:lnTo>
                      <a:pt x="31" y="10"/>
                    </a:lnTo>
                    <a:cubicBezTo>
                      <a:pt x="31" y="11"/>
                      <a:pt x="30" y="11"/>
                      <a:pt x="30" y="12"/>
                    </a:cubicBezTo>
                    <a:lnTo>
                      <a:pt x="29" y="12"/>
                    </a:lnTo>
                    <a:lnTo>
                      <a:pt x="30" y="12"/>
                    </a:lnTo>
                    <a:lnTo>
                      <a:pt x="30" y="13"/>
                    </a:lnTo>
                    <a:cubicBezTo>
                      <a:pt x="31" y="13"/>
                      <a:pt x="30" y="13"/>
                      <a:pt x="30" y="14"/>
                    </a:cubicBezTo>
                    <a:cubicBezTo>
                      <a:pt x="29" y="14"/>
                      <a:pt x="29" y="14"/>
                      <a:pt x="29" y="16"/>
                    </a:cubicBezTo>
                    <a:lnTo>
                      <a:pt x="29" y="17"/>
                    </a:ln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lnTo>
                      <a:pt x="30" y="20"/>
                    </a:lnTo>
                    <a:cubicBezTo>
                      <a:pt x="30" y="20"/>
                      <a:pt x="31" y="21"/>
                      <a:pt x="31" y="22"/>
                    </a:cubicBezTo>
                    <a:cubicBezTo>
                      <a:pt x="31" y="22"/>
                      <a:pt x="30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lnTo>
                      <a:pt x="28" y="24"/>
                    </a:lnTo>
                    <a:cubicBezTo>
                      <a:pt x="28" y="24"/>
                      <a:pt x="28" y="25"/>
                      <a:pt x="27" y="26"/>
                    </a:cubicBezTo>
                    <a:cubicBezTo>
                      <a:pt x="26" y="26"/>
                      <a:pt x="26" y="26"/>
                      <a:pt x="25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5" name="Shape 3545"/>
              <p:cNvSpPr/>
              <p:nvPr/>
            </p:nvSpPr>
            <p:spPr>
              <a:xfrm>
                <a:off x="16314142" y="9219176"/>
                <a:ext cx="204010" cy="130144"/>
              </a:xfrm>
              <a:custGeom>
                <a:avLst/>
                <a:gdLst/>
                <a:ahLst/>
                <a:cxnLst/>
                <a:rect l="0" t="0" r="0" b="0"/>
                <a:pathLst>
                  <a:path w="59" h="38" extrusionOk="0">
                    <a:moveTo>
                      <a:pt x="16" y="38"/>
                    </a:moveTo>
                    <a:lnTo>
                      <a:pt x="15" y="38"/>
                    </a:lnTo>
                    <a:cubicBezTo>
                      <a:pt x="15" y="38"/>
                      <a:pt x="15" y="37"/>
                      <a:pt x="14" y="37"/>
                    </a:cubicBezTo>
                    <a:cubicBezTo>
                      <a:pt x="13" y="37"/>
                      <a:pt x="12" y="36"/>
                      <a:pt x="12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3"/>
                      <a:pt x="12" y="33"/>
                      <a:pt x="11" y="32"/>
                    </a:cubicBezTo>
                    <a:cubicBezTo>
                      <a:pt x="8" y="31"/>
                      <a:pt x="5" y="31"/>
                      <a:pt x="6" y="30"/>
                    </a:cubicBezTo>
                    <a:cubicBezTo>
                      <a:pt x="6" y="29"/>
                      <a:pt x="6" y="29"/>
                      <a:pt x="5" y="29"/>
                    </a:cubicBezTo>
                    <a:cubicBezTo>
                      <a:pt x="4" y="28"/>
                      <a:pt x="4" y="28"/>
                      <a:pt x="4" y="28"/>
                    </a:cubicBezTo>
                    <a:lnTo>
                      <a:pt x="5" y="28"/>
                    </a:lnTo>
                    <a:cubicBezTo>
                      <a:pt x="6" y="27"/>
                      <a:pt x="7" y="27"/>
                      <a:pt x="8" y="26"/>
                    </a:cubicBezTo>
                    <a:cubicBezTo>
                      <a:pt x="8" y="25"/>
                      <a:pt x="8" y="24"/>
                      <a:pt x="8" y="24"/>
                    </a:cubicBezTo>
                    <a:cubicBezTo>
                      <a:pt x="7" y="24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lnTo>
                      <a:pt x="7" y="21"/>
                    </a:lnTo>
                    <a:cubicBezTo>
                      <a:pt x="8" y="21"/>
                      <a:pt x="9" y="21"/>
                      <a:pt x="10" y="22"/>
                    </a:cubicBezTo>
                    <a:lnTo>
                      <a:pt x="11" y="22"/>
                    </a:lnTo>
                    <a:lnTo>
                      <a:pt x="12" y="21"/>
                    </a:lnTo>
                    <a:cubicBezTo>
                      <a:pt x="13" y="21"/>
                      <a:pt x="14" y="21"/>
                      <a:pt x="15" y="21"/>
                    </a:cubicBezTo>
                    <a:lnTo>
                      <a:pt x="14" y="21"/>
                    </a:lnTo>
                    <a:cubicBezTo>
                      <a:pt x="13" y="20"/>
                      <a:pt x="12" y="19"/>
                      <a:pt x="12" y="17"/>
                    </a:cubicBezTo>
                    <a:lnTo>
                      <a:pt x="12" y="16"/>
                    </a:lnTo>
                    <a:cubicBezTo>
                      <a:pt x="12" y="16"/>
                      <a:pt x="12" y="15"/>
                      <a:pt x="11" y="15"/>
                    </a:cubicBezTo>
                    <a:cubicBezTo>
                      <a:pt x="11" y="14"/>
                      <a:pt x="10" y="13"/>
                      <a:pt x="10" y="13"/>
                    </a:cubicBezTo>
                    <a:cubicBezTo>
                      <a:pt x="10" y="13"/>
                      <a:pt x="9" y="10"/>
                      <a:pt x="7" y="9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3" y="5"/>
                      <a:pt x="-1" y="3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lnTo>
                      <a:pt x="4" y="1"/>
                    </a:ln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12" y="4"/>
                      <a:pt x="16" y="5"/>
                      <a:pt x="18" y="7"/>
                    </a:cubicBezTo>
                    <a:cubicBezTo>
                      <a:pt x="20" y="9"/>
                      <a:pt x="24" y="10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1" y="10"/>
                      <a:pt x="32" y="11"/>
                      <a:pt x="32" y="11"/>
                    </a:cubicBezTo>
                    <a:cubicBezTo>
                      <a:pt x="33" y="11"/>
                      <a:pt x="34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5" y="11"/>
                      <a:pt x="36" y="11"/>
                      <a:pt x="37" y="11"/>
                    </a:cubicBezTo>
                    <a:lnTo>
                      <a:pt x="38" y="11"/>
                    </a:ln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3"/>
                      <a:pt x="41" y="13"/>
                    </a:cubicBezTo>
                    <a:lnTo>
                      <a:pt x="42" y="13"/>
                    </a:lnTo>
                    <a:cubicBezTo>
                      <a:pt x="44" y="12"/>
                      <a:pt x="45" y="12"/>
                      <a:pt x="45" y="12"/>
                    </a:cubicBezTo>
                    <a:lnTo>
                      <a:pt x="45" y="11"/>
                    </a:lnTo>
                    <a:cubicBezTo>
                      <a:pt x="45" y="11"/>
                      <a:pt x="45" y="10"/>
                      <a:pt x="46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3"/>
                      <a:pt x="49" y="16"/>
                      <a:pt x="52" y="17"/>
                    </a:cubicBezTo>
                    <a:cubicBezTo>
                      <a:pt x="52" y="17"/>
                      <a:pt x="53" y="17"/>
                      <a:pt x="54" y="18"/>
                    </a:cubicBezTo>
                    <a:lnTo>
                      <a:pt x="53" y="18"/>
                    </a:ln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8"/>
                      <a:pt x="59" y="19"/>
                      <a:pt x="59" y="20"/>
                    </a:cubicBezTo>
                    <a:lnTo>
                      <a:pt x="57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1"/>
                    </a:lnTo>
                    <a:cubicBezTo>
                      <a:pt x="54" y="21"/>
                      <a:pt x="53" y="21"/>
                      <a:pt x="52" y="21"/>
                    </a:cubicBezTo>
                    <a:lnTo>
                      <a:pt x="51" y="22"/>
                    </a:ln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3"/>
                      <a:pt x="49" y="23"/>
                      <a:pt x="49" y="23"/>
                    </a:cubicBezTo>
                    <a:lnTo>
                      <a:pt x="47" y="23"/>
                    </a:lnTo>
                    <a:cubicBezTo>
                      <a:pt x="45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5"/>
                    </a:cubicBezTo>
                    <a:cubicBezTo>
                      <a:pt x="44" y="25"/>
                      <a:pt x="44" y="26"/>
                      <a:pt x="43" y="27"/>
                    </a:cubicBezTo>
                    <a:cubicBezTo>
                      <a:pt x="43" y="27"/>
                      <a:pt x="43" y="28"/>
                      <a:pt x="43" y="29"/>
                    </a:cubicBezTo>
                    <a:lnTo>
                      <a:pt x="44" y="30"/>
                    </a:lnTo>
                    <a:cubicBezTo>
                      <a:pt x="45" y="31"/>
                      <a:pt x="46" y="32"/>
                      <a:pt x="45" y="33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0" y="32"/>
                      <a:pt x="39" y="32"/>
                      <a:pt x="38" y="32"/>
                    </a:cubicBezTo>
                    <a:cubicBezTo>
                      <a:pt x="37" y="32"/>
                      <a:pt x="36" y="31"/>
                      <a:pt x="36" y="31"/>
                    </a:cubicBezTo>
                    <a:cubicBezTo>
                      <a:pt x="35" y="31"/>
                      <a:pt x="35" y="31"/>
                      <a:pt x="35" y="30"/>
                    </a:cubicBezTo>
                    <a:cubicBezTo>
                      <a:pt x="34" y="30"/>
                      <a:pt x="30" y="28"/>
                      <a:pt x="26" y="28"/>
                    </a:cubicBezTo>
                    <a:lnTo>
                      <a:pt x="25" y="28"/>
                    </a:ln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28"/>
                      <a:pt x="21" y="28"/>
                      <a:pt x="20" y="29"/>
                    </a:cubicBezTo>
                    <a:cubicBezTo>
                      <a:pt x="20" y="29"/>
                      <a:pt x="19" y="30"/>
                      <a:pt x="18" y="30"/>
                    </a:cubicBezTo>
                    <a:cubicBezTo>
                      <a:pt x="17" y="30"/>
                      <a:pt x="16" y="29"/>
                      <a:pt x="15" y="29"/>
                    </a:cubicBezTo>
                    <a:cubicBezTo>
                      <a:pt x="15" y="29"/>
                      <a:pt x="14" y="29"/>
                      <a:pt x="13" y="29"/>
                    </a:cubicBezTo>
                    <a:lnTo>
                      <a:pt x="12" y="29"/>
                    </a:lnTo>
                    <a:lnTo>
                      <a:pt x="12" y="30"/>
                    </a:lnTo>
                    <a:cubicBezTo>
                      <a:pt x="13" y="31"/>
                      <a:pt x="16" y="31"/>
                      <a:pt x="17" y="31"/>
                    </a:cubicBezTo>
                    <a:cubicBezTo>
                      <a:pt x="18" y="31"/>
                      <a:pt x="25" y="33"/>
                      <a:pt x="25" y="34"/>
                    </a:cubicBezTo>
                    <a:lnTo>
                      <a:pt x="25" y="35"/>
                    </a:ln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5"/>
                      <a:pt x="22" y="35"/>
                      <a:pt x="21" y="35"/>
                    </a:cubicBezTo>
                    <a:lnTo>
                      <a:pt x="20" y="35"/>
                    </a:lnTo>
                    <a:cubicBezTo>
                      <a:pt x="19" y="35"/>
                      <a:pt x="19" y="35"/>
                      <a:pt x="18" y="36"/>
                    </a:cubicBezTo>
                    <a:cubicBezTo>
                      <a:pt x="17" y="38"/>
                      <a:pt x="17" y="38"/>
                      <a:pt x="16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6" name="Shape 3546"/>
              <p:cNvSpPr/>
              <p:nvPr/>
            </p:nvSpPr>
            <p:spPr>
              <a:xfrm>
                <a:off x="16620158" y="9148827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1" y="3"/>
                    </a:moveTo>
                    <a:cubicBezTo>
                      <a:pt x="0" y="3"/>
                      <a:pt x="0" y="3"/>
                      <a:pt x="0" y="2"/>
                    </a:cubicBezTo>
                    <a:lnTo>
                      <a:pt x="1" y="1"/>
                    </a:lnTo>
                    <a:cubicBezTo>
                      <a:pt x="1" y="0"/>
                      <a:pt x="2" y="0"/>
                      <a:pt x="2" y="0"/>
                    </a:cubicBezTo>
                    <a:lnTo>
                      <a:pt x="3" y="0"/>
                    </a:lnTo>
                    <a:lnTo>
                      <a:pt x="3" y="1"/>
                    </a:lnTo>
                    <a:cubicBezTo>
                      <a:pt x="2" y="2"/>
                      <a:pt x="2" y="2"/>
                      <a:pt x="2" y="2"/>
                    </a:cubicBezTo>
                    <a:lnTo>
                      <a:pt x="2" y="3"/>
                    </a:ln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7" name="Shape 3547"/>
              <p:cNvSpPr/>
              <p:nvPr/>
            </p:nvSpPr>
            <p:spPr>
              <a:xfrm>
                <a:off x="16577948" y="9176967"/>
                <a:ext cx="21104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7" h="7" extrusionOk="0">
                    <a:moveTo>
                      <a:pt x="0" y="7"/>
                    </a:moveTo>
                    <a:cubicBezTo>
                      <a:pt x="-1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6" y="2"/>
                      <a:pt x="5" y="2"/>
                    </a:cubicBezTo>
                    <a:lnTo>
                      <a:pt x="5" y="3"/>
                    </a:lnTo>
                    <a:lnTo>
                      <a:pt x="4" y="3"/>
                    </a:lnTo>
                    <a:cubicBezTo>
                      <a:pt x="4" y="4"/>
                      <a:pt x="4" y="5"/>
                      <a:pt x="4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8" name="Shape 3548"/>
              <p:cNvSpPr/>
              <p:nvPr/>
            </p:nvSpPr>
            <p:spPr>
              <a:xfrm>
                <a:off x="16525188" y="9205106"/>
                <a:ext cx="42209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13" h="11" extrusionOk="0">
                    <a:moveTo>
                      <a:pt x="0" y="11"/>
                    </a:moveTo>
                    <a:cubicBezTo>
                      <a:pt x="0" y="10"/>
                      <a:pt x="0" y="9"/>
                      <a:pt x="1" y="9"/>
                    </a:cubicBezTo>
                    <a:cubicBezTo>
                      <a:pt x="1" y="8"/>
                      <a:pt x="2" y="8"/>
                      <a:pt x="1" y="7"/>
                    </a:cubicBezTo>
                    <a:cubicBezTo>
                      <a:pt x="3" y="7"/>
                      <a:pt x="2" y="6"/>
                      <a:pt x="2" y="5"/>
                    </a:cubicBezTo>
                    <a:lnTo>
                      <a:pt x="2" y="4"/>
                    </a:lnTo>
                    <a:cubicBezTo>
                      <a:pt x="3" y="4"/>
                      <a:pt x="3" y="4"/>
                      <a:pt x="3" y="4"/>
                    </a:cubicBezTo>
                    <a:lnTo>
                      <a:pt x="3" y="3"/>
                    </a:ln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3" y="2"/>
                      <a:pt x="12" y="3"/>
                      <a:pt x="11" y="3"/>
                    </a:cubicBezTo>
                    <a:lnTo>
                      <a:pt x="10" y="3"/>
                    </a:lnTo>
                    <a:lnTo>
                      <a:pt x="9" y="4"/>
                    </a:lnTo>
                    <a:cubicBezTo>
                      <a:pt x="8" y="5"/>
                      <a:pt x="8" y="5"/>
                      <a:pt x="7" y="5"/>
                    </a:cubicBez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cubicBezTo>
                      <a:pt x="4" y="6"/>
                      <a:pt x="4" y="6"/>
                      <a:pt x="4" y="7"/>
                    </a:cubicBezTo>
                    <a:cubicBezTo>
                      <a:pt x="4" y="9"/>
                      <a:pt x="3" y="10"/>
                      <a:pt x="1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49" name="Shape 3549"/>
              <p:cNvSpPr/>
              <p:nvPr/>
            </p:nvSpPr>
            <p:spPr>
              <a:xfrm>
                <a:off x="16490013" y="9240280"/>
                <a:ext cx="21104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7" h="8" extrusionOk="0">
                    <a:moveTo>
                      <a:pt x="3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6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cubicBezTo>
                      <a:pt x="4" y="1"/>
                      <a:pt x="6" y="0"/>
                      <a:pt x="7" y="0"/>
                    </a:cubicBezTo>
                    <a:lnTo>
                      <a:pt x="7" y="1"/>
                    </a:lnTo>
                    <a:cubicBezTo>
                      <a:pt x="8" y="1"/>
                      <a:pt x="7" y="2"/>
                      <a:pt x="6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lnTo>
                      <a:pt x="4" y="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0" name="Shape 3550"/>
              <p:cNvSpPr/>
              <p:nvPr/>
            </p:nvSpPr>
            <p:spPr>
              <a:xfrm>
                <a:off x="16205103" y="10277918"/>
                <a:ext cx="38692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12" h="12" extrusionOk="0">
                    <a:moveTo>
                      <a:pt x="10" y="12"/>
                    </a:moveTo>
                    <a:lnTo>
                      <a:pt x="9" y="12"/>
                    </a:lnTo>
                    <a:lnTo>
                      <a:pt x="9" y="11"/>
                    </a:lnTo>
                    <a:cubicBezTo>
                      <a:pt x="9" y="11"/>
                      <a:pt x="9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lnTo>
                      <a:pt x="7" y="8"/>
                    </a:ln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lnTo>
                      <a:pt x="6" y="6"/>
                    </a:lnTo>
                    <a:cubicBezTo>
                      <a:pt x="5" y="6"/>
                      <a:pt x="5" y="6"/>
                      <a:pt x="5" y="5"/>
                    </a:cubicBez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3"/>
                    </a:ln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-1" y="1"/>
                      <a:pt x="0" y="0"/>
                    </a:cubicBez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cubicBezTo>
                      <a:pt x="6" y="0"/>
                      <a:pt x="6" y="0"/>
                      <a:pt x="6" y="1"/>
                    </a:cubicBezTo>
                    <a:lnTo>
                      <a:pt x="7" y="1"/>
                    </a:lnTo>
                    <a:cubicBezTo>
                      <a:pt x="7" y="2"/>
                      <a:pt x="7" y="2"/>
                      <a:pt x="7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10" y="6"/>
                      <a:pt x="12" y="6"/>
                      <a:pt x="12" y="7"/>
                    </a:cubicBezTo>
                    <a:cubicBezTo>
                      <a:pt x="12" y="8"/>
                      <a:pt x="12" y="9"/>
                      <a:pt x="11" y="9"/>
                    </a:cubicBezTo>
                    <a:lnTo>
                      <a:pt x="11" y="10"/>
                    </a:lnTo>
                    <a:cubicBezTo>
                      <a:pt x="10" y="10"/>
                      <a:pt x="11" y="10"/>
                      <a:pt x="11" y="10"/>
                    </a:cubicBezTo>
                    <a:cubicBezTo>
                      <a:pt x="11" y="11"/>
                      <a:pt x="11" y="12"/>
                      <a:pt x="10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1" name="Shape 3551"/>
              <p:cNvSpPr/>
              <p:nvPr/>
            </p:nvSpPr>
            <p:spPr>
              <a:xfrm>
                <a:off x="16180481" y="10200535"/>
                <a:ext cx="14070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5" h="4" extrusionOk="0">
                    <a:moveTo>
                      <a:pt x="2" y="4"/>
                    </a:moveTo>
                    <a:lnTo>
                      <a:pt x="1" y="4"/>
                    </a:lnTo>
                    <a:lnTo>
                      <a:pt x="0" y="4"/>
                    </a:lnTo>
                    <a:cubicBezTo>
                      <a:pt x="0" y="3"/>
                      <a:pt x="0" y="3"/>
                      <a:pt x="1" y="2"/>
                    </a:cubicBezTo>
                    <a:lnTo>
                      <a:pt x="1" y="1"/>
                    </a:lnTo>
                    <a:cubicBezTo>
                      <a:pt x="0" y="1"/>
                      <a:pt x="0" y="0"/>
                      <a:pt x="1" y="0"/>
                    </a:cubicBezTo>
                    <a:lnTo>
                      <a:pt x="2" y="0"/>
                    </a:lnTo>
                    <a:cubicBezTo>
                      <a:pt x="3" y="0"/>
                      <a:pt x="4" y="1"/>
                      <a:pt x="4" y="1"/>
                    </a:cubicBezTo>
                    <a:lnTo>
                      <a:pt x="5" y="1"/>
                    </a:lnTo>
                    <a:cubicBezTo>
                      <a:pt x="5" y="2"/>
                      <a:pt x="5" y="3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2" name="Shape 3552"/>
              <p:cNvSpPr/>
              <p:nvPr/>
            </p:nvSpPr>
            <p:spPr>
              <a:xfrm>
                <a:off x="16148823" y="10246261"/>
                <a:ext cx="45726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4" h="7" extrusionOk="0">
                    <a:moveTo>
                      <a:pt x="13" y="7"/>
                    </a:moveTo>
                    <a:cubicBezTo>
                      <a:pt x="12" y="7"/>
                      <a:pt x="12" y="6"/>
                      <a:pt x="11" y="6"/>
                    </a:cubicBezTo>
                    <a:lnTo>
                      <a:pt x="10" y="6"/>
                    </a:lnTo>
                    <a:cubicBezTo>
                      <a:pt x="10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lnTo>
                      <a:pt x="6" y="4"/>
                    </a:lnTo>
                    <a:lnTo>
                      <a:pt x="5" y="5"/>
                    </a:lnTo>
                    <a:lnTo>
                      <a:pt x="4" y="6"/>
                    </a:lnTo>
                    <a:cubicBezTo>
                      <a:pt x="3" y="6"/>
                      <a:pt x="3" y="6"/>
                      <a:pt x="3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3" y="3"/>
                      <a:pt x="4" y="3"/>
                    </a:cubicBezTo>
                    <a:lnTo>
                      <a:pt x="3" y="3"/>
                    </a:ln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lnTo>
                      <a:pt x="2" y="0"/>
                    </a:ln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6" y="2"/>
                      <a:pt x="7" y="2"/>
                      <a:pt x="7" y="2"/>
                    </a:cubicBezTo>
                    <a:lnTo>
                      <a:pt x="8" y="2"/>
                    </a:lnTo>
                    <a:cubicBezTo>
                      <a:pt x="9" y="2"/>
                      <a:pt x="9" y="3"/>
                      <a:pt x="10" y="3"/>
                    </a:cubicBezTo>
                    <a:cubicBezTo>
                      <a:pt x="11" y="3"/>
                      <a:pt x="11" y="4"/>
                      <a:pt x="12" y="4"/>
                    </a:cubicBezTo>
                    <a:cubicBezTo>
                      <a:pt x="14" y="5"/>
                      <a:pt x="15" y="6"/>
                      <a:pt x="1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3" name="Shape 3553"/>
              <p:cNvSpPr/>
              <p:nvPr/>
            </p:nvSpPr>
            <p:spPr>
              <a:xfrm>
                <a:off x="16198069" y="10242744"/>
                <a:ext cx="66831" cy="49244"/>
              </a:xfrm>
              <a:custGeom>
                <a:avLst/>
                <a:gdLst/>
                <a:ahLst/>
                <a:cxnLst/>
                <a:rect l="0" t="0" r="0" b="0"/>
                <a:pathLst>
                  <a:path w="20" h="15" extrusionOk="0">
                    <a:moveTo>
                      <a:pt x="20" y="15"/>
                    </a:moveTo>
                    <a:cubicBezTo>
                      <a:pt x="19" y="15"/>
                      <a:pt x="18" y="14"/>
                      <a:pt x="18" y="14"/>
                    </a:cubicBezTo>
                    <a:lnTo>
                      <a:pt x="18" y="13"/>
                    </a:lnTo>
                    <a:lnTo>
                      <a:pt x="18" y="12"/>
                    </a:lnTo>
                    <a:cubicBezTo>
                      <a:pt x="17" y="12"/>
                      <a:pt x="17" y="12"/>
                      <a:pt x="17" y="12"/>
                    </a:cubicBezTo>
                    <a:lnTo>
                      <a:pt x="16" y="13"/>
                    </a:lnTo>
                    <a:lnTo>
                      <a:pt x="15" y="13"/>
                    </a:ln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12"/>
                      <a:pt x="12" y="12"/>
                      <a:pt x="12" y="11"/>
                    </a:cubicBezTo>
                    <a:lnTo>
                      <a:pt x="11" y="11"/>
                    </a:lnTo>
                    <a:cubicBezTo>
                      <a:pt x="10" y="11"/>
                      <a:pt x="10" y="10"/>
                      <a:pt x="10" y="10"/>
                    </a:cubicBezTo>
                    <a:lnTo>
                      <a:pt x="10" y="9"/>
                    </a:lnTo>
                    <a:cubicBezTo>
                      <a:pt x="9" y="9"/>
                      <a:pt x="9" y="9"/>
                      <a:pt x="9" y="9"/>
                    </a:cubicBezTo>
                    <a:lnTo>
                      <a:pt x="9" y="8"/>
                    </a:lnTo>
                    <a:cubicBezTo>
                      <a:pt x="9" y="8"/>
                      <a:pt x="9" y="7"/>
                      <a:pt x="8" y="7"/>
                    </a:cubicBezTo>
                    <a:cubicBezTo>
                      <a:pt x="8" y="7"/>
                      <a:pt x="7" y="6"/>
                      <a:pt x="6" y="6"/>
                    </a:cubicBezTo>
                    <a:lnTo>
                      <a:pt x="5" y="6"/>
                    </a:lnTo>
                    <a:lnTo>
                      <a:pt x="4" y="6"/>
                    </a:ln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8" y="1"/>
                      <a:pt x="8" y="0"/>
                    </a:cubicBezTo>
                    <a:lnTo>
                      <a:pt x="9" y="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cubicBezTo>
                      <a:pt x="15" y="3"/>
                      <a:pt x="15" y="3"/>
                      <a:pt x="16" y="4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6" y="9"/>
                      <a:pt x="16" y="9"/>
                      <a:pt x="17" y="9"/>
                    </a:cubicBezTo>
                    <a:lnTo>
                      <a:pt x="17" y="10"/>
                    </a:ln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2"/>
                      <a:pt x="19" y="12"/>
                      <a:pt x="19" y="12"/>
                    </a:cubicBezTo>
                    <a:lnTo>
                      <a:pt x="20" y="13"/>
                    </a:lnTo>
                    <a:cubicBezTo>
                      <a:pt x="20" y="13"/>
                      <a:pt x="21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4" name="Shape 3554"/>
              <p:cNvSpPr/>
              <p:nvPr/>
            </p:nvSpPr>
            <p:spPr>
              <a:xfrm>
                <a:off x="16029231" y="10221639"/>
                <a:ext cx="49244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15" h="11" extrusionOk="0">
                    <a:moveTo>
                      <a:pt x="12" y="11"/>
                    </a:moveTo>
                    <a:cubicBezTo>
                      <a:pt x="12" y="11"/>
                      <a:pt x="11" y="11"/>
                      <a:pt x="11" y="10"/>
                    </a:cubicBezTo>
                    <a:lnTo>
                      <a:pt x="10" y="10"/>
                    </a:lnTo>
                    <a:cubicBezTo>
                      <a:pt x="9" y="9"/>
                      <a:pt x="9" y="9"/>
                      <a:pt x="9" y="9"/>
                    </a:cubicBezTo>
                    <a:lnTo>
                      <a:pt x="9" y="8"/>
                    </a:lnTo>
                    <a:cubicBezTo>
                      <a:pt x="8" y="7"/>
                      <a:pt x="8" y="7"/>
                      <a:pt x="8" y="7"/>
                    </a:cubicBezTo>
                    <a:cubicBezTo>
                      <a:pt x="7" y="6"/>
                      <a:pt x="7" y="6"/>
                      <a:pt x="5" y="6"/>
                    </a:cubicBezTo>
                    <a:cubicBezTo>
                      <a:pt x="4" y="6"/>
                      <a:pt x="4" y="5"/>
                      <a:pt x="4" y="5"/>
                    </a:cubicBezTo>
                    <a:lnTo>
                      <a:pt x="4" y="4"/>
                    </a:ln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cubicBezTo>
                      <a:pt x="2" y="3"/>
                      <a:pt x="1" y="3"/>
                      <a:pt x="1" y="2"/>
                    </a:cubicBezTo>
                    <a:lnTo>
                      <a:pt x="0" y="2"/>
                    </a:lnTo>
                    <a:cubicBezTo>
                      <a:pt x="0" y="1"/>
                      <a:pt x="-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1" y="1"/>
                    </a:lnTo>
                    <a:lnTo>
                      <a:pt x="2" y="1"/>
                    </a:lnTo>
                    <a:cubicBezTo>
                      <a:pt x="3" y="1"/>
                      <a:pt x="4" y="1"/>
                      <a:pt x="4" y="0"/>
                    </a:cubicBezTo>
                    <a:lnTo>
                      <a:pt x="5" y="0"/>
                    </a:lnTo>
                    <a:lnTo>
                      <a:pt x="6" y="0"/>
                    </a:lnTo>
                    <a:cubicBezTo>
                      <a:pt x="7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9" y="1"/>
                    </a:ln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4" y="3"/>
                    </a:cubicBezTo>
                    <a:cubicBezTo>
                      <a:pt x="15" y="3"/>
                      <a:pt x="15" y="5"/>
                      <a:pt x="14" y="5"/>
                    </a:cubicBezTo>
                    <a:lnTo>
                      <a:pt x="14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4" y="8"/>
                    </a:lnTo>
                    <a:cubicBezTo>
                      <a:pt x="15" y="8"/>
                      <a:pt x="15" y="9"/>
                      <a:pt x="15" y="9"/>
                    </a:cubicBezTo>
                    <a:cubicBezTo>
                      <a:pt x="15" y="9"/>
                      <a:pt x="15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5" name="Shape 3555"/>
              <p:cNvSpPr/>
              <p:nvPr/>
            </p:nvSpPr>
            <p:spPr>
              <a:xfrm>
                <a:off x="16194550" y="10320117"/>
                <a:ext cx="31657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0" h="4" extrusionOk="0">
                    <a:moveTo>
                      <a:pt x="3" y="4"/>
                    </a:moveTo>
                    <a:lnTo>
                      <a:pt x="2" y="4"/>
                    </a:ln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lnTo>
                      <a:pt x="3" y="1"/>
                    </a:lnTo>
                    <a:cubicBezTo>
                      <a:pt x="3" y="0"/>
                      <a:pt x="4" y="0"/>
                      <a:pt x="4" y="0"/>
                    </a:cubicBez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cubicBezTo>
                      <a:pt x="9" y="1"/>
                      <a:pt x="9" y="1"/>
                      <a:pt x="10" y="1"/>
                    </a:cubicBezTo>
                    <a:cubicBezTo>
                      <a:pt x="10" y="2"/>
                      <a:pt x="11" y="2"/>
                      <a:pt x="10" y="3"/>
                    </a:cubicBezTo>
                    <a:lnTo>
                      <a:pt x="9" y="3"/>
                    </a:lnTo>
                    <a:cubicBezTo>
                      <a:pt x="8" y="3"/>
                      <a:pt x="7" y="3"/>
                      <a:pt x="7" y="4"/>
                    </a:cubicBezTo>
                    <a:cubicBezTo>
                      <a:pt x="6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6" name="Shape 3556"/>
              <p:cNvSpPr/>
              <p:nvPr/>
            </p:nvSpPr>
            <p:spPr>
              <a:xfrm>
                <a:off x="15987013" y="10070390"/>
                <a:ext cx="204010" cy="172353"/>
              </a:xfrm>
              <a:custGeom>
                <a:avLst/>
                <a:gdLst/>
                <a:ahLst/>
                <a:cxnLst/>
                <a:rect l="0" t="0" r="0" b="0"/>
                <a:pathLst>
                  <a:path w="59" h="50" extrusionOk="0">
                    <a:moveTo>
                      <a:pt x="58" y="50"/>
                    </a:moveTo>
                    <a:cubicBezTo>
                      <a:pt x="57" y="50"/>
                      <a:pt x="55" y="49"/>
                      <a:pt x="55" y="49"/>
                    </a:cubicBezTo>
                    <a:cubicBezTo>
                      <a:pt x="54" y="49"/>
                      <a:pt x="55" y="49"/>
                      <a:pt x="55" y="48"/>
                    </a:cubicBez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3" y="48"/>
                    </a:lnTo>
                    <a:cubicBezTo>
                      <a:pt x="53" y="48"/>
                      <a:pt x="52" y="48"/>
                      <a:pt x="52" y="47"/>
                    </a:cubicBezTo>
                    <a:lnTo>
                      <a:pt x="51" y="47"/>
                    </a:lnTo>
                    <a:lnTo>
                      <a:pt x="50" y="47"/>
                    </a:lnTo>
                    <a:cubicBezTo>
                      <a:pt x="49" y="47"/>
                      <a:pt x="49" y="47"/>
                      <a:pt x="48" y="46"/>
                    </a:cubicBezTo>
                    <a:lnTo>
                      <a:pt x="48" y="45"/>
                    </a:lnTo>
                    <a:lnTo>
                      <a:pt x="47" y="45"/>
                    </a:lnTo>
                    <a:lnTo>
                      <a:pt x="47" y="44"/>
                    </a:lnTo>
                    <a:cubicBezTo>
                      <a:pt x="46" y="44"/>
                      <a:pt x="46" y="43"/>
                      <a:pt x="46" y="43"/>
                    </a:cubicBezTo>
                    <a:lnTo>
                      <a:pt x="45" y="43"/>
                    </a:lnTo>
                    <a:lnTo>
                      <a:pt x="44" y="43"/>
                    </a:lnTo>
                    <a:cubicBezTo>
                      <a:pt x="43" y="43"/>
                      <a:pt x="43" y="43"/>
                      <a:pt x="43" y="43"/>
                    </a:cubicBezTo>
                    <a:cubicBezTo>
                      <a:pt x="42" y="42"/>
                      <a:pt x="42" y="42"/>
                      <a:pt x="42" y="41"/>
                    </a:cubicBezTo>
                    <a:cubicBezTo>
                      <a:pt x="41" y="41"/>
                      <a:pt x="40" y="41"/>
                      <a:pt x="40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9"/>
                      <a:pt x="37" y="39"/>
                      <a:pt x="37" y="40"/>
                    </a:cubicBezTo>
                    <a:lnTo>
                      <a:pt x="38" y="40"/>
                    </a:lnTo>
                    <a:lnTo>
                      <a:pt x="38" y="41"/>
                    </a:lnTo>
                    <a:lnTo>
                      <a:pt x="37" y="41"/>
                    </a:lnTo>
                    <a:cubicBezTo>
                      <a:pt x="38" y="41"/>
                      <a:pt x="38" y="42"/>
                      <a:pt x="38" y="42"/>
                    </a:cubicBezTo>
                    <a:lnTo>
                      <a:pt x="39" y="42"/>
                    </a:ln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5"/>
                      <a:pt x="42" y="45"/>
                      <a:pt x="42" y="45"/>
                    </a:cubicBezTo>
                    <a:lnTo>
                      <a:pt x="41" y="45"/>
                    </a:lnTo>
                    <a:lnTo>
                      <a:pt x="40" y="45"/>
                    </a:lnTo>
                    <a:lnTo>
                      <a:pt x="39" y="44"/>
                    </a:lnTo>
                    <a:lnTo>
                      <a:pt x="38" y="44"/>
                    </a:lnTo>
                    <a:cubicBezTo>
                      <a:pt x="38" y="43"/>
                      <a:pt x="37" y="43"/>
                      <a:pt x="36" y="43"/>
                    </a:cubicBezTo>
                    <a:cubicBezTo>
                      <a:pt x="35" y="43"/>
                      <a:pt x="35" y="42"/>
                      <a:pt x="35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2"/>
                      <a:pt x="34" y="41"/>
                      <a:pt x="33" y="41"/>
                    </a:cubicBezTo>
                    <a:lnTo>
                      <a:pt x="32" y="41"/>
                    </a:lnTo>
                    <a:cubicBezTo>
                      <a:pt x="31" y="41"/>
                      <a:pt x="31" y="41"/>
                      <a:pt x="31" y="41"/>
                    </a:cubicBezTo>
                    <a:lnTo>
                      <a:pt x="30" y="41"/>
                    </a:lnTo>
                    <a:lnTo>
                      <a:pt x="29" y="41"/>
                    </a:lnTo>
                    <a:cubicBezTo>
                      <a:pt x="29" y="40"/>
                      <a:pt x="29" y="40"/>
                      <a:pt x="28" y="40"/>
                    </a:cubicBezTo>
                    <a:cubicBezTo>
                      <a:pt x="28" y="40"/>
                      <a:pt x="27" y="40"/>
                      <a:pt x="27" y="41"/>
                    </a:cubicBezTo>
                    <a:cubicBezTo>
                      <a:pt x="27" y="42"/>
                      <a:pt x="26" y="42"/>
                      <a:pt x="25" y="42"/>
                    </a:cubicBezTo>
                    <a:lnTo>
                      <a:pt x="24" y="42"/>
                    </a:lnTo>
                    <a:lnTo>
                      <a:pt x="23" y="42"/>
                    </a:lnTo>
                    <a:lnTo>
                      <a:pt x="22" y="42"/>
                    </a:lnTo>
                    <a:cubicBezTo>
                      <a:pt x="22" y="41"/>
                      <a:pt x="22" y="41"/>
                      <a:pt x="21" y="41"/>
                    </a:cubicBezTo>
                    <a:lnTo>
                      <a:pt x="21" y="42"/>
                    </a:lnTo>
                    <a:cubicBezTo>
                      <a:pt x="20" y="42"/>
                      <a:pt x="20" y="42"/>
                      <a:pt x="20" y="42"/>
                    </a:cubicBezTo>
                    <a:cubicBezTo>
                      <a:pt x="18" y="42"/>
                      <a:pt x="18" y="41"/>
                      <a:pt x="17" y="40"/>
                    </a:cubicBezTo>
                    <a:cubicBezTo>
                      <a:pt x="18" y="40"/>
                      <a:pt x="18" y="40"/>
                      <a:pt x="17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4" y="40"/>
                      <a:pt x="14" y="40"/>
                    </a:cubicBezTo>
                    <a:cubicBezTo>
                      <a:pt x="14" y="39"/>
                      <a:pt x="14" y="39"/>
                      <a:pt x="14" y="39"/>
                    </a:cubicBezTo>
                    <a:lnTo>
                      <a:pt x="14" y="38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4" y="37"/>
                    </a:ln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6"/>
                      <a:pt x="14" y="35"/>
                      <a:pt x="13" y="35"/>
                    </a:cubicBezTo>
                    <a:lnTo>
                      <a:pt x="12" y="35"/>
                    </a:ln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3"/>
                      <a:pt x="7" y="33"/>
                      <a:pt x="7" y="32"/>
                    </a:cubicBezTo>
                    <a:lnTo>
                      <a:pt x="7" y="31"/>
                    </a:lnTo>
                    <a:lnTo>
                      <a:pt x="6" y="30"/>
                    </a:lnTo>
                    <a:lnTo>
                      <a:pt x="6" y="29"/>
                    </a:lnTo>
                    <a:cubicBezTo>
                      <a:pt x="5" y="29"/>
                      <a:pt x="5" y="29"/>
                      <a:pt x="5" y="29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4" y="28"/>
                      <a:pt x="4" y="27"/>
                      <a:pt x="3" y="27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4" y="25"/>
                      <a:pt x="4" y="24"/>
                      <a:pt x="4" y="24"/>
                    </a:cubicBezTo>
                    <a:lnTo>
                      <a:pt x="3" y="23"/>
                    </a:lnTo>
                    <a:cubicBezTo>
                      <a:pt x="2" y="23"/>
                      <a:pt x="2" y="23"/>
                      <a:pt x="2" y="23"/>
                    </a:cubicBez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cubicBezTo>
                      <a:pt x="0" y="19"/>
                      <a:pt x="0" y="19"/>
                      <a:pt x="1" y="19"/>
                    </a:cubicBezTo>
                    <a:lnTo>
                      <a:pt x="1" y="20"/>
                    </a:lnTo>
                    <a:lnTo>
                      <a:pt x="2" y="20"/>
                    </a:lnTo>
                    <a:cubicBezTo>
                      <a:pt x="2" y="20"/>
                      <a:pt x="2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cubicBezTo>
                      <a:pt x="8" y="21"/>
                      <a:pt x="7" y="21"/>
                      <a:pt x="7" y="20"/>
                    </a:cubicBezTo>
                    <a:cubicBezTo>
                      <a:pt x="6" y="20"/>
                      <a:pt x="5" y="19"/>
                      <a:pt x="5" y="18"/>
                    </a:cubicBezTo>
                    <a:lnTo>
                      <a:pt x="6" y="18"/>
                    </a:lnTo>
                    <a:cubicBezTo>
                      <a:pt x="6" y="17"/>
                      <a:pt x="6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0"/>
                      <a:pt x="4" y="9"/>
                      <a:pt x="4" y="9"/>
                    </a:cubicBezTo>
                    <a:lnTo>
                      <a:pt x="4" y="8"/>
                    </a:lnTo>
                    <a:cubicBezTo>
                      <a:pt x="4" y="8"/>
                      <a:pt x="4" y="7"/>
                      <a:pt x="5" y="6"/>
                    </a:cubicBezTo>
                    <a:lnTo>
                      <a:pt x="4" y="5"/>
                    </a:lnTo>
                    <a:lnTo>
                      <a:pt x="4" y="4"/>
                    </a:ln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6" y="1"/>
                      <a:pt x="17" y="2"/>
                      <a:pt x="18" y="3"/>
                    </a:cubicBezTo>
                    <a:cubicBezTo>
                      <a:pt x="18" y="3"/>
                      <a:pt x="19" y="3"/>
                      <a:pt x="20" y="3"/>
                    </a:cubicBez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cubicBezTo>
                      <a:pt x="26" y="2"/>
                      <a:pt x="26" y="4"/>
                      <a:pt x="27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6"/>
                      <a:pt x="27" y="7"/>
                    </a:cubicBezTo>
                    <a:lnTo>
                      <a:pt x="26" y="7"/>
                    </a:lnTo>
                    <a:lnTo>
                      <a:pt x="26" y="8"/>
                    </a:lnTo>
                    <a:cubicBezTo>
                      <a:pt x="27" y="8"/>
                      <a:pt x="27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1"/>
                      <a:pt x="28" y="11"/>
                    </a:cubicBezTo>
                    <a:lnTo>
                      <a:pt x="29" y="11"/>
                    </a:lnTo>
                    <a:cubicBezTo>
                      <a:pt x="29" y="11"/>
                      <a:pt x="30" y="11"/>
                      <a:pt x="30" y="12"/>
                    </a:cubicBezTo>
                    <a:lnTo>
                      <a:pt x="30" y="13"/>
                    </a:lnTo>
                    <a:lnTo>
                      <a:pt x="31" y="13"/>
                    </a:lnTo>
                    <a:cubicBezTo>
                      <a:pt x="31" y="14"/>
                      <a:pt x="31" y="15"/>
                      <a:pt x="30" y="16"/>
                    </a:cubicBezTo>
                    <a:cubicBezTo>
                      <a:pt x="30" y="16"/>
                      <a:pt x="29" y="16"/>
                      <a:pt x="29" y="17"/>
                    </a:cubicBezTo>
                    <a:lnTo>
                      <a:pt x="30" y="17"/>
                    </a:lnTo>
                    <a:cubicBezTo>
                      <a:pt x="30" y="18"/>
                      <a:pt x="30" y="18"/>
                      <a:pt x="30" y="19"/>
                    </a:cubicBezTo>
                    <a:lnTo>
                      <a:pt x="29" y="19"/>
                    </a:ln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lnTo>
                      <a:pt x="28" y="22"/>
                    </a:lnTo>
                    <a:cubicBezTo>
                      <a:pt x="27" y="22"/>
                      <a:pt x="27" y="21"/>
                      <a:pt x="27" y="20"/>
                    </a:cubicBezTo>
                    <a:lnTo>
                      <a:pt x="27" y="19"/>
                    </a:lnTo>
                    <a:lnTo>
                      <a:pt x="26" y="19"/>
                    </a:lnTo>
                    <a:lnTo>
                      <a:pt x="26" y="20"/>
                    </a:lnTo>
                    <a:cubicBezTo>
                      <a:pt x="26" y="20"/>
                      <a:pt x="25" y="20"/>
                      <a:pt x="25" y="21"/>
                    </a:cubicBezTo>
                    <a:lnTo>
                      <a:pt x="24" y="21"/>
                    </a:lnTo>
                    <a:cubicBezTo>
                      <a:pt x="24" y="22"/>
                      <a:pt x="24" y="22"/>
                      <a:pt x="24" y="22"/>
                    </a:cubicBezTo>
                    <a:lnTo>
                      <a:pt x="23" y="22"/>
                    </a:lnTo>
                    <a:cubicBezTo>
                      <a:pt x="22" y="22"/>
                      <a:pt x="21" y="23"/>
                      <a:pt x="22" y="23"/>
                    </a:cubicBezTo>
                    <a:lnTo>
                      <a:pt x="23" y="23"/>
                    </a:lnTo>
                    <a:cubicBezTo>
                      <a:pt x="23" y="24"/>
                      <a:pt x="24" y="24"/>
                      <a:pt x="23" y="25"/>
                    </a:cubicBezTo>
                    <a:lnTo>
                      <a:pt x="22" y="26"/>
                    </a:lnTo>
                    <a:cubicBezTo>
                      <a:pt x="21" y="26"/>
                      <a:pt x="22" y="26"/>
                      <a:pt x="22" y="26"/>
                    </a:cubicBezTo>
                    <a:lnTo>
                      <a:pt x="23" y="27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4" y="29"/>
                    </a:lnTo>
                    <a:cubicBezTo>
                      <a:pt x="25" y="29"/>
                      <a:pt x="25" y="30"/>
                      <a:pt x="25" y="31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7" y="33"/>
                      <a:pt x="27" y="33"/>
                      <a:pt x="27" y="34"/>
                    </a:cubicBezTo>
                    <a:cubicBezTo>
                      <a:pt x="27" y="35"/>
                      <a:pt x="27" y="35"/>
                      <a:pt x="28" y="35"/>
                    </a:cubicBezTo>
                    <a:lnTo>
                      <a:pt x="28" y="36"/>
                    </a:lnTo>
                    <a:cubicBezTo>
                      <a:pt x="29" y="36"/>
                      <a:pt x="29" y="36"/>
                      <a:pt x="30" y="37"/>
                    </a:cubicBezTo>
                    <a:cubicBezTo>
                      <a:pt x="30" y="38"/>
                      <a:pt x="30" y="38"/>
                      <a:pt x="31" y="38"/>
                    </a:cubicBezTo>
                    <a:lnTo>
                      <a:pt x="32" y="38"/>
                    </a:lnTo>
                    <a:cubicBezTo>
                      <a:pt x="33" y="38"/>
                      <a:pt x="34" y="38"/>
                      <a:pt x="34" y="38"/>
                    </a:cubicBezTo>
                    <a:lnTo>
                      <a:pt x="34" y="37"/>
                    </a:lnTo>
                    <a:cubicBezTo>
                      <a:pt x="34" y="37"/>
                      <a:pt x="33" y="37"/>
                      <a:pt x="34" y="36"/>
                    </a:cubicBezTo>
                    <a:lnTo>
                      <a:pt x="35" y="36"/>
                    </a:lnTo>
                    <a:cubicBezTo>
                      <a:pt x="36" y="36"/>
                      <a:pt x="36" y="36"/>
                      <a:pt x="36" y="36"/>
                    </a:cubicBezTo>
                    <a:lnTo>
                      <a:pt x="37" y="36"/>
                    </a:lnTo>
                    <a:cubicBezTo>
                      <a:pt x="38" y="36"/>
                      <a:pt x="38" y="36"/>
                      <a:pt x="38" y="36"/>
                    </a:cubicBezTo>
                    <a:lnTo>
                      <a:pt x="39" y="36"/>
                    </a:lnTo>
                    <a:lnTo>
                      <a:pt x="39" y="37"/>
                    </a:lnTo>
                    <a:cubicBezTo>
                      <a:pt x="40" y="37"/>
                      <a:pt x="40" y="37"/>
                      <a:pt x="40" y="37"/>
                    </a:cubicBezTo>
                    <a:lnTo>
                      <a:pt x="41" y="37"/>
                    </a:lnTo>
                    <a:lnTo>
                      <a:pt x="42" y="37"/>
                    </a:lnTo>
                    <a:cubicBezTo>
                      <a:pt x="42" y="37"/>
                      <a:pt x="43" y="37"/>
                      <a:pt x="43" y="38"/>
                    </a:cubicBezTo>
                    <a:lnTo>
                      <a:pt x="43" y="39"/>
                    </a:lnTo>
                    <a:lnTo>
                      <a:pt x="43" y="40"/>
                    </a:lnTo>
                    <a:cubicBezTo>
                      <a:pt x="44" y="40"/>
                      <a:pt x="44" y="40"/>
                      <a:pt x="44" y="40"/>
                    </a:cubicBezTo>
                    <a:lnTo>
                      <a:pt x="45" y="40"/>
                    </a:lnTo>
                    <a:cubicBezTo>
                      <a:pt x="46" y="39"/>
                      <a:pt x="46" y="39"/>
                      <a:pt x="47" y="39"/>
                    </a:cubicBezTo>
                    <a:lnTo>
                      <a:pt x="46" y="39"/>
                    </a:lnTo>
                    <a:lnTo>
                      <a:pt x="45" y="39"/>
                    </a:lnTo>
                    <a:cubicBezTo>
                      <a:pt x="44" y="39"/>
                      <a:pt x="44" y="38"/>
                      <a:pt x="45" y="38"/>
                    </a:cubicBezTo>
                    <a:lnTo>
                      <a:pt x="46" y="38"/>
                    </a:lnTo>
                    <a:cubicBezTo>
                      <a:pt x="47" y="38"/>
                      <a:pt x="48" y="38"/>
                      <a:pt x="48" y="38"/>
                    </a:cubicBezTo>
                    <a:cubicBezTo>
                      <a:pt x="49" y="39"/>
                      <a:pt x="49" y="39"/>
                      <a:pt x="50" y="39"/>
                    </a:cubicBezTo>
                    <a:lnTo>
                      <a:pt x="51" y="39"/>
                    </a:ln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0"/>
                      <a:pt x="52" y="41"/>
                      <a:pt x="52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1"/>
                      <a:pt x="50" y="42"/>
                      <a:pt x="51" y="42"/>
                    </a:cubicBezTo>
                    <a:cubicBezTo>
                      <a:pt x="52" y="42"/>
                      <a:pt x="52" y="43"/>
                      <a:pt x="52" y="43"/>
                    </a:cubicBezTo>
                    <a:lnTo>
                      <a:pt x="52" y="44"/>
                    </a:ln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5"/>
                      <a:pt x="54" y="45"/>
                      <a:pt x="55" y="45"/>
                    </a:cubicBezTo>
                    <a:lnTo>
                      <a:pt x="55" y="46"/>
                    </a:lnTo>
                    <a:lnTo>
                      <a:pt x="56" y="46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9" y="46"/>
                    </a:lnTo>
                    <a:cubicBezTo>
                      <a:pt x="59" y="47"/>
                      <a:pt x="59" y="47"/>
                      <a:pt x="59" y="48"/>
                    </a:cubicBezTo>
                    <a:lnTo>
                      <a:pt x="59" y="49"/>
                    </a:lnTo>
                    <a:cubicBezTo>
                      <a:pt x="59" y="49"/>
                      <a:pt x="59" y="50"/>
                      <a:pt x="58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7" name="Shape 3557"/>
              <p:cNvSpPr/>
              <p:nvPr/>
            </p:nvSpPr>
            <p:spPr>
              <a:xfrm>
                <a:off x="16131238" y="10330679"/>
                <a:ext cx="182906" cy="116075"/>
              </a:xfrm>
              <a:custGeom>
                <a:avLst/>
                <a:gdLst/>
                <a:ahLst/>
                <a:cxnLst/>
                <a:rect l="0" t="0" r="0" b="0"/>
                <a:pathLst>
                  <a:path w="53" h="34" extrusionOk="0">
                    <a:moveTo>
                      <a:pt x="41" y="34"/>
                    </a:moveTo>
                    <a:cubicBezTo>
                      <a:pt x="41" y="34"/>
                      <a:pt x="40" y="34"/>
                      <a:pt x="40" y="33"/>
                    </a:cubicBezTo>
                    <a:cubicBezTo>
                      <a:pt x="39" y="33"/>
                      <a:pt x="40" y="32"/>
                      <a:pt x="40" y="32"/>
                    </a:cubicBezTo>
                    <a:lnTo>
                      <a:pt x="40" y="31"/>
                    </a:lnTo>
                    <a:lnTo>
                      <a:pt x="40" y="30"/>
                    </a:lnTo>
                    <a:lnTo>
                      <a:pt x="39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5" y="32"/>
                    </a:lnTo>
                    <a:lnTo>
                      <a:pt x="34" y="32"/>
                    </a:lnTo>
                    <a:cubicBezTo>
                      <a:pt x="34" y="32"/>
                      <a:pt x="33" y="31"/>
                      <a:pt x="32" y="31"/>
                    </a:cubicBezTo>
                    <a:cubicBezTo>
                      <a:pt x="31" y="31"/>
                      <a:pt x="30" y="31"/>
                      <a:pt x="29" y="31"/>
                    </a:cubicBezTo>
                    <a:cubicBezTo>
                      <a:pt x="29" y="30"/>
                      <a:pt x="28" y="30"/>
                      <a:pt x="28" y="29"/>
                    </a:cubicBezTo>
                    <a:lnTo>
                      <a:pt x="27" y="29"/>
                    </a:lnTo>
                    <a:cubicBezTo>
                      <a:pt x="26" y="29"/>
                      <a:pt x="26" y="29"/>
                      <a:pt x="25" y="28"/>
                    </a:cubicBezTo>
                    <a:lnTo>
                      <a:pt x="25" y="27"/>
                    </a:lnTo>
                    <a:cubicBezTo>
                      <a:pt x="26" y="26"/>
                      <a:pt x="26" y="26"/>
                      <a:pt x="25" y="25"/>
                    </a:cubicBezTo>
                    <a:lnTo>
                      <a:pt x="24" y="25"/>
                    </a:lnTo>
                    <a:cubicBezTo>
                      <a:pt x="23" y="24"/>
                      <a:pt x="23" y="24"/>
                      <a:pt x="24" y="22"/>
                    </a:cubicBezTo>
                    <a:cubicBezTo>
                      <a:pt x="24" y="22"/>
                      <a:pt x="25" y="22"/>
                      <a:pt x="25" y="21"/>
                    </a:cubicBezTo>
                    <a:cubicBezTo>
                      <a:pt x="25" y="21"/>
                      <a:pt x="25" y="20"/>
                      <a:pt x="26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8"/>
                      <a:pt x="24" y="18"/>
                    </a:cubicBezTo>
                    <a:lnTo>
                      <a:pt x="23" y="18"/>
                    </a:lnTo>
                    <a:cubicBezTo>
                      <a:pt x="23" y="17"/>
                      <a:pt x="22" y="17"/>
                      <a:pt x="22" y="17"/>
                    </a:cubicBezTo>
                    <a:lnTo>
                      <a:pt x="21" y="17"/>
                    </a:lnTo>
                    <a:cubicBezTo>
                      <a:pt x="20" y="17"/>
                      <a:pt x="20" y="17"/>
                      <a:pt x="20" y="17"/>
                    </a:cubicBezTo>
                    <a:lnTo>
                      <a:pt x="19" y="17"/>
                    </a:lnTo>
                    <a:cubicBezTo>
                      <a:pt x="19" y="16"/>
                      <a:pt x="19" y="16"/>
                      <a:pt x="18" y="16"/>
                    </a:cubicBezTo>
                    <a:lnTo>
                      <a:pt x="17" y="16"/>
                    </a:ln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8"/>
                      <a:pt x="16" y="18"/>
                    </a:cubicBezTo>
                    <a:lnTo>
                      <a:pt x="17" y="18"/>
                    </a:lnTo>
                    <a:cubicBezTo>
                      <a:pt x="18" y="19"/>
                      <a:pt x="19" y="19"/>
                      <a:pt x="19" y="20"/>
                    </a:cubicBezTo>
                    <a:lnTo>
                      <a:pt x="18" y="20"/>
                    </a:lnTo>
                    <a:cubicBezTo>
                      <a:pt x="17" y="20"/>
                      <a:pt x="17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lnTo>
                      <a:pt x="15" y="19"/>
                    </a:lnTo>
                    <a:cubicBezTo>
                      <a:pt x="14" y="19"/>
                      <a:pt x="14" y="19"/>
                      <a:pt x="13" y="19"/>
                    </a:cubicBezTo>
                    <a:lnTo>
                      <a:pt x="13" y="18"/>
                    </a:lnTo>
                    <a:cubicBezTo>
                      <a:pt x="14" y="18"/>
                      <a:pt x="14" y="17"/>
                      <a:pt x="14" y="17"/>
                    </a:cubicBezTo>
                    <a:lnTo>
                      <a:pt x="13" y="17"/>
                    </a:lnTo>
                    <a:lnTo>
                      <a:pt x="12" y="18"/>
                    </a:lnTo>
                    <a:cubicBezTo>
                      <a:pt x="12" y="18"/>
                      <a:pt x="11" y="19"/>
                      <a:pt x="10" y="19"/>
                    </a:cubicBezTo>
                    <a:lnTo>
                      <a:pt x="9" y="19"/>
                    </a:lnTo>
                    <a:lnTo>
                      <a:pt x="9" y="18"/>
                    </a:lnTo>
                    <a:cubicBezTo>
                      <a:pt x="9" y="18"/>
                      <a:pt x="9" y="17"/>
                      <a:pt x="8" y="17"/>
                    </a:cubicBezTo>
                    <a:lnTo>
                      <a:pt x="7" y="17"/>
                    </a:lnTo>
                    <a:cubicBezTo>
                      <a:pt x="7" y="17"/>
                      <a:pt x="6" y="17"/>
                      <a:pt x="6" y="18"/>
                    </a:cubicBezTo>
                    <a:cubicBezTo>
                      <a:pt x="6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20"/>
                    </a:cubicBezTo>
                    <a:lnTo>
                      <a:pt x="4" y="21"/>
                    </a:lnTo>
                    <a:cubicBezTo>
                      <a:pt x="4" y="22"/>
                      <a:pt x="4" y="22"/>
                      <a:pt x="3" y="23"/>
                    </a:cubicBezTo>
                    <a:lnTo>
                      <a:pt x="2" y="23"/>
                    </a:lnTo>
                    <a:lnTo>
                      <a:pt x="2" y="24"/>
                    </a:lnTo>
                    <a:lnTo>
                      <a:pt x="1" y="24"/>
                    </a:lnTo>
                    <a:cubicBezTo>
                      <a:pt x="0" y="24"/>
                      <a:pt x="0" y="23"/>
                      <a:pt x="1" y="22"/>
                    </a:cubicBezTo>
                    <a:lnTo>
                      <a:pt x="1" y="21"/>
                    </a:lnTo>
                    <a:cubicBezTo>
                      <a:pt x="1" y="20"/>
                      <a:pt x="1" y="20"/>
                      <a:pt x="1" y="19"/>
                    </a:cubicBezTo>
                    <a:lnTo>
                      <a:pt x="1" y="18"/>
                    </a:lnTo>
                    <a:cubicBezTo>
                      <a:pt x="2" y="18"/>
                      <a:pt x="2" y="18"/>
                      <a:pt x="2" y="18"/>
                    </a:cubicBezTo>
                    <a:lnTo>
                      <a:pt x="1" y="17"/>
                    </a:lnTo>
                    <a:cubicBezTo>
                      <a:pt x="1" y="17"/>
                      <a:pt x="1" y="16"/>
                      <a:pt x="2" y="15"/>
                    </a:cubicBezTo>
                    <a:cubicBezTo>
                      <a:pt x="2" y="15"/>
                      <a:pt x="4" y="14"/>
                      <a:pt x="6" y="14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10" y="11"/>
                      <a:pt x="11" y="11"/>
                      <a:pt x="12" y="11"/>
                    </a:cubicBezTo>
                    <a:lnTo>
                      <a:pt x="13" y="10"/>
                    </a:lnTo>
                    <a:cubicBezTo>
                      <a:pt x="13" y="10"/>
                      <a:pt x="14" y="10"/>
                      <a:pt x="14" y="9"/>
                    </a:cubicBez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cubicBezTo>
                      <a:pt x="19" y="10"/>
                      <a:pt x="20" y="11"/>
                      <a:pt x="20" y="12"/>
                    </a:cubicBezTo>
                    <a:cubicBezTo>
                      <a:pt x="21" y="13"/>
                      <a:pt x="21" y="13"/>
                      <a:pt x="20" y="14"/>
                    </a:cubicBezTo>
                    <a:lnTo>
                      <a:pt x="19" y="14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1" y="14"/>
                    </a:lnTo>
                    <a:cubicBezTo>
                      <a:pt x="22" y="13"/>
                      <a:pt x="22" y="13"/>
                      <a:pt x="23" y="13"/>
                    </a:cubicBezTo>
                    <a:cubicBezTo>
                      <a:pt x="24" y="13"/>
                      <a:pt x="25" y="13"/>
                      <a:pt x="25" y="12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6" y="11"/>
                      <a:pt x="26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lnTo>
                      <a:pt x="30" y="10"/>
                    </a:lnTo>
                    <a:cubicBezTo>
                      <a:pt x="31" y="10"/>
                      <a:pt x="31" y="10"/>
                      <a:pt x="31" y="9"/>
                    </a:cubicBezTo>
                    <a:lnTo>
                      <a:pt x="31" y="8"/>
                    </a:lnTo>
                    <a:cubicBezTo>
                      <a:pt x="32" y="8"/>
                      <a:pt x="32" y="8"/>
                      <a:pt x="32" y="8"/>
                    </a:cubicBez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6" y="6"/>
                      <a:pt x="37" y="5"/>
                    </a:cubicBezTo>
                    <a:lnTo>
                      <a:pt x="38" y="5"/>
                    </a:lnTo>
                    <a:cubicBezTo>
                      <a:pt x="38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4"/>
                    </a:cubicBezTo>
                    <a:lnTo>
                      <a:pt x="39" y="3"/>
                    </a:lnTo>
                    <a:lnTo>
                      <a:pt x="39" y="2"/>
                    </a:lnTo>
                    <a:lnTo>
                      <a:pt x="39" y="1"/>
                    </a:lnTo>
                    <a:cubicBezTo>
                      <a:pt x="38" y="1"/>
                      <a:pt x="38" y="0"/>
                      <a:pt x="38" y="0"/>
                    </a:cubicBezTo>
                    <a:lnTo>
                      <a:pt x="39" y="0"/>
                    </a:lnTo>
                    <a:cubicBezTo>
                      <a:pt x="39" y="0"/>
                      <a:pt x="41" y="1"/>
                      <a:pt x="42" y="1"/>
                    </a:cubicBezTo>
                    <a:cubicBezTo>
                      <a:pt x="43" y="1"/>
                      <a:pt x="43" y="2"/>
                      <a:pt x="43" y="2"/>
                    </a:cubicBezTo>
                    <a:lnTo>
                      <a:pt x="43" y="3"/>
                    </a:lnTo>
                    <a:cubicBezTo>
                      <a:pt x="44" y="3"/>
                      <a:pt x="44" y="3"/>
                      <a:pt x="44" y="3"/>
                    </a:cubicBezTo>
                    <a:lnTo>
                      <a:pt x="45" y="3"/>
                    </a:lnTo>
                    <a:cubicBezTo>
                      <a:pt x="46" y="3"/>
                      <a:pt x="47" y="3"/>
                      <a:pt x="47" y="3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6" y="5"/>
                    </a:lnTo>
                    <a:lnTo>
                      <a:pt x="47" y="6"/>
                    </a:lnTo>
                    <a:cubicBezTo>
                      <a:pt x="48" y="7"/>
                      <a:pt x="49" y="7"/>
                      <a:pt x="47" y="8"/>
                    </a:cubicBezTo>
                    <a:cubicBezTo>
                      <a:pt x="46" y="8"/>
                      <a:pt x="46" y="8"/>
                      <a:pt x="46" y="8"/>
                    </a:cubicBezTo>
                    <a:lnTo>
                      <a:pt x="47" y="9"/>
                    </a:lnTo>
                    <a:lnTo>
                      <a:pt x="48" y="9"/>
                    </a:lnTo>
                    <a:cubicBezTo>
                      <a:pt x="49" y="10"/>
                      <a:pt x="50" y="10"/>
                      <a:pt x="49" y="12"/>
                    </a:cubicBezTo>
                    <a:cubicBezTo>
                      <a:pt x="48" y="12"/>
                      <a:pt x="48" y="12"/>
                      <a:pt x="48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3"/>
                      <a:pt x="50" y="13"/>
                      <a:pt x="50" y="1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1" y="15"/>
                      <a:pt x="51" y="15"/>
                      <a:pt x="51" y="16"/>
                    </a:cubicBezTo>
                    <a:cubicBezTo>
                      <a:pt x="52" y="16"/>
                      <a:pt x="52" y="16"/>
                      <a:pt x="53" y="16"/>
                    </a:cubicBezTo>
                    <a:cubicBezTo>
                      <a:pt x="54" y="17"/>
                      <a:pt x="54" y="18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lnTo>
                      <a:pt x="53" y="21"/>
                    </a:lnTo>
                    <a:cubicBezTo>
                      <a:pt x="53" y="22"/>
                      <a:pt x="53" y="22"/>
                      <a:pt x="53" y="22"/>
                    </a:cubicBezTo>
                    <a:lnTo>
                      <a:pt x="53" y="23"/>
                    </a:lnTo>
                    <a:cubicBezTo>
                      <a:pt x="52" y="23"/>
                      <a:pt x="51" y="23"/>
                      <a:pt x="51" y="23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3" y="25"/>
                      <a:pt x="53" y="25"/>
                    </a:cubicBezTo>
                    <a:cubicBezTo>
                      <a:pt x="53" y="25"/>
                      <a:pt x="53" y="26"/>
                      <a:pt x="52" y="26"/>
                    </a:cubicBezTo>
                    <a:cubicBezTo>
                      <a:pt x="52" y="27"/>
                      <a:pt x="52" y="27"/>
                      <a:pt x="52" y="27"/>
                    </a:cubicBezTo>
                    <a:lnTo>
                      <a:pt x="52" y="28"/>
                    </a:lnTo>
                    <a:cubicBezTo>
                      <a:pt x="52" y="28"/>
                      <a:pt x="53" y="28"/>
                      <a:pt x="52" y="29"/>
                    </a:cubicBezTo>
                    <a:lnTo>
                      <a:pt x="51" y="29"/>
                    </a:lnTo>
                    <a:cubicBezTo>
                      <a:pt x="51" y="29"/>
                      <a:pt x="49" y="28"/>
                      <a:pt x="49" y="27"/>
                    </a:cubicBezTo>
                    <a:cubicBezTo>
                      <a:pt x="49" y="26"/>
                      <a:pt x="49" y="25"/>
                      <a:pt x="49" y="25"/>
                    </a:cubicBezTo>
                    <a:lnTo>
                      <a:pt x="49" y="24"/>
                    </a:lnTo>
                    <a:lnTo>
                      <a:pt x="48" y="24"/>
                    </a:lnTo>
                    <a:cubicBezTo>
                      <a:pt x="48" y="23"/>
                      <a:pt x="48" y="23"/>
                      <a:pt x="47" y="23"/>
                    </a:cubicBezTo>
                    <a:cubicBezTo>
                      <a:pt x="46" y="23"/>
                      <a:pt x="46" y="22"/>
                      <a:pt x="46" y="22"/>
                    </a:cubicBezTo>
                    <a:cubicBezTo>
                      <a:pt x="46" y="22"/>
                      <a:pt x="47" y="21"/>
                      <a:pt x="46" y="20"/>
                    </a:cubicBezTo>
                    <a:lnTo>
                      <a:pt x="45" y="20"/>
                    </a:lnTo>
                    <a:cubicBezTo>
                      <a:pt x="45" y="20"/>
                      <a:pt x="43" y="20"/>
                      <a:pt x="43" y="2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5" y="22"/>
                      <a:pt x="45" y="23"/>
                      <a:pt x="44" y="24"/>
                    </a:cubicBezTo>
                    <a:lnTo>
                      <a:pt x="43" y="23"/>
                    </a:lnTo>
                    <a:cubicBezTo>
                      <a:pt x="42" y="23"/>
                      <a:pt x="42" y="23"/>
                      <a:pt x="42" y="24"/>
                    </a:cubicBezTo>
                    <a:cubicBezTo>
                      <a:pt x="42" y="24"/>
                      <a:pt x="42" y="25"/>
                      <a:pt x="41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7"/>
                      <a:pt x="40" y="27"/>
                      <a:pt x="40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6"/>
                      <a:pt x="42" y="26"/>
                    </a:cubicBezTo>
                    <a:lnTo>
                      <a:pt x="43" y="26"/>
                    </a:ln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8"/>
                      <a:pt x="45" y="29"/>
                      <a:pt x="45" y="29"/>
                    </a:cubicBezTo>
                    <a:cubicBezTo>
                      <a:pt x="45" y="30"/>
                      <a:pt x="45" y="31"/>
                      <a:pt x="44" y="31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3"/>
                      <a:pt x="42" y="34"/>
                      <a:pt x="41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8" name="Shape 3558"/>
              <p:cNvSpPr/>
              <p:nvPr/>
            </p:nvSpPr>
            <p:spPr>
              <a:xfrm>
                <a:off x="16099580" y="10270883"/>
                <a:ext cx="52761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16" h="12" extrusionOk="0">
                    <a:moveTo>
                      <a:pt x="4" y="12"/>
                    </a:moveTo>
                    <a:cubicBezTo>
                      <a:pt x="4" y="12"/>
                      <a:pt x="4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lnTo>
                      <a:pt x="4" y="6"/>
                    </a:lnTo>
                    <a:cubicBezTo>
                      <a:pt x="3" y="5"/>
                      <a:pt x="4" y="4"/>
                      <a:pt x="4" y="3"/>
                    </a:cubicBezTo>
                    <a:lnTo>
                      <a:pt x="4" y="2"/>
                    </a:ln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2" y="0"/>
                      <a:pt x="3" y="0"/>
                    </a:cubicBezTo>
                    <a:lnTo>
                      <a:pt x="4" y="0"/>
                    </a:ln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lnTo>
                      <a:pt x="12" y="2"/>
                    </a:lnTo>
                    <a:lnTo>
                      <a:pt x="13" y="2"/>
                    </a:lnTo>
                    <a:cubicBezTo>
                      <a:pt x="14" y="2"/>
                      <a:pt x="14" y="2"/>
                      <a:pt x="14" y="1"/>
                    </a:cubicBez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cubicBezTo>
                      <a:pt x="16" y="4"/>
                      <a:pt x="16" y="5"/>
                      <a:pt x="14" y="6"/>
                    </a:cubicBezTo>
                    <a:cubicBezTo>
                      <a:pt x="14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8"/>
                      <a:pt x="10" y="8"/>
                    </a:cubicBezTo>
                    <a:cubicBezTo>
                      <a:pt x="9" y="9"/>
                      <a:pt x="8" y="9"/>
                      <a:pt x="7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2"/>
                      <a:pt x="4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59" name="Shape 3559"/>
              <p:cNvSpPr/>
              <p:nvPr/>
            </p:nvSpPr>
            <p:spPr>
              <a:xfrm>
                <a:off x="16176963" y="10288470"/>
                <a:ext cx="17587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6" h="14" extrusionOk="0">
                    <a:moveTo>
                      <a:pt x="2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7"/>
                      <a:pt x="4" y="6"/>
                      <a:pt x="4" y="4"/>
                    </a:cubicBezTo>
                    <a:lnTo>
                      <a:pt x="4" y="3"/>
                    </a:lnTo>
                    <a:cubicBezTo>
                      <a:pt x="3" y="2"/>
                      <a:pt x="3" y="1"/>
                      <a:pt x="4" y="1"/>
                    </a:cubicBezTo>
                    <a:lnTo>
                      <a:pt x="5" y="0"/>
                    </a:lnTo>
                    <a:lnTo>
                      <a:pt x="4" y="1"/>
                    </a:lnTo>
                    <a:lnTo>
                      <a:pt x="5" y="1"/>
                    </a:ln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4"/>
                    </a:cubicBezTo>
                    <a:lnTo>
                      <a:pt x="6" y="5"/>
                    </a:ln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lnTo>
                      <a:pt x="5" y="9"/>
                    </a:ln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4" y="11"/>
                      <a:pt x="3" y="11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0" name="Shape 3560"/>
              <p:cNvSpPr/>
              <p:nvPr/>
            </p:nvSpPr>
            <p:spPr>
              <a:xfrm>
                <a:off x="16131238" y="10302540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1" y="3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-1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1" name="Shape 3561"/>
              <p:cNvSpPr/>
              <p:nvPr/>
            </p:nvSpPr>
            <p:spPr>
              <a:xfrm>
                <a:off x="16134755" y="10295505"/>
                <a:ext cx="42209" cy="52761"/>
              </a:xfrm>
              <a:custGeom>
                <a:avLst/>
                <a:gdLst/>
                <a:ahLst/>
                <a:cxnLst/>
                <a:rect l="0" t="0" r="0" b="0"/>
                <a:pathLst>
                  <a:path w="13" h="16" extrusionOk="0">
                    <a:moveTo>
                      <a:pt x="8" y="16"/>
                    </a:moveTo>
                    <a:cubicBezTo>
                      <a:pt x="7" y="16"/>
                      <a:pt x="7" y="15"/>
                      <a:pt x="6" y="15"/>
                    </a:cubicBezTo>
                    <a:lnTo>
                      <a:pt x="6" y="14"/>
                    </a:lnTo>
                    <a:cubicBezTo>
                      <a:pt x="6" y="13"/>
                      <a:pt x="5" y="13"/>
                      <a:pt x="3" y="13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1" y="9"/>
                      <a:pt x="2" y="8"/>
                    </a:cubicBezTo>
                    <a:lnTo>
                      <a:pt x="3" y="8"/>
                    </a:lnTo>
                    <a:cubicBezTo>
                      <a:pt x="5" y="7"/>
                      <a:pt x="6" y="6"/>
                      <a:pt x="6" y="5"/>
                    </a:cubicBezTo>
                    <a:lnTo>
                      <a:pt x="6" y="4"/>
                    </a:lnTo>
                    <a:cubicBezTo>
                      <a:pt x="6" y="3"/>
                      <a:pt x="6" y="2"/>
                      <a:pt x="6" y="2"/>
                    </a:cubicBezTo>
                    <a:lnTo>
                      <a:pt x="6" y="1"/>
                    </a:lnTo>
                    <a:cubicBezTo>
                      <a:pt x="6" y="1"/>
                      <a:pt x="6" y="0"/>
                      <a:pt x="7" y="0"/>
                    </a:cubicBezTo>
                    <a:lnTo>
                      <a:pt x="8" y="0"/>
                    </a:lnTo>
                    <a:cubicBezTo>
                      <a:pt x="9" y="0"/>
                      <a:pt x="9" y="0"/>
                      <a:pt x="10" y="0"/>
                    </a:cubicBezTo>
                    <a:lnTo>
                      <a:pt x="11" y="0"/>
                    </a:lnTo>
                    <a:cubicBezTo>
                      <a:pt x="12" y="1"/>
                      <a:pt x="12" y="1"/>
                      <a:pt x="13" y="2"/>
                    </a:cubicBezTo>
                    <a:lnTo>
                      <a:pt x="12" y="2"/>
                    </a:lnTo>
                    <a:cubicBezTo>
                      <a:pt x="12" y="3"/>
                      <a:pt x="12" y="3"/>
                      <a:pt x="12" y="3"/>
                    </a:cubicBezTo>
                    <a:lnTo>
                      <a:pt x="12" y="4"/>
                    </a:lnTo>
                    <a:lnTo>
                      <a:pt x="12" y="5"/>
                    </a:lnTo>
                    <a:cubicBezTo>
                      <a:pt x="11" y="5"/>
                      <a:pt x="11" y="5"/>
                      <a:pt x="11" y="5"/>
                    </a:cubicBez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cubicBezTo>
                      <a:pt x="11" y="8"/>
                      <a:pt x="10" y="8"/>
                      <a:pt x="10" y="9"/>
                    </a:cubicBezTo>
                    <a:cubicBezTo>
                      <a:pt x="10" y="10"/>
                      <a:pt x="9" y="11"/>
                      <a:pt x="10" y="12"/>
                    </a:cubicBezTo>
                    <a:lnTo>
                      <a:pt x="11" y="12"/>
                    </a:lnTo>
                    <a:cubicBezTo>
                      <a:pt x="12" y="13"/>
                      <a:pt x="13" y="13"/>
                      <a:pt x="11" y="15"/>
                    </a:cubicBezTo>
                    <a:cubicBezTo>
                      <a:pt x="11" y="15"/>
                      <a:pt x="10" y="16"/>
                      <a:pt x="8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2" name="Shape 3562"/>
              <p:cNvSpPr/>
              <p:nvPr/>
            </p:nvSpPr>
            <p:spPr>
              <a:xfrm>
                <a:off x="15923698" y="10284953"/>
                <a:ext cx="91453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27" h="25" extrusionOk="0">
                    <a:moveTo>
                      <a:pt x="1" y="25"/>
                    </a:moveTo>
                    <a:lnTo>
                      <a:pt x="0" y="25"/>
                    </a:lnTo>
                    <a:lnTo>
                      <a:pt x="1" y="25"/>
                    </a:lnTo>
                    <a:cubicBezTo>
                      <a:pt x="1" y="24"/>
                      <a:pt x="1" y="24"/>
                      <a:pt x="1" y="24"/>
                    </a:cubicBezTo>
                    <a:lnTo>
                      <a:pt x="2" y="24"/>
                    </a:lnTo>
                    <a:lnTo>
                      <a:pt x="2" y="23"/>
                    </a:lnTo>
                    <a:cubicBezTo>
                      <a:pt x="3" y="23"/>
                      <a:pt x="3" y="23"/>
                      <a:pt x="3" y="23"/>
                    </a:cubicBezTo>
                    <a:lnTo>
                      <a:pt x="4" y="22"/>
                    </a:lnTo>
                    <a:lnTo>
                      <a:pt x="4" y="21"/>
                    </a:ln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0"/>
                      <a:pt x="7" y="20"/>
                    </a:cubicBezTo>
                    <a:lnTo>
                      <a:pt x="7" y="19"/>
                    </a:lnTo>
                    <a:cubicBezTo>
                      <a:pt x="7" y="18"/>
                      <a:pt x="8" y="18"/>
                      <a:pt x="9" y="18"/>
                    </a:cubicBezTo>
                    <a:cubicBezTo>
                      <a:pt x="10" y="18"/>
                      <a:pt x="10" y="17"/>
                      <a:pt x="10" y="17"/>
                    </a:cubicBezTo>
                    <a:cubicBezTo>
                      <a:pt x="11" y="17"/>
                      <a:pt x="12" y="17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5" y="11"/>
                    </a:cubicBezTo>
                    <a:cubicBezTo>
                      <a:pt x="16" y="11"/>
                      <a:pt x="17" y="11"/>
                      <a:pt x="17" y="10"/>
                    </a:cubicBezTo>
                    <a:cubicBezTo>
                      <a:pt x="18" y="10"/>
                      <a:pt x="19" y="10"/>
                      <a:pt x="19" y="9"/>
                    </a:cubicBezTo>
                    <a:cubicBezTo>
                      <a:pt x="19" y="8"/>
                      <a:pt x="19" y="8"/>
                      <a:pt x="20" y="8"/>
                    </a:cubicBezTo>
                    <a:lnTo>
                      <a:pt x="21" y="8"/>
                    </a:lnTo>
                    <a:lnTo>
                      <a:pt x="22" y="8"/>
                    </a:lnTo>
                    <a:cubicBezTo>
                      <a:pt x="22" y="7"/>
                      <a:pt x="22" y="7"/>
                      <a:pt x="22" y="6"/>
                    </a:cubicBezTo>
                    <a:cubicBezTo>
                      <a:pt x="22" y="6"/>
                      <a:pt x="22" y="5"/>
                      <a:pt x="21" y="5"/>
                    </a:cubicBezTo>
                    <a:cubicBezTo>
                      <a:pt x="20" y="4"/>
                      <a:pt x="20" y="4"/>
                      <a:pt x="20" y="4"/>
                    </a:cubicBezTo>
                    <a:lnTo>
                      <a:pt x="21" y="3"/>
                    </a:lnTo>
                    <a:lnTo>
                      <a:pt x="22" y="4"/>
                    </a:lnTo>
                    <a:cubicBezTo>
                      <a:pt x="23" y="4"/>
                      <a:pt x="23" y="4"/>
                      <a:pt x="23" y="4"/>
                    </a:cubicBezTo>
                    <a:cubicBezTo>
                      <a:pt x="24" y="4"/>
                      <a:pt x="23" y="3"/>
                      <a:pt x="23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3" y="0"/>
                    </a:cubicBezTo>
                    <a:lnTo>
                      <a:pt x="24" y="0"/>
                    </a:lnTo>
                    <a:cubicBezTo>
                      <a:pt x="25" y="0"/>
                      <a:pt x="25" y="1"/>
                      <a:pt x="25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5" y="3"/>
                      <a:pt x="25" y="4"/>
                    </a:cubicBezTo>
                    <a:lnTo>
                      <a:pt x="26" y="5"/>
                    </a:lnTo>
                    <a:lnTo>
                      <a:pt x="26" y="6"/>
                    </a:lnTo>
                    <a:cubicBezTo>
                      <a:pt x="27" y="6"/>
                      <a:pt x="27" y="6"/>
                      <a:pt x="27" y="7"/>
                    </a:cubicBezTo>
                    <a:lnTo>
                      <a:pt x="26" y="7"/>
                    </a:lnTo>
                    <a:cubicBezTo>
                      <a:pt x="26" y="8"/>
                      <a:pt x="26" y="8"/>
                      <a:pt x="26" y="8"/>
                    </a:cubicBezTo>
                    <a:lnTo>
                      <a:pt x="25" y="9"/>
                    </a:lnTo>
                    <a:cubicBezTo>
                      <a:pt x="24" y="9"/>
                      <a:pt x="23" y="9"/>
                      <a:pt x="23" y="10"/>
                    </a:cubicBezTo>
                    <a:lnTo>
                      <a:pt x="22" y="10"/>
                    </a:lnTo>
                    <a:lnTo>
                      <a:pt x="21" y="10"/>
                    </a:ln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1"/>
                      <a:pt x="19" y="12"/>
                    </a:cubicBezTo>
                    <a:lnTo>
                      <a:pt x="19" y="13"/>
                    </a:ln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5"/>
                      <a:pt x="18" y="15"/>
                    </a:cubicBezTo>
                    <a:lnTo>
                      <a:pt x="17" y="16"/>
                    </a:lnTo>
                    <a:cubicBezTo>
                      <a:pt x="16" y="16"/>
                      <a:pt x="15" y="17"/>
                      <a:pt x="14" y="18"/>
                    </a:cubicBezTo>
                    <a:lnTo>
                      <a:pt x="14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20"/>
                    </a:lnTo>
                    <a:cubicBezTo>
                      <a:pt x="11" y="20"/>
                      <a:pt x="10" y="21"/>
                      <a:pt x="10" y="21"/>
                    </a:cubicBezTo>
                    <a:cubicBezTo>
                      <a:pt x="9" y="22"/>
                      <a:pt x="9" y="22"/>
                      <a:pt x="8" y="22"/>
                    </a:cubicBezTo>
                    <a:lnTo>
                      <a:pt x="7" y="23"/>
                    </a:lnTo>
                    <a:cubicBezTo>
                      <a:pt x="7" y="24"/>
                      <a:pt x="7" y="24"/>
                      <a:pt x="7" y="24"/>
                    </a:cubicBezTo>
                    <a:lnTo>
                      <a:pt x="6" y="24"/>
                    </a:lnTo>
                    <a:cubicBezTo>
                      <a:pt x="5" y="24"/>
                      <a:pt x="5" y="24"/>
                      <a:pt x="5" y="24"/>
                    </a:cubicBezTo>
                    <a:lnTo>
                      <a:pt x="4" y="24"/>
                    </a:lnTo>
                    <a:lnTo>
                      <a:pt x="3" y="24"/>
                    </a:lnTo>
                    <a:lnTo>
                      <a:pt x="3" y="25"/>
                    </a:lnTo>
                    <a:cubicBezTo>
                      <a:pt x="2" y="25"/>
                      <a:pt x="2" y="25"/>
                      <a:pt x="1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3" name="Shape 3563"/>
              <p:cNvSpPr/>
              <p:nvPr/>
            </p:nvSpPr>
            <p:spPr>
              <a:xfrm>
                <a:off x="15322231" y="10439709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4" name="Shape 3564"/>
              <p:cNvSpPr/>
              <p:nvPr/>
            </p:nvSpPr>
            <p:spPr>
              <a:xfrm>
                <a:off x="17221636" y="10745724"/>
                <a:ext cx="168836" cy="59796"/>
              </a:xfrm>
              <a:custGeom>
                <a:avLst/>
                <a:gdLst/>
                <a:ahLst/>
                <a:cxnLst/>
                <a:rect l="0" t="0" r="0" b="0"/>
                <a:pathLst>
                  <a:path w="49" h="18" extrusionOk="0">
                    <a:moveTo>
                      <a:pt x="16" y="18"/>
                    </a:moveTo>
                    <a:lnTo>
                      <a:pt x="15" y="18"/>
                    </a:lnTo>
                    <a:cubicBezTo>
                      <a:pt x="14" y="17"/>
                      <a:pt x="13" y="17"/>
                      <a:pt x="12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lnTo>
                      <a:pt x="6" y="15"/>
                    </a:lnTo>
                    <a:cubicBezTo>
                      <a:pt x="5" y="15"/>
                      <a:pt x="4" y="14"/>
                      <a:pt x="3" y="14"/>
                    </a:cubicBezTo>
                    <a:lnTo>
                      <a:pt x="2" y="14"/>
                    </a:lnTo>
                    <a:cubicBezTo>
                      <a:pt x="1" y="14"/>
                      <a:pt x="1" y="14"/>
                      <a:pt x="0" y="13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5" y="11"/>
                      <a:pt x="5" y="11"/>
                      <a:pt x="6" y="11"/>
                    </a:cubicBezTo>
                    <a:lnTo>
                      <a:pt x="7" y="11"/>
                    </a:lnTo>
                    <a:cubicBezTo>
                      <a:pt x="8" y="11"/>
                      <a:pt x="8" y="11"/>
                      <a:pt x="9" y="11"/>
                    </a:cubicBezTo>
                    <a:lnTo>
                      <a:pt x="10" y="11"/>
                    </a:lnTo>
                    <a:lnTo>
                      <a:pt x="11" y="11"/>
                    </a:lnTo>
                    <a:cubicBezTo>
                      <a:pt x="11" y="11"/>
                      <a:pt x="11" y="12"/>
                      <a:pt x="12" y="12"/>
                    </a:cubicBezTo>
                    <a:lnTo>
                      <a:pt x="13" y="12"/>
                    </a:lnTo>
                    <a:cubicBezTo>
                      <a:pt x="13" y="12"/>
                      <a:pt x="13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lnTo>
                      <a:pt x="16" y="11"/>
                    </a:ln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7"/>
                      <a:pt x="21" y="7"/>
                    </a:cubicBezTo>
                    <a:lnTo>
                      <a:pt x="22" y="7"/>
                    </a:lnTo>
                    <a:lnTo>
                      <a:pt x="23" y="7"/>
                    </a:lnTo>
                    <a:lnTo>
                      <a:pt x="23" y="9"/>
                    </a:lnTo>
                    <a:cubicBezTo>
                      <a:pt x="23" y="10"/>
                      <a:pt x="23" y="10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26" y="11"/>
                    </a:lnTo>
                    <a:lnTo>
                      <a:pt x="27" y="10"/>
                    </a:lnTo>
                    <a:lnTo>
                      <a:pt x="28" y="10"/>
                    </a:lnTo>
                    <a:cubicBezTo>
                      <a:pt x="28" y="10"/>
                      <a:pt x="28" y="11"/>
                      <a:pt x="29" y="11"/>
                    </a:cubicBezTo>
                    <a:lnTo>
                      <a:pt x="30" y="11"/>
                    </a:lnTo>
                    <a:cubicBezTo>
                      <a:pt x="32" y="10"/>
                      <a:pt x="33" y="9"/>
                      <a:pt x="33" y="8"/>
                    </a:cubicBezTo>
                    <a:lnTo>
                      <a:pt x="33" y="7"/>
                    </a:lnTo>
                    <a:cubicBezTo>
                      <a:pt x="34" y="6"/>
                      <a:pt x="34" y="6"/>
                      <a:pt x="37" y="6"/>
                    </a:cubicBezTo>
                    <a:cubicBezTo>
                      <a:pt x="40" y="6"/>
                      <a:pt x="40" y="5"/>
                      <a:pt x="40" y="3"/>
                    </a:cubicBezTo>
                    <a:cubicBezTo>
                      <a:pt x="40" y="3"/>
                      <a:pt x="40" y="2"/>
                      <a:pt x="39" y="2"/>
                    </a:cubicBezTo>
                    <a:cubicBezTo>
                      <a:pt x="39" y="1"/>
                      <a:pt x="39" y="0"/>
                      <a:pt x="40" y="0"/>
                    </a:cubicBez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cubicBezTo>
                      <a:pt x="44" y="1"/>
                      <a:pt x="44" y="1"/>
                      <a:pt x="45" y="1"/>
                    </a:cubicBezTo>
                    <a:cubicBezTo>
                      <a:pt x="45" y="0"/>
                      <a:pt x="46" y="0"/>
                      <a:pt x="46" y="0"/>
                    </a:cubicBezTo>
                    <a:cubicBezTo>
                      <a:pt x="48" y="0"/>
                      <a:pt x="48" y="1"/>
                      <a:pt x="48" y="1"/>
                    </a:cubicBezTo>
                    <a:lnTo>
                      <a:pt x="48" y="2"/>
                    </a:lnTo>
                    <a:lnTo>
                      <a:pt x="48" y="3"/>
                    </a:lnTo>
                    <a:lnTo>
                      <a:pt x="49" y="3"/>
                    </a:lnTo>
                    <a:cubicBezTo>
                      <a:pt x="49" y="4"/>
                      <a:pt x="48" y="5"/>
                      <a:pt x="47" y="5"/>
                    </a:cubicBezTo>
                    <a:lnTo>
                      <a:pt x="47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3" y="7"/>
                    </a:lnTo>
                    <a:cubicBezTo>
                      <a:pt x="43" y="7"/>
                      <a:pt x="44" y="7"/>
                      <a:pt x="45" y="7"/>
                    </a:cubicBezTo>
                    <a:cubicBezTo>
                      <a:pt x="45" y="8"/>
                      <a:pt x="46" y="8"/>
                      <a:pt x="46" y="8"/>
                    </a:cubicBezTo>
                    <a:cubicBezTo>
                      <a:pt x="46" y="9"/>
                      <a:pt x="47" y="9"/>
                      <a:pt x="47" y="9"/>
                    </a:cubicBezTo>
                    <a:cubicBezTo>
                      <a:pt x="47" y="10"/>
                      <a:pt x="46" y="10"/>
                      <a:pt x="46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2"/>
                    </a:cubicBezTo>
                    <a:cubicBezTo>
                      <a:pt x="43" y="12"/>
                      <a:pt x="43" y="14"/>
                      <a:pt x="42" y="14"/>
                    </a:cubicBezTo>
                    <a:lnTo>
                      <a:pt x="41" y="13"/>
                    </a:lnTo>
                    <a:lnTo>
                      <a:pt x="40" y="13"/>
                    </a:lnTo>
                    <a:cubicBezTo>
                      <a:pt x="40" y="12"/>
                      <a:pt x="40" y="12"/>
                      <a:pt x="39" y="12"/>
                    </a:cubicBezTo>
                    <a:lnTo>
                      <a:pt x="38" y="13"/>
                    </a:lnTo>
                    <a:cubicBezTo>
                      <a:pt x="37" y="14"/>
                      <a:pt x="36" y="15"/>
                      <a:pt x="34" y="16"/>
                    </a:cubicBezTo>
                    <a:cubicBezTo>
                      <a:pt x="33" y="16"/>
                      <a:pt x="33" y="16"/>
                      <a:pt x="32" y="16"/>
                    </a:cubicBezTo>
                    <a:cubicBezTo>
                      <a:pt x="31" y="17"/>
                      <a:pt x="30" y="17"/>
                      <a:pt x="29" y="18"/>
                    </a:cubicBezTo>
                    <a:lnTo>
                      <a:pt x="28" y="18"/>
                    </a:lnTo>
                    <a:lnTo>
                      <a:pt x="27" y="17"/>
                    </a:ln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5" y="17"/>
                      <a:pt x="24" y="17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0" y="18"/>
                      <a:pt x="19" y="18"/>
                      <a:pt x="18" y="18"/>
                    </a:cubicBezTo>
                    <a:cubicBezTo>
                      <a:pt x="17" y="18"/>
                      <a:pt x="17" y="18"/>
                      <a:pt x="16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5" name="Shape 3565"/>
              <p:cNvSpPr/>
              <p:nvPr/>
            </p:nvSpPr>
            <p:spPr>
              <a:xfrm>
                <a:off x="17327158" y="10692963"/>
                <a:ext cx="91453" cy="63313"/>
              </a:xfrm>
              <a:custGeom>
                <a:avLst/>
                <a:gdLst/>
                <a:ahLst/>
                <a:cxnLst/>
                <a:rect l="0" t="0" r="0" b="0"/>
                <a:pathLst>
                  <a:path w="27" h="19" extrusionOk="0">
                    <a:moveTo>
                      <a:pt x="25" y="19"/>
                    </a:moveTo>
                    <a:lnTo>
                      <a:pt x="24" y="19"/>
                    </a:lnTo>
                    <a:cubicBezTo>
                      <a:pt x="22" y="18"/>
                      <a:pt x="22" y="17"/>
                      <a:pt x="22" y="16"/>
                    </a:cubicBezTo>
                    <a:lnTo>
                      <a:pt x="22" y="15"/>
                    </a:lnTo>
                    <a:cubicBezTo>
                      <a:pt x="22" y="14"/>
                      <a:pt x="21" y="13"/>
                      <a:pt x="20" y="12"/>
                    </a:cubicBezTo>
                    <a:lnTo>
                      <a:pt x="19" y="12"/>
                    </a:lnTo>
                    <a:cubicBezTo>
                      <a:pt x="19" y="12"/>
                      <a:pt x="19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lnTo>
                      <a:pt x="18" y="9"/>
                    </a:lnTo>
                    <a:cubicBezTo>
                      <a:pt x="18" y="8"/>
                      <a:pt x="16" y="8"/>
                      <a:pt x="15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2" y="7"/>
                      <a:pt x="11" y="7"/>
                      <a:pt x="10" y="6"/>
                    </a:cubicBezTo>
                    <a:cubicBezTo>
                      <a:pt x="9" y="6"/>
                      <a:pt x="9" y="5"/>
                      <a:pt x="8" y="5"/>
                    </a:cubicBezTo>
                    <a:lnTo>
                      <a:pt x="7" y="5"/>
                    </a:lnTo>
                    <a:cubicBezTo>
                      <a:pt x="6" y="5"/>
                      <a:pt x="6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lnTo>
                      <a:pt x="3" y="0"/>
                    </a:lnTo>
                    <a:lnTo>
                      <a:pt x="3" y="1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2"/>
                    </a:cubicBezTo>
                    <a:lnTo>
                      <a:pt x="7" y="3"/>
                    </a:ln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3" y="5"/>
                      <a:pt x="14" y="6"/>
                      <a:pt x="15" y="6"/>
                    </a:cubicBezTo>
                    <a:cubicBezTo>
                      <a:pt x="16" y="7"/>
                      <a:pt x="17" y="7"/>
                      <a:pt x="17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5" y="11"/>
                      <a:pt x="27" y="13"/>
                      <a:pt x="27" y="16"/>
                    </a:cubicBezTo>
                    <a:cubicBezTo>
                      <a:pt x="27" y="17"/>
                      <a:pt x="27" y="18"/>
                      <a:pt x="26" y="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6" name="Shape 3566"/>
              <p:cNvSpPr/>
              <p:nvPr/>
            </p:nvSpPr>
            <p:spPr>
              <a:xfrm>
                <a:off x="16908586" y="10692963"/>
                <a:ext cx="390433" cy="249737"/>
              </a:xfrm>
              <a:custGeom>
                <a:avLst/>
                <a:gdLst/>
                <a:ahLst/>
                <a:cxnLst/>
                <a:rect l="0" t="0" r="0" b="0"/>
                <a:pathLst>
                  <a:path w="112" h="72" extrusionOk="0">
                    <a:moveTo>
                      <a:pt x="112" y="68"/>
                    </a:moveTo>
                    <a:cubicBezTo>
                      <a:pt x="111" y="68"/>
                      <a:pt x="111" y="68"/>
                      <a:pt x="111" y="68"/>
                    </a:cubicBezTo>
                    <a:lnTo>
                      <a:pt x="110" y="68"/>
                    </a:lnTo>
                    <a:cubicBezTo>
                      <a:pt x="109" y="68"/>
                      <a:pt x="108" y="68"/>
                      <a:pt x="108" y="69"/>
                    </a:cubicBezTo>
                    <a:lnTo>
                      <a:pt x="109" y="70"/>
                    </a:lnTo>
                    <a:cubicBezTo>
                      <a:pt x="109" y="70"/>
                      <a:pt x="109" y="71"/>
                      <a:pt x="108" y="71"/>
                    </a:cubicBezTo>
                    <a:lnTo>
                      <a:pt x="107" y="71"/>
                    </a:lnTo>
                    <a:lnTo>
                      <a:pt x="106" y="71"/>
                    </a:lnTo>
                    <a:cubicBezTo>
                      <a:pt x="105" y="71"/>
                      <a:pt x="105" y="72"/>
                      <a:pt x="104" y="72"/>
                    </a:cubicBezTo>
                    <a:cubicBezTo>
                      <a:pt x="104" y="72"/>
                      <a:pt x="103" y="72"/>
                      <a:pt x="102" y="72"/>
                    </a:cubicBezTo>
                    <a:lnTo>
                      <a:pt x="101" y="72"/>
                    </a:lnTo>
                    <a:lnTo>
                      <a:pt x="101" y="71"/>
                    </a:lnTo>
                    <a:cubicBezTo>
                      <a:pt x="101" y="71"/>
                      <a:pt x="101" y="70"/>
                      <a:pt x="102" y="70"/>
                    </a:cubicBezTo>
                    <a:cubicBezTo>
                      <a:pt x="102" y="70"/>
                      <a:pt x="103" y="70"/>
                      <a:pt x="102" y="70"/>
                    </a:cubicBezTo>
                    <a:lnTo>
                      <a:pt x="101" y="70"/>
                    </a:lnTo>
                    <a:cubicBezTo>
                      <a:pt x="100" y="69"/>
                      <a:pt x="99" y="69"/>
                      <a:pt x="98" y="69"/>
                    </a:cubicBezTo>
                    <a:lnTo>
                      <a:pt x="97" y="69"/>
                    </a:lnTo>
                    <a:cubicBezTo>
                      <a:pt x="96" y="69"/>
                      <a:pt x="96" y="69"/>
                      <a:pt x="96" y="69"/>
                    </a:cubicBezTo>
                    <a:lnTo>
                      <a:pt x="95" y="69"/>
                    </a:lnTo>
                    <a:cubicBezTo>
                      <a:pt x="95" y="69"/>
                      <a:pt x="94" y="69"/>
                      <a:pt x="94" y="68"/>
                    </a:cubicBezTo>
                    <a:lnTo>
                      <a:pt x="93" y="68"/>
                    </a:lnTo>
                    <a:lnTo>
                      <a:pt x="92" y="68"/>
                    </a:lnTo>
                    <a:cubicBezTo>
                      <a:pt x="91" y="68"/>
                      <a:pt x="91" y="68"/>
                      <a:pt x="91" y="68"/>
                    </a:cubicBezTo>
                    <a:lnTo>
                      <a:pt x="90" y="68"/>
                    </a:lnTo>
                    <a:lnTo>
                      <a:pt x="89" y="68"/>
                    </a:lnTo>
                    <a:lnTo>
                      <a:pt x="88" y="68"/>
                    </a:lnTo>
                    <a:lnTo>
                      <a:pt x="87" y="68"/>
                    </a:lnTo>
                    <a:lnTo>
                      <a:pt x="86" y="68"/>
                    </a:lnTo>
                    <a:cubicBezTo>
                      <a:pt x="85" y="68"/>
                      <a:pt x="85" y="68"/>
                      <a:pt x="84" y="68"/>
                    </a:cubicBezTo>
                    <a:lnTo>
                      <a:pt x="83" y="67"/>
                    </a:lnTo>
                    <a:cubicBezTo>
                      <a:pt x="83" y="66"/>
                      <a:pt x="83" y="66"/>
                      <a:pt x="82" y="66"/>
                    </a:cubicBezTo>
                    <a:cubicBezTo>
                      <a:pt x="81" y="66"/>
                      <a:pt x="81" y="66"/>
                      <a:pt x="81" y="67"/>
                    </a:cubicBezTo>
                    <a:cubicBezTo>
                      <a:pt x="80" y="67"/>
                      <a:pt x="80" y="67"/>
                      <a:pt x="80" y="67"/>
                    </a:cubicBezTo>
                    <a:lnTo>
                      <a:pt x="79" y="68"/>
                    </a:lnTo>
                    <a:cubicBezTo>
                      <a:pt x="79" y="68"/>
                      <a:pt x="79" y="67"/>
                      <a:pt x="78" y="67"/>
                    </a:cubicBezTo>
                    <a:lnTo>
                      <a:pt x="78" y="66"/>
                    </a:lnTo>
                    <a:lnTo>
                      <a:pt x="77" y="66"/>
                    </a:lnTo>
                    <a:cubicBezTo>
                      <a:pt x="77" y="67"/>
                      <a:pt x="77" y="67"/>
                      <a:pt x="77" y="67"/>
                    </a:cubicBezTo>
                    <a:lnTo>
                      <a:pt x="76" y="67"/>
                    </a:lnTo>
                    <a:cubicBezTo>
                      <a:pt x="75" y="67"/>
                      <a:pt x="75" y="67"/>
                      <a:pt x="75" y="67"/>
                    </a:cubicBezTo>
                    <a:cubicBezTo>
                      <a:pt x="74" y="66"/>
                      <a:pt x="75" y="66"/>
                      <a:pt x="75" y="65"/>
                    </a:cubicBezTo>
                    <a:lnTo>
                      <a:pt x="75" y="64"/>
                    </a:lnTo>
                    <a:cubicBezTo>
                      <a:pt x="75" y="64"/>
                      <a:pt x="75" y="63"/>
                      <a:pt x="74" y="63"/>
                    </a:cubicBezTo>
                    <a:cubicBezTo>
                      <a:pt x="74" y="62"/>
                      <a:pt x="73" y="62"/>
                      <a:pt x="72" y="62"/>
                    </a:cubicBezTo>
                    <a:lnTo>
                      <a:pt x="71" y="61"/>
                    </a:lnTo>
                    <a:cubicBezTo>
                      <a:pt x="70" y="61"/>
                      <a:pt x="67" y="60"/>
                      <a:pt x="68" y="59"/>
                    </a:cubicBezTo>
                    <a:cubicBezTo>
                      <a:pt x="69" y="58"/>
                      <a:pt x="69" y="58"/>
                      <a:pt x="69" y="58"/>
                    </a:cubicBezTo>
                    <a:lnTo>
                      <a:pt x="68" y="58"/>
                    </a:lnTo>
                    <a:lnTo>
                      <a:pt x="67" y="58"/>
                    </a:lnTo>
                    <a:cubicBezTo>
                      <a:pt x="65" y="57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4"/>
                      <a:pt x="64" y="54"/>
                      <a:pt x="63" y="53"/>
                    </a:cubicBezTo>
                    <a:cubicBezTo>
                      <a:pt x="62" y="53"/>
                      <a:pt x="62" y="52"/>
                      <a:pt x="61" y="52"/>
                    </a:cubicBezTo>
                    <a:cubicBezTo>
                      <a:pt x="60" y="51"/>
                      <a:pt x="60" y="51"/>
                      <a:pt x="60" y="50"/>
                    </a:cubicBezTo>
                    <a:cubicBezTo>
                      <a:pt x="59" y="50"/>
                      <a:pt x="58" y="50"/>
                      <a:pt x="57" y="49"/>
                    </a:cubicBezTo>
                    <a:cubicBezTo>
                      <a:pt x="56" y="48"/>
                      <a:pt x="56" y="48"/>
                      <a:pt x="55" y="48"/>
                    </a:cubicBezTo>
                    <a:lnTo>
                      <a:pt x="54" y="48"/>
                    </a:lnTo>
                    <a:cubicBezTo>
                      <a:pt x="53" y="47"/>
                      <a:pt x="53" y="47"/>
                      <a:pt x="52" y="47"/>
                    </a:cubicBezTo>
                    <a:lnTo>
                      <a:pt x="51" y="47"/>
                    </a:lnTo>
                    <a:cubicBezTo>
                      <a:pt x="50" y="47"/>
                      <a:pt x="50" y="47"/>
                      <a:pt x="49" y="47"/>
                    </a:cubicBezTo>
                    <a:cubicBezTo>
                      <a:pt x="48" y="47"/>
                      <a:pt x="47" y="47"/>
                      <a:pt x="46" y="46"/>
                    </a:cubicBezTo>
                    <a:lnTo>
                      <a:pt x="46" y="45"/>
                    </a:lnTo>
                    <a:cubicBezTo>
                      <a:pt x="46" y="44"/>
                      <a:pt x="47" y="44"/>
                      <a:pt x="47" y="44"/>
                    </a:cubicBezTo>
                    <a:lnTo>
                      <a:pt x="48" y="43"/>
                    </a:lnTo>
                    <a:cubicBezTo>
                      <a:pt x="47" y="43"/>
                      <a:pt x="47" y="43"/>
                      <a:pt x="47" y="43"/>
                    </a:cubicBezTo>
                    <a:lnTo>
                      <a:pt x="46" y="43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3"/>
                    </a:lnTo>
                    <a:cubicBezTo>
                      <a:pt x="41" y="43"/>
                      <a:pt x="41" y="43"/>
                      <a:pt x="41" y="44"/>
                    </a:cubicBezTo>
                    <a:lnTo>
                      <a:pt x="40" y="44"/>
                    </a:lnTo>
                    <a:cubicBezTo>
                      <a:pt x="40" y="44"/>
                      <a:pt x="39" y="44"/>
                      <a:pt x="38" y="44"/>
                    </a:cubicBezTo>
                    <a:lnTo>
                      <a:pt x="37" y="44"/>
                    </a:lnTo>
                    <a:lnTo>
                      <a:pt x="36" y="44"/>
                    </a:lnTo>
                    <a:cubicBezTo>
                      <a:pt x="35" y="44"/>
                      <a:pt x="35" y="44"/>
                      <a:pt x="35" y="44"/>
                    </a:cubicBezTo>
                    <a:lnTo>
                      <a:pt x="34" y="44"/>
                    </a:lnTo>
                    <a:cubicBezTo>
                      <a:pt x="34" y="43"/>
                      <a:pt x="34" y="43"/>
                      <a:pt x="34" y="43"/>
                    </a:cubicBezTo>
                    <a:lnTo>
                      <a:pt x="34" y="44"/>
                    </a:lnTo>
                    <a:cubicBezTo>
                      <a:pt x="35" y="46"/>
                      <a:pt x="35" y="47"/>
                      <a:pt x="34" y="47"/>
                    </a:cubicBezTo>
                    <a:lnTo>
                      <a:pt x="33" y="47"/>
                    </a:lnTo>
                    <a:lnTo>
                      <a:pt x="32" y="47"/>
                    </a:lnTo>
                    <a:lnTo>
                      <a:pt x="31" y="47"/>
                    </a:lnTo>
                    <a:cubicBezTo>
                      <a:pt x="30" y="47"/>
                      <a:pt x="30" y="47"/>
                      <a:pt x="30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50"/>
                      <a:pt x="30" y="50"/>
                      <a:pt x="29" y="50"/>
                    </a:cubicBezTo>
                    <a:cubicBezTo>
                      <a:pt x="28" y="50"/>
                      <a:pt x="28" y="50"/>
                      <a:pt x="27" y="51"/>
                    </a:cubicBezTo>
                    <a:lnTo>
                      <a:pt x="26" y="51"/>
                    </a:lnTo>
                    <a:cubicBezTo>
                      <a:pt x="25" y="51"/>
                      <a:pt x="24" y="51"/>
                      <a:pt x="23" y="50"/>
                    </a:cubicBezTo>
                    <a:lnTo>
                      <a:pt x="22" y="50"/>
                    </a:lnTo>
                    <a:lnTo>
                      <a:pt x="21" y="50"/>
                    </a:lnTo>
                    <a:cubicBezTo>
                      <a:pt x="20" y="50"/>
                      <a:pt x="20" y="50"/>
                      <a:pt x="19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7" y="50"/>
                      <a:pt x="17" y="50"/>
                      <a:pt x="17" y="50"/>
                    </a:cubicBezTo>
                    <a:lnTo>
                      <a:pt x="16" y="50"/>
                    </a:lnTo>
                    <a:cubicBezTo>
                      <a:pt x="15" y="50"/>
                      <a:pt x="15" y="50"/>
                      <a:pt x="15" y="50"/>
                    </a:cubicBezTo>
                    <a:lnTo>
                      <a:pt x="14" y="50"/>
                    </a:lnTo>
                    <a:cubicBezTo>
                      <a:pt x="15" y="50"/>
                      <a:pt x="15" y="50"/>
                      <a:pt x="15" y="50"/>
                    </a:cubicBezTo>
                    <a:lnTo>
                      <a:pt x="16" y="50"/>
                    </a:lnTo>
                    <a:cubicBezTo>
                      <a:pt x="16" y="50"/>
                      <a:pt x="16" y="51"/>
                      <a:pt x="17" y="51"/>
                    </a:cubicBezTo>
                    <a:cubicBezTo>
                      <a:pt x="18" y="51"/>
                      <a:pt x="19" y="51"/>
                      <a:pt x="20" y="51"/>
                    </a:cubicBezTo>
                    <a:lnTo>
                      <a:pt x="21" y="51"/>
                    </a:lnTo>
                    <a:cubicBezTo>
                      <a:pt x="22" y="51"/>
                      <a:pt x="23" y="51"/>
                      <a:pt x="24" y="52"/>
                    </a:cubicBezTo>
                    <a:cubicBezTo>
                      <a:pt x="25" y="52"/>
                      <a:pt x="26" y="53"/>
                      <a:pt x="26" y="54"/>
                    </a:cubicBezTo>
                    <a:lnTo>
                      <a:pt x="26" y="55"/>
                    </a:lnTo>
                    <a:lnTo>
                      <a:pt x="27" y="55"/>
                    </a:lnTo>
                    <a:cubicBezTo>
                      <a:pt x="27" y="56"/>
                      <a:pt x="27" y="57"/>
                      <a:pt x="26" y="57"/>
                    </a:cubicBezTo>
                    <a:cubicBezTo>
                      <a:pt x="25" y="57"/>
                      <a:pt x="24" y="57"/>
                      <a:pt x="24" y="57"/>
                    </a:cubicBezTo>
                    <a:lnTo>
                      <a:pt x="23" y="57"/>
                    </a:lnTo>
                    <a:lnTo>
                      <a:pt x="22" y="57"/>
                    </a:lnTo>
                    <a:cubicBezTo>
                      <a:pt x="21" y="57"/>
                      <a:pt x="20" y="58"/>
                      <a:pt x="19" y="58"/>
                    </a:cubicBezTo>
                    <a:cubicBezTo>
                      <a:pt x="19" y="58"/>
                      <a:pt x="18" y="59"/>
                      <a:pt x="17" y="59"/>
                    </a:cubicBezTo>
                    <a:lnTo>
                      <a:pt x="16" y="59"/>
                    </a:lnTo>
                    <a:cubicBezTo>
                      <a:pt x="16" y="58"/>
                      <a:pt x="15" y="58"/>
                      <a:pt x="15" y="58"/>
                    </a:cubicBezTo>
                    <a:lnTo>
                      <a:pt x="14" y="57"/>
                    </a:lnTo>
                    <a:lnTo>
                      <a:pt x="13" y="57"/>
                    </a:lnTo>
                    <a:cubicBezTo>
                      <a:pt x="12" y="57"/>
                      <a:pt x="12" y="57"/>
                      <a:pt x="12" y="58"/>
                    </a:cubicBezTo>
                    <a:cubicBezTo>
                      <a:pt x="12" y="58"/>
                      <a:pt x="10" y="58"/>
                      <a:pt x="9" y="58"/>
                    </a:cubicBezTo>
                    <a:cubicBezTo>
                      <a:pt x="8" y="58"/>
                      <a:pt x="8" y="58"/>
                      <a:pt x="7" y="58"/>
                    </a:cubicBezTo>
                    <a:cubicBezTo>
                      <a:pt x="7" y="58"/>
                      <a:pt x="6" y="58"/>
                      <a:pt x="5" y="58"/>
                    </a:cubicBezTo>
                    <a:cubicBezTo>
                      <a:pt x="4" y="58"/>
                      <a:pt x="4" y="58"/>
                      <a:pt x="4" y="57"/>
                    </a:cubicBezTo>
                    <a:lnTo>
                      <a:pt x="3" y="57"/>
                    </a:lnTo>
                    <a:lnTo>
                      <a:pt x="2" y="57"/>
                    </a:ln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7" y="0"/>
                    </a:lnTo>
                    <a:cubicBezTo>
                      <a:pt x="8" y="0"/>
                      <a:pt x="8" y="0"/>
                      <a:pt x="8" y="0"/>
                    </a:cubicBezTo>
                    <a:lnTo>
                      <a:pt x="9" y="0"/>
                    </a:lnTo>
                    <a:cubicBezTo>
                      <a:pt x="10" y="1"/>
                      <a:pt x="10" y="1"/>
                      <a:pt x="11" y="2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5" y="3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lnTo>
                      <a:pt x="18" y="4"/>
                    </a:lnTo>
                    <a:cubicBezTo>
                      <a:pt x="19" y="4"/>
                      <a:pt x="19" y="4"/>
                      <a:pt x="20" y="4"/>
                    </a:cubicBezTo>
                    <a:cubicBezTo>
                      <a:pt x="20" y="5"/>
                      <a:pt x="20" y="5"/>
                      <a:pt x="21" y="5"/>
                    </a:cubicBezTo>
                    <a:cubicBezTo>
                      <a:pt x="22" y="5"/>
                      <a:pt x="22" y="6"/>
                      <a:pt x="23" y="6"/>
                    </a:cubicBezTo>
                    <a:cubicBezTo>
                      <a:pt x="24" y="6"/>
                      <a:pt x="24" y="6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lnTo>
                      <a:pt x="27" y="7"/>
                    </a:lnTo>
                    <a:cubicBezTo>
                      <a:pt x="29" y="7"/>
                      <a:pt x="29" y="7"/>
                      <a:pt x="30" y="7"/>
                    </a:cubicBezTo>
                    <a:lnTo>
                      <a:pt x="31" y="7"/>
                    </a:lnTo>
                    <a:cubicBezTo>
                      <a:pt x="32" y="7"/>
                      <a:pt x="33" y="7"/>
                      <a:pt x="34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8"/>
                      <a:pt x="36" y="9"/>
                      <a:pt x="37" y="9"/>
                    </a:cubicBezTo>
                    <a:lnTo>
                      <a:pt x="38" y="9"/>
                    </a:lnTo>
                    <a:cubicBezTo>
                      <a:pt x="39" y="10"/>
                      <a:pt x="39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lnTo>
                      <a:pt x="42" y="10"/>
                    </a:lnTo>
                    <a:cubicBezTo>
                      <a:pt x="42" y="11"/>
                      <a:pt x="42" y="11"/>
                      <a:pt x="43" y="11"/>
                    </a:cubicBezTo>
                    <a:lnTo>
                      <a:pt x="44" y="11"/>
                    </a:lnTo>
                    <a:lnTo>
                      <a:pt x="45" y="11"/>
                    </a:lnTo>
                    <a:lnTo>
                      <a:pt x="46" y="11"/>
                    </a:lnTo>
                    <a:cubicBezTo>
                      <a:pt x="47" y="11"/>
                      <a:pt x="47" y="11"/>
                      <a:pt x="48" y="11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50" y="13"/>
                      <a:pt x="51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2" y="15"/>
                      <a:pt x="52" y="15"/>
                      <a:pt x="53" y="15"/>
                    </a:cubicBezTo>
                    <a:cubicBezTo>
                      <a:pt x="53" y="16"/>
                      <a:pt x="54" y="16"/>
                      <a:pt x="55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8" y="17"/>
                      <a:pt x="58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2" y="22"/>
                      <a:pt x="62" y="22"/>
                      <a:pt x="62" y="23"/>
                    </a:cubicBezTo>
                    <a:cubicBezTo>
                      <a:pt x="61" y="23"/>
                      <a:pt x="61" y="24"/>
                      <a:pt x="61" y="24"/>
                    </a:cubicBezTo>
                    <a:lnTo>
                      <a:pt x="60" y="24"/>
                    </a:lnTo>
                    <a:cubicBezTo>
                      <a:pt x="60" y="25"/>
                      <a:pt x="60" y="25"/>
                      <a:pt x="60" y="25"/>
                    </a:cubicBezTo>
                    <a:cubicBezTo>
                      <a:pt x="61" y="26"/>
                      <a:pt x="63" y="26"/>
                      <a:pt x="64" y="26"/>
                    </a:cubicBezTo>
                    <a:lnTo>
                      <a:pt x="65" y="26"/>
                    </a:lnTo>
                    <a:lnTo>
                      <a:pt x="66" y="26"/>
                    </a:lnTo>
                    <a:cubicBezTo>
                      <a:pt x="67" y="26"/>
                      <a:pt x="67" y="26"/>
                      <a:pt x="67" y="27"/>
                    </a:cubicBezTo>
                    <a:cubicBezTo>
                      <a:pt x="68" y="27"/>
                      <a:pt x="69" y="27"/>
                      <a:pt x="70" y="27"/>
                    </a:cubicBezTo>
                    <a:cubicBezTo>
                      <a:pt x="71" y="28"/>
                      <a:pt x="72" y="28"/>
                      <a:pt x="73" y="29"/>
                    </a:cubicBezTo>
                    <a:lnTo>
                      <a:pt x="74" y="29"/>
                    </a:lnTo>
                    <a:cubicBezTo>
                      <a:pt x="74" y="30"/>
                      <a:pt x="75" y="30"/>
                      <a:pt x="75" y="30"/>
                    </a:cubicBezTo>
                    <a:cubicBezTo>
                      <a:pt x="76" y="30"/>
                      <a:pt x="76" y="30"/>
                      <a:pt x="77" y="30"/>
                    </a:cubicBezTo>
                    <a:lnTo>
                      <a:pt x="78" y="30"/>
                    </a:lnTo>
                    <a:lnTo>
                      <a:pt x="79" y="30"/>
                    </a:lnTo>
                    <a:cubicBezTo>
                      <a:pt x="82" y="30"/>
                      <a:pt x="83" y="32"/>
                      <a:pt x="83" y="33"/>
                    </a:cubicBezTo>
                    <a:cubicBezTo>
                      <a:pt x="83" y="34"/>
                      <a:pt x="83" y="34"/>
                      <a:pt x="83" y="34"/>
                    </a:cubicBezTo>
                    <a:lnTo>
                      <a:pt x="83" y="35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3" y="36"/>
                    </a:ln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6"/>
                      <a:pt x="80" y="37"/>
                      <a:pt x="80" y="37"/>
                    </a:cubicBezTo>
                    <a:lnTo>
                      <a:pt x="79" y="37"/>
                    </a:lnTo>
                    <a:lnTo>
                      <a:pt x="78" y="38"/>
                    </a:lnTo>
                    <a:cubicBezTo>
                      <a:pt x="77" y="38"/>
                      <a:pt x="76" y="38"/>
                      <a:pt x="75" y="37"/>
                    </a:cubicBezTo>
                    <a:cubicBezTo>
                      <a:pt x="74" y="37"/>
                      <a:pt x="74" y="37"/>
                      <a:pt x="74" y="38"/>
                    </a:cubicBezTo>
                    <a:cubicBezTo>
                      <a:pt x="73" y="38"/>
                      <a:pt x="74" y="38"/>
                      <a:pt x="74" y="39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75" y="41"/>
                    </a:lnTo>
                    <a:cubicBezTo>
                      <a:pt x="75" y="41"/>
                      <a:pt x="76" y="42"/>
                      <a:pt x="77" y="42"/>
                    </a:cubicBezTo>
                    <a:lnTo>
                      <a:pt x="78" y="42"/>
                    </a:lnTo>
                    <a:cubicBezTo>
                      <a:pt x="78" y="43"/>
                      <a:pt x="78" y="43"/>
                      <a:pt x="79" y="44"/>
                    </a:cubicBezTo>
                    <a:cubicBezTo>
                      <a:pt x="80" y="44"/>
                      <a:pt x="80" y="44"/>
                      <a:pt x="80" y="45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2" y="48"/>
                      <a:pt x="84" y="48"/>
                    </a:cubicBezTo>
                    <a:cubicBezTo>
                      <a:pt x="85" y="49"/>
                      <a:pt x="85" y="50"/>
                      <a:pt x="85" y="50"/>
                    </a:cubicBezTo>
                    <a:lnTo>
                      <a:pt x="85" y="51"/>
                    </a:lnTo>
                    <a:cubicBezTo>
                      <a:pt x="85" y="51"/>
                      <a:pt x="85" y="52"/>
                      <a:pt x="86" y="52"/>
                    </a:cubicBezTo>
                    <a:cubicBezTo>
                      <a:pt x="86" y="53"/>
                      <a:pt x="86" y="53"/>
                      <a:pt x="86" y="53"/>
                    </a:cubicBezTo>
                    <a:lnTo>
                      <a:pt x="87" y="53"/>
                    </a:lnTo>
                    <a:cubicBezTo>
                      <a:pt x="88" y="54"/>
                      <a:pt x="88" y="55"/>
                      <a:pt x="88" y="55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8" y="56"/>
                      <a:pt x="88" y="57"/>
                      <a:pt x="89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91" y="58"/>
                      <a:pt x="91" y="58"/>
                    </a:cubicBezTo>
                    <a:lnTo>
                      <a:pt x="92" y="57"/>
                    </a:lnTo>
                    <a:cubicBezTo>
                      <a:pt x="93" y="57"/>
                      <a:pt x="93" y="57"/>
                      <a:pt x="93" y="57"/>
                    </a:cubicBezTo>
                    <a:lnTo>
                      <a:pt x="94" y="57"/>
                    </a:lnTo>
                    <a:lnTo>
                      <a:pt x="95" y="57"/>
                    </a:lnTo>
                    <a:lnTo>
                      <a:pt x="96" y="57"/>
                    </a:lnTo>
                    <a:cubicBezTo>
                      <a:pt x="97" y="57"/>
                      <a:pt x="97" y="58"/>
                      <a:pt x="97" y="58"/>
                    </a:cubicBezTo>
                    <a:lnTo>
                      <a:pt x="97" y="59"/>
                    </a:lnTo>
                    <a:cubicBezTo>
                      <a:pt x="97" y="60"/>
                      <a:pt x="96" y="60"/>
                      <a:pt x="96" y="60"/>
                    </a:cubicBezTo>
                    <a:lnTo>
                      <a:pt x="95" y="60"/>
                    </a:lnTo>
                    <a:lnTo>
                      <a:pt x="95" y="61"/>
                    </a:lnTo>
                    <a:cubicBezTo>
                      <a:pt x="96" y="62"/>
                      <a:pt x="97" y="62"/>
                      <a:pt x="98" y="62"/>
                    </a:cubicBezTo>
                    <a:lnTo>
                      <a:pt x="99" y="62"/>
                    </a:lnTo>
                    <a:lnTo>
                      <a:pt x="100" y="62"/>
                    </a:lnTo>
                    <a:cubicBezTo>
                      <a:pt x="101" y="62"/>
                      <a:pt x="101" y="62"/>
                      <a:pt x="101" y="62"/>
                    </a:cubicBezTo>
                    <a:cubicBezTo>
                      <a:pt x="102" y="62"/>
                      <a:pt x="103" y="62"/>
                      <a:pt x="103" y="63"/>
                    </a:cubicBezTo>
                    <a:lnTo>
                      <a:pt x="102" y="63"/>
                    </a:lnTo>
                    <a:lnTo>
                      <a:pt x="101" y="63"/>
                    </a:lnTo>
                    <a:cubicBezTo>
                      <a:pt x="101" y="64"/>
                      <a:pt x="100" y="64"/>
                      <a:pt x="101" y="64"/>
                    </a:cubicBezTo>
                    <a:cubicBezTo>
                      <a:pt x="101" y="65"/>
                      <a:pt x="101" y="65"/>
                      <a:pt x="102" y="65"/>
                    </a:cubicBezTo>
                    <a:cubicBezTo>
                      <a:pt x="104" y="66"/>
                      <a:pt x="104" y="66"/>
                      <a:pt x="105" y="66"/>
                    </a:cubicBezTo>
                    <a:cubicBezTo>
                      <a:pt x="105" y="66"/>
                      <a:pt x="106" y="66"/>
                      <a:pt x="106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7" y="68"/>
                      <a:pt x="107" y="68"/>
                      <a:pt x="108" y="68"/>
                    </a:cubicBezTo>
                    <a:cubicBezTo>
                      <a:pt x="108" y="68"/>
                      <a:pt x="109" y="68"/>
                      <a:pt x="110" y="68"/>
                    </a:cubicBezTo>
                    <a:lnTo>
                      <a:pt x="111" y="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7" name="Shape 3567"/>
              <p:cNvSpPr/>
              <p:nvPr/>
            </p:nvSpPr>
            <p:spPr>
              <a:xfrm>
                <a:off x="16908586" y="108934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8" name="Shape 3568"/>
              <p:cNvSpPr/>
              <p:nvPr/>
            </p:nvSpPr>
            <p:spPr>
              <a:xfrm>
                <a:off x="16247313" y="10861799"/>
                <a:ext cx="94970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28" h="11" extrusionOk="0">
                    <a:moveTo>
                      <a:pt x="28" y="2"/>
                    </a:moveTo>
                    <a:lnTo>
                      <a:pt x="27" y="3"/>
                    </a:lnTo>
                    <a:lnTo>
                      <a:pt x="26" y="3"/>
                    </a:lnTo>
                    <a:lnTo>
                      <a:pt x="25" y="3"/>
                    </a:lnTo>
                    <a:cubicBezTo>
                      <a:pt x="25" y="3"/>
                      <a:pt x="25" y="4"/>
                      <a:pt x="24" y="4"/>
                    </a:cubicBezTo>
                    <a:lnTo>
                      <a:pt x="23" y="4"/>
                    </a:lnTo>
                    <a:lnTo>
                      <a:pt x="22" y="5"/>
                    </a:lnTo>
                    <a:lnTo>
                      <a:pt x="21" y="5"/>
                    </a:lnTo>
                    <a:cubicBezTo>
                      <a:pt x="21" y="6"/>
                      <a:pt x="19" y="6"/>
                      <a:pt x="18" y="6"/>
                    </a:cubicBezTo>
                    <a:lnTo>
                      <a:pt x="17" y="6"/>
                    </a:lnTo>
                    <a:cubicBezTo>
                      <a:pt x="17" y="6"/>
                      <a:pt x="16" y="6"/>
                      <a:pt x="16" y="7"/>
                    </a:cubicBezTo>
                    <a:lnTo>
                      <a:pt x="15" y="7"/>
                    </a:lnTo>
                    <a:cubicBezTo>
                      <a:pt x="14" y="7"/>
                      <a:pt x="13" y="7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0"/>
                    </a:lnTo>
                    <a:cubicBezTo>
                      <a:pt x="1" y="9"/>
                      <a:pt x="1" y="9"/>
                      <a:pt x="2" y="8"/>
                    </a:cubicBezTo>
                    <a:lnTo>
                      <a:pt x="3" y="8"/>
                    </a:ln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2" y="6"/>
                    </a:cubicBezTo>
                    <a:cubicBezTo>
                      <a:pt x="1" y="6"/>
                      <a:pt x="1" y="6"/>
                      <a:pt x="0" y="6"/>
                    </a:cubicBezTo>
                    <a:lnTo>
                      <a:pt x="0" y="5"/>
                    </a:ln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ubicBezTo>
                      <a:pt x="8" y="2"/>
                      <a:pt x="9" y="2"/>
                      <a:pt x="10" y="1"/>
                    </a:cubicBezTo>
                    <a:cubicBezTo>
                      <a:pt x="11" y="1"/>
                      <a:pt x="12" y="1"/>
                      <a:pt x="13" y="1"/>
                    </a:cubicBezTo>
                    <a:lnTo>
                      <a:pt x="14" y="1"/>
                    </a:lnTo>
                    <a:cubicBezTo>
                      <a:pt x="14" y="1"/>
                      <a:pt x="15" y="1"/>
                      <a:pt x="16" y="1"/>
                    </a:cubicBezTo>
                    <a:lnTo>
                      <a:pt x="17" y="1"/>
                    </a:ln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0" y="1"/>
                      <a:pt x="20" y="1"/>
                    </a:cubicBezTo>
                    <a:lnTo>
                      <a:pt x="21" y="1"/>
                    </a:lnTo>
                    <a:lnTo>
                      <a:pt x="22" y="1"/>
                    </a:lnTo>
                    <a:cubicBezTo>
                      <a:pt x="22" y="0"/>
                      <a:pt x="23" y="0"/>
                      <a:pt x="23" y="0"/>
                    </a:cubicBezTo>
                    <a:lnTo>
                      <a:pt x="24" y="0"/>
                    </a:ln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8" y="1"/>
                      <a:pt x="28" y="1"/>
                      <a:pt x="28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69" name="Shape 3569"/>
              <p:cNvSpPr/>
              <p:nvPr/>
            </p:nvSpPr>
            <p:spPr>
              <a:xfrm>
                <a:off x="16208620" y="10886431"/>
                <a:ext cx="21104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7" h="4" extrusionOk="0">
                    <a:moveTo>
                      <a:pt x="7" y="1"/>
                    </a:moveTo>
                    <a:lnTo>
                      <a:pt x="7" y="2"/>
                    </a:ln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lnTo>
                      <a:pt x="0" y="2"/>
                    </a:lnTo>
                    <a:lnTo>
                      <a:pt x="1" y="2"/>
                    </a:ln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0" name="Shape 3570"/>
              <p:cNvSpPr/>
              <p:nvPr/>
            </p:nvSpPr>
            <p:spPr>
              <a:xfrm>
                <a:off x="15403131" y="10573381"/>
                <a:ext cx="7035" cy="0"/>
              </a:xfrm>
              <a:custGeom>
                <a:avLst/>
                <a:gdLst/>
                <a:ahLst/>
                <a:cxnLst/>
                <a:rect l="0" t="0" r="0" b="0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1" name="Shape 3571"/>
              <p:cNvSpPr/>
              <p:nvPr/>
            </p:nvSpPr>
            <p:spPr>
              <a:xfrm>
                <a:off x="16229723" y="10854774"/>
                <a:ext cx="24622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8" h="2" extrusionOk="0">
                    <a:moveTo>
                      <a:pt x="0" y="2"/>
                    </a:moveTo>
                    <a:cubicBezTo>
                      <a:pt x="-1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lnTo>
                      <a:pt x="5" y="1"/>
                    </a:ln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8" y="1"/>
                    </a:cubicBezTo>
                    <a:lnTo>
                      <a:pt x="8" y="2"/>
                    </a:lnTo>
                    <a:cubicBezTo>
                      <a:pt x="8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2" name="Shape 3572"/>
              <p:cNvSpPr/>
              <p:nvPr/>
            </p:nvSpPr>
            <p:spPr>
              <a:xfrm>
                <a:off x="16500566" y="10830142"/>
                <a:ext cx="28139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9" h="7" extrusionOk="0">
                    <a:moveTo>
                      <a:pt x="0" y="7"/>
                    </a:moveTo>
                    <a:cubicBezTo>
                      <a:pt x="-1" y="7"/>
                      <a:pt x="0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ubicBezTo>
                      <a:pt x="3" y="2"/>
                      <a:pt x="4" y="1"/>
                      <a:pt x="5" y="1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1"/>
                    </a:lnTo>
                    <a:cubicBezTo>
                      <a:pt x="9" y="3"/>
                      <a:pt x="8" y="3"/>
                      <a:pt x="6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3" name="Shape 3573"/>
              <p:cNvSpPr/>
              <p:nvPr/>
            </p:nvSpPr>
            <p:spPr>
              <a:xfrm>
                <a:off x="16644780" y="10791451"/>
                <a:ext cx="14070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5" h="3" extrusionOk="0">
                    <a:moveTo>
                      <a:pt x="4" y="3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lnTo>
                      <a:pt x="3" y="0"/>
                    </a:ln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4" name="Shape 3574"/>
              <p:cNvSpPr/>
              <p:nvPr/>
            </p:nvSpPr>
            <p:spPr>
              <a:xfrm>
                <a:off x="16490013" y="10858292"/>
                <a:ext cx="14070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5" h="2" extrusionOk="0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3" y="0"/>
                    </a:cubicBezTo>
                    <a:lnTo>
                      <a:pt x="4" y="0"/>
                    </a:lnTo>
                    <a:cubicBezTo>
                      <a:pt x="5" y="0"/>
                      <a:pt x="5" y="0"/>
                      <a:pt x="5" y="1"/>
                    </a:cubicBezTo>
                    <a:lnTo>
                      <a:pt x="4" y="1"/>
                    </a:lnTo>
                    <a:cubicBezTo>
                      <a:pt x="4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5" name="Shape 3575"/>
              <p:cNvSpPr/>
              <p:nvPr/>
            </p:nvSpPr>
            <p:spPr>
              <a:xfrm>
                <a:off x="16289520" y="10840704"/>
                <a:ext cx="3869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2" h="3" extrusionOk="0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lnTo>
                      <a:pt x="2" y="1"/>
                    </a:lnTo>
                    <a:cubicBezTo>
                      <a:pt x="2" y="1"/>
                      <a:pt x="2" y="0"/>
                      <a:pt x="4" y="0"/>
                    </a:cubicBez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cubicBezTo>
                      <a:pt x="6" y="1"/>
                      <a:pt x="7" y="1"/>
                      <a:pt x="8" y="0"/>
                    </a:cubicBezTo>
                    <a:lnTo>
                      <a:pt x="9" y="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2"/>
                      <a:pt x="12" y="2"/>
                    </a:cubicBez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cubicBezTo>
                      <a:pt x="8" y="3"/>
                      <a:pt x="7" y="3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2"/>
                      <a:pt x="3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6" name="Shape 3576"/>
              <p:cNvSpPr/>
              <p:nvPr/>
            </p:nvSpPr>
            <p:spPr>
              <a:xfrm>
                <a:off x="16183998" y="10861799"/>
                <a:ext cx="21104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7" h="2" extrusionOk="0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cubicBezTo>
                      <a:pt x="6" y="1"/>
                      <a:pt x="6" y="1"/>
                      <a:pt x="5" y="1"/>
                    </a:cubicBezTo>
                    <a:lnTo>
                      <a:pt x="5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7" name="Shape 3577"/>
              <p:cNvSpPr/>
              <p:nvPr/>
            </p:nvSpPr>
            <p:spPr>
              <a:xfrm>
                <a:off x="16036267" y="10854774"/>
                <a:ext cx="133662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39" h="7" extrusionOk="0">
                    <a:moveTo>
                      <a:pt x="14" y="7"/>
                    </a:moveTo>
                    <a:cubicBezTo>
                      <a:pt x="13" y="7"/>
                      <a:pt x="13" y="7"/>
                      <a:pt x="12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7" y="6"/>
                    </a:cubicBezTo>
                    <a:lnTo>
                      <a:pt x="6" y="6"/>
                    </a:ln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ubicBezTo>
                      <a:pt x="2" y="6"/>
                      <a:pt x="2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7" y="2"/>
                      <a:pt x="8" y="2"/>
                      <a:pt x="9" y="1"/>
                    </a:cubicBezTo>
                    <a:cubicBezTo>
                      <a:pt x="10" y="1"/>
                      <a:pt x="10" y="1"/>
                      <a:pt x="11" y="1"/>
                    </a:cubicBezTo>
                    <a:lnTo>
                      <a:pt x="12" y="1"/>
                    </a:ln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lnTo>
                      <a:pt x="18" y="2"/>
                    </a:lnTo>
                    <a:lnTo>
                      <a:pt x="19" y="3"/>
                    </a:lnTo>
                    <a:cubicBezTo>
                      <a:pt x="19" y="4"/>
                      <a:pt x="20" y="4"/>
                      <a:pt x="21" y="4"/>
                    </a:cubicBezTo>
                    <a:cubicBezTo>
                      <a:pt x="22" y="4"/>
                      <a:pt x="22" y="4"/>
                      <a:pt x="22" y="4"/>
                    </a:cubicBez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cubicBezTo>
                      <a:pt x="26" y="3"/>
                      <a:pt x="26" y="3"/>
                      <a:pt x="26" y="3"/>
                    </a:cubicBezTo>
                    <a:lnTo>
                      <a:pt x="27" y="3"/>
                    </a:lnTo>
                    <a:cubicBezTo>
                      <a:pt x="28" y="4"/>
                      <a:pt x="28" y="4"/>
                      <a:pt x="28" y="4"/>
                    </a:cubicBezTo>
                    <a:lnTo>
                      <a:pt x="29" y="4"/>
                    </a:lnTo>
                    <a:cubicBezTo>
                      <a:pt x="29" y="4"/>
                      <a:pt x="30" y="4"/>
                      <a:pt x="31" y="4"/>
                    </a:cubicBezTo>
                    <a:cubicBezTo>
                      <a:pt x="32" y="4"/>
                      <a:pt x="32" y="4"/>
                      <a:pt x="32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4" y="2"/>
                      <a:pt x="34" y="2"/>
                    </a:cubicBez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cubicBezTo>
                      <a:pt x="36" y="0"/>
                      <a:pt x="37" y="0"/>
                      <a:pt x="37" y="0"/>
                    </a:cubicBezTo>
                    <a:cubicBezTo>
                      <a:pt x="38" y="0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3"/>
                    </a:cubicBez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2" y="6"/>
                      <a:pt x="32" y="6"/>
                      <a:pt x="30" y="6"/>
                    </a:cubicBez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cubicBezTo>
                      <a:pt x="26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3" y="6"/>
                    </a:cubicBezTo>
                    <a:lnTo>
                      <a:pt x="22" y="6"/>
                    </a:lnTo>
                    <a:cubicBezTo>
                      <a:pt x="21" y="6"/>
                      <a:pt x="21" y="6"/>
                      <a:pt x="21" y="6"/>
                    </a:cubicBezTo>
                    <a:lnTo>
                      <a:pt x="20" y="6"/>
                    </a:lnTo>
                    <a:cubicBezTo>
                      <a:pt x="19" y="7"/>
                      <a:pt x="17" y="7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8" name="Shape 3578"/>
              <p:cNvSpPr/>
              <p:nvPr/>
            </p:nvSpPr>
            <p:spPr>
              <a:xfrm>
                <a:off x="16124202" y="10766839"/>
                <a:ext cx="1055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4" h="3" extrusionOk="0">
                    <a:moveTo>
                      <a:pt x="3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cubicBezTo>
                      <a:pt x="4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79" name="Shape 3579"/>
              <p:cNvSpPr/>
              <p:nvPr/>
            </p:nvSpPr>
            <p:spPr>
              <a:xfrm>
                <a:off x="16493531" y="10615590"/>
                <a:ext cx="42209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3" h="4" extrusionOk="0">
                    <a:moveTo>
                      <a:pt x="6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lnTo>
                      <a:pt x="7" y="1"/>
                    </a:lnTo>
                    <a:cubicBezTo>
                      <a:pt x="7" y="0"/>
                      <a:pt x="7" y="0"/>
                      <a:pt x="8" y="0"/>
                    </a:cubicBezTo>
                    <a:lnTo>
                      <a:pt x="9" y="0"/>
                    </a:lnTo>
                    <a:cubicBezTo>
                      <a:pt x="10" y="0"/>
                      <a:pt x="11" y="0"/>
                      <a:pt x="11" y="0"/>
                    </a:cubicBezTo>
                    <a:lnTo>
                      <a:pt x="11" y="1"/>
                    </a:ln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3"/>
                      <a:pt x="12" y="3"/>
                    </a:cubicBezTo>
                    <a:lnTo>
                      <a:pt x="11" y="3"/>
                    </a:lnTo>
                    <a:lnTo>
                      <a:pt x="10" y="3"/>
                    </a:lnTo>
                    <a:cubicBezTo>
                      <a:pt x="9" y="3"/>
                      <a:pt x="9" y="3"/>
                      <a:pt x="9" y="3"/>
                    </a:cubicBezTo>
                    <a:lnTo>
                      <a:pt x="8" y="3"/>
                    </a:lnTo>
                    <a:cubicBezTo>
                      <a:pt x="7" y="3"/>
                      <a:pt x="7" y="3"/>
                      <a:pt x="7" y="3"/>
                    </a:cubicBezTo>
                    <a:lnTo>
                      <a:pt x="6" y="3"/>
                    </a:lnTo>
                    <a:lnTo>
                      <a:pt x="7" y="3"/>
                    </a:lnTo>
                    <a:cubicBezTo>
                      <a:pt x="7" y="3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0" name="Shape 3580"/>
              <p:cNvSpPr/>
              <p:nvPr/>
            </p:nvSpPr>
            <p:spPr>
              <a:xfrm>
                <a:off x="16398559" y="10545242"/>
                <a:ext cx="17587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6" h="4" extrusionOk="0">
                    <a:moveTo>
                      <a:pt x="2" y="4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lnTo>
                      <a:pt x="1" y="1"/>
                    </a:lnTo>
                    <a:lnTo>
                      <a:pt x="2" y="1"/>
                    </a:ln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3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1" name="Shape 3581"/>
              <p:cNvSpPr/>
              <p:nvPr/>
            </p:nvSpPr>
            <p:spPr>
              <a:xfrm>
                <a:off x="16363386" y="10555794"/>
                <a:ext cx="63313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19" h="25" extrusionOk="0">
                    <a:moveTo>
                      <a:pt x="12" y="25"/>
                    </a:moveTo>
                    <a:cubicBezTo>
                      <a:pt x="11" y="25"/>
                      <a:pt x="10" y="24"/>
                      <a:pt x="9" y="23"/>
                    </a:cubicBezTo>
                    <a:cubicBezTo>
                      <a:pt x="9" y="22"/>
                      <a:pt x="9" y="22"/>
                      <a:pt x="9" y="22"/>
                    </a:cubicBezTo>
                    <a:lnTo>
                      <a:pt x="8" y="22"/>
                    </a:lnTo>
                    <a:cubicBezTo>
                      <a:pt x="7" y="21"/>
                      <a:pt x="6" y="20"/>
                      <a:pt x="5" y="20"/>
                    </a:cubicBezTo>
                    <a:cubicBezTo>
                      <a:pt x="4" y="19"/>
                      <a:pt x="4" y="19"/>
                      <a:pt x="4" y="18"/>
                    </a:cubicBezTo>
                    <a:lnTo>
                      <a:pt x="4" y="17"/>
                    </a:lnTo>
                    <a:cubicBezTo>
                      <a:pt x="3" y="16"/>
                      <a:pt x="3" y="16"/>
                      <a:pt x="4" y="15"/>
                    </a:cubicBezTo>
                    <a:lnTo>
                      <a:pt x="4" y="14"/>
                    </a:lnTo>
                    <a:cubicBezTo>
                      <a:pt x="5" y="14"/>
                      <a:pt x="5" y="14"/>
                      <a:pt x="4" y="13"/>
                    </a:cubicBezTo>
                    <a:lnTo>
                      <a:pt x="3" y="13"/>
                    </a:lnTo>
                    <a:cubicBezTo>
                      <a:pt x="3" y="13"/>
                      <a:pt x="2" y="13"/>
                      <a:pt x="2" y="12"/>
                    </a:cubicBezTo>
                    <a:cubicBezTo>
                      <a:pt x="1" y="12"/>
                      <a:pt x="2" y="12"/>
                      <a:pt x="2" y="11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cubicBezTo>
                      <a:pt x="6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9" y="4"/>
                      <a:pt x="9" y="6"/>
                      <a:pt x="9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6" y="8"/>
                      <a:pt x="5" y="9"/>
                      <a:pt x="6" y="9"/>
                    </a:cubicBezTo>
                    <a:cubicBezTo>
                      <a:pt x="7" y="9"/>
                      <a:pt x="7" y="9"/>
                      <a:pt x="7" y="8"/>
                    </a:cubicBezTo>
                    <a:lnTo>
                      <a:pt x="8" y="8"/>
                    </a:lnTo>
                    <a:cubicBezTo>
                      <a:pt x="8" y="8"/>
                      <a:pt x="9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4" y="5"/>
                      <a:pt x="15" y="4"/>
                      <a:pt x="16" y="4"/>
                    </a:cubicBezTo>
                    <a:cubicBezTo>
                      <a:pt x="17" y="4"/>
                      <a:pt x="18" y="5"/>
                      <a:pt x="18" y="6"/>
                    </a:cubicBezTo>
                    <a:cubicBezTo>
                      <a:pt x="18" y="7"/>
                      <a:pt x="18" y="8"/>
                      <a:pt x="16" y="9"/>
                    </a:cubicBezTo>
                    <a:lnTo>
                      <a:pt x="15" y="9"/>
                    </a:lnTo>
                    <a:cubicBezTo>
                      <a:pt x="14" y="10"/>
                      <a:pt x="13" y="11"/>
                      <a:pt x="12" y="11"/>
                    </a:cubicBezTo>
                    <a:lnTo>
                      <a:pt x="13" y="11"/>
                    </a:lnTo>
                    <a:cubicBezTo>
                      <a:pt x="13" y="12"/>
                      <a:pt x="14" y="12"/>
                      <a:pt x="14" y="12"/>
                    </a:cubicBezTo>
                    <a:lnTo>
                      <a:pt x="15" y="12"/>
                    </a:ln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lnTo>
                      <a:pt x="17" y="13"/>
                    </a:lnTo>
                    <a:cubicBezTo>
                      <a:pt x="18" y="13"/>
                      <a:pt x="18" y="13"/>
                      <a:pt x="18" y="14"/>
                    </a:cubicBezTo>
                    <a:lnTo>
                      <a:pt x="18" y="15"/>
                    </a:lnTo>
                    <a:cubicBezTo>
                      <a:pt x="18" y="15"/>
                      <a:pt x="19" y="15"/>
                      <a:pt x="19" y="16"/>
                    </a:cubicBezTo>
                    <a:lnTo>
                      <a:pt x="18" y="16"/>
                    </a:lnTo>
                    <a:cubicBezTo>
                      <a:pt x="17" y="16"/>
                      <a:pt x="17" y="15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lnTo>
                      <a:pt x="14" y="13"/>
                    </a:lnTo>
                    <a:lnTo>
                      <a:pt x="13" y="13"/>
                    </a:lnTo>
                    <a:cubicBezTo>
                      <a:pt x="13" y="13"/>
                      <a:pt x="12" y="13"/>
                      <a:pt x="12" y="14"/>
                    </a:cubicBezTo>
                    <a:lnTo>
                      <a:pt x="11" y="14"/>
                    </a:lnTo>
                    <a:lnTo>
                      <a:pt x="10" y="14"/>
                    </a:lnTo>
                    <a:cubicBezTo>
                      <a:pt x="9" y="14"/>
                      <a:pt x="9" y="15"/>
                      <a:pt x="8" y="15"/>
                    </a:cubicBezTo>
                    <a:cubicBezTo>
                      <a:pt x="8" y="16"/>
                      <a:pt x="8" y="16"/>
                      <a:pt x="9" y="16"/>
                    </a:cubicBezTo>
                    <a:lnTo>
                      <a:pt x="9" y="17"/>
                    </a:ln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20"/>
                      <a:pt x="10" y="20"/>
                      <a:pt x="11" y="21"/>
                    </a:cubicBezTo>
                    <a:lnTo>
                      <a:pt x="11" y="22"/>
                    </a:lnTo>
                    <a:cubicBezTo>
                      <a:pt x="13" y="23"/>
                      <a:pt x="14" y="24"/>
                      <a:pt x="14" y="24"/>
                    </a:cubicBezTo>
                    <a:cubicBezTo>
                      <a:pt x="13" y="25"/>
                      <a:pt x="13" y="25"/>
                      <a:pt x="12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2" name="Shape 3582"/>
              <p:cNvSpPr/>
              <p:nvPr/>
            </p:nvSpPr>
            <p:spPr>
              <a:xfrm>
                <a:off x="16173445" y="10650754"/>
                <a:ext cx="31657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0" h="4" extrusionOk="0">
                    <a:moveTo>
                      <a:pt x="4" y="4"/>
                    </a:moveTo>
                    <a:lnTo>
                      <a:pt x="3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cubicBezTo>
                      <a:pt x="1" y="3"/>
                      <a:pt x="1" y="3"/>
                      <a:pt x="0" y="3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4" y="0"/>
                    </a:lnTo>
                    <a:lnTo>
                      <a:pt x="5" y="0"/>
                    </a:ln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lnTo>
                      <a:pt x="8" y="0"/>
                    </a:lnTo>
                    <a:cubicBezTo>
                      <a:pt x="9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lnTo>
                      <a:pt x="8" y="2"/>
                    </a:lnTo>
                    <a:lnTo>
                      <a:pt x="7" y="3"/>
                    </a:lnTo>
                    <a:cubicBezTo>
                      <a:pt x="6" y="3"/>
                      <a:pt x="6" y="3"/>
                      <a:pt x="6" y="3"/>
                    </a:cubicBezTo>
                    <a:lnTo>
                      <a:pt x="5" y="3"/>
                    </a:ln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3" name="Shape 3583"/>
              <p:cNvSpPr/>
              <p:nvPr/>
            </p:nvSpPr>
            <p:spPr>
              <a:xfrm>
                <a:off x="16240277" y="10664824"/>
                <a:ext cx="28139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9" h="3" extrusionOk="0">
                    <a:moveTo>
                      <a:pt x="1" y="3"/>
                    </a:moveTo>
                    <a:cubicBezTo>
                      <a:pt x="0" y="2"/>
                      <a:pt x="0" y="2"/>
                      <a:pt x="0" y="2"/>
                    </a:cubicBezTo>
                    <a:lnTo>
                      <a:pt x="1" y="0"/>
                    </a:ln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cubicBezTo>
                      <a:pt x="8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lnTo>
                      <a:pt x="5" y="2"/>
                    </a:lnTo>
                    <a:cubicBezTo>
                      <a:pt x="4" y="2"/>
                      <a:pt x="4" y="2"/>
                      <a:pt x="3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4" name="Shape 3584"/>
              <p:cNvSpPr/>
              <p:nvPr/>
            </p:nvSpPr>
            <p:spPr>
              <a:xfrm>
                <a:off x="15892044" y="10717585"/>
                <a:ext cx="10552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4" h="5" extrusionOk="0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lnTo>
                      <a:pt x="4" y="2"/>
                    </a:lnTo>
                    <a:cubicBezTo>
                      <a:pt x="4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5" name="Shape 3585"/>
              <p:cNvSpPr/>
              <p:nvPr/>
            </p:nvSpPr>
            <p:spPr>
              <a:xfrm>
                <a:off x="15635270" y="1055579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6" name="Shape 3586"/>
              <p:cNvSpPr/>
              <p:nvPr/>
            </p:nvSpPr>
            <p:spPr>
              <a:xfrm>
                <a:off x="15596580" y="10492471"/>
                <a:ext cx="415055" cy="242702"/>
              </a:xfrm>
              <a:custGeom>
                <a:avLst/>
                <a:gdLst/>
                <a:ahLst/>
                <a:cxnLst/>
                <a:rect l="0" t="0" r="0" b="0"/>
                <a:pathLst>
                  <a:path w="119" h="70" extrusionOk="0">
                    <a:moveTo>
                      <a:pt x="119" y="27"/>
                    </a:moveTo>
                    <a:cubicBezTo>
                      <a:pt x="119" y="28"/>
                      <a:pt x="119" y="29"/>
                      <a:pt x="118" y="29"/>
                    </a:cubicBezTo>
                    <a:lnTo>
                      <a:pt x="117" y="29"/>
                    </a:lnTo>
                    <a:cubicBezTo>
                      <a:pt x="116" y="29"/>
                      <a:pt x="116" y="29"/>
                      <a:pt x="115" y="29"/>
                    </a:cubicBezTo>
                    <a:lnTo>
                      <a:pt x="114" y="29"/>
                    </a:lnTo>
                    <a:lnTo>
                      <a:pt x="113" y="29"/>
                    </a:lnTo>
                    <a:cubicBezTo>
                      <a:pt x="113" y="29"/>
                      <a:pt x="113" y="30"/>
                      <a:pt x="112" y="30"/>
                    </a:cubicBezTo>
                    <a:cubicBezTo>
                      <a:pt x="111" y="30"/>
                      <a:pt x="111" y="29"/>
                      <a:pt x="111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8"/>
                      <a:pt x="110" y="28"/>
                      <a:pt x="109" y="28"/>
                    </a:cubicBezTo>
                    <a:lnTo>
                      <a:pt x="109" y="29"/>
                    </a:lnTo>
                    <a:cubicBezTo>
                      <a:pt x="109" y="29"/>
                      <a:pt x="108" y="30"/>
                      <a:pt x="107" y="30"/>
                    </a:cubicBezTo>
                    <a:lnTo>
                      <a:pt x="106" y="30"/>
                    </a:lnTo>
                    <a:cubicBezTo>
                      <a:pt x="106" y="30"/>
                      <a:pt x="105" y="30"/>
                      <a:pt x="105" y="31"/>
                    </a:cubicBezTo>
                    <a:lnTo>
                      <a:pt x="105" y="32"/>
                    </a:lnTo>
                    <a:cubicBezTo>
                      <a:pt x="105" y="33"/>
                      <a:pt x="105" y="33"/>
                      <a:pt x="104" y="33"/>
                    </a:cubicBezTo>
                    <a:lnTo>
                      <a:pt x="103" y="34"/>
                    </a:lnTo>
                    <a:lnTo>
                      <a:pt x="103" y="35"/>
                    </a:lnTo>
                    <a:cubicBezTo>
                      <a:pt x="103" y="36"/>
                      <a:pt x="103" y="36"/>
                      <a:pt x="103" y="36"/>
                    </a:cubicBezTo>
                    <a:cubicBezTo>
                      <a:pt x="103" y="37"/>
                      <a:pt x="103" y="37"/>
                      <a:pt x="103" y="38"/>
                    </a:cubicBezTo>
                    <a:lnTo>
                      <a:pt x="103" y="39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1" y="41"/>
                    </a:lnTo>
                    <a:cubicBezTo>
                      <a:pt x="101" y="41"/>
                      <a:pt x="101" y="40"/>
                      <a:pt x="102" y="40"/>
                    </a:cubicBezTo>
                    <a:cubicBezTo>
                      <a:pt x="103" y="40"/>
                      <a:pt x="103" y="40"/>
                      <a:pt x="104" y="40"/>
                    </a:cubicBezTo>
                    <a:lnTo>
                      <a:pt x="105" y="40"/>
                    </a:lnTo>
                    <a:lnTo>
                      <a:pt x="104" y="40"/>
                    </a:lnTo>
                    <a:cubicBezTo>
                      <a:pt x="104" y="41"/>
                      <a:pt x="104" y="41"/>
                      <a:pt x="104" y="41"/>
                    </a:cubicBezTo>
                    <a:cubicBezTo>
                      <a:pt x="103" y="41"/>
                      <a:pt x="103" y="41"/>
                      <a:pt x="103" y="42"/>
                    </a:cubicBezTo>
                    <a:lnTo>
                      <a:pt x="104" y="42"/>
                    </a:lnTo>
                    <a:cubicBezTo>
                      <a:pt x="104" y="42"/>
                      <a:pt x="104" y="43"/>
                      <a:pt x="103" y="43"/>
                    </a:cubicBezTo>
                    <a:lnTo>
                      <a:pt x="102" y="43"/>
                    </a:lnTo>
                    <a:cubicBezTo>
                      <a:pt x="101" y="43"/>
                      <a:pt x="101" y="43"/>
                      <a:pt x="100" y="43"/>
                    </a:cubicBezTo>
                    <a:lnTo>
                      <a:pt x="100" y="42"/>
                    </a:lnTo>
                    <a:lnTo>
                      <a:pt x="100" y="43"/>
                    </a:lnTo>
                    <a:cubicBezTo>
                      <a:pt x="99" y="43"/>
                      <a:pt x="99" y="43"/>
                      <a:pt x="99" y="43"/>
                    </a:cubicBezTo>
                    <a:cubicBezTo>
                      <a:pt x="98" y="44"/>
                      <a:pt x="98" y="44"/>
                      <a:pt x="97" y="44"/>
                    </a:cubicBezTo>
                    <a:cubicBezTo>
                      <a:pt x="96" y="44"/>
                      <a:pt x="96" y="44"/>
                      <a:pt x="95" y="45"/>
                    </a:cubicBezTo>
                    <a:lnTo>
                      <a:pt x="94" y="45"/>
                    </a:lnTo>
                    <a:cubicBezTo>
                      <a:pt x="93" y="45"/>
                      <a:pt x="93" y="46"/>
                      <a:pt x="94" y="46"/>
                    </a:cubicBezTo>
                    <a:cubicBezTo>
                      <a:pt x="94" y="47"/>
                      <a:pt x="94" y="47"/>
                      <a:pt x="93" y="48"/>
                    </a:cubicBezTo>
                    <a:lnTo>
                      <a:pt x="92" y="48"/>
                    </a:ln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0" y="49"/>
                      <a:pt x="90" y="49"/>
                      <a:pt x="90" y="49"/>
                    </a:cubicBezTo>
                    <a:lnTo>
                      <a:pt x="90" y="50"/>
                    </a:lnTo>
                    <a:lnTo>
                      <a:pt x="91" y="51"/>
                    </a:lnTo>
                    <a:cubicBezTo>
                      <a:pt x="91" y="51"/>
                      <a:pt x="91" y="52"/>
                      <a:pt x="90" y="52"/>
                    </a:cubicBezTo>
                    <a:cubicBezTo>
                      <a:pt x="89" y="53"/>
                      <a:pt x="89" y="53"/>
                      <a:pt x="89" y="53"/>
                    </a:cubicBezTo>
                    <a:lnTo>
                      <a:pt x="90" y="53"/>
                    </a:lnTo>
                    <a:cubicBezTo>
                      <a:pt x="91" y="53"/>
                      <a:pt x="91" y="53"/>
                      <a:pt x="91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3" y="54"/>
                      <a:pt x="92" y="56"/>
                      <a:pt x="92" y="56"/>
                    </a:cubicBezTo>
                    <a:cubicBezTo>
                      <a:pt x="92" y="57"/>
                      <a:pt x="92" y="57"/>
                      <a:pt x="91" y="57"/>
                    </a:cubicBezTo>
                    <a:lnTo>
                      <a:pt x="90" y="57"/>
                    </a:lnTo>
                    <a:lnTo>
                      <a:pt x="89" y="57"/>
                    </a:lnTo>
                    <a:cubicBezTo>
                      <a:pt x="89" y="58"/>
                      <a:pt x="90" y="59"/>
                      <a:pt x="90" y="60"/>
                    </a:cubicBezTo>
                    <a:cubicBezTo>
                      <a:pt x="89" y="60"/>
                      <a:pt x="89" y="61"/>
                      <a:pt x="89" y="61"/>
                    </a:cubicBezTo>
                    <a:cubicBezTo>
                      <a:pt x="88" y="61"/>
                      <a:pt x="88" y="61"/>
                      <a:pt x="88" y="62"/>
                    </a:cubicBezTo>
                    <a:cubicBezTo>
                      <a:pt x="88" y="62"/>
                      <a:pt x="87" y="63"/>
                      <a:pt x="86" y="63"/>
                    </a:cubicBezTo>
                    <a:cubicBezTo>
                      <a:pt x="85" y="64"/>
                      <a:pt x="84" y="64"/>
                      <a:pt x="84" y="65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7"/>
                      <a:pt x="81" y="67"/>
                      <a:pt x="80" y="67"/>
                    </a:cubicBezTo>
                    <a:lnTo>
                      <a:pt x="79" y="67"/>
                    </a:lnTo>
                    <a:cubicBezTo>
                      <a:pt x="79" y="68"/>
                      <a:pt x="78" y="68"/>
                      <a:pt x="76" y="68"/>
                    </a:cubicBezTo>
                    <a:lnTo>
                      <a:pt x="75" y="68"/>
                    </a:lnTo>
                    <a:cubicBezTo>
                      <a:pt x="74" y="68"/>
                      <a:pt x="73" y="68"/>
                      <a:pt x="73" y="69"/>
                    </a:cubicBezTo>
                    <a:lnTo>
                      <a:pt x="72" y="69"/>
                    </a:lnTo>
                    <a:cubicBezTo>
                      <a:pt x="72" y="70"/>
                      <a:pt x="71" y="70"/>
                      <a:pt x="70" y="70"/>
                    </a:cubicBezTo>
                    <a:cubicBezTo>
                      <a:pt x="69" y="70"/>
                      <a:pt x="69" y="70"/>
                      <a:pt x="69" y="70"/>
                    </a:cubicBezTo>
                    <a:cubicBezTo>
                      <a:pt x="67" y="69"/>
                      <a:pt x="67" y="69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6"/>
                      <a:pt x="68" y="66"/>
                      <a:pt x="67" y="65"/>
                    </a:cubicBezTo>
                    <a:lnTo>
                      <a:pt x="67" y="64"/>
                    </a:lnTo>
                    <a:cubicBezTo>
                      <a:pt x="66" y="64"/>
                      <a:pt x="66" y="64"/>
                      <a:pt x="66" y="64"/>
                    </a:cubicBezTo>
                    <a:lnTo>
                      <a:pt x="65" y="64"/>
                    </a:lnTo>
                    <a:lnTo>
                      <a:pt x="64" y="64"/>
                    </a:lnTo>
                    <a:lnTo>
                      <a:pt x="63" y="64"/>
                    </a:lnTo>
                    <a:lnTo>
                      <a:pt x="63" y="63"/>
                    </a:lnTo>
                    <a:cubicBezTo>
                      <a:pt x="62" y="63"/>
                      <a:pt x="62" y="64"/>
                      <a:pt x="61" y="64"/>
                    </a:cubicBezTo>
                    <a:lnTo>
                      <a:pt x="60" y="64"/>
                    </a:lnTo>
                    <a:cubicBezTo>
                      <a:pt x="59" y="64"/>
                      <a:pt x="59" y="64"/>
                      <a:pt x="58" y="64"/>
                    </a:cubicBezTo>
                    <a:lnTo>
                      <a:pt x="57" y="64"/>
                    </a:lnTo>
                    <a:cubicBezTo>
                      <a:pt x="57" y="63"/>
                      <a:pt x="57" y="63"/>
                      <a:pt x="57" y="63"/>
                    </a:cubicBezTo>
                    <a:cubicBezTo>
                      <a:pt x="56" y="62"/>
                      <a:pt x="56" y="62"/>
                      <a:pt x="55" y="62"/>
                    </a:cubicBezTo>
                    <a:lnTo>
                      <a:pt x="54" y="62"/>
                    </a:lnTo>
                    <a:lnTo>
                      <a:pt x="53" y="62"/>
                    </a:lnTo>
                    <a:cubicBezTo>
                      <a:pt x="52" y="62"/>
                      <a:pt x="52" y="62"/>
                      <a:pt x="52" y="61"/>
                    </a:cubicBezTo>
                    <a:cubicBezTo>
                      <a:pt x="51" y="61"/>
                      <a:pt x="50" y="61"/>
                      <a:pt x="50" y="61"/>
                    </a:cubicBezTo>
                    <a:cubicBezTo>
                      <a:pt x="49" y="61"/>
                      <a:pt x="49" y="61"/>
                      <a:pt x="49" y="62"/>
                    </a:cubicBezTo>
                    <a:lnTo>
                      <a:pt x="48" y="63"/>
                    </a:lnTo>
                    <a:lnTo>
                      <a:pt x="47" y="63"/>
                    </a:lnTo>
                    <a:lnTo>
                      <a:pt x="46" y="63"/>
                    </a:lnTo>
                    <a:cubicBezTo>
                      <a:pt x="45" y="63"/>
                      <a:pt x="45" y="63"/>
                      <a:pt x="44" y="63"/>
                    </a:cubicBezTo>
                    <a:cubicBezTo>
                      <a:pt x="44" y="64"/>
                      <a:pt x="43" y="64"/>
                      <a:pt x="43" y="64"/>
                    </a:cubicBezTo>
                    <a:cubicBezTo>
                      <a:pt x="42" y="64"/>
                      <a:pt x="41" y="64"/>
                      <a:pt x="41" y="63"/>
                    </a:cubicBezTo>
                    <a:lnTo>
                      <a:pt x="40" y="63"/>
                    </a:lnTo>
                    <a:lnTo>
                      <a:pt x="39" y="63"/>
                    </a:lnTo>
                    <a:lnTo>
                      <a:pt x="38" y="63"/>
                    </a:lnTo>
                    <a:cubicBezTo>
                      <a:pt x="37" y="63"/>
                      <a:pt x="37" y="64"/>
                      <a:pt x="37" y="64"/>
                    </a:cubicBezTo>
                    <a:cubicBezTo>
                      <a:pt x="36" y="64"/>
                      <a:pt x="36" y="63"/>
                      <a:pt x="35" y="63"/>
                    </a:cubicBezTo>
                    <a:lnTo>
                      <a:pt x="36" y="61"/>
                    </a:lnTo>
                    <a:cubicBezTo>
                      <a:pt x="36" y="60"/>
                      <a:pt x="37" y="60"/>
                      <a:pt x="37" y="60"/>
                    </a:cubicBezTo>
                    <a:cubicBezTo>
                      <a:pt x="36" y="60"/>
                      <a:pt x="36" y="60"/>
                      <a:pt x="36" y="60"/>
                    </a:cubicBezTo>
                    <a:lnTo>
                      <a:pt x="35" y="60"/>
                    </a:lnTo>
                    <a:lnTo>
                      <a:pt x="34" y="60"/>
                    </a:lnTo>
                    <a:cubicBezTo>
                      <a:pt x="33" y="60"/>
                      <a:pt x="33" y="60"/>
                      <a:pt x="32" y="60"/>
                    </a:cubicBezTo>
                    <a:cubicBezTo>
                      <a:pt x="31" y="60"/>
                      <a:pt x="30" y="60"/>
                      <a:pt x="28" y="61"/>
                    </a:cubicBezTo>
                    <a:lnTo>
                      <a:pt x="27" y="61"/>
                    </a:lnTo>
                    <a:cubicBezTo>
                      <a:pt x="26" y="61"/>
                      <a:pt x="25" y="61"/>
                      <a:pt x="25" y="61"/>
                    </a:cubicBezTo>
                    <a:cubicBezTo>
                      <a:pt x="25" y="61"/>
                      <a:pt x="24" y="61"/>
                      <a:pt x="24" y="60"/>
                    </a:cubicBezTo>
                    <a:cubicBezTo>
                      <a:pt x="23" y="60"/>
                      <a:pt x="23" y="60"/>
                      <a:pt x="23" y="60"/>
                    </a:cubicBezTo>
                    <a:lnTo>
                      <a:pt x="22" y="61"/>
                    </a:lnTo>
                    <a:lnTo>
                      <a:pt x="21" y="61"/>
                    </a:lnTo>
                    <a:cubicBezTo>
                      <a:pt x="20" y="61"/>
                      <a:pt x="20" y="60"/>
                      <a:pt x="20" y="60"/>
                    </a:cubicBezTo>
                    <a:lnTo>
                      <a:pt x="19" y="60"/>
                    </a:lnTo>
                    <a:lnTo>
                      <a:pt x="18" y="60"/>
                    </a:lnTo>
                    <a:cubicBezTo>
                      <a:pt x="16" y="59"/>
                      <a:pt x="17" y="58"/>
                      <a:pt x="17" y="57"/>
                    </a:cubicBezTo>
                    <a:cubicBezTo>
                      <a:pt x="17" y="57"/>
                      <a:pt x="17" y="56"/>
                      <a:pt x="16" y="55"/>
                    </a:cubicBezTo>
                    <a:cubicBezTo>
                      <a:pt x="16" y="55"/>
                      <a:pt x="16" y="54"/>
                      <a:pt x="16" y="53"/>
                    </a:cubicBezTo>
                    <a:cubicBezTo>
                      <a:pt x="16" y="52"/>
                      <a:pt x="16" y="52"/>
                      <a:pt x="15" y="51"/>
                    </a:cubicBezTo>
                    <a:cubicBezTo>
                      <a:pt x="15" y="50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5" y="47"/>
                    </a:cubicBezTo>
                    <a:lnTo>
                      <a:pt x="16" y="47"/>
                    </a:lnTo>
                    <a:lnTo>
                      <a:pt x="16" y="46"/>
                    </a:lnTo>
                    <a:lnTo>
                      <a:pt x="15" y="45"/>
                    </a:lnTo>
                    <a:cubicBezTo>
                      <a:pt x="14" y="45"/>
                      <a:pt x="14" y="45"/>
                      <a:pt x="14" y="45"/>
                    </a:cubicBezTo>
                    <a:lnTo>
                      <a:pt x="14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5"/>
                    </a:lnTo>
                    <a:cubicBezTo>
                      <a:pt x="11" y="46"/>
                      <a:pt x="11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ubicBezTo>
                      <a:pt x="7" y="46"/>
                      <a:pt x="8" y="45"/>
                      <a:pt x="8" y="45"/>
                    </a:cubicBezTo>
                    <a:lnTo>
                      <a:pt x="8" y="44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7" y="41"/>
                    </a:ln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7" y="41"/>
                      <a:pt x="6" y="40"/>
                    </a:cubicBezTo>
                    <a:lnTo>
                      <a:pt x="5" y="40"/>
                    </a:lnTo>
                    <a:cubicBezTo>
                      <a:pt x="5" y="40"/>
                      <a:pt x="4" y="39"/>
                      <a:pt x="4" y="38"/>
                    </a:cubicBezTo>
                    <a:lnTo>
                      <a:pt x="5" y="37"/>
                    </a:lnTo>
                    <a:lnTo>
                      <a:pt x="5" y="36"/>
                    </a:lnTo>
                    <a:cubicBezTo>
                      <a:pt x="5" y="35"/>
                      <a:pt x="4" y="35"/>
                      <a:pt x="3" y="34"/>
                    </a:cubicBezTo>
                    <a:lnTo>
                      <a:pt x="2" y="34"/>
                    </a:lnTo>
                    <a:cubicBezTo>
                      <a:pt x="1" y="34"/>
                      <a:pt x="1" y="34"/>
                      <a:pt x="0" y="34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0"/>
                      <a:pt x="1" y="30"/>
                      <a:pt x="2" y="29"/>
                    </a:cubicBezTo>
                    <a:cubicBezTo>
                      <a:pt x="3" y="28"/>
                      <a:pt x="3" y="27"/>
                      <a:pt x="3" y="26"/>
                    </a:cubicBezTo>
                    <a:lnTo>
                      <a:pt x="2" y="25"/>
                    </a:lnTo>
                    <a:cubicBezTo>
                      <a:pt x="2" y="25"/>
                      <a:pt x="2" y="24"/>
                      <a:pt x="3" y="24"/>
                    </a:cubicBezTo>
                    <a:cubicBezTo>
                      <a:pt x="4" y="24"/>
                      <a:pt x="4" y="23"/>
                      <a:pt x="4" y="22"/>
                    </a:cubicBezTo>
                    <a:cubicBezTo>
                      <a:pt x="5" y="21"/>
                      <a:pt x="5" y="20"/>
                      <a:pt x="7" y="20"/>
                    </a:cubicBezTo>
                    <a:cubicBezTo>
                      <a:pt x="8" y="20"/>
                      <a:pt x="8" y="20"/>
                      <a:pt x="9" y="19"/>
                    </a:cubicBezTo>
                    <a:lnTo>
                      <a:pt x="10" y="19"/>
                    </a:ln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20"/>
                      <a:pt x="10" y="21"/>
                      <a:pt x="12" y="22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5"/>
                      <a:pt x="17" y="25"/>
                      <a:pt x="18" y="25"/>
                    </a:cubicBezTo>
                    <a:lnTo>
                      <a:pt x="18" y="26"/>
                    </a:lnTo>
                    <a:lnTo>
                      <a:pt x="19" y="27"/>
                    </a:lnTo>
                    <a:cubicBezTo>
                      <a:pt x="19" y="28"/>
                      <a:pt x="20" y="29"/>
                      <a:pt x="21" y="29"/>
                    </a:cubicBezTo>
                    <a:cubicBezTo>
                      <a:pt x="22" y="29"/>
                      <a:pt x="23" y="28"/>
                      <a:pt x="25" y="27"/>
                    </a:cubicBezTo>
                    <a:lnTo>
                      <a:pt x="26" y="27"/>
                    </a:lnTo>
                    <a:cubicBezTo>
                      <a:pt x="27" y="27"/>
                      <a:pt x="27" y="27"/>
                      <a:pt x="28" y="27"/>
                    </a:cubicBezTo>
                    <a:cubicBezTo>
                      <a:pt x="29" y="27"/>
                      <a:pt x="30" y="28"/>
                      <a:pt x="30" y="28"/>
                    </a:cubicBezTo>
                    <a:cubicBezTo>
                      <a:pt x="31" y="28"/>
                      <a:pt x="32" y="28"/>
                      <a:pt x="32" y="28"/>
                    </a:cubicBezTo>
                    <a:cubicBezTo>
                      <a:pt x="34" y="28"/>
                      <a:pt x="36" y="28"/>
                      <a:pt x="37" y="27"/>
                    </a:cubicBezTo>
                    <a:cubicBezTo>
                      <a:pt x="39" y="27"/>
                      <a:pt x="40" y="26"/>
                      <a:pt x="41" y="25"/>
                    </a:cubicBezTo>
                    <a:cubicBezTo>
                      <a:pt x="42" y="24"/>
                      <a:pt x="43" y="23"/>
                      <a:pt x="46" y="23"/>
                    </a:cubicBezTo>
                    <a:cubicBezTo>
                      <a:pt x="47" y="23"/>
                      <a:pt x="48" y="24"/>
                      <a:pt x="49" y="24"/>
                    </a:cubicBezTo>
                    <a:lnTo>
                      <a:pt x="50" y="25"/>
                    </a:lnTo>
                    <a:cubicBezTo>
                      <a:pt x="51" y="25"/>
                      <a:pt x="52" y="25"/>
                      <a:pt x="52" y="25"/>
                    </a:cubicBezTo>
                    <a:cubicBezTo>
                      <a:pt x="53" y="25"/>
                      <a:pt x="54" y="25"/>
                      <a:pt x="55" y="25"/>
                    </a:cubicBezTo>
                    <a:cubicBezTo>
                      <a:pt x="56" y="25"/>
                      <a:pt x="57" y="24"/>
                      <a:pt x="57" y="24"/>
                    </a:cubicBezTo>
                    <a:cubicBezTo>
                      <a:pt x="58" y="24"/>
                      <a:pt x="58" y="24"/>
                      <a:pt x="59" y="24"/>
                    </a:cubicBezTo>
                    <a:lnTo>
                      <a:pt x="60" y="24"/>
                    </a:lnTo>
                    <a:cubicBezTo>
                      <a:pt x="61" y="24"/>
                      <a:pt x="62" y="24"/>
                      <a:pt x="63" y="24"/>
                    </a:cubicBezTo>
                    <a:cubicBezTo>
                      <a:pt x="64" y="24"/>
                      <a:pt x="64" y="24"/>
                      <a:pt x="65" y="24"/>
                    </a:cubicBezTo>
                    <a:cubicBezTo>
                      <a:pt x="66" y="23"/>
                      <a:pt x="68" y="23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19"/>
                      <a:pt x="70" y="19"/>
                      <a:pt x="70" y="19"/>
                    </a:cubicBezTo>
                    <a:cubicBezTo>
                      <a:pt x="71" y="19"/>
                      <a:pt x="71" y="18"/>
                      <a:pt x="71" y="18"/>
                    </a:cubicBezTo>
                    <a:cubicBezTo>
                      <a:pt x="72" y="17"/>
                      <a:pt x="72" y="16"/>
                      <a:pt x="71" y="14"/>
                    </a:cubicBezTo>
                    <a:lnTo>
                      <a:pt x="70" y="14"/>
                    </a:lnTo>
                    <a:cubicBezTo>
                      <a:pt x="73" y="13"/>
                      <a:pt x="74" y="12"/>
                      <a:pt x="76" y="11"/>
                    </a:cubicBezTo>
                    <a:cubicBezTo>
                      <a:pt x="76" y="11"/>
                      <a:pt x="77" y="11"/>
                      <a:pt x="78" y="10"/>
                    </a:cubicBezTo>
                    <a:lnTo>
                      <a:pt x="79" y="10"/>
                    </a:lnTo>
                    <a:cubicBezTo>
                      <a:pt x="79" y="10"/>
                      <a:pt x="79" y="9"/>
                      <a:pt x="80" y="9"/>
                    </a:cubicBezTo>
                    <a:cubicBezTo>
                      <a:pt x="80" y="9"/>
                      <a:pt x="81" y="9"/>
                      <a:pt x="81" y="8"/>
                    </a:cubicBezTo>
                    <a:cubicBezTo>
                      <a:pt x="82" y="7"/>
                      <a:pt x="81" y="6"/>
                      <a:pt x="80" y="5"/>
                    </a:cubicBezTo>
                    <a:lnTo>
                      <a:pt x="80" y="4"/>
                    </a:lnTo>
                    <a:lnTo>
                      <a:pt x="80" y="3"/>
                    </a:lnTo>
                    <a:lnTo>
                      <a:pt x="81" y="3"/>
                    </a:lnTo>
                    <a:cubicBezTo>
                      <a:pt x="81" y="3"/>
                      <a:pt x="82" y="3"/>
                      <a:pt x="83" y="2"/>
                    </a:cubicBezTo>
                    <a:lnTo>
                      <a:pt x="84" y="1"/>
                    </a:lnTo>
                    <a:cubicBezTo>
                      <a:pt x="84" y="0"/>
                      <a:pt x="84" y="0"/>
                      <a:pt x="84" y="0"/>
                    </a:cubicBezTo>
                    <a:lnTo>
                      <a:pt x="85" y="0"/>
                    </a:lnTo>
                    <a:cubicBezTo>
                      <a:pt x="86" y="0"/>
                      <a:pt x="86" y="0"/>
                      <a:pt x="87" y="0"/>
                    </a:cubicBezTo>
                    <a:cubicBezTo>
                      <a:pt x="90" y="0"/>
                      <a:pt x="92" y="1"/>
                      <a:pt x="95" y="1"/>
                    </a:cubicBezTo>
                    <a:lnTo>
                      <a:pt x="96" y="1"/>
                    </a:lnTo>
                    <a:cubicBezTo>
                      <a:pt x="98" y="1"/>
                      <a:pt x="100" y="1"/>
                      <a:pt x="101" y="1"/>
                    </a:cubicBezTo>
                    <a:lnTo>
                      <a:pt x="101" y="2"/>
                    </a:lnTo>
                    <a:cubicBezTo>
                      <a:pt x="101" y="3"/>
                      <a:pt x="101" y="3"/>
                      <a:pt x="102" y="3"/>
                    </a:cubicBezTo>
                    <a:cubicBezTo>
                      <a:pt x="103" y="3"/>
                      <a:pt x="103" y="3"/>
                      <a:pt x="103" y="4"/>
                    </a:cubicBezTo>
                    <a:cubicBezTo>
                      <a:pt x="103" y="4"/>
                      <a:pt x="102" y="4"/>
                      <a:pt x="101" y="4"/>
                    </a:cubicBezTo>
                    <a:cubicBezTo>
                      <a:pt x="100" y="4"/>
                      <a:pt x="100" y="4"/>
                      <a:pt x="99" y="5"/>
                    </a:cubicBezTo>
                    <a:lnTo>
                      <a:pt x="98" y="5"/>
                    </a:lnTo>
                    <a:cubicBezTo>
                      <a:pt x="96" y="5"/>
                      <a:pt x="95" y="5"/>
                      <a:pt x="95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7" y="5"/>
                      <a:pt x="97" y="5"/>
                      <a:pt x="97" y="6"/>
                    </a:cubicBezTo>
                    <a:cubicBezTo>
                      <a:pt x="98" y="6"/>
                      <a:pt x="99" y="7"/>
                      <a:pt x="100" y="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2" y="9"/>
                      <a:pt x="102" y="9"/>
                      <a:pt x="101" y="9"/>
                    </a:cubicBezTo>
                    <a:cubicBezTo>
                      <a:pt x="101" y="10"/>
                      <a:pt x="101" y="10"/>
                      <a:pt x="102" y="11"/>
                    </a:cubicBezTo>
                    <a:lnTo>
                      <a:pt x="103" y="11"/>
                    </a:lnTo>
                    <a:cubicBezTo>
                      <a:pt x="103" y="11"/>
                      <a:pt x="104" y="11"/>
                      <a:pt x="104" y="12"/>
                    </a:cubicBezTo>
                    <a:lnTo>
                      <a:pt x="105" y="13"/>
                    </a:ln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3"/>
                      <a:pt x="107" y="13"/>
                      <a:pt x="107" y="14"/>
                    </a:cubicBezTo>
                    <a:lnTo>
                      <a:pt x="108" y="14"/>
                    </a:lnTo>
                    <a:cubicBezTo>
                      <a:pt x="109" y="15"/>
                      <a:pt x="110" y="15"/>
                      <a:pt x="110" y="16"/>
                    </a:cubicBezTo>
                    <a:cubicBezTo>
                      <a:pt x="110" y="16"/>
                      <a:pt x="109" y="16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lnTo>
                      <a:pt x="105" y="16"/>
                    </a:lnTo>
                    <a:cubicBezTo>
                      <a:pt x="104" y="16"/>
                      <a:pt x="104" y="16"/>
                      <a:pt x="103" y="16"/>
                    </a:cubicBezTo>
                    <a:cubicBezTo>
                      <a:pt x="102" y="16"/>
                      <a:pt x="102" y="17"/>
                      <a:pt x="101" y="17"/>
                    </a:cubicBezTo>
                    <a:lnTo>
                      <a:pt x="102" y="17"/>
                    </a:lnTo>
                    <a:lnTo>
                      <a:pt x="103" y="17"/>
                    </a:lnTo>
                    <a:lnTo>
                      <a:pt x="104" y="17"/>
                    </a:lnTo>
                    <a:cubicBezTo>
                      <a:pt x="105" y="17"/>
                      <a:pt x="105" y="17"/>
                      <a:pt x="106" y="18"/>
                    </a:cubicBezTo>
                    <a:cubicBezTo>
                      <a:pt x="106" y="18"/>
                      <a:pt x="107" y="18"/>
                      <a:pt x="107" y="19"/>
                    </a:cubicBezTo>
                    <a:lnTo>
                      <a:pt x="108" y="19"/>
                    </a:lnTo>
                    <a:cubicBezTo>
                      <a:pt x="108" y="20"/>
                      <a:pt x="109" y="20"/>
                      <a:pt x="109" y="20"/>
                    </a:cubicBezTo>
                    <a:lnTo>
                      <a:pt x="110" y="20"/>
                    </a:lnTo>
                    <a:cubicBezTo>
                      <a:pt x="110" y="21"/>
                      <a:pt x="111" y="21"/>
                      <a:pt x="111" y="21"/>
                    </a:cubicBezTo>
                    <a:cubicBezTo>
                      <a:pt x="111" y="22"/>
                      <a:pt x="113" y="23"/>
                      <a:pt x="114" y="24"/>
                    </a:cubicBezTo>
                    <a:cubicBezTo>
                      <a:pt x="114" y="24"/>
                      <a:pt x="115" y="24"/>
                      <a:pt x="116" y="25"/>
                    </a:cubicBezTo>
                    <a:cubicBezTo>
                      <a:pt x="116" y="25"/>
                      <a:pt x="117" y="25"/>
                      <a:pt x="117" y="26"/>
                    </a:cubicBezTo>
                    <a:cubicBezTo>
                      <a:pt x="118" y="26"/>
                      <a:pt x="118" y="26"/>
                      <a:pt x="119" y="26"/>
                    </a:cubicBezTo>
                    <a:cubicBezTo>
                      <a:pt x="119" y="27"/>
                      <a:pt x="120" y="27"/>
                      <a:pt x="119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7" name="Shape 3587"/>
              <p:cNvSpPr/>
              <p:nvPr/>
            </p:nvSpPr>
            <p:spPr>
              <a:xfrm>
                <a:off x="16004609" y="10566336"/>
                <a:ext cx="270841" cy="211045"/>
              </a:xfrm>
              <a:custGeom>
                <a:avLst/>
                <a:gdLst/>
                <a:ahLst/>
                <a:cxnLst/>
                <a:rect l="0" t="0" r="0" b="0"/>
                <a:pathLst>
                  <a:path w="78" h="61" extrusionOk="0">
                    <a:moveTo>
                      <a:pt x="12" y="61"/>
                    </a:moveTo>
                    <a:cubicBezTo>
                      <a:pt x="11" y="61"/>
                      <a:pt x="9" y="61"/>
                      <a:pt x="9" y="61"/>
                    </a:cubicBezTo>
                    <a:cubicBezTo>
                      <a:pt x="7" y="61"/>
                      <a:pt x="7" y="59"/>
                      <a:pt x="7" y="58"/>
                    </a:cubicBezTo>
                    <a:cubicBezTo>
                      <a:pt x="7" y="58"/>
                      <a:pt x="7" y="57"/>
                      <a:pt x="8" y="56"/>
                    </a:cubicBezTo>
                    <a:lnTo>
                      <a:pt x="9" y="55"/>
                    </a:lnTo>
                    <a:cubicBezTo>
                      <a:pt x="9" y="54"/>
                      <a:pt x="9" y="54"/>
                      <a:pt x="10" y="53"/>
                    </a:cubicBezTo>
                    <a:cubicBezTo>
                      <a:pt x="11" y="52"/>
                      <a:pt x="11" y="52"/>
                      <a:pt x="11" y="51"/>
                    </a:cubicBezTo>
                    <a:cubicBezTo>
                      <a:pt x="11" y="50"/>
                      <a:pt x="11" y="50"/>
                      <a:pt x="11" y="50"/>
                    </a:cubicBezTo>
                    <a:lnTo>
                      <a:pt x="11" y="49"/>
                    </a:lnTo>
                    <a:cubicBezTo>
                      <a:pt x="11" y="48"/>
                      <a:pt x="10" y="48"/>
                      <a:pt x="9" y="47"/>
                    </a:cubicBezTo>
                    <a:cubicBezTo>
                      <a:pt x="9" y="47"/>
                      <a:pt x="8" y="46"/>
                      <a:pt x="8" y="45"/>
                    </a:cubicBezTo>
                    <a:cubicBezTo>
                      <a:pt x="9" y="44"/>
                      <a:pt x="9" y="43"/>
                      <a:pt x="8" y="43"/>
                    </a:cubicBezTo>
                    <a:cubicBezTo>
                      <a:pt x="7" y="43"/>
                      <a:pt x="6" y="44"/>
                      <a:pt x="5" y="44"/>
                    </a:cubicBezTo>
                    <a:lnTo>
                      <a:pt x="4" y="44"/>
                    </a:lnTo>
                    <a:cubicBezTo>
                      <a:pt x="3" y="44"/>
                      <a:pt x="2" y="44"/>
                      <a:pt x="2" y="43"/>
                    </a:cubicBezTo>
                    <a:lnTo>
                      <a:pt x="1" y="43"/>
                    </a:lnTo>
                    <a:cubicBezTo>
                      <a:pt x="1" y="42"/>
                      <a:pt x="1" y="42"/>
                      <a:pt x="1" y="41"/>
                    </a:cubicBezTo>
                    <a:lnTo>
                      <a:pt x="0" y="41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2" y="40"/>
                    </a:lnTo>
                    <a:cubicBezTo>
                      <a:pt x="2" y="39"/>
                      <a:pt x="3" y="39"/>
                      <a:pt x="3" y="39"/>
                    </a:cubicBezTo>
                    <a:cubicBezTo>
                      <a:pt x="3" y="39"/>
                      <a:pt x="3" y="38"/>
                      <a:pt x="2" y="38"/>
                    </a:cubicBezTo>
                    <a:cubicBezTo>
                      <a:pt x="1" y="38"/>
                      <a:pt x="1" y="38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lnTo>
                      <a:pt x="4" y="36"/>
                    </a:lnTo>
                    <a:lnTo>
                      <a:pt x="5" y="36"/>
                    </a:lnTo>
                    <a:lnTo>
                      <a:pt x="6" y="36"/>
                    </a:lnTo>
                    <a:cubicBezTo>
                      <a:pt x="6" y="36"/>
                      <a:pt x="6" y="35"/>
                      <a:pt x="7" y="35"/>
                    </a:cubicBezTo>
                    <a:cubicBezTo>
                      <a:pt x="7" y="35"/>
                      <a:pt x="7" y="34"/>
                      <a:pt x="8" y="34"/>
                    </a:cubicBezTo>
                    <a:cubicBezTo>
                      <a:pt x="8" y="33"/>
                      <a:pt x="7" y="32"/>
                      <a:pt x="7" y="31"/>
                    </a:cubicBezTo>
                    <a:cubicBezTo>
                      <a:pt x="6" y="30"/>
                      <a:pt x="7" y="30"/>
                      <a:pt x="7" y="29"/>
                    </a:cubicBezTo>
                    <a:lnTo>
                      <a:pt x="7" y="28"/>
                    </a:lnTo>
                    <a:lnTo>
                      <a:pt x="8" y="28"/>
                    </a:lnTo>
                    <a:lnTo>
                      <a:pt x="8" y="27"/>
                    </a:lnTo>
                    <a:cubicBezTo>
                      <a:pt x="8" y="26"/>
                      <a:pt x="7" y="26"/>
                      <a:pt x="8" y="26"/>
                    </a:cubicBezTo>
                    <a:cubicBezTo>
                      <a:pt x="8" y="25"/>
                      <a:pt x="8" y="24"/>
                      <a:pt x="9" y="23"/>
                    </a:cubicBezTo>
                    <a:lnTo>
                      <a:pt x="10" y="23"/>
                    </a:lnTo>
                    <a:cubicBezTo>
                      <a:pt x="11" y="22"/>
                      <a:pt x="11" y="22"/>
                      <a:pt x="11" y="22"/>
                    </a:cubicBezTo>
                    <a:lnTo>
                      <a:pt x="11" y="21"/>
                    </a:ln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lnTo>
                      <a:pt x="14" y="19"/>
                    </a:lnTo>
                    <a:cubicBezTo>
                      <a:pt x="15" y="19"/>
                      <a:pt x="14" y="19"/>
                      <a:pt x="14" y="19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5" y="16"/>
                      <a:pt x="14" y="16"/>
                      <a:pt x="13" y="16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6" y="13"/>
                    </a:lnTo>
                    <a:lnTo>
                      <a:pt x="15" y="13"/>
                    </a:lnTo>
                    <a:cubicBezTo>
                      <a:pt x="15" y="12"/>
                      <a:pt x="16" y="11"/>
                      <a:pt x="17" y="10"/>
                    </a:cubicBezTo>
                    <a:cubicBezTo>
                      <a:pt x="18" y="10"/>
                      <a:pt x="18" y="10"/>
                      <a:pt x="18" y="9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8"/>
                      <a:pt x="19" y="7"/>
                      <a:pt x="20" y="7"/>
                    </a:cubicBezTo>
                    <a:cubicBezTo>
                      <a:pt x="20" y="7"/>
                      <a:pt x="20" y="6"/>
                      <a:pt x="21" y="6"/>
                    </a:cubicBezTo>
                    <a:cubicBezTo>
                      <a:pt x="22" y="6"/>
                      <a:pt x="22" y="6"/>
                      <a:pt x="23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4" y="7"/>
                      <a:pt x="24" y="6"/>
                    </a:cubicBezTo>
                    <a:lnTo>
                      <a:pt x="25" y="6"/>
                    </a:lnTo>
                    <a:cubicBezTo>
                      <a:pt x="26" y="6"/>
                      <a:pt x="26" y="6"/>
                      <a:pt x="26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4"/>
                    </a:cubicBezTo>
                    <a:cubicBezTo>
                      <a:pt x="26" y="3"/>
                      <a:pt x="27" y="3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3" y="3"/>
                      <a:pt x="34" y="3"/>
                      <a:pt x="34" y="3"/>
                    </a:cubicBezTo>
                    <a:lnTo>
                      <a:pt x="35" y="3"/>
                    </a:lnTo>
                    <a:cubicBezTo>
                      <a:pt x="35" y="3"/>
                      <a:pt x="35" y="4"/>
                      <a:pt x="34" y="4"/>
                    </a:cubicBezTo>
                    <a:lnTo>
                      <a:pt x="34" y="5"/>
                    </a:lnTo>
                    <a:cubicBezTo>
                      <a:pt x="34" y="5"/>
                      <a:pt x="35" y="5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40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43" y="5"/>
                      <a:pt x="44" y="6"/>
                      <a:pt x="45" y="6"/>
                    </a:cubicBezTo>
                    <a:lnTo>
                      <a:pt x="46" y="6"/>
                    </a:lnTo>
                    <a:cubicBezTo>
                      <a:pt x="47" y="6"/>
                      <a:pt x="47" y="6"/>
                      <a:pt x="47" y="6"/>
                    </a:cubicBezTo>
                    <a:cubicBezTo>
                      <a:pt x="48" y="6"/>
                      <a:pt x="48" y="6"/>
                      <a:pt x="48" y="6"/>
                    </a:cubicBezTo>
                    <a:lnTo>
                      <a:pt x="49" y="6"/>
                    </a:lnTo>
                    <a:lnTo>
                      <a:pt x="50" y="6"/>
                    </a:lnTo>
                    <a:cubicBezTo>
                      <a:pt x="51" y="6"/>
                      <a:pt x="52" y="6"/>
                      <a:pt x="53" y="6"/>
                    </a:cubicBezTo>
                    <a:cubicBezTo>
                      <a:pt x="54" y="6"/>
                      <a:pt x="54" y="6"/>
                      <a:pt x="54" y="6"/>
                    </a:cubicBez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cubicBezTo>
                      <a:pt x="60" y="6"/>
                      <a:pt x="61" y="6"/>
                      <a:pt x="62" y="6"/>
                    </a:cubicBezTo>
                    <a:cubicBezTo>
                      <a:pt x="65" y="5"/>
                      <a:pt x="66" y="4"/>
                      <a:pt x="68" y="3"/>
                    </a:cubicBezTo>
                    <a:cubicBezTo>
                      <a:pt x="69" y="3"/>
                      <a:pt x="70" y="3"/>
                      <a:pt x="71" y="2"/>
                    </a:cubicBezTo>
                    <a:lnTo>
                      <a:pt x="72" y="1"/>
                    </a:lnTo>
                    <a:cubicBezTo>
                      <a:pt x="73" y="1"/>
                      <a:pt x="73" y="0"/>
                      <a:pt x="74" y="0"/>
                    </a:cubicBezTo>
                    <a:cubicBezTo>
                      <a:pt x="75" y="0"/>
                      <a:pt x="77" y="1"/>
                      <a:pt x="78" y="2"/>
                    </a:cubicBezTo>
                    <a:cubicBezTo>
                      <a:pt x="78" y="3"/>
                      <a:pt x="78" y="3"/>
                      <a:pt x="77" y="3"/>
                    </a:cubicBezTo>
                    <a:cubicBezTo>
                      <a:pt x="77" y="3"/>
                      <a:pt x="77" y="4"/>
                      <a:pt x="76" y="4"/>
                    </a:cubicBezTo>
                    <a:lnTo>
                      <a:pt x="76" y="5"/>
                    </a:lnTo>
                    <a:cubicBezTo>
                      <a:pt x="75" y="5"/>
                      <a:pt x="75" y="6"/>
                      <a:pt x="75" y="6"/>
                    </a:cubicBezTo>
                    <a:cubicBezTo>
                      <a:pt x="74" y="6"/>
                      <a:pt x="74" y="6"/>
                      <a:pt x="73" y="6"/>
                    </a:cubicBezTo>
                    <a:cubicBezTo>
                      <a:pt x="72" y="7"/>
                      <a:pt x="72" y="7"/>
                      <a:pt x="71" y="8"/>
                    </a:cubicBezTo>
                    <a:lnTo>
                      <a:pt x="70" y="8"/>
                    </a:lnTo>
                    <a:cubicBezTo>
                      <a:pt x="70" y="9"/>
                      <a:pt x="70" y="9"/>
                      <a:pt x="70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8" y="9"/>
                      <a:pt x="68" y="10"/>
                    </a:cubicBezTo>
                    <a:cubicBezTo>
                      <a:pt x="68" y="10"/>
                      <a:pt x="67" y="10"/>
                      <a:pt x="66" y="10"/>
                    </a:cubicBezTo>
                    <a:lnTo>
                      <a:pt x="65" y="10"/>
                    </a:lnTo>
                    <a:cubicBezTo>
                      <a:pt x="64" y="10"/>
                      <a:pt x="64" y="10"/>
                      <a:pt x="64" y="10"/>
                    </a:cubicBezTo>
                    <a:lnTo>
                      <a:pt x="63" y="10"/>
                    </a:lnTo>
                    <a:cubicBezTo>
                      <a:pt x="63" y="10"/>
                      <a:pt x="62" y="10"/>
                      <a:pt x="61" y="10"/>
                    </a:cubicBezTo>
                    <a:cubicBezTo>
                      <a:pt x="61" y="10"/>
                      <a:pt x="60" y="10"/>
                      <a:pt x="59" y="10"/>
                    </a:cubicBezTo>
                    <a:cubicBezTo>
                      <a:pt x="58" y="10"/>
                      <a:pt x="58" y="10"/>
                      <a:pt x="57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10"/>
                    </a:cubicBezTo>
                    <a:lnTo>
                      <a:pt x="54" y="10"/>
                    </a:lnTo>
                    <a:cubicBezTo>
                      <a:pt x="54" y="11"/>
                      <a:pt x="54" y="11"/>
                      <a:pt x="53" y="11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0" y="10"/>
                      <a:pt x="50" y="10"/>
                      <a:pt x="49" y="10"/>
                    </a:cubicBezTo>
                    <a:lnTo>
                      <a:pt x="48" y="10"/>
                    </a:lnTo>
                    <a:cubicBezTo>
                      <a:pt x="47" y="10"/>
                      <a:pt x="47" y="10"/>
                      <a:pt x="46" y="10"/>
                    </a:cubicBezTo>
                    <a:lnTo>
                      <a:pt x="45" y="10"/>
                    </a:lnTo>
                    <a:cubicBezTo>
                      <a:pt x="44" y="10"/>
                      <a:pt x="44" y="10"/>
                      <a:pt x="43" y="10"/>
                    </a:cubicBezTo>
                    <a:cubicBezTo>
                      <a:pt x="42" y="10"/>
                      <a:pt x="41" y="10"/>
                      <a:pt x="40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lnTo>
                      <a:pt x="33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cubicBezTo>
                      <a:pt x="30" y="10"/>
                      <a:pt x="29" y="10"/>
                      <a:pt x="28" y="10"/>
                    </a:cubicBezTo>
                    <a:lnTo>
                      <a:pt x="27" y="10"/>
                    </a:ln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10"/>
                      <a:pt x="24" y="10"/>
                    </a:cubicBezTo>
                    <a:lnTo>
                      <a:pt x="23" y="10"/>
                    </a:lnTo>
                    <a:lnTo>
                      <a:pt x="22" y="10"/>
                    </a:lnTo>
                    <a:cubicBezTo>
                      <a:pt x="22" y="10"/>
                      <a:pt x="22" y="11"/>
                      <a:pt x="21" y="11"/>
                    </a:cubicBezTo>
                    <a:cubicBezTo>
                      <a:pt x="20" y="12"/>
                      <a:pt x="19" y="13"/>
                      <a:pt x="19" y="14"/>
                    </a:cubicBezTo>
                    <a:lnTo>
                      <a:pt x="19" y="15"/>
                    </a:lnTo>
                    <a:cubicBezTo>
                      <a:pt x="18" y="15"/>
                      <a:pt x="18" y="15"/>
                      <a:pt x="18" y="16"/>
                    </a:cubicBezTo>
                    <a:lnTo>
                      <a:pt x="19" y="16"/>
                    </a:lnTo>
                    <a:lnTo>
                      <a:pt x="19" y="17"/>
                    </a:lnTo>
                    <a:lnTo>
                      <a:pt x="19" y="18"/>
                    </a:ln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9"/>
                      <a:pt x="19" y="19"/>
                    </a:cubicBezTo>
                    <a:cubicBezTo>
                      <a:pt x="19" y="19"/>
                      <a:pt x="19" y="20"/>
                      <a:pt x="20" y="20"/>
                    </a:cubicBezTo>
                    <a:cubicBezTo>
                      <a:pt x="20" y="21"/>
                      <a:pt x="21" y="21"/>
                      <a:pt x="22" y="22"/>
                    </a:cubicBezTo>
                    <a:lnTo>
                      <a:pt x="23" y="22"/>
                    </a:lnTo>
                    <a:cubicBezTo>
                      <a:pt x="24" y="22"/>
                      <a:pt x="25" y="23"/>
                      <a:pt x="24" y="24"/>
                    </a:cubicBezTo>
                    <a:cubicBezTo>
                      <a:pt x="23" y="24"/>
                      <a:pt x="23" y="24"/>
                      <a:pt x="23" y="25"/>
                    </a:cubicBezTo>
                    <a:lnTo>
                      <a:pt x="24" y="25"/>
                    </a:lnTo>
                    <a:cubicBezTo>
                      <a:pt x="25" y="25"/>
                      <a:pt x="25" y="25"/>
                      <a:pt x="25" y="25"/>
                    </a:cubicBezTo>
                    <a:lnTo>
                      <a:pt x="26" y="25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9" y="25"/>
                    </a:lnTo>
                    <a:cubicBezTo>
                      <a:pt x="30" y="25"/>
                      <a:pt x="31" y="25"/>
                      <a:pt x="31" y="24"/>
                    </a:cubicBezTo>
                    <a:cubicBezTo>
                      <a:pt x="32" y="24"/>
                      <a:pt x="32" y="24"/>
                      <a:pt x="33" y="23"/>
                    </a:cubicBezTo>
                    <a:lnTo>
                      <a:pt x="33" y="22"/>
                    </a:lnTo>
                    <a:cubicBezTo>
                      <a:pt x="34" y="22"/>
                      <a:pt x="34" y="22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1"/>
                      <a:pt x="37" y="21"/>
                    </a:cubicBezTo>
                    <a:lnTo>
                      <a:pt x="37" y="22"/>
                    </a:lnTo>
                    <a:lnTo>
                      <a:pt x="38" y="22"/>
                    </a:lnTo>
                    <a:cubicBezTo>
                      <a:pt x="38" y="22"/>
                      <a:pt x="39" y="22"/>
                      <a:pt x="40" y="21"/>
                    </a:cubicBezTo>
                    <a:cubicBezTo>
                      <a:pt x="41" y="21"/>
                      <a:pt x="41" y="21"/>
                      <a:pt x="42" y="21"/>
                    </a:cubicBezTo>
                    <a:lnTo>
                      <a:pt x="43" y="20"/>
                    </a:lnTo>
                    <a:cubicBezTo>
                      <a:pt x="44" y="20"/>
                      <a:pt x="44" y="20"/>
                      <a:pt x="45" y="20"/>
                    </a:cubicBezTo>
                    <a:cubicBezTo>
                      <a:pt x="46" y="20"/>
                      <a:pt x="46" y="20"/>
                      <a:pt x="47" y="20"/>
                    </a:cubicBezTo>
                    <a:lnTo>
                      <a:pt x="48" y="20"/>
                    </a:lnTo>
                    <a:cubicBezTo>
                      <a:pt x="49" y="20"/>
                      <a:pt x="49" y="20"/>
                      <a:pt x="49" y="20"/>
                    </a:cubicBezTo>
                    <a:lnTo>
                      <a:pt x="48" y="20"/>
                    </a:lnTo>
                    <a:lnTo>
                      <a:pt x="48" y="19"/>
                    </a:lnTo>
                    <a:cubicBezTo>
                      <a:pt x="48" y="19"/>
                      <a:pt x="49" y="19"/>
                      <a:pt x="50" y="19"/>
                    </a:cubicBezTo>
                    <a:cubicBezTo>
                      <a:pt x="51" y="19"/>
                      <a:pt x="52" y="19"/>
                      <a:pt x="53" y="19"/>
                    </a:cubicBezTo>
                    <a:cubicBezTo>
                      <a:pt x="55" y="19"/>
                      <a:pt x="56" y="20"/>
                      <a:pt x="56" y="21"/>
                    </a:cubicBezTo>
                    <a:cubicBezTo>
                      <a:pt x="56" y="21"/>
                      <a:pt x="56" y="22"/>
                      <a:pt x="56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3"/>
                      <a:pt x="54" y="22"/>
                    </a:cubicBezTo>
                    <a:cubicBezTo>
                      <a:pt x="53" y="22"/>
                      <a:pt x="53" y="22"/>
                      <a:pt x="53" y="21"/>
                    </a:cubicBezTo>
                    <a:cubicBezTo>
                      <a:pt x="52" y="21"/>
                      <a:pt x="52" y="22"/>
                      <a:pt x="51" y="22"/>
                    </a:cubicBezTo>
                    <a:lnTo>
                      <a:pt x="50" y="22"/>
                    </a:lnTo>
                    <a:cubicBezTo>
                      <a:pt x="50" y="22"/>
                      <a:pt x="50" y="23"/>
                      <a:pt x="49" y="23"/>
                    </a:cubicBezTo>
                    <a:lnTo>
                      <a:pt x="48" y="23"/>
                    </a:lnTo>
                    <a:cubicBezTo>
                      <a:pt x="48" y="24"/>
                      <a:pt x="47" y="24"/>
                      <a:pt x="47" y="24"/>
                    </a:cubicBezTo>
                    <a:lnTo>
                      <a:pt x="47" y="25"/>
                    </a:lnTo>
                    <a:cubicBezTo>
                      <a:pt x="46" y="25"/>
                      <a:pt x="46" y="25"/>
                      <a:pt x="45" y="26"/>
                    </a:cubicBezTo>
                    <a:cubicBezTo>
                      <a:pt x="44" y="27"/>
                      <a:pt x="43" y="27"/>
                      <a:pt x="42" y="27"/>
                    </a:cubicBezTo>
                    <a:cubicBezTo>
                      <a:pt x="42" y="28"/>
                      <a:pt x="41" y="28"/>
                      <a:pt x="41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8" y="28"/>
                    </a:cubicBezTo>
                    <a:lnTo>
                      <a:pt x="37" y="29"/>
                    </a:ln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4" y="30"/>
                      <a:pt x="34" y="30"/>
                      <a:pt x="33" y="29"/>
                    </a:cubicBezTo>
                    <a:lnTo>
                      <a:pt x="32" y="28"/>
                    </a:ln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30"/>
                      <a:pt x="32" y="30"/>
                      <a:pt x="33" y="30"/>
                    </a:cubicBezTo>
                    <a:cubicBezTo>
                      <a:pt x="34" y="31"/>
                      <a:pt x="34" y="31"/>
                      <a:pt x="35" y="32"/>
                    </a:cubicBezTo>
                    <a:cubicBezTo>
                      <a:pt x="35" y="33"/>
                      <a:pt x="38" y="34"/>
                      <a:pt x="39" y="35"/>
                    </a:cubicBezTo>
                    <a:lnTo>
                      <a:pt x="41" y="36"/>
                    </a:lnTo>
                    <a:cubicBezTo>
                      <a:pt x="42" y="37"/>
                      <a:pt x="42" y="38"/>
                      <a:pt x="42" y="39"/>
                    </a:cubicBezTo>
                    <a:lnTo>
                      <a:pt x="42" y="40"/>
                    </a:lnTo>
                    <a:cubicBezTo>
                      <a:pt x="43" y="40"/>
                      <a:pt x="43" y="41"/>
                      <a:pt x="43" y="41"/>
                    </a:cubicBezTo>
                    <a:lnTo>
                      <a:pt x="42" y="41"/>
                    </a:lnTo>
                    <a:cubicBezTo>
                      <a:pt x="41" y="41"/>
                      <a:pt x="41" y="42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2" y="45"/>
                      <a:pt x="42" y="45"/>
                      <a:pt x="43" y="45"/>
                    </a:cubicBezTo>
                    <a:cubicBezTo>
                      <a:pt x="43" y="45"/>
                      <a:pt x="43" y="46"/>
                      <a:pt x="44" y="46"/>
                    </a:cubicBezTo>
                    <a:lnTo>
                      <a:pt x="45" y="47"/>
                    </a:lnTo>
                    <a:lnTo>
                      <a:pt x="45" y="48"/>
                    </a:lnTo>
                    <a:lnTo>
                      <a:pt x="46" y="48"/>
                    </a:ln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9" y="49"/>
                      <a:pt x="49" y="50"/>
                      <a:pt x="48" y="50"/>
                    </a:cubicBezTo>
                    <a:cubicBezTo>
                      <a:pt x="48" y="51"/>
                      <a:pt x="47" y="51"/>
                      <a:pt x="47" y="51"/>
                    </a:cubicBezTo>
                    <a:lnTo>
                      <a:pt x="46" y="51"/>
                    </a:lnTo>
                    <a:lnTo>
                      <a:pt x="45" y="51"/>
                    </a:lnTo>
                    <a:cubicBezTo>
                      <a:pt x="45" y="51"/>
                      <a:pt x="45" y="50"/>
                      <a:pt x="44" y="50"/>
                    </a:cubicBezTo>
                    <a:lnTo>
                      <a:pt x="44" y="51"/>
                    </a:lnTo>
                    <a:cubicBezTo>
                      <a:pt x="43" y="51"/>
                      <a:pt x="43" y="51"/>
                      <a:pt x="43" y="51"/>
                    </a:cubicBezTo>
                    <a:lnTo>
                      <a:pt x="42" y="51"/>
                    </a:lnTo>
                    <a:lnTo>
                      <a:pt x="41" y="52"/>
                    </a:lnTo>
                    <a:lnTo>
                      <a:pt x="39" y="52"/>
                    </a:ln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40" y="53"/>
                      <a:pt x="39" y="54"/>
                    </a:cubicBezTo>
                    <a:lnTo>
                      <a:pt x="38" y="54"/>
                    </a:lnTo>
                    <a:lnTo>
                      <a:pt x="37" y="54"/>
                    </a:lnTo>
                    <a:cubicBezTo>
                      <a:pt x="35" y="54"/>
                      <a:pt x="34" y="53"/>
                      <a:pt x="34" y="53"/>
                    </a:cubicBezTo>
                    <a:cubicBezTo>
                      <a:pt x="32" y="53"/>
                      <a:pt x="33" y="52"/>
                      <a:pt x="33" y="52"/>
                    </a:cubicBezTo>
                    <a:lnTo>
                      <a:pt x="33" y="51"/>
                    </a:lnTo>
                    <a:cubicBezTo>
                      <a:pt x="32" y="50"/>
                      <a:pt x="32" y="49"/>
                      <a:pt x="33" y="49"/>
                    </a:cubicBezTo>
                    <a:cubicBezTo>
                      <a:pt x="34" y="49"/>
                      <a:pt x="34" y="49"/>
                      <a:pt x="34" y="49"/>
                    </a:cubicBezTo>
                    <a:lnTo>
                      <a:pt x="34" y="48"/>
                    </a:lnTo>
                    <a:lnTo>
                      <a:pt x="33" y="47"/>
                    </a:lnTo>
                    <a:lnTo>
                      <a:pt x="32" y="47"/>
                    </a:lnTo>
                    <a:cubicBezTo>
                      <a:pt x="30" y="46"/>
                      <a:pt x="29" y="45"/>
                      <a:pt x="27" y="44"/>
                    </a:cubicBezTo>
                    <a:cubicBezTo>
                      <a:pt x="26" y="43"/>
                      <a:pt x="27" y="42"/>
                      <a:pt x="28" y="41"/>
                    </a:cubicBezTo>
                    <a:cubicBezTo>
                      <a:pt x="28" y="41"/>
                      <a:pt x="28" y="40"/>
                      <a:pt x="29" y="40"/>
                    </a:cubicBezTo>
                    <a:cubicBezTo>
                      <a:pt x="29" y="39"/>
                      <a:pt x="28" y="38"/>
                      <a:pt x="28" y="37"/>
                    </a:cubicBezTo>
                    <a:lnTo>
                      <a:pt x="27" y="37"/>
                    </a:lnTo>
                    <a:lnTo>
                      <a:pt x="27" y="36"/>
                    </a:lnTo>
                    <a:cubicBezTo>
                      <a:pt x="26" y="36"/>
                      <a:pt x="26" y="36"/>
                      <a:pt x="26" y="36"/>
                    </a:cubicBezTo>
                    <a:lnTo>
                      <a:pt x="25" y="36"/>
                    </a:lnTo>
                    <a:cubicBezTo>
                      <a:pt x="24" y="36"/>
                      <a:pt x="24" y="37"/>
                      <a:pt x="24" y="37"/>
                    </a:cubicBezTo>
                    <a:cubicBezTo>
                      <a:pt x="23" y="38"/>
                      <a:pt x="23" y="38"/>
                      <a:pt x="22" y="38"/>
                    </a:cubicBezTo>
                    <a:cubicBezTo>
                      <a:pt x="21" y="38"/>
                      <a:pt x="20" y="38"/>
                      <a:pt x="20" y="39"/>
                    </a:cubicBezTo>
                    <a:lnTo>
                      <a:pt x="21" y="40"/>
                    </a:lnTo>
                    <a:lnTo>
                      <a:pt x="20" y="40"/>
                    </a:lnTo>
                    <a:cubicBezTo>
                      <a:pt x="21" y="40"/>
                      <a:pt x="21" y="40"/>
                      <a:pt x="21" y="40"/>
                    </a:cubicBezTo>
                    <a:lnTo>
                      <a:pt x="21" y="41"/>
                    </a:lnTo>
                    <a:cubicBezTo>
                      <a:pt x="21" y="42"/>
                      <a:pt x="21" y="42"/>
                      <a:pt x="21" y="43"/>
                    </a:cubicBezTo>
                    <a:cubicBezTo>
                      <a:pt x="20" y="44"/>
                      <a:pt x="20" y="46"/>
                      <a:pt x="20" y="4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9"/>
                      <a:pt x="20" y="50"/>
                      <a:pt x="21" y="51"/>
                    </a:cubicBezTo>
                    <a:cubicBezTo>
                      <a:pt x="21" y="52"/>
                      <a:pt x="22" y="53"/>
                      <a:pt x="21" y="54"/>
                    </a:cubicBezTo>
                    <a:lnTo>
                      <a:pt x="20" y="54"/>
                    </a:ln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9" y="56"/>
                      <a:pt x="19" y="57"/>
                    </a:cubicBezTo>
                    <a:cubicBezTo>
                      <a:pt x="19" y="57"/>
                      <a:pt x="19" y="58"/>
                      <a:pt x="20" y="59"/>
                    </a:cubicBezTo>
                    <a:lnTo>
                      <a:pt x="20" y="60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8" y="61"/>
                    </a:lnTo>
                    <a:cubicBezTo>
                      <a:pt x="17" y="60"/>
                      <a:pt x="17" y="60"/>
                      <a:pt x="16" y="60"/>
                    </a:cubicBezTo>
                    <a:lnTo>
                      <a:pt x="15" y="61"/>
                    </a:lnTo>
                    <a:cubicBezTo>
                      <a:pt x="14" y="61"/>
                      <a:pt x="14" y="61"/>
                      <a:pt x="13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8" name="Shape 3588"/>
              <p:cNvSpPr/>
              <p:nvPr/>
            </p:nvSpPr>
            <p:spPr>
              <a:xfrm>
                <a:off x="16278969" y="10664824"/>
                <a:ext cx="35174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11" h="2" extrusionOk="0">
                    <a:moveTo>
                      <a:pt x="5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lnTo>
                      <a:pt x="3" y="1"/>
                    </a:lnTo>
                    <a:lnTo>
                      <a:pt x="4" y="1"/>
                    </a:lnTo>
                    <a:cubicBezTo>
                      <a:pt x="5" y="1"/>
                      <a:pt x="5" y="1"/>
                      <a:pt x="6" y="1"/>
                    </a:cubicBezTo>
                    <a:lnTo>
                      <a:pt x="7" y="1"/>
                    </a:lnTo>
                    <a:lnTo>
                      <a:pt x="8" y="0"/>
                    </a:lnTo>
                    <a:cubicBezTo>
                      <a:pt x="9" y="0"/>
                      <a:pt x="9" y="0"/>
                      <a:pt x="9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9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9" name="Shape 3589"/>
              <p:cNvSpPr/>
              <p:nvPr/>
            </p:nvSpPr>
            <p:spPr>
              <a:xfrm>
                <a:off x="16359869" y="10654272"/>
                <a:ext cx="31657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0" h="4" extrusionOk="0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-1" y="2"/>
                      <a:pt x="0" y="1"/>
                    </a:cubicBezTo>
                    <a:cubicBezTo>
                      <a:pt x="0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lnTo>
                      <a:pt x="6" y="1"/>
                    </a:ln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9" y="1"/>
                    </a:cubicBezTo>
                    <a:lnTo>
                      <a:pt x="10" y="2"/>
                    </a:lnTo>
                    <a:lnTo>
                      <a:pt x="10" y="3"/>
                    </a:lnTo>
                    <a:cubicBezTo>
                      <a:pt x="10" y="3"/>
                      <a:pt x="7" y="4"/>
                      <a:pt x="5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0" name="Shape 3590"/>
              <p:cNvSpPr/>
              <p:nvPr/>
            </p:nvSpPr>
            <p:spPr>
              <a:xfrm>
                <a:off x="16363386" y="10626142"/>
                <a:ext cx="21104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7" h="4" extrusionOk="0">
                    <a:moveTo>
                      <a:pt x="3" y="4"/>
                    </a:moveTo>
                    <a:cubicBezTo>
                      <a:pt x="2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lnTo>
                      <a:pt x="1" y="2"/>
                    </a:lnTo>
                    <a:lnTo>
                      <a:pt x="0" y="2"/>
                    </a:ln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5" y="4"/>
                    </a:lnTo>
                    <a:cubicBezTo>
                      <a:pt x="5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1" name="Shape 3591"/>
              <p:cNvSpPr/>
              <p:nvPr/>
            </p:nvSpPr>
            <p:spPr>
              <a:xfrm>
                <a:off x="16380973" y="10696490"/>
                <a:ext cx="123110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36" h="9" extrusionOk="0">
                    <a:moveTo>
                      <a:pt x="35" y="9"/>
                    </a:moveTo>
                    <a:cubicBezTo>
                      <a:pt x="34" y="9"/>
                      <a:pt x="34" y="9"/>
                      <a:pt x="33" y="9"/>
                    </a:cubicBezTo>
                    <a:lnTo>
                      <a:pt x="32" y="9"/>
                    </a:lnTo>
                    <a:cubicBezTo>
                      <a:pt x="32" y="8"/>
                      <a:pt x="32" y="8"/>
                      <a:pt x="31" y="8"/>
                    </a:cubicBezTo>
                    <a:cubicBezTo>
                      <a:pt x="30" y="7"/>
                      <a:pt x="28" y="7"/>
                      <a:pt x="27" y="7"/>
                    </a:cubicBezTo>
                    <a:cubicBezTo>
                      <a:pt x="26" y="7"/>
                      <a:pt x="25" y="6"/>
                      <a:pt x="25" y="6"/>
                    </a:cubicBezTo>
                    <a:lnTo>
                      <a:pt x="24" y="6"/>
                    </a:lnTo>
                    <a:cubicBezTo>
                      <a:pt x="24" y="5"/>
                      <a:pt x="22" y="5"/>
                      <a:pt x="21" y="5"/>
                    </a:cubicBezTo>
                    <a:lnTo>
                      <a:pt x="20" y="5"/>
                    </a:ln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5"/>
                    </a:cubicBezTo>
                    <a:lnTo>
                      <a:pt x="15" y="5"/>
                    </a:ln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lnTo>
                      <a:pt x="12" y="5"/>
                    </a:lnTo>
                    <a:lnTo>
                      <a:pt x="11" y="5"/>
                    </a:lnTo>
                    <a:cubicBezTo>
                      <a:pt x="10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6" y="6"/>
                    </a:cubicBezTo>
                    <a:lnTo>
                      <a:pt x="6" y="5"/>
                    </a:lnTo>
                    <a:cubicBezTo>
                      <a:pt x="6" y="5"/>
                      <a:pt x="6" y="4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0" y="6"/>
                    </a:ln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lnTo>
                      <a:pt x="3" y="3"/>
                    </a:ln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6" y="1"/>
                      <a:pt x="7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0"/>
                      <a:pt x="14" y="0"/>
                    </a:cubicBezTo>
                    <a:lnTo>
                      <a:pt x="15" y="1"/>
                    </a:lnTo>
                    <a:cubicBezTo>
                      <a:pt x="16" y="1"/>
                      <a:pt x="16" y="1"/>
                      <a:pt x="16" y="1"/>
                    </a:cubicBezTo>
                    <a:lnTo>
                      <a:pt x="16" y="2"/>
                    </a:lnTo>
                    <a:cubicBezTo>
                      <a:pt x="17" y="2"/>
                      <a:pt x="17" y="2"/>
                      <a:pt x="17" y="2"/>
                    </a:cubicBezTo>
                    <a:lnTo>
                      <a:pt x="17" y="1"/>
                    </a:lnTo>
                    <a:cubicBezTo>
                      <a:pt x="18" y="1"/>
                      <a:pt x="19" y="1"/>
                      <a:pt x="20" y="1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2" y="1"/>
                      <a:pt x="23" y="1"/>
                      <a:pt x="24" y="2"/>
                    </a:cubicBezTo>
                    <a:lnTo>
                      <a:pt x="25" y="2"/>
                    </a:lnTo>
                    <a:cubicBezTo>
                      <a:pt x="26" y="2"/>
                      <a:pt x="27" y="2"/>
                      <a:pt x="28" y="3"/>
                    </a:cubicBezTo>
                    <a:cubicBezTo>
                      <a:pt x="28" y="3"/>
                      <a:pt x="29" y="3"/>
                      <a:pt x="30" y="3"/>
                    </a:cubicBezTo>
                    <a:cubicBezTo>
                      <a:pt x="31" y="3"/>
                      <a:pt x="31" y="3"/>
                      <a:pt x="32" y="3"/>
                    </a:cubicBezTo>
                    <a:lnTo>
                      <a:pt x="32" y="4"/>
                    </a:lnTo>
                    <a:cubicBezTo>
                      <a:pt x="32" y="5"/>
                      <a:pt x="32" y="5"/>
                      <a:pt x="33" y="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5" y="6"/>
                      <a:pt x="36" y="7"/>
                      <a:pt x="36" y="8"/>
                    </a:cubicBezTo>
                    <a:cubicBezTo>
                      <a:pt x="36" y="8"/>
                      <a:pt x="36" y="9"/>
                      <a:pt x="35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2" name="Shape 3592"/>
              <p:cNvSpPr/>
              <p:nvPr/>
            </p:nvSpPr>
            <p:spPr>
              <a:xfrm>
                <a:off x="16303591" y="10707033"/>
                <a:ext cx="49244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5" h="7" extrusionOk="0">
                    <a:moveTo>
                      <a:pt x="7" y="7"/>
                    </a:moveTo>
                    <a:lnTo>
                      <a:pt x="6" y="6"/>
                    </a:lnTo>
                    <a:lnTo>
                      <a:pt x="5" y="6"/>
                    </a:lnTo>
                    <a:cubicBezTo>
                      <a:pt x="5" y="5"/>
                      <a:pt x="5" y="5"/>
                      <a:pt x="5" y="5"/>
                    </a:cubicBezTo>
                    <a:lnTo>
                      <a:pt x="4" y="5"/>
                    </a:lnTo>
                    <a:lnTo>
                      <a:pt x="3" y="5"/>
                    </a:lnTo>
                    <a:cubicBezTo>
                      <a:pt x="2" y="4"/>
                      <a:pt x="2" y="4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lnTo>
                      <a:pt x="1" y="1"/>
                    </a:lnTo>
                    <a:cubicBezTo>
                      <a:pt x="0" y="1"/>
                      <a:pt x="0" y="0"/>
                      <a:pt x="1" y="0"/>
                    </a:cubicBez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7" y="0"/>
                    </a:ln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lnTo>
                      <a:pt x="13" y="2"/>
                    </a:lnTo>
                    <a:lnTo>
                      <a:pt x="14" y="2"/>
                    </a:lnTo>
                    <a:cubicBezTo>
                      <a:pt x="15" y="3"/>
                      <a:pt x="15" y="3"/>
                      <a:pt x="15" y="4"/>
                    </a:cubicBezTo>
                    <a:cubicBezTo>
                      <a:pt x="15" y="5"/>
                      <a:pt x="14" y="5"/>
                      <a:pt x="13" y="5"/>
                    </a:cubicBezTo>
                    <a:lnTo>
                      <a:pt x="12" y="5"/>
                    </a:lnTo>
                    <a:cubicBezTo>
                      <a:pt x="11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7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3" name="Shape 3593"/>
              <p:cNvSpPr/>
              <p:nvPr/>
            </p:nvSpPr>
            <p:spPr>
              <a:xfrm>
                <a:off x="16071441" y="10787933"/>
                <a:ext cx="7035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3" h="5" extrusionOk="0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lnTo>
                      <a:pt x="0" y="2"/>
                    </a:lnTo>
                    <a:lnTo>
                      <a:pt x="0" y="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lnTo>
                      <a:pt x="3" y="0"/>
                    </a:lnTo>
                    <a:cubicBezTo>
                      <a:pt x="4" y="0"/>
                      <a:pt x="3" y="3"/>
                      <a:pt x="3" y="3"/>
                    </a:cubicBezTo>
                    <a:lnTo>
                      <a:pt x="2" y="3"/>
                    </a:lnTo>
                    <a:cubicBezTo>
                      <a:pt x="2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4" name="Shape 3594"/>
              <p:cNvSpPr/>
              <p:nvPr/>
            </p:nvSpPr>
            <p:spPr>
              <a:xfrm>
                <a:off x="16148823" y="10749242"/>
                <a:ext cx="17587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6" h="7" extrusionOk="0">
                    <a:moveTo>
                      <a:pt x="4" y="7"/>
                    </a:moveTo>
                    <a:lnTo>
                      <a:pt x="3" y="7"/>
                    </a:lnTo>
                    <a:lnTo>
                      <a:pt x="2" y="7"/>
                    </a:lnTo>
                    <a:cubicBezTo>
                      <a:pt x="1" y="7"/>
                      <a:pt x="1" y="7"/>
                      <a:pt x="1" y="7"/>
                    </a:cubicBezTo>
                    <a:lnTo>
                      <a:pt x="0" y="7"/>
                    </a:lnTo>
                    <a:cubicBezTo>
                      <a:pt x="0" y="6"/>
                      <a:pt x="0" y="6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lnTo>
                      <a:pt x="2" y="3"/>
                    </a:lnTo>
                    <a:cubicBezTo>
                      <a:pt x="2" y="2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5" y="1"/>
                    </a:lnTo>
                    <a:cubicBezTo>
                      <a:pt x="5" y="1"/>
                      <a:pt x="5" y="0"/>
                      <a:pt x="6" y="0"/>
                    </a:cubicBezTo>
                    <a:lnTo>
                      <a:pt x="6" y="1"/>
                    </a:lnTo>
                    <a:cubicBezTo>
                      <a:pt x="7" y="1"/>
                      <a:pt x="6" y="1"/>
                      <a:pt x="6" y="1"/>
                    </a:cubicBezTo>
                    <a:lnTo>
                      <a:pt x="6" y="2"/>
                    </a:lnTo>
                    <a:lnTo>
                      <a:pt x="6" y="3"/>
                    </a:lnTo>
                    <a:cubicBezTo>
                      <a:pt x="6" y="4"/>
                      <a:pt x="6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5" name="Shape 3595"/>
              <p:cNvSpPr/>
              <p:nvPr/>
            </p:nvSpPr>
            <p:spPr>
              <a:xfrm>
                <a:off x="16166411" y="10745724"/>
                <a:ext cx="24622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8" h="11" extrusionOk="0">
                    <a:moveTo>
                      <a:pt x="2" y="11"/>
                    </a:moveTo>
                    <a:cubicBezTo>
                      <a:pt x="1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lnTo>
                      <a:pt x="1" y="9"/>
                    </a:lnTo>
                    <a:cubicBezTo>
                      <a:pt x="1" y="8"/>
                      <a:pt x="2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2" y="5"/>
                    </a:lnTo>
                    <a:lnTo>
                      <a:pt x="2" y="3"/>
                    </a:ln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8" y="2"/>
                      <a:pt x="8" y="3"/>
                      <a:pt x="7" y="3"/>
                    </a:cubicBezTo>
                    <a:lnTo>
                      <a:pt x="6" y="3"/>
                    </a:lnTo>
                    <a:cubicBezTo>
                      <a:pt x="5" y="3"/>
                      <a:pt x="5" y="3"/>
                      <a:pt x="5" y="3"/>
                    </a:cubicBezTo>
                    <a:lnTo>
                      <a:pt x="5" y="4"/>
                    </a:lnTo>
                    <a:cubicBezTo>
                      <a:pt x="5" y="5"/>
                      <a:pt x="5" y="5"/>
                      <a:pt x="5" y="5"/>
                    </a:cubicBezTo>
                    <a:lnTo>
                      <a:pt x="5" y="6"/>
                    </a:lnTo>
                    <a:lnTo>
                      <a:pt x="6" y="6"/>
                    </a:lnTo>
                    <a:cubicBezTo>
                      <a:pt x="7" y="7"/>
                      <a:pt x="6" y="8"/>
                      <a:pt x="5" y="9"/>
                    </a:cubicBezTo>
                    <a:cubicBezTo>
                      <a:pt x="4" y="9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6" name="Shape 3596"/>
              <p:cNvSpPr/>
              <p:nvPr/>
            </p:nvSpPr>
            <p:spPr>
              <a:xfrm>
                <a:off x="15821705" y="10854774"/>
                <a:ext cx="45726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4" h="7" extrusionOk="0">
                    <a:moveTo>
                      <a:pt x="7" y="7"/>
                    </a:move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2"/>
                    </a:lnTo>
                    <a:lnTo>
                      <a:pt x="0" y="1"/>
                    </a:ln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lnTo>
                      <a:pt x="4" y="0"/>
                    </a:lnTo>
                    <a:lnTo>
                      <a:pt x="5" y="0"/>
                    </a:lnTo>
                    <a:cubicBezTo>
                      <a:pt x="6" y="0"/>
                      <a:pt x="6" y="0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2" y="1"/>
                    </a:cubicBezTo>
                    <a:lnTo>
                      <a:pt x="13" y="1"/>
                    </a:lnTo>
                    <a:cubicBezTo>
                      <a:pt x="14" y="1"/>
                      <a:pt x="14" y="2"/>
                      <a:pt x="14" y="2"/>
                    </a:cubicBezTo>
                    <a:lnTo>
                      <a:pt x="13" y="2"/>
                    </a:ln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8" y="4"/>
                      <a:pt x="8" y="4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7"/>
                      <a:pt x="7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7" name="Shape 3597"/>
              <p:cNvSpPr/>
              <p:nvPr/>
            </p:nvSpPr>
            <p:spPr>
              <a:xfrm>
                <a:off x="15540302" y="10692963"/>
                <a:ext cx="31657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10" h="5" extrusionOk="0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cubicBezTo>
                      <a:pt x="8" y="0"/>
                      <a:pt x="9" y="0"/>
                      <a:pt x="10" y="2"/>
                    </a:cubicBez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6" y="4"/>
                      <a:pt x="6" y="4"/>
                    </a:cubicBezTo>
                    <a:lnTo>
                      <a:pt x="5" y="4"/>
                    </a:lnTo>
                    <a:cubicBezTo>
                      <a:pt x="4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8" name="Shape 3598"/>
              <p:cNvSpPr/>
              <p:nvPr/>
            </p:nvSpPr>
            <p:spPr>
              <a:xfrm>
                <a:off x="15336302" y="10583923"/>
                <a:ext cx="24622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8" h="4" extrusionOk="0">
                    <a:moveTo>
                      <a:pt x="5" y="4"/>
                    </a:moveTo>
                    <a:lnTo>
                      <a:pt x="4" y="4"/>
                    </a:lnTo>
                    <a:cubicBezTo>
                      <a:pt x="4" y="4"/>
                      <a:pt x="4" y="3"/>
                      <a:pt x="3" y="3"/>
                    </a:cubicBezTo>
                    <a:lnTo>
                      <a:pt x="2" y="3"/>
                    </a:ln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lnTo>
                      <a:pt x="5" y="0"/>
                    </a:lnTo>
                    <a:lnTo>
                      <a:pt x="5" y="1"/>
                    </a:ln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9" name="Shape 3599"/>
              <p:cNvSpPr/>
              <p:nvPr/>
            </p:nvSpPr>
            <p:spPr>
              <a:xfrm>
                <a:off x="15290573" y="10555794"/>
                <a:ext cx="14070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5" h="3" extrusionOk="0">
                    <a:moveTo>
                      <a:pt x="3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2" y="0"/>
                    </a:lnTo>
                    <a:cubicBezTo>
                      <a:pt x="2" y="0"/>
                      <a:pt x="3" y="0"/>
                      <a:pt x="3" y="1"/>
                    </a:cubicBez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cubicBezTo>
                      <a:pt x="4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0" name="Shape 3600"/>
              <p:cNvSpPr/>
              <p:nvPr/>
            </p:nvSpPr>
            <p:spPr>
              <a:xfrm>
                <a:off x="15445341" y="10661306"/>
                <a:ext cx="63313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19" h="14" extrusionOk="0">
                    <a:moveTo>
                      <a:pt x="16" y="14"/>
                    </a:moveTo>
                    <a:cubicBezTo>
                      <a:pt x="15" y="14"/>
                      <a:pt x="14" y="13"/>
                      <a:pt x="13" y="12"/>
                    </a:cubicBezTo>
                    <a:cubicBezTo>
                      <a:pt x="13" y="12"/>
                      <a:pt x="12" y="12"/>
                      <a:pt x="12" y="11"/>
                    </a:cubicBezTo>
                    <a:lnTo>
                      <a:pt x="11" y="11"/>
                    </a:lnTo>
                    <a:lnTo>
                      <a:pt x="10" y="11"/>
                    </a:lnTo>
                    <a:cubicBezTo>
                      <a:pt x="9" y="10"/>
                      <a:pt x="9" y="9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5"/>
                    </a:lnTo>
                    <a:cubicBezTo>
                      <a:pt x="4" y="5"/>
                      <a:pt x="4" y="5"/>
                      <a:pt x="4" y="5"/>
                    </a:cubicBezTo>
                    <a:lnTo>
                      <a:pt x="3" y="5"/>
                    </a:lnTo>
                    <a:cubicBezTo>
                      <a:pt x="3" y="5"/>
                      <a:pt x="2" y="5"/>
                      <a:pt x="1" y="5"/>
                    </a:cubicBezTo>
                    <a:lnTo>
                      <a:pt x="0" y="5"/>
                    </a:ln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lnTo>
                      <a:pt x="6" y="1"/>
                    </a:lnTo>
                    <a:lnTo>
                      <a:pt x="6" y="2"/>
                    </a:lnTo>
                    <a:cubicBezTo>
                      <a:pt x="6" y="3"/>
                      <a:pt x="6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6" y="0"/>
                      <a:pt x="7" y="0"/>
                    </a:cubicBez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cubicBezTo>
                      <a:pt x="12" y="1"/>
                      <a:pt x="12" y="1"/>
                      <a:pt x="12" y="2"/>
                    </a:cubicBezTo>
                    <a:lnTo>
                      <a:pt x="12" y="3"/>
                    </a:lnTo>
                    <a:cubicBezTo>
                      <a:pt x="12" y="3"/>
                      <a:pt x="13" y="4"/>
                      <a:pt x="13" y="5"/>
                    </a:cubicBezTo>
                    <a:lnTo>
                      <a:pt x="14" y="5"/>
                    </a:lnTo>
                    <a:cubicBezTo>
                      <a:pt x="14" y="6"/>
                      <a:pt x="14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6" y="8"/>
                      <a:pt x="16" y="8"/>
                    </a:cubicBezTo>
                    <a:lnTo>
                      <a:pt x="17" y="8"/>
                    </a:lnTo>
                    <a:cubicBezTo>
                      <a:pt x="18" y="8"/>
                      <a:pt x="19" y="9"/>
                      <a:pt x="19" y="9"/>
                    </a:cubicBezTo>
                    <a:cubicBezTo>
                      <a:pt x="18" y="10"/>
                      <a:pt x="17" y="11"/>
                      <a:pt x="17" y="12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4"/>
                      <a:pt x="17" y="14"/>
                      <a:pt x="16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1" name="Shape 3601"/>
              <p:cNvSpPr/>
              <p:nvPr/>
            </p:nvSpPr>
            <p:spPr>
              <a:xfrm>
                <a:off x="15170981" y="10643729"/>
                <a:ext cx="35174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11" h="8" extrusionOk="0">
                    <a:moveTo>
                      <a:pt x="9" y="8"/>
                    </a:moveTo>
                    <a:cubicBezTo>
                      <a:pt x="8" y="8"/>
                      <a:pt x="7" y="8"/>
                      <a:pt x="6" y="8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lnTo>
                      <a:pt x="1" y="3"/>
                    </a:lnTo>
                    <a:lnTo>
                      <a:pt x="0" y="2"/>
                    </a:lnTo>
                    <a:cubicBezTo>
                      <a:pt x="0" y="1"/>
                      <a:pt x="3" y="0"/>
                      <a:pt x="5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3"/>
                      <a:pt x="8" y="4"/>
                      <a:pt x="9" y="4"/>
                    </a:cubicBezTo>
                    <a:lnTo>
                      <a:pt x="9" y="5"/>
                    </a:lnTo>
                    <a:cubicBezTo>
                      <a:pt x="10" y="5"/>
                      <a:pt x="11" y="6"/>
                      <a:pt x="11" y="6"/>
                    </a:cubicBezTo>
                    <a:lnTo>
                      <a:pt x="11" y="7"/>
                    </a:ln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2" name="Shape 3602"/>
              <p:cNvSpPr/>
              <p:nvPr/>
            </p:nvSpPr>
            <p:spPr>
              <a:xfrm>
                <a:off x="15111186" y="10569863"/>
                <a:ext cx="31657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10" h="9" extrusionOk="0">
                    <a:moveTo>
                      <a:pt x="8" y="9"/>
                    </a:moveTo>
                    <a:cubicBezTo>
                      <a:pt x="7" y="9"/>
                      <a:pt x="7" y="9"/>
                      <a:pt x="6" y="8"/>
                    </a:cubicBezTo>
                    <a:cubicBezTo>
                      <a:pt x="5" y="8"/>
                      <a:pt x="5" y="7"/>
                      <a:pt x="4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2"/>
                      <a:pt x="-1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lnTo>
                      <a:pt x="4" y="0"/>
                    </a:lnTo>
                    <a:cubicBezTo>
                      <a:pt x="5" y="1"/>
                      <a:pt x="5" y="2"/>
                      <a:pt x="6" y="2"/>
                    </a:cubicBezTo>
                    <a:cubicBezTo>
                      <a:pt x="7" y="3"/>
                      <a:pt x="8" y="3"/>
                      <a:pt x="9" y="4"/>
                    </a:cubicBezTo>
                    <a:lnTo>
                      <a:pt x="9" y="5"/>
                    </a:lnTo>
                    <a:cubicBezTo>
                      <a:pt x="10" y="5"/>
                      <a:pt x="10" y="5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3" name="Shape 3603"/>
              <p:cNvSpPr/>
              <p:nvPr/>
            </p:nvSpPr>
            <p:spPr>
              <a:xfrm>
                <a:off x="15441823" y="10787933"/>
                <a:ext cx="379881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109" h="25" extrusionOk="0">
                    <a:moveTo>
                      <a:pt x="108" y="25"/>
                    </a:moveTo>
                    <a:lnTo>
                      <a:pt x="107" y="24"/>
                    </a:lnTo>
                    <a:cubicBezTo>
                      <a:pt x="107" y="24"/>
                      <a:pt x="106" y="24"/>
                      <a:pt x="106" y="23"/>
                    </a:cubicBez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cubicBezTo>
                      <a:pt x="102" y="23"/>
                      <a:pt x="102" y="23"/>
                      <a:pt x="101" y="23"/>
                    </a:cubicBezTo>
                    <a:cubicBezTo>
                      <a:pt x="99" y="23"/>
                      <a:pt x="99" y="22"/>
                      <a:pt x="98" y="21"/>
                    </a:cubicBezTo>
                    <a:cubicBezTo>
                      <a:pt x="97" y="21"/>
                      <a:pt x="96" y="21"/>
                      <a:pt x="94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1" y="21"/>
                      <a:pt x="90" y="21"/>
                      <a:pt x="89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6" y="22"/>
                      <a:pt x="85" y="22"/>
                    </a:cubicBezTo>
                    <a:cubicBezTo>
                      <a:pt x="84" y="21"/>
                      <a:pt x="83" y="21"/>
                      <a:pt x="82" y="21"/>
                    </a:cubicBezTo>
                    <a:lnTo>
                      <a:pt x="81" y="21"/>
                    </a:lnTo>
                    <a:lnTo>
                      <a:pt x="80" y="20"/>
                    </a:lnTo>
                    <a:cubicBezTo>
                      <a:pt x="79" y="20"/>
                      <a:pt x="78" y="20"/>
                      <a:pt x="77" y="20"/>
                    </a:cubicBezTo>
                    <a:lnTo>
                      <a:pt x="76" y="20"/>
                    </a:lnTo>
                    <a:lnTo>
                      <a:pt x="75" y="20"/>
                    </a:lnTo>
                    <a:lnTo>
                      <a:pt x="74" y="20"/>
                    </a:lnTo>
                    <a:lnTo>
                      <a:pt x="73" y="20"/>
                    </a:lnTo>
                    <a:cubicBezTo>
                      <a:pt x="72" y="20"/>
                      <a:pt x="72" y="20"/>
                      <a:pt x="72" y="20"/>
                    </a:cubicBezTo>
                    <a:lnTo>
                      <a:pt x="71" y="20"/>
                    </a:lnTo>
                    <a:lnTo>
                      <a:pt x="70" y="20"/>
                    </a:lnTo>
                    <a:cubicBezTo>
                      <a:pt x="69" y="20"/>
                      <a:pt x="68" y="20"/>
                      <a:pt x="67" y="20"/>
                    </a:cubicBezTo>
                    <a:lnTo>
                      <a:pt x="67" y="19"/>
                    </a:lnTo>
                    <a:cubicBezTo>
                      <a:pt x="66" y="19"/>
                      <a:pt x="65" y="19"/>
                      <a:pt x="65" y="19"/>
                    </a:cubicBezTo>
                    <a:cubicBezTo>
                      <a:pt x="64" y="19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lnTo>
                      <a:pt x="59" y="17"/>
                    </a:lnTo>
                    <a:cubicBezTo>
                      <a:pt x="58" y="17"/>
                      <a:pt x="57" y="16"/>
                      <a:pt x="55" y="16"/>
                    </a:cubicBez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5"/>
                    </a:cubicBezTo>
                    <a:cubicBezTo>
                      <a:pt x="48" y="15"/>
                      <a:pt x="48" y="15"/>
                      <a:pt x="47" y="15"/>
                    </a:cubicBezTo>
                    <a:cubicBezTo>
                      <a:pt x="47" y="15"/>
                      <a:pt x="46" y="15"/>
                      <a:pt x="46" y="16"/>
                    </a:cubicBezTo>
                    <a:cubicBezTo>
                      <a:pt x="45" y="16"/>
                      <a:pt x="45" y="16"/>
                      <a:pt x="44" y="16"/>
                    </a:cubicBezTo>
                    <a:lnTo>
                      <a:pt x="43" y="16"/>
                    </a:lnTo>
                    <a:cubicBezTo>
                      <a:pt x="43" y="15"/>
                      <a:pt x="43" y="15"/>
                      <a:pt x="42" y="15"/>
                    </a:cubicBezTo>
                    <a:cubicBezTo>
                      <a:pt x="40" y="15"/>
                      <a:pt x="39" y="15"/>
                      <a:pt x="38" y="16"/>
                    </a:cubicBezTo>
                    <a:lnTo>
                      <a:pt x="37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4" y="16"/>
                    </a:lnTo>
                    <a:cubicBezTo>
                      <a:pt x="33" y="16"/>
                      <a:pt x="32" y="16"/>
                      <a:pt x="31" y="16"/>
                    </a:cubicBezTo>
                    <a:cubicBezTo>
                      <a:pt x="30" y="16"/>
                      <a:pt x="29" y="15"/>
                      <a:pt x="28" y="15"/>
                    </a:cubicBezTo>
                    <a:lnTo>
                      <a:pt x="27" y="15"/>
                    </a:lnTo>
                    <a:lnTo>
                      <a:pt x="26" y="14"/>
                    </a:lnTo>
                    <a:cubicBezTo>
                      <a:pt x="25" y="14"/>
                      <a:pt x="25" y="14"/>
                      <a:pt x="24" y="14"/>
                    </a:cubicBezTo>
                    <a:cubicBezTo>
                      <a:pt x="23" y="13"/>
                      <a:pt x="23" y="13"/>
                      <a:pt x="22" y="13"/>
                    </a:cubicBezTo>
                    <a:lnTo>
                      <a:pt x="21" y="13"/>
                    </a:lnTo>
                    <a:cubicBezTo>
                      <a:pt x="20" y="13"/>
                      <a:pt x="20" y="12"/>
                      <a:pt x="19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6" y="13"/>
                      <a:pt x="16" y="13"/>
                      <a:pt x="15" y="13"/>
                    </a:cubicBezTo>
                    <a:lnTo>
                      <a:pt x="14" y="13"/>
                    </a:ln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3" y="12"/>
                      <a:pt x="13" y="12"/>
                    </a:cubicBezTo>
                    <a:lnTo>
                      <a:pt x="13" y="11"/>
                    </a:lnTo>
                    <a:cubicBezTo>
                      <a:pt x="12" y="11"/>
                      <a:pt x="12" y="11"/>
                      <a:pt x="12" y="11"/>
                    </a:cubicBezTo>
                    <a:lnTo>
                      <a:pt x="12" y="10"/>
                    </a:lnTo>
                    <a:cubicBezTo>
                      <a:pt x="13" y="10"/>
                      <a:pt x="13" y="10"/>
                      <a:pt x="14" y="10"/>
                    </a:cubicBezTo>
                    <a:lnTo>
                      <a:pt x="15" y="10"/>
                    </a:lnTo>
                    <a:cubicBezTo>
                      <a:pt x="15" y="9"/>
                      <a:pt x="14" y="9"/>
                      <a:pt x="14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0" y="8"/>
                    </a:lnTo>
                    <a:cubicBezTo>
                      <a:pt x="9" y="8"/>
                      <a:pt x="8" y="7"/>
                      <a:pt x="7" y="7"/>
                    </a:cubicBezTo>
                    <a:cubicBezTo>
                      <a:pt x="6" y="7"/>
                      <a:pt x="6" y="7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lnTo>
                      <a:pt x="1" y="6"/>
                    </a:lnTo>
                    <a:lnTo>
                      <a:pt x="2" y="6"/>
                    </a:lnTo>
                    <a:cubicBezTo>
                      <a:pt x="2" y="6"/>
                      <a:pt x="3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3"/>
                    </a:cubicBez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5" y="1"/>
                      <a:pt x="15" y="1"/>
                      <a:pt x="16" y="1"/>
                    </a:cubicBezTo>
                    <a:lnTo>
                      <a:pt x="17" y="1"/>
                    </a:lnTo>
                    <a:cubicBezTo>
                      <a:pt x="18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1" y="0"/>
                    </a:cubicBezTo>
                    <a:lnTo>
                      <a:pt x="22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4" y="0"/>
                    </a:lnTo>
                    <a:lnTo>
                      <a:pt x="25" y="0"/>
                    </a:lnTo>
                    <a:cubicBezTo>
                      <a:pt x="27" y="1"/>
                      <a:pt x="27" y="1"/>
                      <a:pt x="27" y="2"/>
                    </a:cubicBezTo>
                    <a:cubicBezTo>
                      <a:pt x="28" y="2"/>
                      <a:pt x="28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lnTo>
                      <a:pt x="31" y="3"/>
                    </a:lnTo>
                    <a:cubicBezTo>
                      <a:pt x="32" y="3"/>
                      <a:pt x="32" y="3"/>
                      <a:pt x="32" y="3"/>
                    </a:cubicBezTo>
                    <a:lnTo>
                      <a:pt x="33" y="3"/>
                    </a:lnTo>
                    <a:lnTo>
                      <a:pt x="34" y="3"/>
                    </a:ln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6" y="3"/>
                      <a:pt x="37" y="3"/>
                    </a:cubicBezTo>
                    <a:lnTo>
                      <a:pt x="38" y="3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0" y="5"/>
                    </a:lnTo>
                    <a:cubicBezTo>
                      <a:pt x="40" y="6"/>
                      <a:pt x="40" y="6"/>
                      <a:pt x="41" y="7"/>
                    </a:cubicBezTo>
                    <a:lnTo>
                      <a:pt x="42" y="7"/>
                    </a:lnTo>
                    <a:lnTo>
                      <a:pt x="43" y="7"/>
                    </a:lnTo>
                    <a:lnTo>
                      <a:pt x="44" y="7"/>
                    </a:lnTo>
                    <a:cubicBezTo>
                      <a:pt x="45" y="7"/>
                      <a:pt x="45" y="7"/>
                      <a:pt x="46" y="7"/>
                    </a:cubicBezTo>
                    <a:cubicBezTo>
                      <a:pt x="47" y="7"/>
                      <a:pt x="48" y="7"/>
                      <a:pt x="48" y="7"/>
                    </a:cubicBezTo>
                    <a:lnTo>
                      <a:pt x="49" y="7"/>
                    </a:lnTo>
                    <a:cubicBezTo>
                      <a:pt x="50" y="7"/>
                      <a:pt x="50" y="7"/>
                      <a:pt x="51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4" y="9"/>
                    </a:cubicBezTo>
                    <a:lnTo>
                      <a:pt x="55" y="9"/>
                    </a:lnTo>
                    <a:cubicBezTo>
                      <a:pt x="55" y="9"/>
                      <a:pt x="55" y="8"/>
                      <a:pt x="56" y="8"/>
                    </a:cubicBezTo>
                    <a:cubicBezTo>
                      <a:pt x="57" y="8"/>
                      <a:pt x="58" y="7"/>
                      <a:pt x="59" y="7"/>
                    </a:cubicBezTo>
                    <a:cubicBezTo>
                      <a:pt x="60" y="7"/>
                      <a:pt x="60" y="7"/>
                      <a:pt x="61" y="8"/>
                    </a:cubicBezTo>
                    <a:lnTo>
                      <a:pt x="62" y="8"/>
                    </a:lnTo>
                    <a:cubicBezTo>
                      <a:pt x="62" y="8"/>
                      <a:pt x="63" y="8"/>
                      <a:pt x="63" y="7"/>
                    </a:cubicBezTo>
                    <a:cubicBezTo>
                      <a:pt x="64" y="7"/>
                      <a:pt x="64" y="7"/>
                      <a:pt x="64" y="7"/>
                    </a:cubicBezTo>
                    <a:lnTo>
                      <a:pt x="65" y="6"/>
                    </a:lnTo>
                    <a:cubicBezTo>
                      <a:pt x="66" y="6"/>
                      <a:pt x="66" y="6"/>
                      <a:pt x="66" y="6"/>
                    </a:cubicBezTo>
                    <a:cubicBezTo>
                      <a:pt x="66" y="6"/>
                      <a:pt x="66" y="5"/>
                      <a:pt x="67" y="5"/>
                    </a:cubicBezTo>
                    <a:lnTo>
                      <a:pt x="68" y="5"/>
                    </a:lnTo>
                    <a:cubicBezTo>
                      <a:pt x="69" y="5"/>
                      <a:pt x="69" y="5"/>
                      <a:pt x="69" y="5"/>
                    </a:cubicBezTo>
                    <a:cubicBezTo>
                      <a:pt x="70" y="6"/>
                      <a:pt x="71" y="6"/>
                      <a:pt x="72" y="6"/>
                    </a:cubicBez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cubicBezTo>
                      <a:pt x="75" y="7"/>
                      <a:pt x="75" y="6"/>
                      <a:pt x="75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7" y="6"/>
                      <a:pt x="77" y="6"/>
                      <a:pt x="78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80" y="7"/>
                      <a:pt x="80" y="8"/>
                      <a:pt x="81" y="8"/>
                    </a:cubicBezTo>
                    <a:cubicBezTo>
                      <a:pt x="81" y="8"/>
                      <a:pt x="82" y="8"/>
                      <a:pt x="83" y="8"/>
                    </a:cubicBezTo>
                    <a:lnTo>
                      <a:pt x="84" y="8"/>
                    </a:lnTo>
                    <a:cubicBezTo>
                      <a:pt x="85" y="8"/>
                      <a:pt x="86" y="8"/>
                      <a:pt x="87" y="8"/>
                    </a:cubicBezTo>
                    <a:cubicBezTo>
                      <a:pt x="88" y="9"/>
                      <a:pt x="88" y="9"/>
                      <a:pt x="88" y="10"/>
                    </a:cubicBezTo>
                    <a:cubicBezTo>
                      <a:pt x="88" y="11"/>
                      <a:pt x="88" y="11"/>
                      <a:pt x="89" y="11"/>
                    </a:cubicBezTo>
                    <a:cubicBezTo>
                      <a:pt x="90" y="12"/>
                      <a:pt x="90" y="12"/>
                      <a:pt x="91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2" y="15"/>
                      <a:pt x="92" y="15"/>
                      <a:pt x="93" y="15"/>
                    </a:cubicBezTo>
                    <a:lnTo>
                      <a:pt x="94" y="15"/>
                    </a:lnTo>
                    <a:cubicBezTo>
                      <a:pt x="95" y="15"/>
                      <a:pt x="96" y="16"/>
                      <a:pt x="96" y="16"/>
                    </a:cubicBezTo>
                    <a:lnTo>
                      <a:pt x="97" y="15"/>
                    </a:lnTo>
                    <a:cubicBezTo>
                      <a:pt x="98" y="15"/>
                      <a:pt x="98" y="15"/>
                      <a:pt x="99" y="15"/>
                    </a:cubicBezTo>
                    <a:lnTo>
                      <a:pt x="100" y="15"/>
                    </a:lnTo>
                    <a:cubicBezTo>
                      <a:pt x="101" y="15"/>
                      <a:pt x="101" y="15"/>
                      <a:pt x="101" y="15"/>
                    </a:cubicBezTo>
                    <a:cubicBezTo>
                      <a:pt x="102" y="15"/>
                      <a:pt x="103" y="15"/>
                      <a:pt x="103" y="15"/>
                    </a:cubicBezTo>
                    <a:cubicBezTo>
                      <a:pt x="104" y="15"/>
                      <a:pt x="104" y="16"/>
                      <a:pt x="105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7" y="16"/>
                      <a:pt x="108" y="17"/>
                      <a:pt x="108" y="18"/>
                    </a:cubicBezTo>
                    <a:cubicBezTo>
                      <a:pt x="107" y="18"/>
                      <a:pt x="107" y="18"/>
                      <a:pt x="107" y="19"/>
                    </a:cubicBezTo>
                    <a:lnTo>
                      <a:pt x="107" y="20"/>
                    </a:lnTo>
                    <a:lnTo>
                      <a:pt x="107" y="21"/>
                    </a:lnTo>
                    <a:cubicBezTo>
                      <a:pt x="108" y="21"/>
                      <a:pt x="108" y="21"/>
                      <a:pt x="108" y="21"/>
                    </a:cubicBezTo>
                    <a:lnTo>
                      <a:pt x="108" y="22"/>
                    </a:lnTo>
                    <a:cubicBezTo>
                      <a:pt x="108" y="23"/>
                      <a:pt x="108" y="23"/>
                      <a:pt x="109" y="23"/>
                    </a:cubicBezTo>
                    <a:lnTo>
                      <a:pt x="109" y="24"/>
                    </a:lnTo>
                    <a:cubicBezTo>
                      <a:pt x="109" y="24"/>
                      <a:pt x="110" y="24"/>
                      <a:pt x="109" y="24"/>
                    </a:cubicBezTo>
                    <a:cubicBezTo>
                      <a:pt x="109" y="24"/>
                      <a:pt x="109" y="25"/>
                      <a:pt x="108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4" name="Shape 3604"/>
              <p:cNvSpPr/>
              <p:nvPr/>
            </p:nvSpPr>
            <p:spPr>
              <a:xfrm>
                <a:off x="15754873" y="10816073"/>
                <a:ext cx="52761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6" h="3" extrusionOk="0">
                    <a:moveTo>
                      <a:pt x="5" y="3"/>
                    </a:moveTo>
                    <a:cubicBezTo>
                      <a:pt x="5" y="3"/>
                      <a:pt x="4" y="3"/>
                      <a:pt x="3" y="3"/>
                    </a:cubicBezTo>
                    <a:lnTo>
                      <a:pt x="2" y="3"/>
                    </a:lnTo>
                    <a:cubicBezTo>
                      <a:pt x="1" y="3"/>
                      <a:pt x="0" y="3"/>
                      <a:pt x="0" y="2"/>
                    </a:cubicBezTo>
                    <a:lnTo>
                      <a:pt x="0" y="1"/>
                    </a:lnTo>
                    <a:cubicBezTo>
                      <a:pt x="1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lnTo>
                      <a:pt x="8" y="0"/>
                    </a:lnTo>
                    <a:cubicBezTo>
                      <a:pt x="10" y="0"/>
                      <a:pt x="12" y="0"/>
                      <a:pt x="13" y="0"/>
                    </a:cubicBezTo>
                    <a:lnTo>
                      <a:pt x="14" y="0"/>
                    </a:lnTo>
                    <a:lnTo>
                      <a:pt x="15" y="1"/>
                    </a:lnTo>
                    <a:cubicBezTo>
                      <a:pt x="16" y="1"/>
                      <a:pt x="16" y="1"/>
                      <a:pt x="16" y="1"/>
                    </a:cubicBezTo>
                    <a:lnTo>
                      <a:pt x="16" y="2"/>
                    </a:ln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10" y="3"/>
                      <a:pt x="9" y="3"/>
                      <a:pt x="8" y="3"/>
                    </a:cubicBezTo>
                    <a:lnTo>
                      <a:pt x="7" y="3"/>
                    </a:lnTo>
                    <a:cubicBezTo>
                      <a:pt x="7" y="3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5" name="Shape 3605"/>
              <p:cNvSpPr/>
              <p:nvPr/>
            </p:nvSpPr>
            <p:spPr>
              <a:xfrm>
                <a:off x="15874466" y="10861799"/>
                <a:ext cx="35174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11" h="5" extrusionOk="0">
                    <a:moveTo>
                      <a:pt x="7" y="5"/>
                    </a:moveTo>
                    <a:cubicBezTo>
                      <a:pt x="7" y="5"/>
                      <a:pt x="6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lnTo>
                      <a:pt x="3" y="2"/>
                    </a:ln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lnTo>
                      <a:pt x="9" y="0"/>
                    </a:lnTo>
                    <a:lnTo>
                      <a:pt x="10" y="0"/>
                    </a:lnTo>
                    <a:cubicBezTo>
                      <a:pt x="11" y="0"/>
                      <a:pt x="11" y="0"/>
                      <a:pt x="11" y="1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6" name="Shape 3606"/>
              <p:cNvSpPr/>
              <p:nvPr/>
            </p:nvSpPr>
            <p:spPr>
              <a:xfrm>
                <a:off x="15913147" y="10858292"/>
                <a:ext cx="98488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29" h="7" extrusionOk="0">
                    <a:moveTo>
                      <a:pt x="3" y="7"/>
                    </a:move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lnTo>
                      <a:pt x="1" y="5"/>
                    </a:lnTo>
                    <a:cubicBezTo>
                      <a:pt x="1" y="4"/>
                      <a:pt x="1" y="4"/>
                      <a:pt x="2" y="3"/>
                    </a:cubicBezTo>
                    <a:cubicBezTo>
                      <a:pt x="3" y="3"/>
                      <a:pt x="5" y="3"/>
                      <a:pt x="6" y="3"/>
                    </a:cubicBez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4" y="4"/>
                    </a:cubicBezTo>
                    <a:lnTo>
                      <a:pt x="15" y="4"/>
                    </a:lnTo>
                    <a:cubicBezTo>
                      <a:pt x="16" y="4"/>
                      <a:pt x="17" y="4"/>
                      <a:pt x="17" y="4"/>
                    </a:cubicBez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cubicBezTo>
                      <a:pt x="15" y="2"/>
                      <a:pt x="15" y="2"/>
                      <a:pt x="15" y="2"/>
                    </a:cubicBez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cubicBezTo>
                      <a:pt x="13" y="0"/>
                      <a:pt x="15" y="0"/>
                      <a:pt x="16" y="0"/>
                    </a:cubicBezTo>
                    <a:lnTo>
                      <a:pt x="17" y="0"/>
                    </a:lnTo>
                    <a:lnTo>
                      <a:pt x="18" y="1"/>
                    </a:lnTo>
                    <a:cubicBezTo>
                      <a:pt x="19" y="1"/>
                      <a:pt x="19" y="1"/>
                      <a:pt x="20" y="1"/>
                    </a:cubicBezTo>
                    <a:lnTo>
                      <a:pt x="21" y="1"/>
                    </a:lnTo>
                    <a:cubicBezTo>
                      <a:pt x="22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5" y="2"/>
                    </a:cubicBezTo>
                    <a:cubicBezTo>
                      <a:pt x="25" y="2"/>
                      <a:pt x="25" y="3"/>
                      <a:pt x="26" y="3"/>
                    </a:cubicBez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cubicBezTo>
                      <a:pt x="29" y="4"/>
                      <a:pt x="29" y="4"/>
                      <a:pt x="29" y="4"/>
                    </a:cubicBezTo>
                    <a:cubicBezTo>
                      <a:pt x="29" y="5"/>
                      <a:pt x="28" y="5"/>
                      <a:pt x="28" y="5"/>
                    </a:cubicBezTo>
                    <a:lnTo>
                      <a:pt x="27" y="5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7" y="6"/>
                      <a:pt x="17" y="6"/>
                    </a:cubicBezTo>
                    <a:lnTo>
                      <a:pt x="16" y="5"/>
                    </a:lnTo>
                    <a:lnTo>
                      <a:pt x="15" y="5"/>
                    </a:lnTo>
                    <a:cubicBezTo>
                      <a:pt x="15" y="5"/>
                      <a:pt x="15" y="6"/>
                      <a:pt x="14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5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7" name="Shape 3607"/>
              <p:cNvSpPr/>
              <p:nvPr/>
            </p:nvSpPr>
            <p:spPr>
              <a:xfrm>
                <a:off x="16001092" y="10889939"/>
                <a:ext cx="73866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22" h="8" extrusionOk="0">
                    <a:moveTo>
                      <a:pt x="17" y="8"/>
                    </a:moveTo>
                    <a:cubicBezTo>
                      <a:pt x="16" y="8"/>
                      <a:pt x="16" y="8"/>
                      <a:pt x="16" y="8"/>
                    </a:cubicBezTo>
                    <a:lnTo>
                      <a:pt x="15" y="8"/>
                    </a:lnTo>
                    <a:cubicBezTo>
                      <a:pt x="15" y="7"/>
                      <a:pt x="14" y="7"/>
                      <a:pt x="13" y="7"/>
                    </a:cubicBezTo>
                    <a:cubicBezTo>
                      <a:pt x="13" y="7"/>
                      <a:pt x="12" y="7"/>
                      <a:pt x="12" y="6"/>
                    </a:cubicBezTo>
                    <a:lnTo>
                      <a:pt x="13" y="6"/>
                    </a:ln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0" y="5"/>
                      <a:pt x="10" y="5"/>
                      <a:pt x="9" y="5"/>
                    </a:cubicBezTo>
                    <a:lnTo>
                      <a:pt x="9" y="4"/>
                    </a:lnTo>
                    <a:cubicBezTo>
                      <a:pt x="8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cubicBezTo>
                      <a:pt x="13" y="0"/>
                      <a:pt x="13" y="1"/>
                      <a:pt x="13" y="1"/>
                    </a:cubicBezTo>
                    <a:lnTo>
                      <a:pt x="13" y="2"/>
                    </a:lnTo>
                    <a:cubicBezTo>
                      <a:pt x="14" y="2"/>
                      <a:pt x="14" y="2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20" y="4"/>
                    </a:lnTo>
                    <a:cubicBezTo>
                      <a:pt x="21" y="5"/>
                      <a:pt x="21" y="5"/>
                      <a:pt x="22" y="5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0" y="7"/>
                      <a:pt x="18" y="8"/>
                      <a:pt x="17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8" name="Shape 3608"/>
              <p:cNvSpPr/>
              <p:nvPr/>
            </p:nvSpPr>
            <p:spPr>
              <a:xfrm>
                <a:off x="16215655" y="10858292"/>
                <a:ext cx="1055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4" h="3" extrusionOk="0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lnTo>
                      <a:pt x="0" y="1"/>
                    </a:lnTo>
                    <a:cubicBezTo>
                      <a:pt x="0" y="1"/>
                      <a:pt x="1" y="0"/>
                      <a:pt x="2" y="0"/>
                    </a:cubicBez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9" name="Shape 3609"/>
              <p:cNvSpPr/>
              <p:nvPr/>
            </p:nvSpPr>
            <p:spPr>
              <a:xfrm>
                <a:off x="16247313" y="1087938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0" name="Shape 3610"/>
              <p:cNvSpPr/>
              <p:nvPr/>
            </p:nvSpPr>
            <p:spPr>
              <a:xfrm>
                <a:off x="16191033" y="10879386"/>
                <a:ext cx="63313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19" h="11" extrusionOk="0">
                    <a:moveTo>
                      <a:pt x="19" y="2"/>
                    </a:moveTo>
                    <a:lnTo>
                      <a:pt x="19" y="3"/>
                    </a:lnTo>
                    <a:lnTo>
                      <a:pt x="18" y="3"/>
                    </a:lnTo>
                    <a:cubicBezTo>
                      <a:pt x="17" y="4"/>
                      <a:pt x="17" y="4"/>
                      <a:pt x="18" y="5"/>
                    </a:cubicBezTo>
                    <a:lnTo>
                      <a:pt x="18" y="6"/>
                    </a:lnTo>
                    <a:lnTo>
                      <a:pt x="17" y="6"/>
                    </a:lnTo>
                    <a:cubicBezTo>
                      <a:pt x="16" y="7"/>
                      <a:pt x="15" y="7"/>
                      <a:pt x="14" y="8"/>
                    </a:cubicBezTo>
                    <a:cubicBezTo>
                      <a:pt x="13" y="8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10" y="10"/>
                      <a:pt x="8" y="10"/>
                      <a:pt x="7" y="11"/>
                    </a:cubicBezTo>
                    <a:cubicBezTo>
                      <a:pt x="6" y="11"/>
                      <a:pt x="5" y="10"/>
                      <a:pt x="5" y="10"/>
                    </a:cubicBezTo>
                    <a:lnTo>
                      <a:pt x="4" y="10"/>
                    </a:lnTo>
                    <a:lnTo>
                      <a:pt x="3" y="10"/>
                    </a:lnTo>
                    <a:cubicBezTo>
                      <a:pt x="3" y="9"/>
                      <a:pt x="3" y="9"/>
                      <a:pt x="3" y="9"/>
                    </a:cubicBezTo>
                    <a:lnTo>
                      <a:pt x="2" y="9"/>
                    </a:ln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lnTo>
                      <a:pt x="12" y="2"/>
                    </a:lnTo>
                    <a:lnTo>
                      <a:pt x="11" y="2"/>
                    </a:ln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5" y="1"/>
                      <a:pt x="15" y="1"/>
                      <a:pt x="16" y="1"/>
                    </a:cubicBezTo>
                    <a:lnTo>
                      <a:pt x="16" y="0"/>
                    </a:lnTo>
                    <a:lnTo>
                      <a:pt x="16" y="1"/>
                    </a:lnTo>
                    <a:cubicBezTo>
                      <a:pt x="17" y="1"/>
                      <a:pt x="17" y="1"/>
                      <a:pt x="18" y="1"/>
                    </a:cubicBezTo>
                    <a:cubicBezTo>
                      <a:pt x="19" y="1"/>
                      <a:pt x="19" y="2"/>
                      <a:pt x="19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1" name="Shape 3611"/>
              <p:cNvSpPr/>
              <p:nvPr/>
            </p:nvSpPr>
            <p:spPr>
              <a:xfrm>
                <a:off x="16634227" y="10794968"/>
                <a:ext cx="14070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5" h="4" extrusionOk="0">
                    <a:moveTo>
                      <a:pt x="4" y="4"/>
                    </a:move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5" y="2"/>
                      <a:pt x="5" y="3"/>
                    </a:cubicBezTo>
                    <a:cubicBezTo>
                      <a:pt x="6" y="3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2" name="Shape 3612"/>
              <p:cNvSpPr/>
              <p:nvPr/>
            </p:nvSpPr>
            <p:spPr>
              <a:xfrm>
                <a:off x="16627194" y="10802003"/>
                <a:ext cx="14070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5" h="6" extrusionOk="0">
                    <a:moveTo>
                      <a:pt x="3" y="6"/>
                    </a:moveTo>
                    <a:lnTo>
                      <a:pt x="2" y="6"/>
                    </a:ln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lnTo>
                      <a:pt x="1" y="2"/>
                    </a:ln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5" y="1"/>
                      <a:pt x="5" y="3"/>
                      <a:pt x="5" y="4"/>
                    </a:cubicBezTo>
                    <a:cubicBezTo>
                      <a:pt x="5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3" name="Shape 3613"/>
              <p:cNvSpPr/>
              <p:nvPr/>
            </p:nvSpPr>
            <p:spPr>
              <a:xfrm>
                <a:off x="16641263" y="10780908"/>
                <a:ext cx="14070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5" h="4" extrusionOk="0">
                    <a:moveTo>
                      <a:pt x="1" y="4"/>
                    </a:moveTo>
                    <a:lnTo>
                      <a:pt x="0" y="4"/>
                    </a:ln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1" y="2"/>
                    </a:cubicBezTo>
                    <a:lnTo>
                      <a:pt x="0" y="2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5" y="1"/>
                      <a:pt x="5" y="1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lnTo>
                      <a:pt x="2" y="2"/>
                    </a:lnTo>
                    <a:cubicBezTo>
                      <a:pt x="2" y="3"/>
                      <a:pt x="2" y="3"/>
                      <a:pt x="2" y="3"/>
                    </a:cubicBezTo>
                    <a:lnTo>
                      <a:pt x="2" y="4"/>
                    </a:ln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4" name="Shape 3614"/>
              <p:cNvSpPr/>
              <p:nvPr/>
            </p:nvSpPr>
            <p:spPr>
              <a:xfrm>
                <a:off x="16701058" y="10664824"/>
                <a:ext cx="49244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15" h="2" extrusionOk="0">
                    <a:moveTo>
                      <a:pt x="7" y="2"/>
                    </a:moveTo>
                    <a:cubicBezTo>
                      <a:pt x="7" y="2"/>
                      <a:pt x="6" y="2"/>
                      <a:pt x="5" y="2"/>
                    </a:cubicBezTo>
                    <a:lnTo>
                      <a:pt x="4" y="2"/>
                    </a:lnTo>
                    <a:cubicBezTo>
                      <a:pt x="3" y="2"/>
                      <a:pt x="3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-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3" y="0"/>
                    </a:lnTo>
                    <a:cubicBezTo>
                      <a:pt x="3" y="0"/>
                      <a:pt x="4" y="0"/>
                      <a:pt x="5" y="0"/>
                    </a:cubicBezTo>
                    <a:lnTo>
                      <a:pt x="6" y="0"/>
                    </a:lnTo>
                    <a:cubicBezTo>
                      <a:pt x="7" y="0"/>
                      <a:pt x="8" y="0"/>
                      <a:pt x="9" y="0"/>
                    </a:cubicBez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cubicBezTo>
                      <a:pt x="14" y="0"/>
                      <a:pt x="15" y="0"/>
                      <a:pt x="15" y="1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5" name="Shape 3615"/>
              <p:cNvSpPr/>
              <p:nvPr/>
            </p:nvSpPr>
            <p:spPr>
              <a:xfrm>
                <a:off x="16708094" y="10633167"/>
                <a:ext cx="28139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9" h="5" extrusionOk="0">
                    <a:moveTo>
                      <a:pt x="3" y="5"/>
                    </a:moveTo>
                    <a:cubicBezTo>
                      <a:pt x="2" y="5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4" y="0"/>
                    </a:lnTo>
                    <a:lnTo>
                      <a:pt x="2" y="1"/>
                    </a:lnTo>
                    <a:cubicBezTo>
                      <a:pt x="3" y="1"/>
                      <a:pt x="3" y="1"/>
                      <a:pt x="4" y="1"/>
                    </a:cubicBezTo>
                    <a:lnTo>
                      <a:pt x="4" y="2"/>
                    </a:lnTo>
                    <a:cubicBezTo>
                      <a:pt x="5" y="2"/>
                      <a:pt x="6" y="2"/>
                      <a:pt x="7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8" y="5"/>
                      <a:pt x="8" y="5"/>
                      <a:pt x="7" y="5"/>
                    </a:cubicBez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6" name="Shape 3616"/>
              <p:cNvSpPr/>
              <p:nvPr/>
            </p:nvSpPr>
            <p:spPr>
              <a:xfrm>
                <a:off x="16514634" y="10626142"/>
                <a:ext cx="415055" cy="263806"/>
              </a:xfrm>
              <a:custGeom>
                <a:avLst/>
                <a:gdLst/>
                <a:ahLst/>
                <a:cxnLst/>
                <a:rect l="0" t="0" r="0" b="0"/>
                <a:pathLst>
                  <a:path w="119" h="76" extrusionOk="0">
                    <a:moveTo>
                      <a:pt x="116" y="19"/>
                    </a:moveTo>
                    <a:cubicBezTo>
                      <a:pt x="117" y="19"/>
                      <a:pt x="118" y="19"/>
                      <a:pt x="119" y="19"/>
                    </a:cubicBezTo>
                    <a:lnTo>
                      <a:pt x="112" y="76"/>
                    </a:lnTo>
                    <a:lnTo>
                      <a:pt x="111" y="76"/>
                    </a:lnTo>
                    <a:lnTo>
                      <a:pt x="110" y="76"/>
                    </a:lnTo>
                    <a:lnTo>
                      <a:pt x="109" y="76"/>
                    </a:lnTo>
                    <a:cubicBezTo>
                      <a:pt x="109" y="75"/>
                      <a:pt x="109" y="75"/>
                      <a:pt x="108" y="75"/>
                    </a:cubicBezTo>
                    <a:cubicBezTo>
                      <a:pt x="107" y="75"/>
                      <a:pt x="106" y="74"/>
                      <a:pt x="106" y="74"/>
                    </a:cubicBezTo>
                    <a:cubicBezTo>
                      <a:pt x="106" y="73"/>
                      <a:pt x="106" y="73"/>
                      <a:pt x="106" y="73"/>
                    </a:cubicBezTo>
                    <a:lnTo>
                      <a:pt x="106" y="72"/>
                    </a:lnTo>
                    <a:cubicBezTo>
                      <a:pt x="106" y="72"/>
                      <a:pt x="105" y="72"/>
                      <a:pt x="105" y="71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3" y="71"/>
                      <a:pt x="102" y="70"/>
                      <a:pt x="102" y="70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1" y="68"/>
                      <a:pt x="101" y="68"/>
                      <a:pt x="100" y="68"/>
                    </a:cubicBezTo>
                    <a:cubicBezTo>
                      <a:pt x="99" y="67"/>
                      <a:pt x="99" y="67"/>
                      <a:pt x="97" y="67"/>
                    </a:cubicBezTo>
                    <a:lnTo>
                      <a:pt x="96" y="67"/>
                    </a:lnTo>
                    <a:cubicBezTo>
                      <a:pt x="95" y="67"/>
                      <a:pt x="95" y="67"/>
                      <a:pt x="95" y="67"/>
                    </a:cubicBezTo>
                    <a:lnTo>
                      <a:pt x="94" y="67"/>
                    </a:lnTo>
                    <a:lnTo>
                      <a:pt x="93" y="67"/>
                    </a:lnTo>
                    <a:lnTo>
                      <a:pt x="91" y="68"/>
                    </a:lnTo>
                    <a:cubicBezTo>
                      <a:pt x="90" y="68"/>
                      <a:pt x="89" y="67"/>
                      <a:pt x="89" y="67"/>
                    </a:cubicBezTo>
                    <a:cubicBezTo>
                      <a:pt x="88" y="67"/>
                      <a:pt x="88" y="66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1" y="62"/>
                      <a:pt x="91" y="62"/>
                      <a:pt x="91" y="61"/>
                    </a:cubicBezTo>
                    <a:cubicBezTo>
                      <a:pt x="90" y="61"/>
                      <a:pt x="90" y="60"/>
                      <a:pt x="89" y="60"/>
                    </a:cubicBezTo>
                    <a:cubicBezTo>
                      <a:pt x="88" y="59"/>
                      <a:pt x="87" y="59"/>
                      <a:pt x="87" y="59"/>
                    </a:cubicBezTo>
                    <a:cubicBezTo>
                      <a:pt x="88" y="58"/>
                      <a:pt x="88" y="58"/>
                      <a:pt x="89" y="58"/>
                    </a:cubicBezTo>
                    <a:cubicBezTo>
                      <a:pt x="89" y="58"/>
                      <a:pt x="88" y="58"/>
                      <a:pt x="87" y="57"/>
                    </a:cubicBezTo>
                    <a:cubicBezTo>
                      <a:pt x="86" y="57"/>
                      <a:pt x="85" y="56"/>
                      <a:pt x="85" y="56"/>
                    </a:cubicBezTo>
                    <a:cubicBezTo>
                      <a:pt x="86" y="56"/>
                      <a:pt x="86" y="55"/>
                      <a:pt x="86" y="55"/>
                    </a:cubicBezTo>
                    <a:cubicBezTo>
                      <a:pt x="87" y="55"/>
                      <a:pt x="87" y="56"/>
                      <a:pt x="87" y="56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89" y="55"/>
                      <a:pt x="90" y="55"/>
                      <a:pt x="89" y="55"/>
                    </a:cubicBezTo>
                    <a:lnTo>
                      <a:pt x="89" y="54"/>
                    </a:lnTo>
                    <a:cubicBezTo>
                      <a:pt x="88" y="54"/>
                      <a:pt x="87" y="54"/>
                      <a:pt x="87" y="54"/>
                    </a:cubicBezTo>
                    <a:cubicBezTo>
                      <a:pt x="86" y="54"/>
                      <a:pt x="86" y="53"/>
                      <a:pt x="86" y="53"/>
                    </a:cubicBezTo>
                    <a:lnTo>
                      <a:pt x="85" y="53"/>
                    </a:lnTo>
                    <a:cubicBezTo>
                      <a:pt x="83" y="52"/>
                      <a:pt x="83" y="52"/>
                      <a:pt x="83" y="51"/>
                    </a:cubicBezTo>
                    <a:cubicBezTo>
                      <a:pt x="84" y="50"/>
                      <a:pt x="84" y="50"/>
                      <a:pt x="84" y="49"/>
                    </a:cubicBezTo>
                    <a:cubicBezTo>
                      <a:pt x="83" y="49"/>
                      <a:pt x="83" y="48"/>
                      <a:pt x="83" y="48"/>
                    </a:cubicBezTo>
                    <a:lnTo>
                      <a:pt x="83" y="47"/>
                    </a:lnTo>
                    <a:cubicBezTo>
                      <a:pt x="82" y="47"/>
                      <a:pt x="82" y="46"/>
                      <a:pt x="83" y="45"/>
                    </a:cubicBezTo>
                    <a:lnTo>
                      <a:pt x="84" y="45"/>
                    </a:lnTo>
                    <a:lnTo>
                      <a:pt x="85" y="45"/>
                    </a:ln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5"/>
                      <a:pt x="85" y="44"/>
                      <a:pt x="85" y="44"/>
                    </a:cubicBezTo>
                    <a:cubicBezTo>
                      <a:pt x="85" y="43"/>
                      <a:pt x="85" y="43"/>
                      <a:pt x="84" y="43"/>
                    </a:cubicBezTo>
                    <a:lnTo>
                      <a:pt x="83" y="43"/>
                    </a:lnTo>
                    <a:lnTo>
                      <a:pt x="82" y="43"/>
                    </a:lnTo>
                    <a:lnTo>
                      <a:pt x="82" y="44"/>
                    </a:lnTo>
                    <a:cubicBezTo>
                      <a:pt x="81" y="44"/>
                      <a:pt x="81" y="44"/>
                      <a:pt x="80" y="44"/>
                    </a:cubicBezTo>
                    <a:cubicBezTo>
                      <a:pt x="79" y="44"/>
                      <a:pt x="79" y="44"/>
                      <a:pt x="78" y="44"/>
                    </a:cubicBezTo>
                    <a:cubicBezTo>
                      <a:pt x="78" y="44"/>
                      <a:pt x="77" y="43"/>
                      <a:pt x="76" y="43"/>
                    </a:cubicBezTo>
                    <a:cubicBezTo>
                      <a:pt x="75" y="43"/>
                      <a:pt x="75" y="43"/>
                      <a:pt x="75" y="42"/>
                    </a:cubicBezTo>
                    <a:cubicBezTo>
                      <a:pt x="74" y="41"/>
                      <a:pt x="75" y="41"/>
                      <a:pt x="75" y="41"/>
                    </a:cubicBezTo>
                    <a:lnTo>
                      <a:pt x="75" y="40"/>
                    </a:lnTo>
                    <a:lnTo>
                      <a:pt x="74" y="40"/>
                    </a:ln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0"/>
                      <a:pt x="71" y="40"/>
                      <a:pt x="71" y="40"/>
                    </a:cubicBezTo>
                    <a:lnTo>
                      <a:pt x="72" y="40"/>
                    </a:lnTo>
                    <a:cubicBezTo>
                      <a:pt x="73" y="39"/>
                      <a:pt x="73" y="39"/>
                      <a:pt x="73" y="39"/>
                    </a:cubicBezTo>
                    <a:cubicBezTo>
                      <a:pt x="74" y="39"/>
                      <a:pt x="74" y="38"/>
                      <a:pt x="74" y="38"/>
                    </a:cubicBezTo>
                    <a:cubicBezTo>
                      <a:pt x="73" y="38"/>
                      <a:pt x="73" y="39"/>
                      <a:pt x="73" y="39"/>
                    </a:cubicBezTo>
                    <a:cubicBezTo>
                      <a:pt x="72" y="39"/>
                      <a:pt x="72" y="39"/>
                      <a:pt x="71" y="39"/>
                    </a:cubicBezTo>
                    <a:lnTo>
                      <a:pt x="70" y="39"/>
                    </a:lnTo>
                    <a:cubicBezTo>
                      <a:pt x="69" y="40"/>
                      <a:pt x="69" y="40"/>
                      <a:pt x="68" y="40"/>
                    </a:cubicBezTo>
                    <a:cubicBezTo>
                      <a:pt x="68" y="40"/>
                      <a:pt x="67" y="40"/>
                      <a:pt x="67" y="39"/>
                    </a:cubicBezTo>
                    <a:lnTo>
                      <a:pt x="66" y="38"/>
                    </a:lnTo>
                    <a:lnTo>
                      <a:pt x="65" y="38"/>
                    </a:lnTo>
                    <a:cubicBezTo>
                      <a:pt x="65" y="39"/>
                      <a:pt x="65" y="39"/>
                      <a:pt x="65" y="39"/>
                    </a:cubicBezTo>
                    <a:lnTo>
                      <a:pt x="64" y="39"/>
                    </a:lnTo>
                    <a:lnTo>
                      <a:pt x="63" y="38"/>
                    </a:lnTo>
                    <a:cubicBezTo>
                      <a:pt x="62" y="37"/>
                      <a:pt x="62" y="37"/>
                      <a:pt x="62" y="37"/>
                    </a:cubicBezTo>
                    <a:cubicBezTo>
                      <a:pt x="61" y="37"/>
                      <a:pt x="60" y="37"/>
                      <a:pt x="59" y="37"/>
                    </a:cubicBezTo>
                    <a:cubicBezTo>
                      <a:pt x="58" y="36"/>
                      <a:pt x="57" y="36"/>
                      <a:pt x="56" y="36"/>
                    </a:cubicBezTo>
                    <a:lnTo>
                      <a:pt x="55" y="35"/>
                    </a:lnTo>
                    <a:cubicBezTo>
                      <a:pt x="53" y="35"/>
                      <a:pt x="52" y="35"/>
                      <a:pt x="51" y="35"/>
                    </a:cubicBezTo>
                    <a:lnTo>
                      <a:pt x="50" y="35"/>
                    </a:lnTo>
                    <a:cubicBezTo>
                      <a:pt x="49" y="35"/>
                      <a:pt x="49" y="35"/>
                      <a:pt x="49" y="35"/>
                    </a:cubicBezTo>
                    <a:lnTo>
                      <a:pt x="48" y="34"/>
                    </a:lnTo>
                    <a:cubicBezTo>
                      <a:pt x="48" y="34"/>
                      <a:pt x="47" y="34"/>
                      <a:pt x="46" y="34"/>
                    </a:cubicBezTo>
                    <a:cubicBezTo>
                      <a:pt x="46" y="34"/>
                      <a:pt x="46" y="33"/>
                      <a:pt x="45" y="33"/>
                    </a:cubicBezTo>
                    <a:cubicBezTo>
                      <a:pt x="45" y="33"/>
                      <a:pt x="44" y="33"/>
                      <a:pt x="43" y="33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1"/>
                      <a:pt x="42" y="31"/>
                      <a:pt x="43" y="31"/>
                    </a:cubicBezTo>
                    <a:lnTo>
                      <a:pt x="42" y="31"/>
                    </a:lnTo>
                    <a:lnTo>
                      <a:pt x="41" y="31"/>
                    </a:lnTo>
                    <a:cubicBezTo>
                      <a:pt x="41" y="31"/>
                      <a:pt x="40" y="31"/>
                      <a:pt x="39" y="31"/>
                    </a:cubicBezTo>
                    <a:cubicBezTo>
                      <a:pt x="38" y="31"/>
                      <a:pt x="37" y="30"/>
                      <a:pt x="37" y="30"/>
                    </a:cubicBezTo>
                    <a:lnTo>
                      <a:pt x="37" y="29"/>
                    </a:lnTo>
                    <a:cubicBezTo>
                      <a:pt x="36" y="29"/>
                      <a:pt x="36" y="29"/>
                      <a:pt x="36" y="29"/>
                    </a:cubicBezTo>
                    <a:lnTo>
                      <a:pt x="35" y="29"/>
                    </a:lnTo>
                    <a:cubicBezTo>
                      <a:pt x="34" y="29"/>
                      <a:pt x="33" y="28"/>
                      <a:pt x="33" y="28"/>
                    </a:cubicBezTo>
                    <a:cubicBezTo>
                      <a:pt x="33" y="27"/>
                      <a:pt x="33" y="26"/>
                      <a:pt x="33" y="26"/>
                    </a:cubicBezTo>
                    <a:lnTo>
                      <a:pt x="33" y="25"/>
                    </a:lnTo>
                    <a:lnTo>
                      <a:pt x="34" y="24"/>
                    </a:lnTo>
                    <a:cubicBezTo>
                      <a:pt x="35" y="24"/>
                      <a:pt x="35" y="24"/>
                      <a:pt x="35" y="24"/>
                    </a:cubicBezTo>
                    <a:lnTo>
                      <a:pt x="35" y="23"/>
                    </a:lnTo>
                    <a:lnTo>
                      <a:pt x="34" y="23"/>
                    </a:lnTo>
                    <a:lnTo>
                      <a:pt x="33" y="23"/>
                    </a:ln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5"/>
                    </a:lnTo>
                    <a:cubicBezTo>
                      <a:pt x="32" y="25"/>
                      <a:pt x="32" y="26"/>
                      <a:pt x="31" y="26"/>
                    </a:cubicBezTo>
                    <a:cubicBezTo>
                      <a:pt x="31" y="26"/>
                      <a:pt x="30" y="26"/>
                      <a:pt x="30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1" y="27"/>
                      <a:pt x="30" y="27"/>
                    </a:cubicBezTo>
                    <a:cubicBezTo>
                      <a:pt x="30" y="27"/>
                      <a:pt x="30" y="28"/>
                      <a:pt x="29" y="28"/>
                    </a:cubicBezTo>
                    <a:lnTo>
                      <a:pt x="28" y="28"/>
                    </a:ln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7" y="31"/>
                      <a:pt x="26" y="32"/>
                    </a:cubicBezTo>
                    <a:lnTo>
                      <a:pt x="25" y="32"/>
                    </a:lnTo>
                    <a:cubicBezTo>
                      <a:pt x="24" y="32"/>
                      <a:pt x="23" y="32"/>
                      <a:pt x="23" y="31"/>
                    </a:cubicBezTo>
                    <a:cubicBezTo>
                      <a:pt x="21" y="31"/>
                      <a:pt x="21" y="31"/>
                      <a:pt x="21" y="30"/>
                    </a:cubicBezTo>
                    <a:lnTo>
                      <a:pt x="21" y="29"/>
                    </a:lnTo>
                    <a:cubicBezTo>
                      <a:pt x="21" y="28"/>
                      <a:pt x="21" y="28"/>
                      <a:pt x="21" y="28"/>
                    </a:cubicBezTo>
                    <a:lnTo>
                      <a:pt x="21" y="27"/>
                    </a:lnTo>
                    <a:cubicBezTo>
                      <a:pt x="21" y="26"/>
                      <a:pt x="21" y="26"/>
                      <a:pt x="21" y="26"/>
                    </a:cubicBezTo>
                    <a:lnTo>
                      <a:pt x="20" y="26"/>
                    </a:lnTo>
                    <a:cubicBezTo>
                      <a:pt x="20" y="25"/>
                      <a:pt x="20" y="25"/>
                      <a:pt x="19" y="25"/>
                    </a:cubicBezTo>
                    <a:lnTo>
                      <a:pt x="20" y="24"/>
                    </a:lnTo>
                    <a:cubicBezTo>
                      <a:pt x="20" y="24"/>
                      <a:pt x="20" y="23"/>
                      <a:pt x="19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5" y="22"/>
                    </a:cubicBezTo>
                    <a:cubicBezTo>
                      <a:pt x="14" y="22"/>
                      <a:pt x="12" y="22"/>
                      <a:pt x="12" y="21"/>
                    </a:cubicBezTo>
                    <a:cubicBezTo>
                      <a:pt x="14" y="19"/>
                      <a:pt x="15" y="19"/>
                      <a:pt x="17" y="19"/>
                    </a:cubicBezTo>
                    <a:lnTo>
                      <a:pt x="18" y="19"/>
                    </a:lnTo>
                    <a:cubicBezTo>
                      <a:pt x="19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3" y="19"/>
                      <a:pt x="23" y="19"/>
                    </a:cubicBezTo>
                    <a:lnTo>
                      <a:pt x="23" y="18"/>
                    </a:lnTo>
                    <a:cubicBezTo>
                      <a:pt x="22" y="17"/>
                      <a:pt x="22" y="17"/>
                      <a:pt x="22" y="17"/>
                    </a:cubicBezTo>
                    <a:lnTo>
                      <a:pt x="21" y="16"/>
                    </a:ln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6"/>
                      <a:pt x="19" y="16"/>
                    </a:cubicBezTo>
                    <a:cubicBezTo>
                      <a:pt x="19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7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lnTo>
                      <a:pt x="13" y="14"/>
                    </a:lnTo>
                    <a:lnTo>
                      <a:pt x="12" y="14"/>
                    </a:lnTo>
                    <a:cubicBezTo>
                      <a:pt x="12" y="13"/>
                      <a:pt x="11" y="13"/>
                      <a:pt x="12" y="13"/>
                    </a:cubicBezTo>
                    <a:cubicBezTo>
                      <a:pt x="12" y="13"/>
                      <a:pt x="12" y="12"/>
                      <a:pt x="13" y="12"/>
                    </a:cubicBezTo>
                    <a:lnTo>
                      <a:pt x="14" y="12"/>
                    </a:lnTo>
                    <a:lnTo>
                      <a:pt x="14" y="11"/>
                    </a:lnTo>
                    <a:lnTo>
                      <a:pt x="13" y="11"/>
                    </a:ln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1"/>
                      <a:pt x="10" y="11"/>
                    </a:cubicBezTo>
                    <a:lnTo>
                      <a:pt x="9" y="11"/>
                    </a:lnTo>
                    <a:cubicBezTo>
                      <a:pt x="9" y="11"/>
                      <a:pt x="8" y="11"/>
                      <a:pt x="8" y="10"/>
                    </a:cubicBezTo>
                    <a:lnTo>
                      <a:pt x="7" y="10"/>
                    </a:ln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lnTo>
                      <a:pt x="0" y="9"/>
                    </a:lnTo>
                    <a:cubicBezTo>
                      <a:pt x="1" y="9"/>
                      <a:pt x="1" y="8"/>
                      <a:pt x="1" y="8"/>
                    </a:cubicBezTo>
                    <a:lnTo>
                      <a:pt x="2" y="8"/>
                    </a:lnTo>
                    <a:cubicBezTo>
                      <a:pt x="3" y="8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8" y="3"/>
                    </a:cubicBezTo>
                    <a:lnTo>
                      <a:pt x="9" y="3"/>
                    </a:lnTo>
                    <a:lnTo>
                      <a:pt x="10" y="3"/>
                    </a:lnTo>
                    <a:cubicBezTo>
                      <a:pt x="11" y="3"/>
                      <a:pt x="12" y="3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4" y="1"/>
                      <a:pt x="25" y="2"/>
                      <a:pt x="26" y="2"/>
                    </a:cubicBezTo>
                    <a:lnTo>
                      <a:pt x="27" y="3"/>
                    </a:lnTo>
                    <a:cubicBezTo>
                      <a:pt x="28" y="3"/>
                      <a:pt x="28" y="3"/>
                      <a:pt x="29" y="3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33" y="3"/>
                      <a:pt x="33" y="3"/>
                      <a:pt x="34" y="3"/>
                    </a:cubicBezTo>
                    <a:lnTo>
                      <a:pt x="35" y="3"/>
                    </a:lnTo>
                    <a:cubicBezTo>
                      <a:pt x="35" y="4"/>
                      <a:pt x="35" y="4"/>
                      <a:pt x="36" y="4"/>
                    </a:cubicBezTo>
                    <a:lnTo>
                      <a:pt x="36" y="5"/>
                    </a:lnTo>
                    <a:cubicBezTo>
                      <a:pt x="37" y="5"/>
                      <a:pt x="37" y="5"/>
                      <a:pt x="38" y="6"/>
                    </a:cubicBezTo>
                    <a:lnTo>
                      <a:pt x="39" y="6"/>
                    </a:lnTo>
                    <a:cubicBezTo>
                      <a:pt x="40" y="6"/>
                      <a:pt x="40" y="8"/>
                      <a:pt x="39" y="8"/>
                    </a:cubicBezTo>
                    <a:lnTo>
                      <a:pt x="39" y="9"/>
                    </a:ln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4"/>
                      <a:pt x="39" y="15"/>
                      <a:pt x="40" y="16"/>
                    </a:cubicBezTo>
                    <a:lnTo>
                      <a:pt x="40" y="17"/>
                    </a:lnTo>
                    <a:cubicBezTo>
                      <a:pt x="41" y="17"/>
                      <a:pt x="41" y="18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lnTo>
                      <a:pt x="42" y="19"/>
                    </a:lnTo>
                    <a:lnTo>
                      <a:pt x="43" y="19"/>
                    </a:lnTo>
                    <a:lnTo>
                      <a:pt x="43" y="20"/>
                    </a:lnTo>
                    <a:cubicBezTo>
                      <a:pt x="43" y="21"/>
                      <a:pt x="43" y="21"/>
                      <a:pt x="44" y="21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23"/>
                    </a:lnTo>
                    <a:cubicBezTo>
                      <a:pt x="45" y="23"/>
                      <a:pt x="46" y="23"/>
                      <a:pt x="46" y="24"/>
                    </a:cubicBezTo>
                    <a:lnTo>
                      <a:pt x="47" y="24"/>
                    </a:lnTo>
                    <a:lnTo>
                      <a:pt x="47" y="25"/>
                    </a:lnTo>
                    <a:cubicBezTo>
                      <a:pt x="48" y="25"/>
                      <a:pt x="48" y="25"/>
                      <a:pt x="48" y="25"/>
                    </a:cubicBezTo>
                    <a:lnTo>
                      <a:pt x="49" y="25"/>
                    </a:lnTo>
                    <a:cubicBezTo>
                      <a:pt x="50" y="25"/>
                      <a:pt x="50" y="25"/>
                      <a:pt x="50" y="24"/>
                    </a:cubicBezTo>
                    <a:cubicBezTo>
                      <a:pt x="51" y="24"/>
                      <a:pt x="52" y="24"/>
                      <a:pt x="52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20"/>
                      <a:pt x="57" y="20"/>
                      <a:pt x="58" y="19"/>
                    </a:cubicBezTo>
                    <a:cubicBezTo>
                      <a:pt x="59" y="19"/>
                      <a:pt x="60" y="19"/>
                      <a:pt x="61" y="18"/>
                    </a:cubicBezTo>
                    <a:cubicBezTo>
                      <a:pt x="62" y="18"/>
                      <a:pt x="62" y="18"/>
                      <a:pt x="62" y="17"/>
                    </a:cubicBezTo>
                    <a:cubicBezTo>
                      <a:pt x="62" y="16"/>
                      <a:pt x="63" y="16"/>
                      <a:pt x="65" y="16"/>
                    </a:cubicBezTo>
                    <a:lnTo>
                      <a:pt x="66" y="16"/>
                    </a:lnTo>
                    <a:cubicBezTo>
                      <a:pt x="67" y="16"/>
                      <a:pt x="68" y="15"/>
                      <a:pt x="68" y="15"/>
                    </a:cubicBezTo>
                    <a:cubicBezTo>
                      <a:pt x="68" y="15"/>
                      <a:pt x="69" y="15"/>
                      <a:pt x="69" y="14"/>
                    </a:cubicBezTo>
                    <a:lnTo>
                      <a:pt x="70" y="14"/>
                    </a:lnTo>
                    <a:cubicBezTo>
                      <a:pt x="71" y="14"/>
                      <a:pt x="72" y="13"/>
                      <a:pt x="72" y="13"/>
                    </a:cubicBezTo>
                    <a:cubicBezTo>
                      <a:pt x="73" y="13"/>
                      <a:pt x="74" y="12"/>
                      <a:pt x="75" y="11"/>
                    </a:cubicBezTo>
                    <a:lnTo>
                      <a:pt x="76" y="11"/>
                    </a:lnTo>
                    <a:cubicBezTo>
                      <a:pt x="76" y="11"/>
                      <a:pt x="77" y="10"/>
                      <a:pt x="78" y="10"/>
                    </a:cubicBezTo>
                    <a:cubicBezTo>
                      <a:pt x="79" y="9"/>
                      <a:pt x="79" y="9"/>
                      <a:pt x="80" y="9"/>
                    </a:cubicBezTo>
                    <a:lnTo>
                      <a:pt x="80" y="8"/>
                    </a:lnTo>
                    <a:cubicBezTo>
                      <a:pt x="80" y="9"/>
                      <a:pt x="80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2" y="10"/>
                      <a:pt x="83" y="10"/>
                      <a:pt x="84" y="10"/>
                    </a:cubicBezTo>
                    <a:cubicBezTo>
                      <a:pt x="85" y="10"/>
                      <a:pt x="85" y="10"/>
                      <a:pt x="86" y="11"/>
                    </a:cubicBezTo>
                    <a:lnTo>
                      <a:pt x="87" y="11"/>
                    </a:lnTo>
                    <a:cubicBezTo>
                      <a:pt x="87" y="11"/>
                      <a:pt x="88" y="11"/>
                      <a:pt x="89" y="11"/>
                    </a:cubicBezTo>
                    <a:cubicBezTo>
                      <a:pt x="89" y="12"/>
                      <a:pt x="89" y="12"/>
                      <a:pt x="90" y="12"/>
                    </a:cubicBezTo>
                    <a:cubicBezTo>
                      <a:pt x="91" y="13"/>
                      <a:pt x="93" y="13"/>
                      <a:pt x="94" y="13"/>
                    </a:cubicBezTo>
                    <a:cubicBezTo>
                      <a:pt x="95" y="14"/>
                      <a:pt x="96" y="14"/>
                      <a:pt x="97" y="14"/>
                    </a:cubicBezTo>
                    <a:cubicBezTo>
                      <a:pt x="98" y="15"/>
                      <a:pt x="99" y="15"/>
                      <a:pt x="100" y="15"/>
                    </a:cubicBezTo>
                    <a:cubicBezTo>
                      <a:pt x="101" y="15"/>
                      <a:pt x="102" y="16"/>
                      <a:pt x="102" y="17"/>
                    </a:cubicBezTo>
                    <a:cubicBezTo>
                      <a:pt x="103" y="17"/>
                      <a:pt x="103" y="17"/>
                      <a:pt x="104" y="17"/>
                    </a:cubicBezTo>
                    <a:cubicBezTo>
                      <a:pt x="105" y="17"/>
                      <a:pt x="105" y="17"/>
                      <a:pt x="106" y="17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8" y="17"/>
                      <a:pt x="109" y="17"/>
                      <a:pt x="110" y="17"/>
                    </a:cubicBezTo>
                    <a:cubicBezTo>
                      <a:pt x="111" y="18"/>
                      <a:pt x="112" y="18"/>
                      <a:pt x="113" y="18"/>
                    </a:cubicBezTo>
                    <a:cubicBezTo>
                      <a:pt x="115" y="19"/>
                      <a:pt x="116" y="19"/>
                      <a:pt x="116" y="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7" name="Shape 3617"/>
              <p:cNvSpPr/>
              <p:nvPr/>
            </p:nvSpPr>
            <p:spPr>
              <a:xfrm>
                <a:off x="16933208" y="1069296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8" name="Shape 3618"/>
              <p:cNvSpPr/>
              <p:nvPr/>
            </p:nvSpPr>
            <p:spPr>
              <a:xfrm>
                <a:off x="16767889" y="10837187"/>
                <a:ext cx="56279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17" h="9" extrusionOk="0">
                    <a:moveTo>
                      <a:pt x="2" y="9"/>
                    </a:moveTo>
                    <a:lnTo>
                      <a:pt x="1" y="9"/>
                    </a:lnTo>
                    <a:cubicBezTo>
                      <a:pt x="0" y="9"/>
                      <a:pt x="0" y="9"/>
                      <a:pt x="0" y="8"/>
                    </a:cubicBezTo>
                    <a:cubicBezTo>
                      <a:pt x="1" y="8"/>
                      <a:pt x="1" y="8"/>
                      <a:pt x="1" y="7"/>
                    </a:cubicBezTo>
                    <a:lnTo>
                      <a:pt x="2" y="7"/>
                    </a:lnTo>
                    <a:cubicBezTo>
                      <a:pt x="3" y="7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8" y="2"/>
                      <a:pt x="8" y="1"/>
                    </a:cubicBezTo>
                    <a:cubicBezTo>
                      <a:pt x="9" y="1"/>
                      <a:pt x="9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5" y="1"/>
                    </a:cubicBezTo>
                    <a:cubicBezTo>
                      <a:pt x="18" y="2"/>
                      <a:pt x="17" y="3"/>
                      <a:pt x="15" y="4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11" y="8"/>
                      <a:pt x="10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4" y="9"/>
                      <a:pt x="2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9" name="Shape 3619"/>
              <p:cNvSpPr/>
              <p:nvPr/>
            </p:nvSpPr>
            <p:spPr>
              <a:xfrm>
                <a:off x="16461873" y="10664824"/>
                <a:ext cx="24622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8" h="4" extrusionOk="0">
                    <a:moveTo>
                      <a:pt x="5" y="4"/>
                    </a:move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-1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lnTo>
                      <a:pt x="4" y="0"/>
                    </a:ln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7" y="2"/>
                    </a:lnTo>
                    <a:lnTo>
                      <a:pt x="8" y="2"/>
                    </a:ln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4"/>
                      <a:pt x="5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0" name="Shape 3620"/>
              <p:cNvSpPr/>
              <p:nvPr/>
            </p:nvSpPr>
            <p:spPr>
              <a:xfrm>
                <a:off x="17552273" y="10819590"/>
                <a:ext cx="42209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13" h="9" extrusionOk="0">
                    <a:moveTo>
                      <a:pt x="12" y="9"/>
                    </a:moveTo>
                    <a:lnTo>
                      <a:pt x="11" y="8"/>
                    </a:lnTo>
                    <a:cubicBezTo>
                      <a:pt x="10" y="8"/>
                      <a:pt x="10" y="8"/>
                      <a:pt x="10" y="8"/>
                    </a:cubicBezTo>
                    <a:lnTo>
                      <a:pt x="9" y="8"/>
                    </a:lnTo>
                    <a:cubicBezTo>
                      <a:pt x="7" y="8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4" y="1"/>
                      <a:pt x="5" y="2"/>
                    </a:cubicBez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cubicBezTo>
                      <a:pt x="10" y="5"/>
                      <a:pt x="10" y="6"/>
                      <a:pt x="11" y="6"/>
                    </a:cubicBezTo>
                    <a:cubicBezTo>
                      <a:pt x="12" y="6"/>
                      <a:pt x="12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1" name="Shape 3621"/>
              <p:cNvSpPr/>
              <p:nvPr/>
            </p:nvSpPr>
            <p:spPr>
              <a:xfrm>
                <a:off x="17481925" y="10787933"/>
                <a:ext cx="49244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15" h="12" extrusionOk="0">
                    <a:moveTo>
                      <a:pt x="7" y="12"/>
                    </a:moveTo>
                    <a:lnTo>
                      <a:pt x="6" y="12"/>
                    </a:lnTo>
                    <a:lnTo>
                      <a:pt x="6" y="11"/>
                    </a:lnTo>
                    <a:cubicBezTo>
                      <a:pt x="6" y="11"/>
                      <a:pt x="6" y="10"/>
                      <a:pt x="5" y="10"/>
                    </a:cubicBezTo>
                    <a:cubicBezTo>
                      <a:pt x="4" y="10"/>
                      <a:pt x="4" y="9"/>
                      <a:pt x="5" y="9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3" y="5"/>
                    </a:cubicBezTo>
                    <a:lnTo>
                      <a:pt x="2" y="5"/>
                    </a:lnTo>
                    <a:cubicBezTo>
                      <a:pt x="2" y="5"/>
                      <a:pt x="2" y="4"/>
                      <a:pt x="1" y="4"/>
                    </a:cubicBez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1" y="6"/>
                      <a:pt x="12" y="6"/>
                      <a:pt x="12" y="7"/>
                    </a:cubicBezTo>
                    <a:cubicBezTo>
                      <a:pt x="13" y="7"/>
                      <a:pt x="14" y="8"/>
                      <a:pt x="14" y="8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4" y="11"/>
                      <a:pt x="13" y="11"/>
                      <a:pt x="12" y="11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8" y="12"/>
                      <a:pt x="8" y="12"/>
                      <a:pt x="7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2" name="Shape 3622"/>
              <p:cNvSpPr/>
              <p:nvPr/>
            </p:nvSpPr>
            <p:spPr>
              <a:xfrm>
                <a:off x="17629656" y="10847730"/>
                <a:ext cx="52761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16" h="11" extrusionOk="0">
                    <a:moveTo>
                      <a:pt x="15" y="11"/>
                    </a:moveTo>
                    <a:cubicBezTo>
                      <a:pt x="14" y="11"/>
                      <a:pt x="14" y="11"/>
                      <a:pt x="13" y="10"/>
                    </a:cubicBezTo>
                    <a:lnTo>
                      <a:pt x="12" y="10"/>
                    </a:lnTo>
                    <a:lnTo>
                      <a:pt x="11" y="9"/>
                    </a:lnTo>
                    <a:lnTo>
                      <a:pt x="10" y="9"/>
                    </a:lnTo>
                    <a:cubicBezTo>
                      <a:pt x="10" y="8"/>
                      <a:pt x="10" y="8"/>
                      <a:pt x="10" y="8"/>
                    </a:cubicBezTo>
                    <a:lnTo>
                      <a:pt x="9" y="8"/>
                    </a:lnTo>
                    <a:cubicBezTo>
                      <a:pt x="9" y="8"/>
                      <a:pt x="8" y="8"/>
                      <a:pt x="8" y="7"/>
                    </a:cubicBezTo>
                    <a:lnTo>
                      <a:pt x="7" y="7"/>
                    </a:lnTo>
                    <a:lnTo>
                      <a:pt x="6" y="6"/>
                    </a:lnTo>
                    <a:cubicBezTo>
                      <a:pt x="5" y="6"/>
                      <a:pt x="5" y="6"/>
                      <a:pt x="5" y="6"/>
                    </a:cubicBez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cubicBezTo>
                      <a:pt x="0" y="1"/>
                      <a:pt x="0" y="1"/>
                      <a:pt x="1" y="1"/>
                    </a:cubicBez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5" y="3"/>
                    </a:ln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8" y="4"/>
                    </a:lnTo>
                    <a:cubicBezTo>
                      <a:pt x="9" y="5"/>
                      <a:pt x="9" y="5"/>
                      <a:pt x="10" y="5"/>
                    </a:cubicBezTo>
                    <a:lnTo>
                      <a:pt x="10" y="6"/>
                    </a:lnTo>
                    <a:lnTo>
                      <a:pt x="11" y="6"/>
                    </a:lnTo>
                    <a:lnTo>
                      <a:pt x="12" y="6"/>
                    </a:lnTo>
                    <a:cubicBezTo>
                      <a:pt x="13" y="7"/>
                      <a:pt x="13" y="7"/>
                      <a:pt x="13" y="7"/>
                    </a:cubicBezTo>
                    <a:lnTo>
                      <a:pt x="13" y="8"/>
                    </a:ln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5" y="9"/>
                      <a:pt x="15" y="9"/>
                    </a:cubicBezTo>
                    <a:lnTo>
                      <a:pt x="16" y="9"/>
                    </a:lnTo>
                    <a:lnTo>
                      <a:pt x="16" y="10"/>
                    </a:lnTo>
                    <a:cubicBezTo>
                      <a:pt x="16" y="10"/>
                      <a:pt x="16" y="11"/>
                      <a:pt x="15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3" name="Shape 3623"/>
              <p:cNvSpPr/>
              <p:nvPr/>
            </p:nvSpPr>
            <p:spPr>
              <a:xfrm>
                <a:off x="17576895" y="10865317"/>
                <a:ext cx="24622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8" h="6" extrusionOk="0">
                    <a:moveTo>
                      <a:pt x="6" y="6"/>
                    </a:moveTo>
                    <a:cubicBezTo>
                      <a:pt x="5" y="6"/>
                      <a:pt x="4" y="5"/>
                      <a:pt x="4" y="5"/>
                    </a:cubicBezTo>
                    <a:lnTo>
                      <a:pt x="4" y="4"/>
                    </a:lnTo>
                    <a:lnTo>
                      <a:pt x="3" y="4"/>
                    </a:ln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lnTo>
                      <a:pt x="1" y="2"/>
                    </a:lnTo>
                    <a:cubicBezTo>
                      <a:pt x="2" y="2"/>
                      <a:pt x="2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lnTo>
                      <a:pt x="7" y="3"/>
                    </a:lnTo>
                    <a:lnTo>
                      <a:pt x="8" y="4"/>
                    </a:lnTo>
                    <a:cubicBezTo>
                      <a:pt x="8" y="5"/>
                      <a:pt x="8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4" name="Shape 3624"/>
              <p:cNvSpPr/>
              <p:nvPr/>
            </p:nvSpPr>
            <p:spPr>
              <a:xfrm>
                <a:off x="17707030" y="10879386"/>
                <a:ext cx="24622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8" h="11" extrusionOk="0">
                    <a:moveTo>
                      <a:pt x="7" y="11"/>
                    </a:moveTo>
                    <a:lnTo>
                      <a:pt x="6" y="11"/>
                    </a:lnTo>
                    <a:cubicBezTo>
                      <a:pt x="6" y="10"/>
                      <a:pt x="5" y="10"/>
                      <a:pt x="5" y="10"/>
                    </a:cubicBezTo>
                    <a:lnTo>
                      <a:pt x="5" y="9"/>
                    </a:lnTo>
                    <a:lnTo>
                      <a:pt x="5" y="8"/>
                    </a:ln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1" y="4"/>
                    </a:cubicBezTo>
                    <a:cubicBezTo>
                      <a:pt x="0" y="3"/>
                      <a:pt x="-1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5" y="2"/>
                    </a:cubicBezTo>
                    <a:lnTo>
                      <a:pt x="5" y="3"/>
                    </a:lnTo>
                    <a:cubicBezTo>
                      <a:pt x="5" y="4"/>
                      <a:pt x="4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6" y="5"/>
                    </a:ln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7"/>
                      <a:pt x="7" y="8"/>
                    </a:cubicBezTo>
                    <a:lnTo>
                      <a:pt x="7" y="9"/>
                    </a:lnTo>
                    <a:cubicBezTo>
                      <a:pt x="8" y="10"/>
                      <a:pt x="8" y="10"/>
                      <a:pt x="7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5" name="Shape 3625"/>
              <p:cNvSpPr/>
              <p:nvPr/>
            </p:nvSpPr>
            <p:spPr>
              <a:xfrm>
                <a:off x="17735180" y="10935665"/>
                <a:ext cx="31657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0" h="7" extrusionOk="0">
                    <a:moveTo>
                      <a:pt x="9" y="7"/>
                    </a:moveTo>
                    <a:lnTo>
                      <a:pt x="8" y="6"/>
                    </a:lnTo>
                    <a:lnTo>
                      <a:pt x="7" y="6"/>
                    </a:lnTo>
                    <a:cubicBezTo>
                      <a:pt x="6" y="5"/>
                      <a:pt x="5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lnTo>
                      <a:pt x="1" y="4"/>
                    </a:ln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ubicBezTo>
                      <a:pt x="1" y="1"/>
                      <a:pt x="1" y="2"/>
                      <a:pt x="2" y="2"/>
                    </a:cubicBezTo>
                    <a:lnTo>
                      <a:pt x="3" y="2"/>
                    </a:lnTo>
                    <a:cubicBezTo>
                      <a:pt x="4" y="2"/>
                      <a:pt x="4" y="2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lnTo>
                      <a:pt x="8" y="3"/>
                    </a:lnTo>
                    <a:lnTo>
                      <a:pt x="8" y="4"/>
                    </a:lnTo>
                    <a:cubicBezTo>
                      <a:pt x="8" y="5"/>
                      <a:pt x="9" y="5"/>
                      <a:pt x="9" y="5"/>
                    </a:cubicBezTo>
                    <a:cubicBezTo>
                      <a:pt x="10" y="5"/>
                      <a:pt x="10" y="6"/>
                      <a:pt x="10" y="6"/>
                    </a:cubicBezTo>
                    <a:lnTo>
                      <a:pt x="10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6" name="Shape 3626"/>
              <p:cNvSpPr/>
              <p:nvPr/>
            </p:nvSpPr>
            <p:spPr>
              <a:xfrm>
                <a:off x="17661303" y="10907535"/>
                <a:ext cx="49244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5" h="7" extrusionOk="0">
                    <a:moveTo>
                      <a:pt x="10" y="7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8" y="5"/>
                      <a:pt x="8" y="5"/>
                    </a:cubicBez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0"/>
                      <a:pt x="2" y="0"/>
                    </a:cubicBezTo>
                    <a:lnTo>
                      <a:pt x="3" y="0"/>
                    </a:ln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1"/>
                      <a:pt x="9" y="1"/>
                      <a:pt x="10" y="2"/>
                    </a:cubicBezTo>
                    <a:cubicBezTo>
                      <a:pt x="11" y="2"/>
                      <a:pt x="11" y="2"/>
                      <a:pt x="12" y="3"/>
                    </a:cubicBezTo>
                    <a:lnTo>
                      <a:pt x="13" y="3"/>
                    </a:lnTo>
                    <a:cubicBezTo>
                      <a:pt x="14" y="3"/>
                      <a:pt x="14" y="4"/>
                      <a:pt x="15" y="4"/>
                    </a:cubicBezTo>
                    <a:lnTo>
                      <a:pt x="15" y="5"/>
                    </a:lnTo>
                    <a:lnTo>
                      <a:pt x="14" y="5"/>
                    </a:lnTo>
                    <a:lnTo>
                      <a:pt x="14" y="6"/>
                    </a:lnTo>
                    <a:cubicBezTo>
                      <a:pt x="13" y="6"/>
                      <a:pt x="13" y="6"/>
                      <a:pt x="13" y="6"/>
                    </a:cubicBezTo>
                    <a:lnTo>
                      <a:pt x="12" y="6"/>
                    </a:ln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7" name="Shape 3627"/>
              <p:cNvSpPr/>
              <p:nvPr/>
            </p:nvSpPr>
            <p:spPr>
              <a:xfrm>
                <a:off x="12754517" y="9398554"/>
                <a:ext cx="239184" cy="70348"/>
              </a:xfrm>
              <a:custGeom>
                <a:avLst/>
                <a:gdLst/>
                <a:ahLst/>
                <a:cxnLst/>
                <a:rect l="0" t="0" r="0" b="0"/>
                <a:pathLst>
                  <a:path w="69" h="21" extrusionOk="0">
                    <a:moveTo>
                      <a:pt x="69" y="19"/>
                    </a:moveTo>
                    <a:cubicBezTo>
                      <a:pt x="68" y="20"/>
                      <a:pt x="65" y="20"/>
                      <a:pt x="64" y="20"/>
                    </a:cubicBezTo>
                    <a:cubicBezTo>
                      <a:pt x="63" y="20"/>
                      <a:pt x="62" y="19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58" y="17"/>
                      <a:pt x="56" y="17"/>
                    </a:cubicBezTo>
                    <a:lnTo>
                      <a:pt x="55" y="17"/>
                    </a:lnTo>
                    <a:cubicBezTo>
                      <a:pt x="54" y="17"/>
                      <a:pt x="53" y="17"/>
                      <a:pt x="52" y="18"/>
                    </a:cubicBezTo>
                    <a:lnTo>
                      <a:pt x="51" y="18"/>
                    </a:lnTo>
                    <a:cubicBezTo>
                      <a:pt x="50" y="18"/>
                      <a:pt x="49" y="18"/>
                      <a:pt x="48" y="18"/>
                    </a:cubicBezTo>
                    <a:cubicBezTo>
                      <a:pt x="47" y="19"/>
                      <a:pt x="47" y="19"/>
                      <a:pt x="46" y="19"/>
                    </a:cubicBezTo>
                    <a:cubicBezTo>
                      <a:pt x="44" y="20"/>
                      <a:pt x="43" y="20"/>
                      <a:pt x="41" y="20"/>
                    </a:cubicBezTo>
                    <a:cubicBezTo>
                      <a:pt x="39" y="20"/>
                      <a:pt x="37" y="20"/>
                      <a:pt x="35" y="20"/>
                    </a:cubicBezTo>
                    <a:lnTo>
                      <a:pt x="34" y="20"/>
                    </a:lnTo>
                    <a:lnTo>
                      <a:pt x="33" y="20"/>
                    </a:lnTo>
                    <a:lnTo>
                      <a:pt x="34" y="21"/>
                    </a:ln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8"/>
                      <a:pt x="31" y="18"/>
                      <a:pt x="30" y="18"/>
                    </a:cubicBezTo>
                    <a:lnTo>
                      <a:pt x="30" y="17"/>
                    </a:lnTo>
                    <a:cubicBezTo>
                      <a:pt x="29" y="17"/>
                      <a:pt x="29" y="17"/>
                      <a:pt x="28" y="17"/>
                    </a:cubicBezTo>
                    <a:lnTo>
                      <a:pt x="27" y="16"/>
                    </a:ln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7"/>
                      <a:pt x="24" y="17"/>
                    </a:cubicBezTo>
                    <a:cubicBezTo>
                      <a:pt x="23" y="17"/>
                      <a:pt x="22" y="17"/>
                      <a:pt x="21" y="17"/>
                    </a:cubicBezTo>
                    <a:lnTo>
                      <a:pt x="20" y="17"/>
                    </a:lnTo>
                    <a:cubicBezTo>
                      <a:pt x="19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6" y="17"/>
                    </a:lnTo>
                    <a:cubicBezTo>
                      <a:pt x="16" y="17"/>
                      <a:pt x="16" y="16"/>
                      <a:pt x="16" y="15"/>
                    </a:cubicBezTo>
                    <a:cubicBezTo>
                      <a:pt x="16" y="13"/>
                      <a:pt x="14" y="6"/>
                      <a:pt x="7" y="5"/>
                    </a:cubicBezTo>
                    <a:cubicBezTo>
                      <a:pt x="5" y="4"/>
                      <a:pt x="2" y="3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lnTo>
                      <a:pt x="7" y="0"/>
                    </a:lnTo>
                    <a:lnTo>
                      <a:pt x="8" y="0"/>
                    </a:ln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1"/>
                      <a:pt x="15" y="2"/>
                      <a:pt x="16" y="2"/>
                    </a:cubicBezTo>
                    <a:cubicBezTo>
                      <a:pt x="16" y="2"/>
                      <a:pt x="17" y="2"/>
                      <a:pt x="18" y="2"/>
                    </a:cubicBezTo>
                    <a:lnTo>
                      <a:pt x="19" y="2"/>
                    </a:lnTo>
                    <a:cubicBezTo>
                      <a:pt x="20" y="2"/>
                      <a:pt x="20" y="2"/>
                      <a:pt x="20" y="3"/>
                    </a:cubicBezTo>
                    <a:cubicBezTo>
                      <a:pt x="21" y="3"/>
                      <a:pt x="21" y="3"/>
                      <a:pt x="22" y="3"/>
                    </a:cubicBezTo>
                    <a:cubicBezTo>
                      <a:pt x="22" y="3"/>
                      <a:pt x="23" y="3"/>
                      <a:pt x="24" y="3"/>
                    </a:cubicBezTo>
                    <a:lnTo>
                      <a:pt x="25" y="3"/>
                    </a:lnTo>
                    <a:lnTo>
                      <a:pt x="26" y="3"/>
                    </a:ln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9" y="3"/>
                      <a:pt x="30" y="3"/>
                    </a:cubicBezTo>
                    <a:cubicBezTo>
                      <a:pt x="32" y="3"/>
                      <a:pt x="34" y="4"/>
                      <a:pt x="35" y="5"/>
                    </a:cubicBezTo>
                    <a:lnTo>
                      <a:pt x="36" y="5"/>
                    </a:lnTo>
                    <a:cubicBezTo>
                      <a:pt x="36" y="5"/>
                      <a:pt x="37" y="6"/>
                      <a:pt x="38" y="6"/>
                    </a:cubicBezTo>
                    <a:lnTo>
                      <a:pt x="38" y="7"/>
                    </a:lnTo>
                    <a:cubicBezTo>
                      <a:pt x="39" y="7"/>
                      <a:pt x="39" y="7"/>
                      <a:pt x="40" y="8"/>
                    </a:cubicBezTo>
                    <a:cubicBezTo>
                      <a:pt x="42" y="8"/>
                      <a:pt x="42" y="7"/>
                      <a:pt x="43" y="7"/>
                    </a:cubicBezTo>
                    <a:lnTo>
                      <a:pt x="44" y="6"/>
                    </a:lnTo>
                    <a:cubicBezTo>
                      <a:pt x="44" y="6"/>
                      <a:pt x="46" y="6"/>
                      <a:pt x="47" y="6"/>
                    </a:cubicBez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cubicBezTo>
                      <a:pt x="51" y="6"/>
                      <a:pt x="52" y="6"/>
                      <a:pt x="52" y="6"/>
                    </a:cubicBezTo>
                    <a:cubicBezTo>
                      <a:pt x="53" y="6"/>
                      <a:pt x="53" y="6"/>
                      <a:pt x="54" y="6"/>
                    </a:cubicBezTo>
                    <a:cubicBezTo>
                      <a:pt x="54" y="7"/>
                      <a:pt x="55" y="7"/>
                      <a:pt x="56" y="7"/>
                    </a:cubicBezTo>
                    <a:cubicBezTo>
                      <a:pt x="57" y="7"/>
                      <a:pt x="58" y="8"/>
                      <a:pt x="59" y="8"/>
                    </a:cubicBezTo>
                    <a:lnTo>
                      <a:pt x="60" y="9"/>
                    </a:lnTo>
                    <a:cubicBezTo>
                      <a:pt x="60" y="9"/>
                      <a:pt x="60" y="10"/>
                      <a:pt x="61" y="10"/>
                    </a:cubicBezTo>
                    <a:cubicBezTo>
                      <a:pt x="62" y="11"/>
                      <a:pt x="63" y="11"/>
                      <a:pt x="64" y="12"/>
                    </a:cubicBezTo>
                    <a:lnTo>
                      <a:pt x="65" y="12"/>
                    </a:lnTo>
                    <a:cubicBezTo>
                      <a:pt x="65" y="13"/>
                      <a:pt x="66" y="13"/>
                      <a:pt x="67" y="13"/>
                    </a:cubicBezTo>
                    <a:cubicBezTo>
                      <a:pt x="68" y="13"/>
                      <a:pt x="68" y="13"/>
                      <a:pt x="69" y="13"/>
                    </a:cubicBezTo>
                    <a:lnTo>
                      <a:pt x="68" y="13"/>
                    </a:lnTo>
                    <a:lnTo>
                      <a:pt x="68" y="14"/>
                    </a:lnTo>
                    <a:cubicBezTo>
                      <a:pt x="68" y="14"/>
                      <a:pt x="68" y="15"/>
                      <a:pt x="68" y="16"/>
                    </a:cubicBezTo>
                    <a:cubicBezTo>
                      <a:pt x="68" y="16"/>
                      <a:pt x="68" y="17"/>
                      <a:pt x="69" y="17"/>
                    </a:cubicBezTo>
                    <a:cubicBezTo>
                      <a:pt x="69" y="18"/>
                      <a:pt x="69" y="18"/>
                      <a:pt x="69" y="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8" name="Shape 3628"/>
              <p:cNvSpPr/>
              <p:nvPr/>
            </p:nvSpPr>
            <p:spPr>
              <a:xfrm>
                <a:off x="15828739" y="9324698"/>
                <a:ext cx="182906" cy="168836"/>
              </a:xfrm>
              <a:custGeom>
                <a:avLst/>
                <a:gdLst/>
                <a:ahLst/>
                <a:cxnLst/>
                <a:rect l="0" t="0" r="0" b="0"/>
                <a:pathLst>
                  <a:path w="53" h="49" extrusionOk="0">
                    <a:moveTo>
                      <a:pt x="53" y="5"/>
                    </a:moveTo>
                    <a:cubicBezTo>
                      <a:pt x="52" y="6"/>
                      <a:pt x="51" y="6"/>
                      <a:pt x="50" y="6"/>
                    </a:cubicBezTo>
                    <a:lnTo>
                      <a:pt x="49" y="6"/>
                    </a:lnTo>
                    <a:cubicBezTo>
                      <a:pt x="48" y="6"/>
                      <a:pt x="47" y="7"/>
                      <a:pt x="47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0"/>
                      <a:pt x="48" y="12"/>
                      <a:pt x="49" y="12"/>
                    </a:cubicBezTo>
                    <a:cubicBezTo>
                      <a:pt x="49" y="12"/>
                      <a:pt x="52" y="17"/>
                      <a:pt x="50" y="20"/>
                    </a:cubicBezTo>
                    <a:cubicBezTo>
                      <a:pt x="50" y="20"/>
                      <a:pt x="48" y="21"/>
                      <a:pt x="48" y="22"/>
                    </a:cubicBezTo>
                    <a:lnTo>
                      <a:pt x="47" y="23"/>
                    </a:lnTo>
                    <a:cubicBezTo>
                      <a:pt x="46" y="23"/>
                      <a:pt x="46" y="24"/>
                      <a:pt x="46" y="24"/>
                    </a:cubicBezTo>
                    <a:cubicBezTo>
                      <a:pt x="46" y="25"/>
                      <a:pt x="46" y="26"/>
                      <a:pt x="45" y="26"/>
                    </a:cubicBezTo>
                    <a:lnTo>
                      <a:pt x="44" y="26"/>
                    </a:lnTo>
                    <a:lnTo>
                      <a:pt x="43" y="26"/>
                    </a:lnTo>
                    <a:cubicBezTo>
                      <a:pt x="43" y="26"/>
                      <a:pt x="42" y="26"/>
                      <a:pt x="41" y="27"/>
                    </a:cubicBezTo>
                    <a:lnTo>
                      <a:pt x="40" y="27"/>
                    </a:lnTo>
                    <a:cubicBezTo>
                      <a:pt x="39" y="27"/>
                      <a:pt x="39" y="28"/>
                      <a:pt x="39" y="28"/>
                    </a:cubicBezTo>
                    <a:cubicBezTo>
                      <a:pt x="39" y="29"/>
                      <a:pt x="39" y="29"/>
                      <a:pt x="38" y="29"/>
                    </a:cubicBezTo>
                    <a:cubicBezTo>
                      <a:pt x="37" y="29"/>
                      <a:pt x="37" y="30"/>
                      <a:pt x="38" y="31"/>
                    </a:cubicBezTo>
                    <a:cubicBezTo>
                      <a:pt x="39" y="31"/>
                      <a:pt x="39" y="32"/>
                      <a:pt x="39" y="32"/>
                    </a:cubicBezTo>
                    <a:cubicBezTo>
                      <a:pt x="40" y="33"/>
                      <a:pt x="41" y="33"/>
                      <a:pt x="39" y="34"/>
                    </a:cubicBezTo>
                    <a:lnTo>
                      <a:pt x="40" y="34"/>
                    </a:lnTo>
                    <a:cubicBezTo>
                      <a:pt x="41" y="34"/>
                      <a:pt x="44" y="35"/>
                      <a:pt x="46" y="36"/>
                    </a:cubicBezTo>
                    <a:cubicBezTo>
                      <a:pt x="47" y="37"/>
                      <a:pt x="49" y="38"/>
                      <a:pt x="51" y="39"/>
                    </a:cubicBezTo>
                    <a:lnTo>
                      <a:pt x="51" y="40"/>
                    </a:ln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2"/>
                      <a:pt x="50" y="42"/>
                      <a:pt x="50" y="42"/>
                    </a:cubicBezTo>
                    <a:lnTo>
                      <a:pt x="49" y="42"/>
                    </a:lnTo>
                    <a:lnTo>
                      <a:pt x="49" y="43"/>
                    </a:lnTo>
                    <a:lnTo>
                      <a:pt x="48" y="43"/>
                    </a:lnTo>
                    <a:cubicBezTo>
                      <a:pt x="47" y="43"/>
                      <a:pt x="47" y="43"/>
                      <a:pt x="46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4" y="43"/>
                      <a:pt x="44" y="42"/>
                      <a:pt x="44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3"/>
                      <a:pt x="42" y="43"/>
                    </a:cubicBezTo>
                    <a:lnTo>
                      <a:pt x="41" y="43"/>
                    </a:lnTo>
                    <a:cubicBezTo>
                      <a:pt x="40" y="43"/>
                      <a:pt x="39" y="44"/>
                      <a:pt x="39" y="44"/>
                    </a:cubicBezTo>
                    <a:lnTo>
                      <a:pt x="38" y="45"/>
                    </a:lnTo>
                    <a:lnTo>
                      <a:pt x="37" y="45"/>
                    </a:lnTo>
                    <a:lnTo>
                      <a:pt x="37" y="46"/>
                    </a:ln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7"/>
                      <a:pt x="36" y="47"/>
                      <a:pt x="36" y="47"/>
                    </a:cubicBezTo>
                    <a:lnTo>
                      <a:pt x="35" y="47"/>
                    </a:lnTo>
                    <a:lnTo>
                      <a:pt x="36" y="47"/>
                    </a:ln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7"/>
                      <a:pt x="34" y="47"/>
                      <a:pt x="34" y="48"/>
                    </a:cubicBezTo>
                    <a:cubicBezTo>
                      <a:pt x="33" y="48"/>
                      <a:pt x="31" y="48"/>
                      <a:pt x="31" y="48"/>
                    </a:cubicBezTo>
                    <a:lnTo>
                      <a:pt x="30" y="48"/>
                    </a:lnTo>
                    <a:cubicBezTo>
                      <a:pt x="30" y="48"/>
                      <a:pt x="29" y="48"/>
                      <a:pt x="29" y="47"/>
                    </a:cubicBezTo>
                    <a:cubicBezTo>
                      <a:pt x="28" y="47"/>
                      <a:pt x="28" y="47"/>
                      <a:pt x="27" y="47"/>
                    </a:cubicBezTo>
                    <a:lnTo>
                      <a:pt x="26" y="47"/>
                    </a:lnTo>
                    <a:cubicBezTo>
                      <a:pt x="26" y="47"/>
                      <a:pt x="26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8"/>
                      <a:pt x="24" y="48"/>
                      <a:pt x="24" y="48"/>
                    </a:cubicBezTo>
                    <a:lnTo>
                      <a:pt x="23" y="48"/>
                    </a:lnTo>
                    <a:cubicBezTo>
                      <a:pt x="23" y="48"/>
                      <a:pt x="21" y="48"/>
                      <a:pt x="20" y="48"/>
                    </a:cubicBezTo>
                    <a:lnTo>
                      <a:pt x="19" y="48"/>
                    </a:lnTo>
                    <a:lnTo>
                      <a:pt x="19" y="47"/>
                    </a:lnTo>
                    <a:cubicBezTo>
                      <a:pt x="20" y="47"/>
                      <a:pt x="20" y="47"/>
                      <a:pt x="20" y="47"/>
                    </a:cubicBezTo>
                    <a:lnTo>
                      <a:pt x="19" y="47"/>
                    </a:lnTo>
                    <a:cubicBezTo>
                      <a:pt x="18" y="47"/>
                      <a:pt x="18" y="47"/>
                      <a:pt x="18" y="47"/>
                    </a:cubicBezTo>
                    <a:cubicBezTo>
                      <a:pt x="15" y="47"/>
                      <a:pt x="14" y="46"/>
                      <a:pt x="14" y="46"/>
                    </a:cubicBezTo>
                    <a:lnTo>
                      <a:pt x="15" y="45"/>
                    </a:lnTo>
                    <a:cubicBezTo>
                      <a:pt x="16" y="45"/>
                      <a:pt x="17" y="44"/>
                      <a:pt x="17" y="44"/>
                    </a:cubicBezTo>
                    <a:lnTo>
                      <a:pt x="16" y="44"/>
                    </a:lnTo>
                    <a:cubicBezTo>
                      <a:pt x="15" y="43"/>
                      <a:pt x="15" y="43"/>
                      <a:pt x="15" y="42"/>
                    </a:cubicBezTo>
                    <a:lnTo>
                      <a:pt x="16" y="41"/>
                    </a:lnTo>
                    <a:cubicBezTo>
                      <a:pt x="17" y="41"/>
                      <a:pt x="18" y="41"/>
                      <a:pt x="17" y="40"/>
                    </a:cubicBezTo>
                    <a:lnTo>
                      <a:pt x="17" y="39"/>
                    </a:lnTo>
                    <a:cubicBezTo>
                      <a:pt x="14" y="39"/>
                      <a:pt x="15" y="38"/>
                      <a:pt x="15" y="38"/>
                    </a:cubicBezTo>
                    <a:lnTo>
                      <a:pt x="15" y="37"/>
                    </a:lnTo>
                    <a:lnTo>
                      <a:pt x="15" y="35"/>
                    </a:lnTo>
                    <a:lnTo>
                      <a:pt x="14" y="35"/>
                    </a:ln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3"/>
                      <a:pt x="10" y="32"/>
                    </a:cubicBezTo>
                    <a:cubicBezTo>
                      <a:pt x="9" y="32"/>
                      <a:pt x="8" y="31"/>
                      <a:pt x="8" y="31"/>
                    </a:cubicBezTo>
                    <a:lnTo>
                      <a:pt x="7" y="31"/>
                    </a:lnTo>
                    <a:cubicBezTo>
                      <a:pt x="7" y="32"/>
                      <a:pt x="7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lnTo>
                      <a:pt x="4" y="31"/>
                    </a:lnTo>
                    <a:lnTo>
                      <a:pt x="3" y="31"/>
                    </a:lnTo>
                    <a:cubicBezTo>
                      <a:pt x="2" y="31"/>
                      <a:pt x="2" y="31"/>
                      <a:pt x="2" y="30"/>
                    </a:cubicBezTo>
                    <a:cubicBezTo>
                      <a:pt x="1" y="30"/>
                      <a:pt x="1" y="30"/>
                      <a:pt x="1" y="30"/>
                    </a:cubicBezTo>
                    <a:lnTo>
                      <a:pt x="0" y="30"/>
                    </a:lnTo>
                    <a:lnTo>
                      <a:pt x="1" y="30"/>
                    </a:lnTo>
                    <a:cubicBezTo>
                      <a:pt x="1" y="30"/>
                      <a:pt x="1" y="29"/>
                      <a:pt x="0" y="29"/>
                    </a:cubicBezTo>
                    <a:lnTo>
                      <a:pt x="0" y="28"/>
                    </a:lnTo>
                    <a:cubicBezTo>
                      <a:pt x="0" y="28"/>
                      <a:pt x="1" y="28"/>
                      <a:pt x="1" y="27"/>
                    </a:cubicBezTo>
                    <a:lnTo>
                      <a:pt x="2" y="27"/>
                    </a:ln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3" y="25"/>
                    </a:lnTo>
                    <a:lnTo>
                      <a:pt x="4" y="24"/>
                    </a:lnTo>
                    <a:lnTo>
                      <a:pt x="5" y="24"/>
                    </a:lnTo>
                    <a:cubicBezTo>
                      <a:pt x="5" y="23"/>
                      <a:pt x="6" y="23"/>
                      <a:pt x="6" y="23"/>
                    </a:cubicBezTo>
                    <a:lnTo>
                      <a:pt x="7" y="23"/>
                    </a:lnTo>
                    <a:cubicBezTo>
                      <a:pt x="7" y="23"/>
                      <a:pt x="8" y="23"/>
                      <a:pt x="8" y="22"/>
                    </a:cubicBezTo>
                    <a:lnTo>
                      <a:pt x="9" y="21"/>
                    </a:lnTo>
                    <a:cubicBezTo>
                      <a:pt x="10" y="21"/>
                      <a:pt x="10" y="21"/>
                      <a:pt x="10" y="21"/>
                    </a:cubicBezTo>
                    <a:lnTo>
                      <a:pt x="10" y="20"/>
                    </a:lnTo>
                    <a:cubicBezTo>
                      <a:pt x="10" y="19"/>
                      <a:pt x="10" y="19"/>
                      <a:pt x="10" y="19"/>
                    </a:cubicBezTo>
                    <a:lnTo>
                      <a:pt x="10" y="18"/>
                    </a:lnTo>
                    <a:cubicBezTo>
                      <a:pt x="11" y="18"/>
                      <a:pt x="11" y="18"/>
                      <a:pt x="12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4" y="17"/>
                      <a:pt x="14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2"/>
                      <a:pt x="15" y="12"/>
                    </a:cubicBezTo>
                    <a:cubicBezTo>
                      <a:pt x="17" y="12"/>
                      <a:pt x="17" y="12"/>
                      <a:pt x="17" y="13"/>
                    </a:cubicBezTo>
                    <a:lnTo>
                      <a:pt x="18" y="13"/>
                    </a:lnTo>
                    <a:lnTo>
                      <a:pt x="19" y="14"/>
                    </a:lnTo>
                    <a:lnTo>
                      <a:pt x="19" y="15"/>
                    </a:lnTo>
                    <a:cubicBezTo>
                      <a:pt x="20" y="15"/>
                      <a:pt x="20" y="15"/>
                      <a:pt x="21" y="15"/>
                    </a:cubicBezTo>
                    <a:lnTo>
                      <a:pt x="22" y="15"/>
                    </a:lnTo>
                    <a:lnTo>
                      <a:pt x="23" y="15"/>
                    </a:lnTo>
                    <a:cubicBezTo>
                      <a:pt x="24" y="15"/>
                      <a:pt x="24" y="15"/>
                      <a:pt x="25" y="15"/>
                    </a:cubicBez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30" y="15"/>
                      <a:pt x="31" y="14"/>
                    </a:cubicBezTo>
                    <a:cubicBezTo>
                      <a:pt x="31" y="13"/>
                      <a:pt x="31" y="13"/>
                      <a:pt x="29" y="12"/>
                    </a:cubicBezTo>
                    <a:cubicBezTo>
                      <a:pt x="29" y="12"/>
                      <a:pt x="28" y="12"/>
                      <a:pt x="28" y="11"/>
                    </a:cubicBezTo>
                    <a:lnTo>
                      <a:pt x="27" y="11"/>
                    </a:lnTo>
                    <a:cubicBezTo>
                      <a:pt x="27" y="11"/>
                      <a:pt x="26" y="10"/>
                      <a:pt x="26" y="9"/>
                    </a:cubicBezTo>
                    <a:cubicBezTo>
                      <a:pt x="26" y="9"/>
                      <a:pt x="27" y="9"/>
                      <a:pt x="28" y="9"/>
                    </a:cubicBezTo>
                    <a:cubicBezTo>
                      <a:pt x="28" y="8"/>
                      <a:pt x="28" y="8"/>
                      <a:pt x="28" y="8"/>
                    </a:cubicBezTo>
                    <a:lnTo>
                      <a:pt x="29" y="8"/>
                    </a:lnTo>
                    <a:cubicBezTo>
                      <a:pt x="30" y="9"/>
                      <a:pt x="30" y="9"/>
                      <a:pt x="30" y="9"/>
                    </a:cubicBezTo>
                    <a:cubicBezTo>
                      <a:pt x="31" y="9"/>
                      <a:pt x="31" y="9"/>
                      <a:pt x="31" y="9"/>
                    </a:cubicBezTo>
                    <a:lnTo>
                      <a:pt x="32" y="9"/>
                    </a:lnTo>
                    <a:lnTo>
                      <a:pt x="33" y="9"/>
                    </a:lnTo>
                    <a:cubicBezTo>
                      <a:pt x="34" y="9"/>
                      <a:pt x="34" y="9"/>
                      <a:pt x="34" y="9"/>
                    </a:cubicBezTo>
                    <a:cubicBezTo>
                      <a:pt x="35" y="8"/>
                      <a:pt x="36" y="8"/>
                      <a:pt x="36" y="7"/>
                    </a:cubicBezTo>
                    <a:cubicBezTo>
                      <a:pt x="37" y="7"/>
                      <a:pt x="36" y="7"/>
                      <a:pt x="36" y="7"/>
                    </a:cubicBezTo>
                    <a:cubicBezTo>
                      <a:pt x="36" y="6"/>
                      <a:pt x="36" y="6"/>
                      <a:pt x="36" y="6"/>
                    </a:cubicBezTo>
                    <a:lnTo>
                      <a:pt x="36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9" y="2"/>
                    </a:lnTo>
                    <a:cubicBezTo>
                      <a:pt x="39" y="1"/>
                      <a:pt x="39" y="0"/>
                      <a:pt x="4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3" y="1"/>
                      <a:pt x="44" y="1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6" y="2"/>
                      <a:pt x="46" y="2"/>
                    </a:cubicBezTo>
                    <a:lnTo>
                      <a:pt x="47" y="2"/>
                    </a:lnTo>
                    <a:cubicBezTo>
                      <a:pt x="48" y="2"/>
                      <a:pt x="48" y="2"/>
                      <a:pt x="49" y="2"/>
                    </a:cubicBez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cubicBezTo>
                      <a:pt x="51" y="4"/>
                      <a:pt x="51" y="4"/>
                      <a:pt x="51" y="4"/>
                    </a:cubicBezTo>
                    <a:lnTo>
                      <a:pt x="51" y="5"/>
                    </a:lnTo>
                    <a:cubicBezTo>
                      <a:pt x="52" y="5"/>
                      <a:pt x="52" y="5"/>
                      <a:pt x="53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9" name="Shape 3629"/>
              <p:cNvSpPr/>
              <p:nvPr/>
            </p:nvSpPr>
            <p:spPr>
              <a:xfrm>
                <a:off x="12149521" y="8962404"/>
                <a:ext cx="232149" cy="66831"/>
              </a:xfrm>
              <a:custGeom>
                <a:avLst/>
                <a:gdLst/>
                <a:ahLst/>
                <a:cxnLst/>
                <a:rect l="0" t="0" r="0" b="0"/>
                <a:pathLst>
                  <a:path w="67" h="20" extrusionOk="0">
                    <a:moveTo>
                      <a:pt x="67" y="13"/>
                    </a:moveTo>
                    <a:cubicBezTo>
                      <a:pt x="67" y="14"/>
                      <a:pt x="67" y="14"/>
                      <a:pt x="67" y="14"/>
                    </a:cubicBezTo>
                    <a:lnTo>
                      <a:pt x="67" y="15"/>
                    </a:lnTo>
                    <a:cubicBezTo>
                      <a:pt x="66" y="15"/>
                      <a:pt x="66" y="15"/>
                      <a:pt x="66" y="16"/>
                    </a:cubicBezTo>
                    <a:cubicBezTo>
                      <a:pt x="65" y="17"/>
                      <a:pt x="63" y="18"/>
                      <a:pt x="62" y="18"/>
                    </a:cubicBezTo>
                    <a:cubicBezTo>
                      <a:pt x="59" y="19"/>
                      <a:pt x="56" y="20"/>
                      <a:pt x="53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lnTo>
                      <a:pt x="50" y="20"/>
                    </a:lnTo>
                    <a:cubicBezTo>
                      <a:pt x="50" y="19"/>
                      <a:pt x="49" y="19"/>
                      <a:pt x="49" y="19"/>
                    </a:cubicBezTo>
                    <a:lnTo>
                      <a:pt x="49" y="18"/>
                    </a:lnTo>
                    <a:lnTo>
                      <a:pt x="48" y="18"/>
                    </a:lnTo>
                    <a:cubicBezTo>
                      <a:pt x="48" y="17"/>
                      <a:pt x="47" y="16"/>
                      <a:pt x="46" y="15"/>
                    </a:cubicBezTo>
                    <a:cubicBezTo>
                      <a:pt x="45" y="15"/>
                      <a:pt x="44" y="14"/>
                      <a:pt x="43" y="14"/>
                    </a:cubicBezTo>
                    <a:cubicBezTo>
                      <a:pt x="42" y="14"/>
                      <a:pt x="41" y="14"/>
                      <a:pt x="40" y="14"/>
                    </a:cubicBezTo>
                    <a:cubicBezTo>
                      <a:pt x="39" y="14"/>
                      <a:pt x="39" y="14"/>
                      <a:pt x="38" y="14"/>
                    </a:cubicBezTo>
                    <a:cubicBezTo>
                      <a:pt x="37" y="14"/>
                      <a:pt x="37" y="14"/>
                      <a:pt x="36" y="14"/>
                    </a:cubicBezTo>
                    <a:cubicBezTo>
                      <a:pt x="35" y="14"/>
                      <a:pt x="34" y="14"/>
                      <a:pt x="33" y="14"/>
                    </a:cubicBezTo>
                    <a:cubicBezTo>
                      <a:pt x="32" y="15"/>
                      <a:pt x="31" y="15"/>
                      <a:pt x="29" y="15"/>
                    </a:cubicBezTo>
                    <a:lnTo>
                      <a:pt x="28" y="15"/>
                    </a:lnTo>
                    <a:cubicBezTo>
                      <a:pt x="27" y="15"/>
                      <a:pt x="27" y="15"/>
                      <a:pt x="26" y="14"/>
                    </a:cubicBezTo>
                    <a:lnTo>
                      <a:pt x="25" y="14"/>
                    </a:lnTo>
                    <a:cubicBezTo>
                      <a:pt x="24" y="14"/>
                      <a:pt x="23" y="14"/>
                      <a:pt x="22" y="14"/>
                    </a:cubicBezTo>
                    <a:cubicBezTo>
                      <a:pt x="22" y="14"/>
                      <a:pt x="21" y="14"/>
                      <a:pt x="20" y="14"/>
                    </a:cubicBezTo>
                    <a:cubicBezTo>
                      <a:pt x="19" y="14"/>
                      <a:pt x="18" y="13"/>
                      <a:pt x="16" y="13"/>
                    </a:cubicBezTo>
                    <a:lnTo>
                      <a:pt x="15" y="13"/>
                    </a:ln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11" y="13"/>
                      <a:pt x="10" y="13"/>
                    </a:cubicBezTo>
                    <a:lnTo>
                      <a:pt x="9" y="13"/>
                    </a:lnTo>
                    <a:cubicBezTo>
                      <a:pt x="8" y="13"/>
                      <a:pt x="8" y="13"/>
                      <a:pt x="7" y="13"/>
                    </a:cubicBezTo>
                    <a:lnTo>
                      <a:pt x="6" y="13"/>
                    </a:lnTo>
                    <a:lnTo>
                      <a:pt x="5" y="13"/>
                    </a:lnTo>
                    <a:cubicBezTo>
                      <a:pt x="4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lnTo>
                      <a:pt x="0" y="15"/>
                    </a:lnTo>
                    <a:lnTo>
                      <a:pt x="0" y="14"/>
                    </a:ln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4" y="7"/>
                      <a:pt x="5" y="5"/>
                      <a:pt x="5" y="4"/>
                    </a:cubicBezTo>
                    <a:cubicBezTo>
                      <a:pt x="5" y="3"/>
                      <a:pt x="6" y="2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14" y="2"/>
                    </a:lnTo>
                    <a:cubicBezTo>
                      <a:pt x="15" y="2"/>
                      <a:pt x="16" y="2"/>
                      <a:pt x="17" y="2"/>
                    </a:cubicBezTo>
                    <a:cubicBezTo>
                      <a:pt x="17" y="2"/>
                      <a:pt x="19" y="4"/>
                      <a:pt x="21" y="4"/>
                    </a:cubicBezTo>
                    <a:cubicBezTo>
                      <a:pt x="21" y="5"/>
                      <a:pt x="22" y="6"/>
                      <a:pt x="22" y="6"/>
                    </a:cubicBezTo>
                    <a:cubicBezTo>
                      <a:pt x="23" y="7"/>
                      <a:pt x="24" y="8"/>
                      <a:pt x="25" y="8"/>
                    </a:cubicBezTo>
                    <a:lnTo>
                      <a:pt x="26" y="8"/>
                    </a:lnTo>
                    <a:lnTo>
                      <a:pt x="27" y="8"/>
                    </a:lnTo>
                    <a:cubicBezTo>
                      <a:pt x="27" y="8"/>
                      <a:pt x="28" y="7"/>
                      <a:pt x="29" y="7"/>
                    </a:cubicBezTo>
                    <a:cubicBezTo>
                      <a:pt x="30" y="7"/>
                      <a:pt x="32" y="6"/>
                      <a:pt x="31" y="6"/>
                    </a:cubicBezTo>
                    <a:cubicBezTo>
                      <a:pt x="31" y="5"/>
                      <a:pt x="31" y="3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4" y="0"/>
                      <a:pt x="36" y="0"/>
                      <a:pt x="39" y="0"/>
                    </a:cubicBezTo>
                    <a:cubicBezTo>
                      <a:pt x="40" y="0"/>
                      <a:pt x="41" y="0"/>
                      <a:pt x="43" y="0"/>
                    </a:cubicBezTo>
                    <a:lnTo>
                      <a:pt x="44" y="0"/>
                    </a:lnTo>
                    <a:cubicBezTo>
                      <a:pt x="45" y="0"/>
                      <a:pt x="46" y="0"/>
                      <a:pt x="47" y="1"/>
                    </a:cubicBezTo>
                    <a:cubicBezTo>
                      <a:pt x="48" y="1"/>
                      <a:pt x="48" y="1"/>
                      <a:pt x="48" y="1"/>
                    </a:cubicBezTo>
                    <a:lnTo>
                      <a:pt x="48" y="2"/>
                    </a:lnTo>
                    <a:cubicBezTo>
                      <a:pt x="49" y="2"/>
                      <a:pt x="49" y="2"/>
                      <a:pt x="50" y="3"/>
                    </a:cubicBezTo>
                    <a:cubicBezTo>
                      <a:pt x="51" y="4"/>
                      <a:pt x="51" y="4"/>
                      <a:pt x="52" y="4"/>
                    </a:cubicBezTo>
                    <a:lnTo>
                      <a:pt x="53" y="4"/>
                    </a:lnTo>
                    <a:cubicBezTo>
                      <a:pt x="54" y="4"/>
                      <a:pt x="54" y="4"/>
                      <a:pt x="54" y="4"/>
                    </a:cubicBezTo>
                    <a:cubicBezTo>
                      <a:pt x="55" y="4"/>
                      <a:pt x="56" y="4"/>
                      <a:pt x="56" y="4"/>
                    </a:cubicBezTo>
                    <a:cubicBezTo>
                      <a:pt x="57" y="3"/>
                      <a:pt x="57" y="3"/>
                      <a:pt x="58" y="3"/>
                    </a:cubicBezTo>
                    <a:cubicBezTo>
                      <a:pt x="59" y="3"/>
                      <a:pt x="59" y="3"/>
                      <a:pt x="59" y="3"/>
                    </a:cubicBezTo>
                    <a:lnTo>
                      <a:pt x="59" y="4"/>
                    </a:lnTo>
                    <a:cubicBezTo>
                      <a:pt x="60" y="4"/>
                      <a:pt x="60" y="4"/>
                      <a:pt x="60" y="4"/>
                    </a:cubicBezTo>
                    <a:lnTo>
                      <a:pt x="61" y="4"/>
                    </a:lnTo>
                    <a:lnTo>
                      <a:pt x="62" y="4"/>
                    </a:lnTo>
                    <a:cubicBezTo>
                      <a:pt x="63" y="4"/>
                      <a:pt x="63" y="4"/>
                      <a:pt x="63" y="4"/>
                    </a:cubicBezTo>
                    <a:lnTo>
                      <a:pt x="64" y="4"/>
                    </a:lnTo>
                    <a:lnTo>
                      <a:pt x="64" y="5"/>
                    </a:lnTo>
                    <a:cubicBezTo>
                      <a:pt x="65" y="5"/>
                      <a:pt x="65" y="5"/>
                      <a:pt x="65" y="5"/>
                    </a:cubicBezTo>
                    <a:cubicBezTo>
                      <a:pt x="65" y="6"/>
                      <a:pt x="66" y="6"/>
                      <a:pt x="66" y="6"/>
                    </a:cubicBezTo>
                    <a:cubicBezTo>
                      <a:pt x="66" y="7"/>
                      <a:pt x="65" y="7"/>
                      <a:pt x="65" y="7"/>
                    </a:cubicBezTo>
                    <a:cubicBezTo>
                      <a:pt x="64" y="7"/>
                      <a:pt x="64" y="7"/>
                      <a:pt x="63" y="8"/>
                    </a:cubicBezTo>
                    <a:lnTo>
                      <a:pt x="63" y="9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6" y="10"/>
                    </a:lnTo>
                    <a:cubicBezTo>
                      <a:pt x="67" y="10"/>
                      <a:pt x="67" y="11"/>
                      <a:pt x="67" y="12"/>
                    </a:cubicBezTo>
                    <a:cubicBezTo>
                      <a:pt x="67" y="13"/>
                      <a:pt x="67" y="13"/>
                      <a:pt x="67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0" name="Shape 3630"/>
              <p:cNvSpPr/>
              <p:nvPr/>
            </p:nvSpPr>
            <p:spPr>
              <a:xfrm>
                <a:off x="12103785" y="9032753"/>
                <a:ext cx="98488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29" h="11" extrusionOk="0">
                    <a:moveTo>
                      <a:pt x="29" y="10"/>
                    </a:moveTo>
                    <a:cubicBezTo>
                      <a:pt x="28" y="10"/>
                      <a:pt x="28" y="10"/>
                      <a:pt x="27" y="10"/>
                    </a:cubicBezTo>
                    <a:lnTo>
                      <a:pt x="26" y="10"/>
                    </a:lnTo>
                    <a:cubicBezTo>
                      <a:pt x="25" y="10"/>
                      <a:pt x="24" y="10"/>
                      <a:pt x="23" y="10"/>
                    </a:cubicBezTo>
                    <a:cubicBezTo>
                      <a:pt x="22" y="11"/>
                      <a:pt x="21" y="11"/>
                      <a:pt x="20" y="11"/>
                    </a:cubicBezTo>
                    <a:cubicBezTo>
                      <a:pt x="19" y="11"/>
                      <a:pt x="19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6" y="11"/>
                      <a:pt x="15" y="11"/>
                      <a:pt x="14" y="10"/>
                    </a:cubicBez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0"/>
                    </a:lnTo>
                    <a:cubicBezTo>
                      <a:pt x="10" y="10"/>
                      <a:pt x="9" y="10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5" y="10"/>
                      <a:pt x="3" y="9"/>
                      <a:pt x="1" y="9"/>
                    </a:cubicBezTo>
                    <a:lnTo>
                      <a:pt x="0" y="9"/>
                    </a:lnTo>
                    <a:lnTo>
                      <a:pt x="1" y="9"/>
                    </a:lnTo>
                    <a:cubicBezTo>
                      <a:pt x="4" y="8"/>
                      <a:pt x="5" y="8"/>
                      <a:pt x="5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2" y="5"/>
                      <a:pt x="2" y="5"/>
                      <a:pt x="4" y="5"/>
                    </a:cubicBezTo>
                    <a:cubicBezTo>
                      <a:pt x="6" y="5"/>
                      <a:pt x="10" y="3"/>
                      <a:pt x="10" y="3"/>
                    </a:cubicBezTo>
                    <a:cubicBezTo>
                      <a:pt x="10" y="3"/>
                      <a:pt x="11" y="2"/>
                      <a:pt x="11" y="0"/>
                    </a:cubicBezTo>
                    <a:lnTo>
                      <a:pt x="12" y="0"/>
                    </a:lnTo>
                    <a:cubicBezTo>
                      <a:pt x="13" y="0"/>
                      <a:pt x="13" y="0"/>
                      <a:pt x="12" y="1"/>
                    </a:cubicBezTo>
                    <a:lnTo>
                      <a:pt x="12" y="2"/>
                    </a:lnTo>
                    <a:lnTo>
                      <a:pt x="11" y="4"/>
                    </a:lnTo>
                    <a:cubicBezTo>
                      <a:pt x="13" y="4"/>
                      <a:pt x="13" y="3"/>
                      <a:pt x="13" y="2"/>
                    </a:cubicBezTo>
                    <a:cubicBezTo>
                      <a:pt x="15" y="3"/>
                      <a:pt x="17" y="4"/>
                      <a:pt x="19" y="5"/>
                    </a:cubicBezTo>
                    <a:cubicBezTo>
                      <a:pt x="19" y="5"/>
                      <a:pt x="20" y="5"/>
                      <a:pt x="21" y="5"/>
                    </a:cubicBezTo>
                    <a:cubicBezTo>
                      <a:pt x="23" y="5"/>
                      <a:pt x="25" y="5"/>
                      <a:pt x="26" y="6"/>
                    </a:cubicBezTo>
                    <a:cubicBezTo>
                      <a:pt x="26" y="7"/>
                      <a:pt x="26" y="7"/>
                      <a:pt x="27" y="8"/>
                    </a:cubicBezTo>
                    <a:lnTo>
                      <a:pt x="27" y="9"/>
                    </a:lnTo>
                    <a:cubicBezTo>
                      <a:pt x="28" y="9"/>
                      <a:pt x="28" y="10"/>
                      <a:pt x="29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1" name="Shape 3631"/>
              <p:cNvSpPr/>
              <p:nvPr/>
            </p:nvSpPr>
            <p:spPr>
              <a:xfrm>
                <a:off x="16616641" y="9018683"/>
                <a:ext cx="17587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6" h="9" extrusionOk="0">
                    <a:moveTo>
                      <a:pt x="3" y="9"/>
                    </a:moveTo>
                    <a:cubicBezTo>
                      <a:pt x="3" y="9"/>
                      <a:pt x="3" y="8"/>
                      <a:pt x="2" y="8"/>
                    </a:cubicBez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6" y="4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2" name="Shape 3632"/>
              <p:cNvSpPr/>
              <p:nvPr/>
            </p:nvSpPr>
            <p:spPr>
              <a:xfrm>
                <a:off x="16750302" y="8846330"/>
                <a:ext cx="49244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15" h="5" extrusionOk="0">
                    <a:moveTo>
                      <a:pt x="15" y="5"/>
                    </a:move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2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lnTo>
                      <a:pt x="7" y="3"/>
                    </a:ln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4" y="2"/>
                    </a:lnTo>
                    <a:lnTo>
                      <a:pt x="3" y="2"/>
                    </a:ln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-1" y="1"/>
                      <a:pt x="0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5" y="0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lnTo>
                      <a:pt x="12" y="3"/>
                    </a:lnTo>
                    <a:cubicBezTo>
                      <a:pt x="13" y="4"/>
                      <a:pt x="15" y="4"/>
                      <a:pt x="15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3" name="Shape 3633"/>
              <p:cNvSpPr/>
              <p:nvPr/>
            </p:nvSpPr>
            <p:spPr>
              <a:xfrm>
                <a:off x="16827684" y="8856882"/>
                <a:ext cx="31657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0" h="3" extrusionOk="0">
                    <a:moveTo>
                      <a:pt x="9" y="3"/>
                    </a:moveTo>
                    <a:cubicBezTo>
                      <a:pt x="8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9" y="2"/>
                      <a:pt x="10" y="2"/>
                    </a:cubicBezTo>
                    <a:lnTo>
                      <a:pt x="10" y="3"/>
                    </a:ln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4" name="Shape 3634"/>
              <p:cNvSpPr/>
              <p:nvPr/>
            </p:nvSpPr>
            <p:spPr>
              <a:xfrm>
                <a:off x="16205103" y="8290578"/>
                <a:ext cx="94970" cy="31657"/>
              </a:xfrm>
              <a:custGeom>
                <a:avLst/>
                <a:gdLst/>
                <a:ahLst/>
                <a:cxnLst/>
                <a:rect l="0" t="0" r="0" b="0"/>
                <a:pathLst>
                  <a:path w="28" h="10" extrusionOk="0">
                    <a:moveTo>
                      <a:pt x="6" y="10"/>
                    </a:moveTo>
                    <a:lnTo>
                      <a:pt x="6" y="9"/>
                    </a:lnTo>
                    <a:cubicBezTo>
                      <a:pt x="6" y="8"/>
                      <a:pt x="6" y="8"/>
                      <a:pt x="4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lnTo>
                      <a:pt x="7" y="0"/>
                    </a:lnTo>
                    <a:lnTo>
                      <a:pt x="7" y="1"/>
                    </a:ln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lnTo>
                      <a:pt x="18" y="0"/>
                    </a:lnTo>
                    <a:lnTo>
                      <a:pt x="19" y="0"/>
                    </a:lnTo>
                    <a:cubicBezTo>
                      <a:pt x="19" y="1"/>
                      <a:pt x="20" y="1"/>
                      <a:pt x="21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8" y="2"/>
                      <a:pt x="28" y="2"/>
                      <a:pt x="28" y="3"/>
                    </a:cubicBezTo>
                    <a:cubicBezTo>
                      <a:pt x="28" y="3"/>
                      <a:pt x="27" y="4"/>
                      <a:pt x="26" y="4"/>
                    </a:cubicBezTo>
                    <a:lnTo>
                      <a:pt x="25" y="4"/>
                    </a:lnTo>
                    <a:lnTo>
                      <a:pt x="24" y="4"/>
                    </a:lnTo>
                    <a:cubicBezTo>
                      <a:pt x="24" y="5"/>
                      <a:pt x="24" y="5"/>
                      <a:pt x="24" y="5"/>
                    </a:cubicBezTo>
                    <a:lnTo>
                      <a:pt x="23" y="5"/>
                    </a:ln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19" y="7"/>
                      <a:pt x="19" y="7"/>
                    </a:cubicBezTo>
                    <a:cubicBezTo>
                      <a:pt x="19" y="7"/>
                      <a:pt x="19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5" y="7"/>
                      <a:pt x="15" y="8"/>
                    </a:cubicBezTo>
                    <a:lnTo>
                      <a:pt x="14" y="8"/>
                    </a:lnTo>
                    <a:cubicBezTo>
                      <a:pt x="14" y="8"/>
                      <a:pt x="13" y="8"/>
                      <a:pt x="12" y="8"/>
                    </a:cubicBezTo>
                    <a:lnTo>
                      <a:pt x="11" y="8"/>
                    </a:lnTo>
                    <a:cubicBezTo>
                      <a:pt x="10" y="9"/>
                      <a:pt x="9" y="9"/>
                      <a:pt x="8" y="9"/>
                    </a:cubicBezTo>
                    <a:cubicBezTo>
                      <a:pt x="7" y="10"/>
                      <a:pt x="7" y="10"/>
                      <a:pt x="7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5" name="Shape 3635"/>
              <p:cNvSpPr/>
              <p:nvPr/>
            </p:nvSpPr>
            <p:spPr>
              <a:xfrm>
                <a:off x="16025714" y="8378513"/>
                <a:ext cx="45726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4" h="4" extrusionOk="0">
                    <a:moveTo>
                      <a:pt x="13" y="4"/>
                    </a:moveTo>
                    <a:cubicBezTo>
                      <a:pt x="12" y="4"/>
                      <a:pt x="12" y="4"/>
                      <a:pt x="12" y="3"/>
                    </a:cubicBez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1"/>
                      <a:pt x="11" y="1"/>
                    </a:cubicBezTo>
                    <a:lnTo>
                      <a:pt x="12" y="2"/>
                    </a:lnTo>
                    <a:cubicBezTo>
                      <a:pt x="13" y="2"/>
                      <a:pt x="14" y="3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6" name="Shape 3636"/>
              <p:cNvSpPr/>
              <p:nvPr/>
            </p:nvSpPr>
            <p:spPr>
              <a:xfrm>
                <a:off x="15100634" y="8318717"/>
                <a:ext cx="24622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8" h="4" extrusionOk="0">
                    <a:moveTo>
                      <a:pt x="5" y="4"/>
                    </a:moveTo>
                    <a:cubicBezTo>
                      <a:pt x="4" y="4"/>
                      <a:pt x="4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1"/>
                      <a:pt x="-1" y="0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8" y="2"/>
                      <a:pt x="7" y="2"/>
                    </a:cubicBezTo>
                    <a:cubicBezTo>
                      <a:pt x="7" y="3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7" name="Shape 3637"/>
              <p:cNvSpPr/>
              <p:nvPr/>
            </p:nvSpPr>
            <p:spPr>
              <a:xfrm>
                <a:off x="15139325" y="8325752"/>
                <a:ext cx="91453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27" h="7" extrusionOk="0">
                    <a:moveTo>
                      <a:pt x="0" y="7"/>
                    </a:move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lnTo>
                      <a:pt x="1" y="4"/>
                    </a:lnTo>
                    <a:cubicBezTo>
                      <a:pt x="1" y="2"/>
                      <a:pt x="2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1" y="1"/>
                      <a:pt x="13" y="2"/>
                    </a:cubicBezTo>
                    <a:cubicBezTo>
                      <a:pt x="14" y="2"/>
                      <a:pt x="16" y="2"/>
                      <a:pt x="17" y="2"/>
                    </a:cubicBezTo>
                    <a:lnTo>
                      <a:pt x="18" y="2"/>
                    </a:lnTo>
                    <a:cubicBezTo>
                      <a:pt x="19" y="2"/>
                      <a:pt x="19" y="2"/>
                      <a:pt x="20" y="2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23" y="4"/>
                      <a:pt x="24" y="4"/>
                      <a:pt x="25" y="5"/>
                    </a:cubicBezTo>
                    <a:cubicBezTo>
                      <a:pt x="25" y="5"/>
                      <a:pt x="26" y="5"/>
                      <a:pt x="27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1" y="6"/>
                      <a:pt x="19" y="6"/>
                      <a:pt x="18" y="6"/>
                    </a:cubicBezTo>
                    <a:cubicBezTo>
                      <a:pt x="17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4" y="6"/>
                      <a:pt x="12" y="6"/>
                      <a:pt x="11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5" y="6"/>
                      <a:pt x="4" y="6"/>
                      <a:pt x="3" y="6"/>
                    </a:cubicBezTo>
                    <a:lnTo>
                      <a:pt x="2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8" name="Shape 3638"/>
              <p:cNvSpPr/>
              <p:nvPr/>
            </p:nvSpPr>
            <p:spPr>
              <a:xfrm>
                <a:off x="13781594" y="8209677"/>
                <a:ext cx="52761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6" h="4" extrusionOk="0">
                    <a:moveTo>
                      <a:pt x="9" y="4"/>
                    </a:move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cubicBezTo>
                      <a:pt x="5" y="3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-1" y="1"/>
                      <a:pt x="0" y="0"/>
                    </a:cubicBezTo>
                    <a:lnTo>
                      <a:pt x="1" y="0"/>
                    </a:lnTo>
                    <a:lnTo>
                      <a:pt x="0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lnTo>
                      <a:pt x="4" y="0"/>
                    </a:lnTo>
                    <a:lnTo>
                      <a:pt x="5" y="0"/>
                    </a:lnTo>
                    <a:cubicBezTo>
                      <a:pt x="6" y="0"/>
                      <a:pt x="6" y="0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10" y="1"/>
                    </a:cubicBez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cubicBezTo>
                      <a:pt x="14" y="1"/>
                      <a:pt x="16" y="1"/>
                      <a:pt x="16" y="2"/>
                    </a:cubicBezTo>
                    <a:cubicBezTo>
                      <a:pt x="16" y="3"/>
                      <a:pt x="16" y="4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lnTo>
                      <a:pt x="12" y="4"/>
                    </a:lnTo>
                    <a:cubicBezTo>
                      <a:pt x="11" y="4"/>
                      <a:pt x="11" y="4"/>
                      <a:pt x="11" y="4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9" name="Shape 3639"/>
              <p:cNvSpPr/>
              <p:nvPr/>
            </p:nvSpPr>
            <p:spPr>
              <a:xfrm>
                <a:off x="13844916" y="8202642"/>
                <a:ext cx="158284" cy="49244"/>
              </a:xfrm>
              <a:custGeom>
                <a:avLst/>
                <a:gdLst/>
                <a:ahLst/>
                <a:cxnLst/>
                <a:rect l="0" t="0" r="0" b="0"/>
                <a:pathLst>
                  <a:path w="46" h="15" extrusionOk="0">
                    <a:moveTo>
                      <a:pt x="34" y="15"/>
                    </a:moveTo>
                    <a:cubicBezTo>
                      <a:pt x="32" y="15"/>
                      <a:pt x="30" y="14"/>
                      <a:pt x="30" y="13"/>
                    </a:cubicBezTo>
                    <a:lnTo>
                      <a:pt x="29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cubicBezTo>
                      <a:pt x="23" y="12"/>
                      <a:pt x="23" y="12"/>
                      <a:pt x="23" y="12"/>
                    </a:cubicBezTo>
                    <a:lnTo>
                      <a:pt x="22" y="12"/>
                    </a:ln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19" y="12"/>
                      <a:pt x="19" y="12"/>
                      <a:pt x="19" y="12"/>
                    </a:cubicBez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cubicBezTo>
                      <a:pt x="15" y="12"/>
                      <a:pt x="15" y="11"/>
                      <a:pt x="15" y="11"/>
                    </a:cubicBezTo>
                    <a:lnTo>
                      <a:pt x="14" y="11"/>
                    </a:lnTo>
                    <a:cubicBezTo>
                      <a:pt x="13" y="11"/>
                      <a:pt x="10" y="10"/>
                      <a:pt x="9" y="9"/>
                    </a:cubicBezTo>
                    <a:lnTo>
                      <a:pt x="9" y="8"/>
                    </a:lnTo>
                    <a:cubicBezTo>
                      <a:pt x="8" y="8"/>
                      <a:pt x="8" y="8"/>
                      <a:pt x="8" y="8"/>
                    </a:cubicBezTo>
                    <a:lnTo>
                      <a:pt x="7" y="8"/>
                    </a:lnTo>
                    <a:cubicBezTo>
                      <a:pt x="6" y="8"/>
                      <a:pt x="5" y="7"/>
                      <a:pt x="4" y="7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lnTo>
                      <a:pt x="14" y="1"/>
                    </a:lnTo>
                    <a:cubicBezTo>
                      <a:pt x="14" y="0"/>
                      <a:pt x="15" y="0"/>
                      <a:pt x="16" y="0"/>
                    </a:cubicBezTo>
                    <a:lnTo>
                      <a:pt x="17" y="0"/>
                    </a:lnTo>
                    <a:lnTo>
                      <a:pt x="18" y="0"/>
                    </a:lnTo>
                    <a:cubicBezTo>
                      <a:pt x="18" y="0"/>
                      <a:pt x="19" y="0"/>
                      <a:pt x="20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3" y="1"/>
                      <a:pt x="23" y="2"/>
                      <a:pt x="22" y="3"/>
                    </a:cubicBezTo>
                    <a:lnTo>
                      <a:pt x="22" y="4"/>
                    </a:lnTo>
                    <a:cubicBezTo>
                      <a:pt x="23" y="4"/>
                      <a:pt x="23" y="4"/>
                      <a:pt x="23" y="3"/>
                    </a:cubicBezTo>
                    <a:cubicBezTo>
                      <a:pt x="23" y="2"/>
                      <a:pt x="24" y="2"/>
                      <a:pt x="24" y="2"/>
                    </a:cubicBezTo>
                    <a:cubicBezTo>
                      <a:pt x="24" y="1"/>
                      <a:pt x="25" y="1"/>
                      <a:pt x="26" y="1"/>
                    </a:cubicBezTo>
                    <a:lnTo>
                      <a:pt x="27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5" y="0"/>
                    </a:cubicBezTo>
                    <a:cubicBezTo>
                      <a:pt x="35" y="1"/>
                      <a:pt x="36" y="1"/>
                      <a:pt x="37" y="1"/>
                    </a:cubicBezTo>
                    <a:cubicBezTo>
                      <a:pt x="37" y="1"/>
                      <a:pt x="38" y="2"/>
                      <a:pt x="39" y="3"/>
                    </a:cubicBezTo>
                    <a:lnTo>
                      <a:pt x="38" y="4"/>
                    </a:lnTo>
                    <a:cubicBezTo>
                      <a:pt x="38" y="5"/>
                      <a:pt x="39" y="6"/>
                      <a:pt x="40" y="6"/>
                    </a:cubicBezTo>
                    <a:cubicBezTo>
                      <a:pt x="41" y="6"/>
                      <a:pt x="41" y="7"/>
                      <a:pt x="41" y="7"/>
                    </a:cubicBezTo>
                    <a:lnTo>
                      <a:pt x="41" y="8"/>
                    </a:lnTo>
                    <a:cubicBezTo>
                      <a:pt x="41" y="8"/>
                      <a:pt x="42" y="8"/>
                      <a:pt x="43" y="9"/>
                    </a:cubicBezTo>
                    <a:cubicBezTo>
                      <a:pt x="43" y="9"/>
                      <a:pt x="44" y="9"/>
                      <a:pt x="45" y="9"/>
                    </a:cubicBezTo>
                    <a:cubicBezTo>
                      <a:pt x="46" y="11"/>
                      <a:pt x="47" y="11"/>
                      <a:pt x="46" y="12"/>
                    </a:cubicBezTo>
                    <a:cubicBezTo>
                      <a:pt x="45" y="13"/>
                      <a:pt x="44" y="13"/>
                      <a:pt x="42" y="13"/>
                    </a:cubicBezTo>
                    <a:lnTo>
                      <a:pt x="41" y="13"/>
                    </a:lnTo>
                    <a:lnTo>
                      <a:pt x="40" y="14"/>
                    </a:lnTo>
                    <a:cubicBezTo>
                      <a:pt x="38" y="14"/>
                      <a:pt x="36" y="15"/>
                      <a:pt x="34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0" name="Shape 3640"/>
              <p:cNvSpPr/>
              <p:nvPr/>
            </p:nvSpPr>
            <p:spPr>
              <a:xfrm>
                <a:off x="13781594" y="8163951"/>
                <a:ext cx="123110" cy="45726"/>
              </a:xfrm>
              <a:custGeom>
                <a:avLst/>
                <a:gdLst/>
                <a:ahLst/>
                <a:cxnLst/>
                <a:rect l="0" t="0" r="0" b="0"/>
                <a:pathLst>
                  <a:path w="36" h="14" extrusionOk="0">
                    <a:moveTo>
                      <a:pt x="19" y="14"/>
                    </a:move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3"/>
                      <a:pt x="18" y="12"/>
                      <a:pt x="17" y="12"/>
                    </a:cubicBezTo>
                    <a:lnTo>
                      <a:pt x="16" y="13"/>
                    </a:lnTo>
                    <a:cubicBezTo>
                      <a:pt x="15" y="13"/>
                      <a:pt x="15" y="13"/>
                      <a:pt x="14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0" y="13"/>
                    </a:cubicBezTo>
                    <a:lnTo>
                      <a:pt x="9" y="13"/>
                    </a:lnTo>
                    <a:cubicBezTo>
                      <a:pt x="9" y="13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cubicBezTo>
                      <a:pt x="2" y="12"/>
                      <a:pt x="1" y="12"/>
                      <a:pt x="1" y="12"/>
                    </a:cubicBezTo>
                    <a:lnTo>
                      <a:pt x="0" y="11"/>
                    </a:lnTo>
                    <a:lnTo>
                      <a:pt x="1" y="11"/>
                    </a:lnTo>
                    <a:lnTo>
                      <a:pt x="2" y="10"/>
                    </a:lnTo>
                    <a:cubicBezTo>
                      <a:pt x="2" y="10"/>
                      <a:pt x="3" y="9"/>
                      <a:pt x="4" y="9"/>
                    </a:cubicBezTo>
                    <a:cubicBezTo>
                      <a:pt x="5" y="9"/>
                      <a:pt x="6" y="8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2" y="7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7" y="4"/>
                      <a:pt x="8" y="4"/>
                      <a:pt x="11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3" y="1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4" y="1"/>
                      <a:pt x="26" y="1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3"/>
                      <a:pt x="30" y="3"/>
                      <a:pt x="30" y="3"/>
                    </a:cubicBezTo>
                    <a:lnTo>
                      <a:pt x="30" y="4"/>
                    </a:ln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lnTo>
                      <a:pt x="33" y="4"/>
                    </a:lnTo>
                    <a:cubicBezTo>
                      <a:pt x="34" y="4"/>
                      <a:pt x="35" y="5"/>
                      <a:pt x="35" y="5"/>
                    </a:cubicBezTo>
                    <a:lnTo>
                      <a:pt x="34" y="6"/>
                    </a:lnTo>
                    <a:lnTo>
                      <a:pt x="33" y="6"/>
                    </a:lnTo>
                    <a:lnTo>
                      <a:pt x="33" y="7"/>
                    </a:lnTo>
                    <a:cubicBezTo>
                      <a:pt x="34" y="7"/>
                      <a:pt x="34" y="7"/>
                      <a:pt x="35" y="7"/>
                    </a:cubicBezTo>
                    <a:cubicBezTo>
                      <a:pt x="36" y="8"/>
                      <a:pt x="37" y="8"/>
                      <a:pt x="36" y="9"/>
                    </a:cubicBezTo>
                    <a:cubicBezTo>
                      <a:pt x="35" y="9"/>
                      <a:pt x="35" y="9"/>
                      <a:pt x="34" y="9"/>
                    </a:cubicBezTo>
                    <a:cubicBezTo>
                      <a:pt x="33" y="9"/>
                      <a:pt x="33" y="9"/>
                      <a:pt x="32" y="10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28" y="10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1"/>
                      <a:pt x="23" y="11"/>
                      <a:pt x="22" y="12"/>
                    </a:cubicBezTo>
                    <a:lnTo>
                      <a:pt x="21" y="13"/>
                    </a:lnTo>
                    <a:cubicBezTo>
                      <a:pt x="20" y="14"/>
                      <a:pt x="19" y="14"/>
                      <a:pt x="19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1" name="Shape 3641"/>
              <p:cNvSpPr/>
              <p:nvPr/>
            </p:nvSpPr>
            <p:spPr>
              <a:xfrm>
                <a:off x="14024305" y="8223747"/>
                <a:ext cx="109040" cy="49244"/>
              </a:xfrm>
              <a:custGeom>
                <a:avLst/>
                <a:gdLst/>
                <a:ahLst/>
                <a:cxnLst/>
                <a:rect l="0" t="0" r="0" b="0"/>
                <a:pathLst>
                  <a:path w="32" h="15" extrusionOk="0">
                    <a:moveTo>
                      <a:pt x="3" y="15"/>
                    </a:moveTo>
                    <a:cubicBezTo>
                      <a:pt x="3" y="15"/>
                      <a:pt x="2" y="15"/>
                      <a:pt x="2" y="14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lnTo>
                      <a:pt x="3" y="7"/>
                    </a:lnTo>
                    <a:cubicBezTo>
                      <a:pt x="4" y="7"/>
                      <a:pt x="5" y="7"/>
                      <a:pt x="5" y="7"/>
                    </a:cubicBezTo>
                    <a:lnTo>
                      <a:pt x="4" y="7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1"/>
                    </a:ln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0"/>
                    </a:ln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9" y="2"/>
                    </a:lnTo>
                    <a:lnTo>
                      <a:pt x="10" y="2"/>
                    </a:lnTo>
                    <a:cubicBezTo>
                      <a:pt x="10" y="3"/>
                      <a:pt x="10" y="3"/>
                      <a:pt x="11" y="3"/>
                    </a:cubicBezTo>
                    <a:lnTo>
                      <a:pt x="11" y="5"/>
                    </a:lnTo>
                    <a:lnTo>
                      <a:pt x="11" y="6"/>
                    </a:lnTo>
                    <a:lnTo>
                      <a:pt x="12" y="7"/>
                    </a:lnTo>
                    <a:cubicBezTo>
                      <a:pt x="13" y="6"/>
                      <a:pt x="13" y="6"/>
                      <a:pt x="13" y="5"/>
                    </a:cubicBezTo>
                    <a:lnTo>
                      <a:pt x="13" y="4"/>
                    </a:lnTo>
                    <a:lnTo>
                      <a:pt x="13" y="3"/>
                    </a:lnTo>
                    <a:cubicBezTo>
                      <a:pt x="13" y="2"/>
                      <a:pt x="13" y="2"/>
                      <a:pt x="14" y="2"/>
                    </a:cubicBezTo>
                    <a:lnTo>
                      <a:pt x="14" y="1"/>
                    </a:ln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lnTo>
                      <a:pt x="19" y="2"/>
                    </a:lnTo>
                    <a:cubicBezTo>
                      <a:pt x="19" y="2"/>
                      <a:pt x="20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4"/>
                    </a:cubicBezTo>
                    <a:lnTo>
                      <a:pt x="25" y="3"/>
                    </a:lnTo>
                    <a:lnTo>
                      <a:pt x="26" y="3"/>
                    </a:lnTo>
                    <a:cubicBezTo>
                      <a:pt x="27" y="3"/>
                      <a:pt x="27" y="4"/>
                      <a:pt x="27" y="4"/>
                    </a:cubicBezTo>
                    <a:cubicBezTo>
                      <a:pt x="28" y="5"/>
                      <a:pt x="28" y="5"/>
                      <a:pt x="28" y="5"/>
                    </a:cubicBezTo>
                    <a:lnTo>
                      <a:pt x="29" y="5"/>
                    </a:lnTo>
                    <a:cubicBezTo>
                      <a:pt x="29" y="5"/>
                      <a:pt x="30" y="6"/>
                      <a:pt x="31" y="6"/>
                    </a:cubicBezTo>
                    <a:cubicBezTo>
                      <a:pt x="32" y="7"/>
                      <a:pt x="33" y="7"/>
                      <a:pt x="32" y="9"/>
                    </a:cubicBezTo>
                    <a:lnTo>
                      <a:pt x="31" y="10"/>
                    </a:lnTo>
                    <a:cubicBezTo>
                      <a:pt x="31" y="11"/>
                      <a:pt x="31" y="11"/>
                      <a:pt x="31" y="11"/>
                    </a:cubicBezTo>
                    <a:lnTo>
                      <a:pt x="30" y="11"/>
                    </a:lnTo>
                    <a:cubicBezTo>
                      <a:pt x="29" y="11"/>
                      <a:pt x="29" y="11"/>
                      <a:pt x="29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0"/>
                      <a:pt x="23" y="10"/>
                      <a:pt x="22" y="10"/>
                    </a:cubicBezTo>
                    <a:cubicBezTo>
                      <a:pt x="22" y="11"/>
                      <a:pt x="21" y="11"/>
                      <a:pt x="21" y="11"/>
                    </a:cubicBezTo>
                    <a:lnTo>
                      <a:pt x="21" y="12"/>
                    </a:ln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1"/>
                      <a:pt x="18" y="11"/>
                    </a:cubicBezTo>
                    <a:cubicBezTo>
                      <a:pt x="17" y="11"/>
                      <a:pt x="16" y="11"/>
                      <a:pt x="16" y="12"/>
                    </a:cubicBez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cubicBezTo>
                      <a:pt x="12" y="12"/>
                      <a:pt x="12" y="12"/>
                      <a:pt x="11" y="13"/>
                    </a:cubicBezTo>
                    <a:lnTo>
                      <a:pt x="10" y="13"/>
                    </a:lnTo>
                    <a:lnTo>
                      <a:pt x="9" y="13"/>
                    </a:lnTo>
                    <a:cubicBezTo>
                      <a:pt x="8" y="13"/>
                      <a:pt x="8" y="13"/>
                      <a:pt x="7" y="14"/>
                    </a:cubicBezTo>
                    <a:lnTo>
                      <a:pt x="6" y="14"/>
                    </a:lnTo>
                    <a:cubicBezTo>
                      <a:pt x="6" y="14"/>
                      <a:pt x="5" y="15"/>
                      <a:pt x="3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2" name="Shape 3642"/>
              <p:cNvSpPr/>
              <p:nvPr/>
            </p:nvSpPr>
            <p:spPr>
              <a:xfrm>
                <a:off x="13032393" y="8462931"/>
                <a:ext cx="154766" cy="91453"/>
              </a:xfrm>
              <a:custGeom>
                <a:avLst/>
                <a:gdLst/>
                <a:ahLst/>
                <a:cxnLst/>
                <a:rect l="0" t="0" r="0" b="0"/>
                <a:pathLst>
                  <a:path w="45" h="27" extrusionOk="0">
                    <a:moveTo>
                      <a:pt x="30" y="27"/>
                    </a:moveTo>
                    <a:cubicBezTo>
                      <a:pt x="29" y="27"/>
                      <a:pt x="29" y="26"/>
                      <a:pt x="28" y="26"/>
                    </a:cubicBezTo>
                    <a:lnTo>
                      <a:pt x="27" y="26"/>
                    </a:lnTo>
                    <a:cubicBezTo>
                      <a:pt x="27" y="25"/>
                      <a:pt x="27" y="25"/>
                      <a:pt x="26" y="25"/>
                    </a:cubicBezTo>
                    <a:cubicBezTo>
                      <a:pt x="25" y="25"/>
                      <a:pt x="25" y="25"/>
                      <a:pt x="25" y="25"/>
                    </a:cubicBezTo>
                    <a:lnTo>
                      <a:pt x="24" y="26"/>
                    </a:lnTo>
                    <a:lnTo>
                      <a:pt x="23" y="26"/>
                    </a:lnTo>
                    <a:cubicBezTo>
                      <a:pt x="22" y="26"/>
                      <a:pt x="21" y="25"/>
                      <a:pt x="20" y="25"/>
                    </a:cubicBezTo>
                    <a:cubicBezTo>
                      <a:pt x="20" y="25"/>
                      <a:pt x="19" y="24"/>
                      <a:pt x="18" y="24"/>
                    </a:cubicBezTo>
                    <a:cubicBezTo>
                      <a:pt x="17" y="24"/>
                      <a:pt x="15" y="24"/>
                      <a:pt x="15" y="23"/>
                    </a:cubicBezTo>
                    <a:lnTo>
                      <a:pt x="15" y="22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8" y="22"/>
                    </a:lnTo>
                    <a:cubicBezTo>
                      <a:pt x="18" y="22"/>
                      <a:pt x="20" y="22"/>
                      <a:pt x="20" y="21"/>
                    </a:cubicBezTo>
                    <a:cubicBezTo>
                      <a:pt x="20" y="21"/>
                      <a:pt x="19" y="21"/>
                      <a:pt x="18" y="21"/>
                    </a:cubicBezTo>
                    <a:cubicBezTo>
                      <a:pt x="18" y="21"/>
                      <a:pt x="17" y="21"/>
                      <a:pt x="16" y="21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4" y="19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lnTo>
                      <a:pt x="12" y="18"/>
                    </a:lnTo>
                    <a:lnTo>
                      <a:pt x="11" y="18"/>
                    </a:lnTo>
                    <a:cubicBezTo>
                      <a:pt x="9" y="18"/>
                      <a:pt x="9" y="17"/>
                      <a:pt x="9" y="16"/>
                    </a:cubicBezTo>
                    <a:lnTo>
                      <a:pt x="8" y="16"/>
                    </a:lnTo>
                    <a:cubicBezTo>
                      <a:pt x="8" y="17"/>
                      <a:pt x="7" y="17"/>
                      <a:pt x="7" y="17"/>
                    </a:cubicBezTo>
                    <a:cubicBezTo>
                      <a:pt x="7" y="17"/>
                      <a:pt x="6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3" y="18"/>
                      <a:pt x="0" y="16"/>
                      <a:pt x="0" y="15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2"/>
                      <a:pt x="2" y="11"/>
                      <a:pt x="3" y="11"/>
                    </a:cubicBezTo>
                    <a:lnTo>
                      <a:pt x="4" y="12"/>
                    </a:lnTo>
                    <a:cubicBezTo>
                      <a:pt x="5" y="12"/>
                      <a:pt x="5" y="12"/>
                      <a:pt x="6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lnTo>
                      <a:pt x="7" y="6"/>
                    </a:lnTo>
                    <a:lnTo>
                      <a:pt x="6" y="6"/>
                    </a:ln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lnTo>
                      <a:pt x="9" y="4"/>
                    </a:lnTo>
                    <a:lnTo>
                      <a:pt x="10" y="4"/>
                    </a:lnTo>
                    <a:lnTo>
                      <a:pt x="9" y="3"/>
                    </a:lnTo>
                    <a:cubicBezTo>
                      <a:pt x="9" y="3"/>
                      <a:pt x="9" y="2"/>
                      <a:pt x="10" y="2"/>
                    </a:cubicBezTo>
                    <a:cubicBezTo>
                      <a:pt x="11" y="1"/>
                      <a:pt x="12" y="1"/>
                      <a:pt x="12" y="1"/>
                    </a:cubicBezTo>
                    <a:lnTo>
                      <a:pt x="13" y="1"/>
                    </a:lnTo>
                    <a:cubicBezTo>
                      <a:pt x="15" y="1"/>
                      <a:pt x="17" y="1"/>
                      <a:pt x="18" y="1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2" y="0"/>
                      <a:pt x="23" y="0"/>
                      <a:pt x="25" y="0"/>
                    </a:cubicBezTo>
                    <a:cubicBezTo>
                      <a:pt x="28" y="0"/>
                      <a:pt x="30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8" y="2"/>
                      <a:pt x="28" y="2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4"/>
                      <a:pt x="30" y="4"/>
                    </a:cubicBezTo>
                    <a:lnTo>
                      <a:pt x="30" y="5"/>
                    </a:lnTo>
                    <a:lnTo>
                      <a:pt x="29" y="5"/>
                    </a:lnTo>
                    <a:lnTo>
                      <a:pt x="29" y="6"/>
                    </a:lnTo>
                    <a:cubicBezTo>
                      <a:pt x="29" y="6"/>
                      <a:pt x="30" y="7"/>
                      <a:pt x="29" y="7"/>
                    </a:cubicBezTo>
                    <a:lnTo>
                      <a:pt x="28" y="7"/>
                    </a:lnTo>
                    <a:cubicBezTo>
                      <a:pt x="27" y="7"/>
                      <a:pt x="27" y="8"/>
                      <a:pt x="27" y="8"/>
                    </a:cubicBezTo>
                    <a:cubicBezTo>
                      <a:pt x="27" y="8"/>
                      <a:pt x="28" y="9"/>
                      <a:pt x="28" y="10"/>
                    </a:cubicBezTo>
                    <a:lnTo>
                      <a:pt x="28" y="11"/>
                    </a:lnTo>
                    <a:cubicBezTo>
                      <a:pt x="29" y="11"/>
                      <a:pt x="29" y="12"/>
                      <a:pt x="29" y="13"/>
                    </a:cubicBezTo>
                    <a:cubicBezTo>
                      <a:pt x="29" y="13"/>
                      <a:pt x="29" y="14"/>
                      <a:pt x="30" y="15"/>
                    </a:cubicBezTo>
                    <a:cubicBezTo>
                      <a:pt x="31" y="16"/>
                      <a:pt x="33" y="17"/>
                      <a:pt x="34" y="18"/>
                    </a:cubicBezTo>
                    <a:cubicBezTo>
                      <a:pt x="35" y="19"/>
                      <a:pt x="37" y="19"/>
                      <a:pt x="38" y="20"/>
                    </a:cubicBezTo>
                    <a:lnTo>
                      <a:pt x="39" y="21"/>
                    </a:lnTo>
                    <a:cubicBezTo>
                      <a:pt x="40" y="22"/>
                      <a:pt x="40" y="22"/>
                      <a:pt x="42" y="23"/>
                    </a:cubicBezTo>
                    <a:lnTo>
                      <a:pt x="43" y="23"/>
                    </a:lnTo>
                    <a:cubicBezTo>
                      <a:pt x="44" y="23"/>
                      <a:pt x="44" y="24"/>
                      <a:pt x="45" y="24"/>
                    </a:cubicBezTo>
                    <a:lnTo>
                      <a:pt x="45" y="25"/>
                    </a:lnTo>
                    <a:cubicBezTo>
                      <a:pt x="45" y="25"/>
                      <a:pt x="44" y="25"/>
                      <a:pt x="43" y="25"/>
                    </a:cubicBezTo>
                    <a:lnTo>
                      <a:pt x="42" y="25"/>
                    </a:lnTo>
                    <a:lnTo>
                      <a:pt x="41" y="25"/>
                    </a:lnTo>
                    <a:lnTo>
                      <a:pt x="40" y="25"/>
                    </a:ln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6"/>
                      <a:pt x="38" y="26"/>
                      <a:pt x="37" y="26"/>
                    </a:cubicBezTo>
                    <a:cubicBezTo>
                      <a:pt x="37" y="26"/>
                      <a:pt x="36" y="26"/>
                      <a:pt x="35" y="26"/>
                    </a:cubicBezTo>
                    <a:lnTo>
                      <a:pt x="34" y="26"/>
                    </a:lnTo>
                    <a:cubicBezTo>
                      <a:pt x="33" y="25"/>
                      <a:pt x="32" y="25"/>
                      <a:pt x="31" y="25"/>
                    </a:cubicBezTo>
                    <a:lnTo>
                      <a:pt x="31" y="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3" name="Shape 3643"/>
              <p:cNvSpPr/>
              <p:nvPr/>
            </p:nvSpPr>
            <p:spPr>
              <a:xfrm>
                <a:off x="12367601" y="8276508"/>
                <a:ext cx="4526915" cy="1185369"/>
              </a:xfrm>
              <a:custGeom>
                <a:avLst/>
                <a:gdLst/>
                <a:ahLst/>
                <a:cxnLst/>
                <a:rect l="0" t="0" r="0" b="0"/>
                <a:pathLst>
                  <a:path w="1288" h="338" extrusionOk="0">
                    <a:moveTo>
                      <a:pt x="5" y="182"/>
                    </a:moveTo>
                    <a:close/>
                    <a:moveTo>
                      <a:pt x="748" y="213"/>
                    </a:moveTo>
                    <a:cubicBezTo>
                      <a:pt x="748" y="213"/>
                      <a:pt x="747" y="214"/>
                      <a:pt x="748" y="215"/>
                    </a:cubicBezTo>
                    <a:lnTo>
                      <a:pt x="748" y="216"/>
                    </a:lnTo>
                    <a:lnTo>
                      <a:pt x="747" y="216"/>
                    </a:lnTo>
                    <a:lnTo>
                      <a:pt x="745" y="215"/>
                    </a:lnTo>
                    <a:lnTo>
                      <a:pt x="744" y="215"/>
                    </a:lnTo>
                    <a:cubicBezTo>
                      <a:pt x="743" y="215"/>
                      <a:pt x="742" y="216"/>
                      <a:pt x="742" y="217"/>
                    </a:cubicBezTo>
                    <a:cubicBezTo>
                      <a:pt x="743" y="218"/>
                      <a:pt x="743" y="218"/>
                      <a:pt x="745" y="218"/>
                    </a:cubicBezTo>
                    <a:lnTo>
                      <a:pt x="746" y="218"/>
                    </a:lnTo>
                    <a:lnTo>
                      <a:pt x="743" y="220"/>
                    </a:lnTo>
                    <a:cubicBezTo>
                      <a:pt x="742" y="220"/>
                      <a:pt x="742" y="221"/>
                      <a:pt x="743" y="222"/>
                    </a:cubicBezTo>
                    <a:lnTo>
                      <a:pt x="743" y="223"/>
                    </a:lnTo>
                    <a:cubicBezTo>
                      <a:pt x="744" y="224"/>
                      <a:pt x="740" y="225"/>
                      <a:pt x="738" y="226"/>
                    </a:cubicBezTo>
                    <a:cubicBezTo>
                      <a:pt x="737" y="226"/>
                      <a:pt x="736" y="227"/>
                      <a:pt x="736" y="227"/>
                    </a:cubicBezTo>
                    <a:cubicBezTo>
                      <a:pt x="735" y="228"/>
                      <a:pt x="735" y="229"/>
                      <a:pt x="734" y="229"/>
                    </a:cubicBezTo>
                    <a:lnTo>
                      <a:pt x="733" y="229"/>
                    </a:lnTo>
                    <a:cubicBezTo>
                      <a:pt x="732" y="229"/>
                      <a:pt x="731" y="230"/>
                      <a:pt x="731" y="232"/>
                    </a:cubicBezTo>
                    <a:cubicBezTo>
                      <a:pt x="731" y="235"/>
                      <a:pt x="725" y="236"/>
                      <a:pt x="722" y="236"/>
                    </a:cubicBezTo>
                    <a:cubicBezTo>
                      <a:pt x="721" y="236"/>
                      <a:pt x="721" y="236"/>
                      <a:pt x="721" y="236"/>
                    </a:cubicBezTo>
                    <a:cubicBezTo>
                      <a:pt x="720" y="236"/>
                      <a:pt x="718" y="236"/>
                      <a:pt x="716" y="236"/>
                    </a:cubicBezTo>
                    <a:cubicBezTo>
                      <a:pt x="715" y="236"/>
                      <a:pt x="713" y="236"/>
                      <a:pt x="712" y="236"/>
                    </a:cubicBezTo>
                    <a:cubicBezTo>
                      <a:pt x="711" y="236"/>
                      <a:pt x="711" y="235"/>
                      <a:pt x="711" y="235"/>
                    </a:cubicBezTo>
                    <a:cubicBezTo>
                      <a:pt x="711" y="235"/>
                      <a:pt x="714" y="235"/>
                      <a:pt x="715" y="235"/>
                    </a:cubicBezTo>
                    <a:cubicBezTo>
                      <a:pt x="716" y="235"/>
                      <a:pt x="716" y="234"/>
                      <a:pt x="716" y="234"/>
                    </a:cubicBezTo>
                    <a:cubicBezTo>
                      <a:pt x="716" y="233"/>
                      <a:pt x="715" y="233"/>
                      <a:pt x="715" y="233"/>
                    </a:cubicBezTo>
                    <a:cubicBezTo>
                      <a:pt x="714" y="233"/>
                      <a:pt x="714" y="232"/>
                      <a:pt x="714" y="231"/>
                    </a:cubicBezTo>
                    <a:cubicBezTo>
                      <a:pt x="715" y="231"/>
                      <a:pt x="717" y="232"/>
                      <a:pt x="719" y="233"/>
                    </a:cubicBezTo>
                    <a:cubicBezTo>
                      <a:pt x="719" y="233"/>
                      <a:pt x="720" y="234"/>
                      <a:pt x="721" y="234"/>
                    </a:cubicBezTo>
                    <a:cubicBezTo>
                      <a:pt x="721" y="234"/>
                      <a:pt x="721" y="233"/>
                      <a:pt x="722" y="233"/>
                    </a:cubicBezTo>
                    <a:cubicBezTo>
                      <a:pt x="723" y="233"/>
                      <a:pt x="726" y="230"/>
                      <a:pt x="728" y="227"/>
                    </a:cubicBezTo>
                    <a:cubicBezTo>
                      <a:pt x="729" y="226"/>
                      <a:pt x="730" y="225"/>
                      <a:pt x="731" y="225"/>
                    </a:cubicBezTo>
                    <a:cubicBezTo>
                      <a:pt x="731" y="224"/>
                      <a:pt x="731" y="224"/>
                      <a:pt x="731" y="224"/>
                    </a:cubicBezTo>
                    <a:cubicBezTo>
                      <a:pt x="731" y="224"/>
                      <a:pt x="731" y="223"/>
                      <a:pt x="730" y="223"/>
                    </a:cubicBezTo>
                    <a:lnTo>
                      <a:pt x="729" y="224"/>
                    </a:lnTo>
                    <a:cubicBezTo>
                      <a:pt x="728" y="223"/>
                      <a:pt x="731" y="221"/>
                      <a:pt x="733" y="220"/>
                    </a:cubicBezTo>
                    <a:cubicBezTo>
                      <a:pt x="734" y="219"/>
                      <a:pt x="734" y="219"/>
                      <a:pt x="734" y="217"/>
                    </a:cubicBezTo>
                    <a:cubicBezTo>
                      <a:pt x="734" y="215"/>
                      <a:pt x="735" y="215"/>
                      <a:pt x="736" y="214"/>
                    </a:cubicBezTo>
                    <a:cubicBezTo>
                      <a:pt x="737" y="213"/>
                      <a:pt x="737" y="211"/>
                      <a:pt x="737" y="210"/>
                    </a:cubicBezTo>
                    <a:cubicBezTo>
                      <a:pt x="737" y="209"/>
                      <a:pt x="738" y="209"/>
                      <a:pt x="738" y="208"/>
                    </a:cubicBezTo>
                    <a:lnTo>
                      <a:pt x="738" y="207"/>
                    </a:lnTo>
                    <a:lnTo>
                      <a:pt x="738" y="206"/>
                    </a:lnTo>
                    <a:lnTo>
                      <a:pt x="737" y="205"/>
                    </a:lnTo>
                    <a:cubicBezTo>
                      <a:pt x="736" y="205"/>
                      <a:pt x="736" y="204"/>
                      <a:pt x="736" y="203"/>
                    </a:cubicBezTo>
                    <a:lnTo>
                      <a:pt x="736" y="202"/>
                    </a:lnTo>
                    <a:cubicBezTo>
                      <a:pt x="735" y="201"/>
                      <a:pt x="735" y="200"/>
                      <a:pt x="735" y="200"/>
                    </a:cubicBezTo>
                    <a:cubicBezTo>
                      <a:pt x="735" y="199"/>
                      <a:pt x="735" y="199"/>
                      <a:pt x="735" y="199"/>
                    </a:cubicBezTo>
                    <a:lnTo>
                      <a:pt x="735" y="198"/>
                    </a:lnTo>
                    <a:cubicBezTo>
                      <a:pt x="735" y="197"/>
                      <a:pt x="736" y="197"/>
                      <a:pt x="736" y="197"/>
                    </a:cubicBezTo>
                    <a:cubicBezTo>
                      <a:pt x="736" y="197"/>
                      <a:pt x="737" y="198"/>
                      <a:pt x="739" y="198"/>
                    </a:cubicBezTo>
                    <a:cubicBezTo>
                      <a:pt x="740" y="198"/>
                      <a:pt x="741" y="200"/>
                      <a:pt x="741" y="201"/>
                    </a:cubicBezTo>
                    <a:cubicBezTo>
                      <a:pt x="741" y="202"/>
                      <a:pt x="742" y="204"/>
                      <a:pt x="743" y="205"/>
                    </a:cubicBezTo>
                    <a:cubicBezTo>
                      <a:pt x="744" y="206"/>
                      <a:pt x="744" y="208"/>
                      <a:pt x="744" y="208"/>
                    </a:cubicBezTo>
                    <a:lnTo>
                      <a:pt x="747" y="210"/>
                    </a:lnTo>
                    <a:cubicBezTo>
                      <a:pt x="748" y="212"/>
                      <a:pt x="748" y="213"/>
                      <a:pt x="748" y="213"/>
                    </a:cubicBezTo>
                    <a:close/>
                    <a:moveTo>
                      <a:pt x="1285" y="59"/>
                    </a:moveTo>
                    <a:cubicBezTo>
                      <a:pt x="1284" y="59"/>
                      <a:pt x="1282" y="59"/>
                      <a:pt x="1281" y="59"/>
                    </a:cubicBezTo>
                    <a:lnTo>
                      <a:pt x="1280" y="59"/>
                    </a:lnTo>
                    <a:cubicBezTo>
                      <a:pt x="1279" y="59"/>
                      <a:pt x="1277" y="59"/>
                      <a:pt x="1277" y="58"/>
                    </a:cubicBezTo>
                    <a:lnTo>
                      <a:pt x="1277" y="57"/>
                    </a:lnTo>
                    <a:lnTo>
                      <a:pt x="1276" y="57"/>
                    </a:lnTo>
                    <a:cubicBezTo>
                      <a:pt x="1275" y="57"/>
                      <a:pt x="1275" y="57"/>
                      <a:pt x="1274" y="58"/>
                    </a:cubicBezTo>
                    <a:cubicBezTo>
                      <a:pt x="1273" y="58"/>
                      <a:pt x="1273" y="58"/>
                      <a:pt x="1273" y="58"/>
                    </a:cubicBezTo>
                    <a:cubicBezTo>
                      <a:pt x="1273" y="57"/>
                      <a:pt x="1274" y="56"/>
                      <a:pt x="1274" y="56"/>
                    </a:cubicBezTo>
                    <a:cubicBezTo>
                      <a:pt x="1275" y="56"/>
                      <a:pt x="1276" y="55"/>
                      <a:pt x="1275" y="55"/>
                    </a:cubicBezTo>
                    <a:cubicBezTo>
                      <a:pt x="1275" y="54"/>
                      <a:pt x="1274" y="54"/>
                      <a:pt x="1273" y="54"/>
                    </a:cubicBezTo>
                    <a:cubicBezTo>
                      <a:pt x="1272" y="54"/>
                      <a:pt x="1272" y="54"/>
                      <a:pt x="1272" y="54"/>
                    </a:cubicBezTo>
                    <a:cubicBezTo>
                      <a:pt x="1271" y="53"/>
                      <a:pt x="1271" y="53"/>
                      <a:pt x="1271" y="53"/>
                    </a:cubicBezTo>
                    <a:cubicBezTo>
                      <a:pt x="1272" y="52"/>
                      <a:pt x="1270" y="52"/>
                      <a:pt x="1266" y="50"/>
                    </a:cubicBezTo>
                    <a:lnTo>
                      <a:pt x="1265" y="50"/>
                    </a:lnTo>
                    <a:cubicBezTo>
                      <a:pt x="1264" y="50"/>
                      <a:pt x="1264" y="50"/>
                      <a:pt x="1264" y="50"/>
                    </a:cubicBezTo>
                    <a:cubicBezTo>
                      <a:pt x="1266" y="50"/>
                      <a:pt x="1272" y="51"/>
                      <a:pt x="1272" y="51"/>
                    </a:cubicBezTo>
                    <a:cubicBezTo>
                      <a:pt x="1273" y="51"/>
                      <a:pt x="1273" y="51"/>
                      <a:pt x="1274" y="51"/>
                    </a:cubicBezTo>
                    <a:cubicBezTo>
                      <a:pt x="1275" y="51"/>
                      <a:pt x="1276" y="51"/>
                      <a:pt x="1276" y="50"/>
                    </a:cubicBezTo>
                    <a:cubicBezTo>
                      <a:pt x="1276" y="50"/>
                      <a:pt x="1273" y="49"/>
                      <a:pt x="1271" y="48"/>
                    </a:cubicBezTo>
                    <a:cubicBezTo>
                      <a:pt x="1269" y="48"/>
                      <a:pt x="1269" y="47"/>
                      <a:pt x="1269" y="47"/>
                    </a:cubicBezTo>
                    <a:cubicBezTo>
                      <a:pt x="1270" y="47"/>
                      <a:pt x="1273" y="48"/>
                      <a:pt x="1274" y="48"/>
                    </a:cubicBezTo>
                    <a:cubicBezTo>
                      <a:pt x="1274" y="48"/>
                      <a:pt x="1275" y="48"/>
                      <a:pt x="1276" y="48"/>
                    </a:cubicBezTo>
                    <a:lnTo>
                      <a:pt x="1276" y="49"/>
                    </a:lnTo>
                    <a:cubicBezTo>
                      <a:pt x="1277" y="49"/>
                      <a:pt x="1278" y="48"/>
                      <a:pt x="1278" y="48"/>
                    </a:cubicBezTo>
                    <a:cubicBezTo>
                      <a:pt x="1278" y="47"/>
                      <a:pt x="1278" y="46"/>
                      <a:pt x="1277" y="46"/>
                    </a:cubicBezTo>
                    <a:cubicBezTo>
                      <a:pt x="1276" y="46"/>
                      <a:pt x="1276" y="46"/>
                      <a:pt x="1276" y="46"/>
                    </a:cubicBezTo>
                    <a:cubicBezTo>
                      <a:pt x="1275" y="45"/>
                      <a:pt x="1274" y="45"/>
                      <a:pt x="1273" y="43"/>
                    </a:cubicBezTo>
                    <a:cubicBezTo>
                      <a:pt x="1272" y="41"/>
                      <a:pt x="1264" y="41"/>
                      <a:pt x="1260" y="40"/>
                    </a:cubicBezTo>
                    <a:lnTo>
                      <a:pt x="1259" y="40"/>
                    </a:lnTo>
                    <a:cubicBezTo>
                      <a:pt x="1256" y="40"/>
                      <a:pt x="1253" y="40"/>
                      <a:pt x="1251" y="39"/>
                    </a:cubicBezTo>
                    <a:cubicBezTo>
                      <a:pt x="1249" y="38"/>
                      <a:pt x="1247" y="38"/>
                      <a:pt x="1244" y="38"/>
                    </a:cubicBezTo>
                    <a:cubicBezTo>
                      <a:pt x="1243" y="38"/>
                      <a:pt x="1242" y="38"/>
                      <a:pt x="1242" y="38"/>
                    </a:cubicBezTo>
                    <a:cubicBezTo>
                      <a:pt x="1241" y="38"/>
                      <a:pt x="1241" y="38"/>
                      <a:pt x="1240" y="38"/>
                    </a:cubicBezTo>
                    <a:cubicBezTo>
                      <a:pt x="1239" y="38"/>
                      <a:pt x="1239" y="38"/>
                      <a:pt x="1238" y="38"/>
                    </a:cubicBezTo>
                    <a:cubicBezTo>
                      <a:pt x="1237" y="38"/>
                      <a:pt x="1237" y="38"/>
                      <a:pt x="1236" y="38"/>
                    </a:cubicBezTo>
                    <a:lnTo>
                      <a:pt x="1235" y="38"/>
                    </a:lnTo>
                    <a:cubicBezTo>
                      <a:pt x="1234" y="38"/>
                      <a:pt x="1234" y="38"/>
                      <a:pt x="1234" y="38"/>
                    </a:cubicBezTo>
                    <a:cubicBezTo>
                      <a:pt x="1234" y="38"/>
                      <a:pt x="1235" y="39"/>
                      <a:pt x="1236" y="39"/>
                    </a:cubicBezTo>
                    <a:lnTo>
                      <a:pt x="1237" y="39"/>
                    </a:lnTo>
                    <a:cubicBezTo>
                      <a:pt x="1237" y="39"/>
                      <a:pt x="1236" y="39"/>
                      <a:pt x="1235" y="39"/>
                    </a:cubicBezTo>
                    <a:cubicBezTo>
                      <a:pt x="1234" y="39"/>
                      <a:pt x="1233" y="39"/>
                      <a:pt x="1233" y="39"/>
                    </a:cubicBezTo>
                    <a:cubicBezTo>
                      <a:pt x="1233" y="38"/>
                      <a:pt x="1233" y="38"/>
                      <a:pt x="1232" y="38"/>
                    </a:cubicBezTo>
                    <a:cubicBezTo>
                      <a:pt x="1231" y="38"/>
                      <a:pt x="1231" y="38"/>
                      <a:pt x="1230" y="38"/>
                    </a:cubicBezTo>
                    <a:cubicBezTo>
                      <a:pt x="1230" y="39"/>
                      <a:pt x="1227" y="39"/>
                      <a:pt x="1227" y="39"/>
                    </a:cubicBezTo>
                    <a:cubicBezTo>
                      <a:pt x="1224" y="39"/>
                      <a:pt x="1224" y="39"/>
                      <a:pt x="1224" y="39"/>
                    </a:cubicBezTo>
                    <a:cubicBezTo>
                      <a:pt x="1224" y="39"/>
                      <a:pt x="1224" y="40"/>
                      <a:pt x="1228" y="40"/>
                    </a:cubicBezTo>
                    <a:cubicBezTo>
                      <a:pt x="1230" y="40"/>
                      <a:pt x="1230" y="40"/>
                      <a:pt x="1231" y="41"/>
                    </a:cubicBezTo>
                    <a:lnTo>
                      <a:pt x="1232" y="42"/>
                    </a:lnTo>
                    <a:cubicBezTo>
                      <a:pt x="1232" y="42"/>
                      <a:pt x="1233" y="42"/>
                      <a:pt x="1235" y="42"/>
                    </a:cubicBezTo>
                    <a:cubicBezTo>
                      <a:pt x="1238" y="43"/>
                      <a:pt x="1238" y="43"/>
                      <a:pt x="1239" y="44"/>
                    </a:cubicBezTo>
                    <a:cubicBezTo>
                      <a:pt x="1239" y="45"/>
                      <a:pt x="1239" y="45"/>
                      <a:pt x="1239" y="45"/>
                    </a:cubicBezTo>
                    <a:lnTo>
                      <a:pt x="1238" y="45"/>
                    </a:lnTo>
                    <a:cubicBezTo>
                      <a:pt x="1237" y="44"/>
                      <a:pt x="1237" y="44"/>
                      <a:pt x="1237" y="44"/>
                    </a:cubicBezTo>
                    <a:cubicBezTo>
                      <a:pt x="1236" y="44"/>
                      <a:pt x="1236" y="44"/>
                      <a:pt x="1236" y="44"/>
                    </a:cubicBezTo>
                    <a:cubicBezTo>
                      <a:pt x="1236" y="45"/>
                      <a:pt x="1236" y="45"/>
                      <a:pt x="1236" y="45"/>
                    </a:cubicBezTo>
                    <a:lnTo>
                      <a:pt x="1236" y="46"/>
                    </a:lnTo>
                    <a:cubicBezTo>
                      <a:pt x="1235" y="46"/>
                      <a:pt x="1235" y="46"/>
                      <a:pt x="1234" y="46"/>
                    </a:cubicBezTo>
                    <a:cubicBezTo>
                      <a:pt x="1233" y="45"/>
                      <a:pt x="1229" y="44"/>
                      <a:pt x="1227" y="44"/>
                    </a:cubicBezTo>
                    <a:cubicBezTo>
                      <a:pt x="1226" y="44"/>
                      <a:pt x="1226" y="44"/>
                      <a:pt x="1226" y="44"/>
                    </a:cubicBezTo>
                    <a:cubicBezTo>
                      <a:pt x="1225" y="44"/>
                      <a:pt x="1225" y="44"/>
                      <a:pt x="1225" y="43"/>
                    </a:cubicBezTo>
                    <a:cubicBezTo>
                      <a:pt x="1225" y="43"/>
                      <a:pt x="1225" y="42"/>
                      <a:pt x="1224" y="42"/>
                    </a:cubicBezTo>
                    <a:cubicBezTo>
                      <a:pt x="1222" y="41"/>
                      <a:pt x="1219" y="39"/>
                      <a:pt x="1217" y="39"/>
                    </a:cubicBezTo>
                    <a:cubicBezTo>
                      <a:pt x="1217" y="38"/>
                      <a:pt x="1217" y="38"/>
                      <a:pt x="1217" y="38"/>
                    </a:cubicBezTo>
                    <a:lnTo>
                      <a:pt x="1216" y="38"/>
                    </a:lnTo>
                    <a:cubicBezTo>
                      <a:pt x="1216" y="38"/>
                      <a:pt x="1214" y="36"/>
                      <a:pt x="1213" y="36"/>
                    </a:cubicBezTo>
                    <a:lnTo>
                      <a:pt x="1212" y="37"/>
                    </a:lnTo>
                    <a:cubicBezTo>
                      <a:pt x="1212" y="38"/>
                      <a:pt x="1211" y="38"/>
                      <a:pt x="1211" y="38"/>
                    </a:cubicBezTo>
                    <a:cubicBezTo>
                      <a:pt x="1210" y="38"/>
                      <a:pt x="1206" y="35"/>
                      <a:pt x="1206" y="35"/>
                    </a:cubicBezTo>
                    <a:cubicBezTo>
                      <a:pt x="1205" y="34"/>
                      <a:pt x="1204" y="34"/>
                      <a:pt x="1203" y="34"/>
                    </a:cubicBezTo>
                    <a:cubicBezTo>
                      <a:pt x="1202" y="34"/>
                      <a:pt x="1202" y="34"/>
                      <a:pt x="1200" y="34"/>
                    </a:cubicBezTo>
                    <a:lnTo>
                      <a:pt x="1200" y="33"/>
                    </a:lnTo>
                    <a:cubicBezTo>
                      <a:pt x="1199" y="33"/>
                      <a:pt x="1199" y="34"/>
                      <a:pt x="1199" y="34"/>
                    </a:cubicBezTo>
                    <a:lnTo>
                      <a:pt x="1200" y="35"/>
                    </a:lnTo>
                    <a:cubicBezTo>
                      <a:pt x="1199" y="35"/>
                      <a:pt x="1197" y="35"/>
                      <a:pt x="1196" y="35"/>
                    </a:cubicBezTo>
                    <a:cubicBezTo>
                      <a:pt x="1195" y="35"/>
                      <a:pt x="1195" y="35"/>
                      <a:pt x="1195" y="35"/>
                    </a:cubicBezTo>
                    <a:lnTo>
                      <a:pt x="1195" y="34"/>
                    </a:lnTo>
                    <a:cubicBezTo>
                      <a:pt x="1194" y="33"/>
                      <a:pt x="1191" y="33"/>
                      <a:pt x="1191" y="32"/>
                    </a:cubicBezTo>
                    <a:cubicBezTo>
                      <a:pt x="1190" y="32"/>
                      <a:pt x="1190" y="32"/>
                      <a:pt x="1190" y="32"/>
                    </a:cubicBezTo>
                    <a:cubicBezTo>
                      <a:pt x="1189" y="32"/>
                      <a:pt x="1189" y="32"/>
                      <a:pt x="1189" y="32"/>
                    </a:cubicBezTo>
                    <a:lnTo>
                      <a:pt x="1189" y="33"/>
                    </a:lnTo>
                    <a:cubicBezTo>
                      <a:pt x="1188" y="33"/>
                      <a:pt x="1188" y="33"/>
                      <a:pt x="1187" y="33"/>
                    </a:cubicBezTo>
                    <a:cubicBezTo>
                      <a:pt x="1186" y="32"/>
                      <a:pt x="1184" y="32"/>
                      <a:pt x="1182" y="31"/>
                    </a:cubicBezTo>
                    <a:lnTo>
                      <a:pt x="1181" y="31"/>
                    </a:lnTo>
                    <a:lnTo>
                      <a:pt x="1180" y="31"/>
                    </a:lnTo>
                    <a:lnTo>
                      <a:pt x="1179" y="32"/>
                    </a:lnTo>
                    <a:cubicBezTo>
                      <a:pt x="1178" y="32"/>
                      <a:pt x="1178" y="32"/>
                      <a:pt x="1178" y="32"/>
                    </a:cubicBezTo>
                    <a:cubicBezTo>
                      <a:pt x="1176" y="32"/>
                      <a:pt x="1172" y="31"/>
                      <a:pt x="1166" y="30"/>
                    </a:cubicBezTo>
                    <a:cubicBezTo>
                      <a:pt x="1160" y="29"/>
                      <a:pt x="1152" y="28"/>
                      <a:pt x="1148" y="28"/>
                    </a:cubicBezTo>
                    <a:cubicBezTo>
                      <a:pt x="1147" y="28"/>
                      <a:pt x="1147" y="28"/>
                      <a:pt x="1146" y="28"/>
                    </a:cubicBezTo>
                    <a:cubicBezTo>
                      <a:pt x="1145" y="28"/>
                      <a:pt x="1143" y="28"/>
                      <a:pt x="1142" y="28"/>
                    </a:cubicBezTo>
                    <a:cubicBezTo>
                      <a:pt x="1141" y="28"/>
                      <a:pt x="1140" y="28"/>
                      <a:pt x="1140" y="28"/>
                    </a:cubicBezTo>
                    <a:cubicBezTo>
                      <a:pt x="1138" y="27"/>
                      <a:pt x="1136" y="26"/>
                      <a:pt x="1135" y="26"/>
                    </a:cubicBezTo>
                    <a:cubicBezTo>
                      <a:pt x="1134" y="26"/>
                      <a:pt x="1132" y="27"/>
                      <a:pt x="1131" y="27"/>
                    </a:cubicBezTo>
                    <a:cubicBezTo>
                      <a:pt x="1130" y="27"/>
                      <a:pt x="1130" y="26"/>
                      <a:pt x="1130" y="26"/>
                    </a:cubicBezTo>
                    <a:cubicBezTo>
                      <a:pt x="1130" y="25"/>
                      <a:pt x="1129" y="25"/>
                      <a:pt x="1124" y="25"/>
                    </a:cubicBezTo>
                    <a:cubicBezTo>
                      <a:pt x="1122" y="25"/>
                      <a:pt x="1120" y="25"/>
                      <a:pt x="1119" y="25"/>
                    </a:cubicBezTo>
                    <a:cubicBezTo>
                      <a:pt x="1117" y="25"/>
                      <a:pt x="1116" y="25"/>
                      <a:pt x="1115" y="25"/>
                    </a:cubicBezTo>
                    <a:cubicBezTo>
                      <a:pt x="1114" y="25"/>
                      <a:pt x="1113" y="25"/>
                      <a:pt x="1112" y="25"/>
                    </a:cubicBezTo>
                    <a:cubicBezTo>
                      <a:pt x="1112" y="24"/>
                      <a:pt x="1111" y="24"/>
                      <a:pt x="1110" y="24"/>
                    </a:cubicBezTo>
                    <a:cubicBezTo>
                      <a:pt x="1109" y="24"/>
                      <a:pt x="1109" y="24"/>
                      <a:pt x="1108" y="24"/>
                    </a:cubicBezTo>
                    <a:cubicBezTo>
                      <a:pt x="1107" y="24"/>
                      <a:pt x="1107" y="24"/>
                      <a:pt x="1105" y="24"/>
                    </a:cubicBezTo>
                    <a:lnTo>
                      <a:pt x="1104" y="24"/>
                    </a:lnTo>
                    <a:cubicBezTo>
                      <a:pt x="1103" y="23"/>
                      <a:pt x="1101" y="23"/>
                      <a:pt x="1099" y="23"/>
                    </a:cubicBezTo>
                    <a:cubicBezTo>
                      <a:pt x="1099" y="23"/>
                      <a:pt x="1097" y="23"/>
                      <a:pt x="1096" y="24"/>
                    </a:cubicBezTo>
                    <a:cubicBezTo>
                      <a:pt x="1093" y="24"/>
                      <a:pt x="1085" y="25"/>
                      <a:pt x="1082" y="25"/>
                    </a:cubicBezTo>
                    <a:cubicBezTo>
                      <a:pt x="1080" y="25"/>
                      <a:pt x="1079" y="25"/>
                      <a:pt x="1079" y="26"/>
                    </a:cubicBezTo>
                    <a:lnTo>
                      <a:pt x="1081" y="27"/>
                    </a:lnTo>
                    <a:cubicBezTo>
                      <a:pt x="1080" y="27"/>
                      <a:pt x="1078" y="27"/>
                      <a:pt x="1077" y="26"/>
                    </a:cubicBezTo>
                    <a:cubicBezTo>
                      <a:pt x="1076" y="26"/>
                      <a:pt x="1075" y="25"/>
                      <a:pt x="1073" y="25"/>
                    </a:cubicBezTo>
                    <a:lnTo>
                      <a:pt x="1072" y="26"/>
                    </a:lnTo>
                    <a:lnTo>
                      <a:pt x="1071" y="26"/>
                    </a:lnTo>
                    <a:cubicBezTo>
                      <a:pt x="1071" y="26"/>
                      <a:pt x="1070" y="26"/>
                      <a:pt x="1069" y="26"/>
                    </a:cubicBezTo>
                    <a:lnTo>
                      <a:pt x="1068" y="26"/>
                    </a:lnTo>
                    <a:cubicBezTo>
                      <a:pt x="1067" y="26"/>
                      <a:pt x="1066" y="26"/>
                      <a:pt x="1066" y="26"/>
                    </a:cubicBezTo>
                    <a:cubicBezTo>
                      <a:pt x="1065" y="26"/>
                      <a:pt x="1064" y="25"/>
                      <a:pt x="1063" y="25"/>
                    </a:cubicBezTo>
                    <a:cubicBezTo>
                      <a:pt x="1062" y="25"/>
                      <a:pt x="1062" y="25"/>
                      <a:pt x="1062" y="25"/>
                    </a:cubicBezTo>
                    <a:cubicBezTo>
                      <a:pt x="1061" y="25"/>
                      <a:pt x="1060" y="25"/>
                      <a:pt x="1059" y="25"/>
                    </a:cubicBezTo>
                    <a:cubicBezTo>
                      <a:pt x="1058" y="25"/>
                      <a:pt x="1058" y="25"/>
                      <a:pt x="1057" y="25"/>
                    </a:cubicBezTo>
                    <a:cubicBezTo>
                      <a:pt x="1056" y="25"/>
                      <a:pt x="1056" y="25"/>
                      <a:pt x="1056" y="25"/>
                    </a:cubicBezTo>
                    <a:cubicBezTo>
                      <a:pt x="1055" y="26"/>
                      <a:pt x="1059" y="28"/>
                      <a:pt x="1059" y="28"/>
                    </a:cubicBezTo>
                    <a:lnTo>
                      <a:pt x="1060" y="28"/>
                    </a:lnTo>
                    <a:cubicBezTo>
                      <a:pt x="1061" y="29"/>
                      <a:pt x="1061" y="29"/>
                      <a:pt x="1061" y="30"/>
                    </a:cubicBezTo>
                    <a:cubicBezTo>
                      <a:pt x="1061" y="31"/>
                      <a:pt x="1061" y="31"/>
                      <a:pt x="1061" y="32"/>
                    </a:cubicBezTo>
                    <a:lnTo>
                      <a:pt x="1062" y="32"/>
                    </a:lnTo>
                    <a:cubicBezTo>
                      <a:pt x="1062" y="32"/>
                      <a:pt x="1063" y="32"/>
                      <a:pt x="1063" y="31"/>
                    </a:cubicBezTo>
                    <a:cubicBezTo>
                      <a:pt x="1063" y="31"/>
                      <a:pt x="1064" y="31"/>
                      <a:pt x="1065" y="31"/>
                    </a:cubicBezTo>
                    <a:lnTo>
                      <a:pt x="1066" y="31"/>
                    </a:lnTo>
                    <a:cubicBezTo>
                      <a:pt x="1067" y="32"/>
                      <a:pt x="1072" y="34"/>
                      <a:pt x="1073" y="34"/>
                    </a:cubicBezTo>
                    <a:cubicBezTo>
                      <a:pt x="1075" y="34"/>
                      <a:pt x="1075" y="35"/>
                      <a:pt x="1075" y="35"/>
                    </a:cubicBezTo>
                    <a:cubicBezTo>
                      <a:pt x="1075" y="35"/>
                      <a:pt x="1075" y="36"/>
                      <a:pt x="1077" y="37"/>
                    </a:cubicBezTo>
                    <a:cubicBezTo>
                      <a:pt x="1078" y="37"/>
                      <a:pt x="1078" y="38"/>
                      <a:pt x="1078" y="38"/>
                    </a:cubicBezTo>
                    <a:cubicBezTo>
                      <a:pt x="1077" y="38"/>
                      <a:pt x="1077" y="38"/>
                      <a:pt x="1076" y="38"/>
                    </a:cubicBezTo>
                    <a:cubicBezTo>
                      <a:pt x="1075" y="38"/>
                      <a:pt x="1075" y="38"/>
                      <a:pt x="1075" y="38"/>
                    </a:cubicBezTo>
                    <a:cubicBezTo>
                      <a:pt x="1074" y="38"/>
                      <a:pt x="1073" y="38"/>
                      <a:pt x="1073" y="38"/>
                    </a:cubicBezTo>
                    <a:cubicBezTo>
                      <a:pt x="1072" y="38"/>
                      <a:pt x="1071" y="38"/>
                      <a:pt x="1071" y="38"/>
                    </a:cubicBezTo>
                    <a:cubicBezTo>
                      <a:pt x="1070" y="39"/>
                      <a:pt x="1069" y="39"/>
                      <a:pt x="1069" y="39"/>
                    </a:cubicBezTo>
                    <a:cubicBezTo>
                      <a:pt x="1068" y="39"/>
                      <a:pt x="1068" y="39"/>
                      <a:pt x="1068" y="39"/>
                    </a:cubicBezTo>
                    <a:cubicBezTo>
                      <a:pt x="1067" y="39"/>
                      <a:pt x="1067" y="39"/>
                      <a:pt x="1067" y="39"/>
                    </a:cubicBezTo>
                    <a:lnTo>
                      <a:pt x="1067" y="38"/>
                    </a:lnTo>
                    <a:cubicBezTo>
                      <a:pt x="1067" y="36"/>
                      <a:pt x="1065" y="36"/>
                      <a:pt x="1063" y="36"/>
                    </a:cubicBezTo>
                    <a:cubicBezTo>
                      <a:pt x="1062" y="36"/>
                      <a:pt x="1062" y="36"/>
                      <a:pt x="1061" y="36"/>
                    </a:cubicBezTo>
                    <a:lnTo>
                      <a:pt x="1060" y="36"/>
                    </a:lnTo>
                    <a:lnTo>
                      <a:pt x="1059" y="36"/>
                    </a:lnTo>
                    <a:cubicBezTo>
                      <a:pt x="1058" y="36"/>
                      <a:pt x="1058" y="36"/>
                      <a:pt x="1058" y="36"/>
                    </a:cubicBezTo>
                    <a:cubicBezTo>
                      <a:pt x="1056" y="36"/>
                      <a:pt x="1055" y="35"/>
                      <a:pt x="1053" y="35"/>
                    </a:cubicBezTo>
                    <a:cubicBezTo>
                      <a:pt x="1052" y="35"/>
                      <a:pt x="1051" y="35"/>
                      <a:pt x="1051" y="35"/>
                    </a:cubicBezTo>
                    <a:cubicBezTo>
                      <a:pt x="1050" y="34"/>
                      <a:pt x="1049" y="34"/>
                      <a:pt x="1046" y="33"/>
                    </a:cubicBezTo>
                    <a:lnTo>
                      <a:pt x="1045" y="33"/>
                    </a:lnTo>
                    <a:cubicBezTo>
                      <a:pt x="1044" y="33"/>
                      <a:pt x="1043" y="33"/>
                      <a:pt x="1042" y="33"/>
                    </a:cubicBezTo>
                    <a:cubicBezTo>
                      <a:pt x="1041" y="33"/>
                      <a:pt x="1040" y="33"/>
                      <a:pt x="1040" y="34"/>
                    </a:cubicBezTo>
                    <a:cubicBezTo>
                      <a:pt x="1039" y="35"/>
                      <a:pt x="1036" y="35"/>
                      <a:pt x="1034" y="35"/>
                    </a:cubicBezTo>
                    <a:cubicBezTo>
                      <a:pt x="1033" y="35"/>
                      <a:pt x="1032" y="35"/>
                      <a:pt x="1031" y="35"/>
                    </a:cubicBezTo>
                    <a:cubicBezTo>
                      <a:pt x="1030" y="35"/>
                      <a:pt x="1029" y="35"/>
                      <a:pt x="1028" y="35"/>
                    </a:cubicBezTo>
                    <a:lnTo>
                      <a:pt x="1027" y="35"/>
                    </a:lnTo>
                    <a:cubicBezTo>
                      <a:pt x="1025" y="35"/>
                      <a:pt x="1024" y="35"/>
                      <a:pt x="1023" y="36"/>
                    </a:cubicBezTo>
                    <a:cubicBezTo>
                      <a:pt x="1022" y="36"/>
                      <a:pt x="1021" y="36"/>
                      <a:pt x="1020" y="36"/>
                    </a:cubicBezTo>
                    <a:cubicBezTo>
                      <a:pt x="1019" y="36"/>
                      <a:pt x="1018" y="36"/>
                      <a:pt x="1018" y="35"/>
                    </a:cubicBezTo>
                    <a:cubicBezTo>
                      <a:pt x="1018" y="35"/>
                      <a:pt x="1017" y="35"/>
                      <a:pt x="1016" y="35"/>
                    </a:cubicBezTo>
                    <a:lnTo>
                      <a:pt x="1015" y="35"/>
                    </a:lnTo>
                    <a:cubicBezTo>
                      <a:pt x="1015" y="36"/>
                      <a:pt x="1014" y="36"/>
                      <a:pt x="1013" y="36"/>
                    </a:cubicBezTo>
                    <a:cubicBezTo>
                      <a:pt x="1011" y="36"/>
                      <a:pt x="1011" y="36"/>
                      <a:pt x="1011" y="36"/>
                    </a:cubicBezTo>
                    <a:cubicBezTo>
                      <a:pt x="1010" y="37"/>
                      <a:pt x="1010" y="37"/>
                      <a:pt x="1009" y="37"/>
                    </a:cubicBezTo>
                    <a:lnTo>
                      <a:pt x="1008" y="37"/>
                    </a:lnTo>
                    <a:lnTo>
                      <a:pt x="1007" y="37"/>
                    </a:lnTo>
                    <a:cubicBezTo>
                      <a:pt x="1004" y="37"/>
                      <a:pt x="1004" y="38"/>
                      <a:pt x="1003" y="38"/>
                    </a:cubicBezTo>
                    <a:lnTo>
                      <a:pt x="1003" y="39"/>
                    </a:lnTo>
                    <a:cubicBezTo>
                      <a:pt x="1002" y="39"/>
                      <a:pt x="1002" y="39"/>
                      <a:pt x="1002" y="39"/>
                    </a:cubicBezTo>
                    <a:lnTo>
                      <a:pt x="1001" y="39"/>
                    </a:lnTo>
                    <a:cubicBezTo>
                      <a:pt x="999" y="39"/>
                      <a:pt x="998" y="39"/>
                      <a:pt x="998" y="40"/>
                    </a:cubicBezTo>
                    <a:lnTo>
                      <a:pt x="997" y="40"/>
                    </a:lnTo>
                    <a:lnTo>
                      <a:pt x="996" y="40"/>
                    </a:lnTo>
                    <a:cubicBezTo>
                      <a:pt x="996" y="39"/>
                      <a:pt x="994" y="39"/>
                      <a:pt x="993" y="39"/>
                    </a:cubicBezTo>
                    <a:cubicBezTo>
                      <a:pt x="993" y="39"/>
                      <a:pt x="992" y="39"/>
                      <a:pt x="991" y="39"/>
                    </a:cubicBezTo>
                    <a:lnTo>
                      <a:pt x="990" y="39"/>
                    </a:lnTo>
                    <a:cubicBezTo>
                      <a:pt x="989" y="39"/>
                      <a:pt x="988" y="39"/>
                      <a:pt x="987" y="39"/>
                    </a:cubicBezTo>
                    <a:cubicBezTo>
                      <a:pt x="986" y="39"/>
                      <a:pt x="986" y="39"/>
                      <a:pt x="985" y="39"/>
                    </a:cubicBezTo>
                    <a:cubicBezTo>
                      <a:pt x="983" y="39"/>
                      <a:pt x="980" y="38"/>
                      <a:pt x="980" y="36"/>
                    </a:cubicBezTo>
                    <a:cubicBezTo>
                      <a:pt x="980" y="35"/>
                      <a:pt x="978" y="34"/>
                      <a:pt x="978" y="34"/>
                    </a:cubicBezTo>
                    <a:cubicBezTo>
                      <a:pt x="977" y="33"/>
                      <a:pt x="975" y="32"/>
                      <a:pt x="974" y="32"/>
                    </a:cubicBezTo>
                    <a:lnTo>
                      <a:pt x="973" y="32"/>
                    </a:lnTo>
                    <a:cubicBezTo>
                      <a:pt x="972" y="32"/>
                      <a:pt x="971" y="32"/>
                      <a:pt x="970" y="31"/>
                    </a:cubicBezTo>
                    <a:cubicBezTo>
                      <a:pt x="967" y="29"/>
                      <a:pt x="960" y="29"/>
                      <a:pt x="954" y="29"/>
                    </a:cubicBezTo>
                    <a:cubicBezTo>
                      <a:pt x="952" y="29"/>
                      <a:pt x="950" y="29"/>
                      <a:pt x="949" y="29"/>
                    </a:cubicBezTo>
                    <a:cubicBezTo>
                      <a:pt x="948" y="29"/>
                      <a:pt x="948" y="29"/>
                      <a:pt x="948" y="29"/>
                    </a:cubicBezTo>
                    <a:cubicBezTo>
                      <a:pt x="947" y="29"/>
                      <a:pt x="946" y="29"/>
                      <a:pt x="944" y="29"/>
                    </a:cubicBezTo>
                    <a:cubicBezTo>
                      <a:pt x="943" y="29"/>
                      <a:pt x="942" y="29"/>
                      <a:pt x="941" y="29"/>
                    </a:cubicBezTo>
                    <a:cubicBezTo>
                      <a:pt x="940" y="29"/>
                      <a:pt x="939" y="29"/>
                      <a:pt x="938" y="29"/>
                    </a:cubicBezTo>
                    <a:cubicBezTo>
                      <a:pt x="935" y="30"/>
                      <a:pt x="922" y="32"/>
                      <a:pt x="920" y="33"/>
                    </a:cubicBezTo>
                    <a:lnTo>
                      <a:pt x="919" y="33"/>
                    </a:lnTo>
                    <a:cubicBezTo>
                      <a:pt x="918" y="33"/>
                      <a:pt x="917" y="33"/>
                      <a:pt x="916" y="33"/>
                    </a:cubicBezTo>
                    <a:cubicBezTo>
                      <a:pt x="914" y="34"/>
                      <a:pt x="913" y="34"/>
                      <a:pt x="913" y="34"/>
                    </a:cubicBezTo>
                    <a:cubicBezTo>
                      <a:pt x="911" y="34"/>
                      <a:pt x="910" y="34"/>
                      <a:pt x="909" y="34"/>
                    </a:cubicBezTo>
                    <a:cubicBezTo>
                      <a:pt x="908" y="34"/>
                      <a:pt x="908" y="34"/>
                      <a:pt x="907" y="34"/>
                    </a:cubicBezTo>
                    <a:lnTo>
                      <a:pt x="908" y="34"/>
                    </a:lnTo>
                    <a:cubicBezTo>
                      <a:pt x="909" y="34"/>
                      <a:pt x="909" y="34"/>
                      <a:pt x="909" y="33"/>
                    </a:cubicBezTo>
                    <a:cubicBezTo>
                      <a:pt x="909" y="32"/>
                      <a:pt x="905" y="31"/>
                      <a:pt x="904" y="31"/>
                    </a:cubicBezTo>
                    <a:cubicBezTo>
                      <a:pt x="903" y="31"/>
                      <a:pt x="902" y="31"/>
                      <a:pt x="902" y="31"/>
                    </a:cubicBezTo>
                    <a:cubicBezTo>
                      <a:pt x="901" y="31"/>
                      <a:pt x="900" y="31"/>
                      <a:pt x="898" y="31"/>
                    </a:cubicBezTo>
                    <a:cubicBezTo>
                      <a:pt x="897" y="30"/>
                      <a:pt x="897" y="30"/>
                      <a:pt x="896" y="30"/>
                    </a:cubicBezTo>
                    <a:lnTo>
                      <a:pt x="895" y="30"/>
                    </a:lnTo>
                    <a:cubicBezTo>
                      <a:pt x="895" y="30"/>
                      <a:pt x="895" y="31"/>
                      <a:pt x="894" y="31"/>
                    </a:cubicBezTo>
                    <a:cubicBezTo>
                      <a:pt x="894" y="31"/>
                      <a:pt x="893" y="32"/>
                      <a:pt x="892" y="32"/>
                    </a:cubicBezTo>
                    <a:cubicBezTo>
                      <a:pt x="892" y="31"/>
                      <a:pt x="892" y="31"/>
                      <a:pt x="892" y="31"/>
                    </a:cubicBezTo>
                    <a:cubicBezTo>
                      <a:pt x="891" y="30"/>
                      <a:pt x="891" y="30"/>
                      <a:pt x="890" y="30"/>
                    </a:cubicBezTo>
                    <a:cubicBezTo>
                      <a:pt x="889" y="30"/>
                      <a:pt x="888" y="30"/>
                      <a:pt x="888" y="31"/>
                    </a:cubicBezTo>
                    <a:lnTo>
                      <a:pt x="887" y="31"/>
                    </a:lnTo>
                    <a:lnTo>
                      <a:pt x="887" y="30"/>
                    </a:lnTo>
                    <a:cubicBezTo>
                      <a:pt x="886" y="30"/>
                      <a:pt x="886" y="29"/>
                      <a:pt x="884" y="29"/>
                    </a:cubicBezTo>
                    <a:cubicBezTo>
                      <a:pt x="883" y="29"/>
                      <a:pt x="881" y="30"/>
                      <a:pt x="879" y="30"/>
                    </a:cubicBezTo>
                    <a:lnTo>
                      <a:pt x="878" y="30"/>
                    </a:lnTo>
                    <a:lnTo>
                      <a:pt x="878" y="29"/>
                    </a:lnTo>
                    <a:cubicBezTo>
                      <a:pt x="878" y="28"/>
                      <a:pt x="878" y="28"/>
                      <a:pt x="878" y="28"/>
                    </a:cubicBezTo>
                    <a:lnTo>
                      <a:pt x="879" y="28"/>
                    </a:lnTo>
                    <a:lnTo>
                      <a:pt x="880" y="28"/>
                    </a:lnTo>
                    <a:cubicBezTo>
                      <a:pt x="881" y="28"/>
                      <a:pt x="881" y="28"/>
                      <a:pt x="882" y="28"/>
                    </a:cubicBezTo>
                    <a:cubicBezTo>
                      <a:pt x="883" y="28"/>
                      <a:pt x="882" y="28"/>
                      <a:pt x="881" y="27"/>
                    </a:cubicBezTo>
                    <a:cubicBezTo>
                      <a:pt x="878" y="25"/>
                      <a:pt x="870" y="24"/>
                      <a:pt x="869" y="24"/>
                    </a:cubicBezTo>
                    <a:cubicBezTo>
                      <a:pt x="869" y="24"/>
                      <a:pt x="866" y="24"/>
                      <a:pt x="864" y="24"/>
                    </a:cubicBezTo>
                    <a:cubicBezTo>
                      <a:pt x="862" y="24"/>
                      <a:pt x="861" y="24"/>
                      <a:pt x="860" y="24"/>
                    </a:cubicBezTo>
                    <a:cubicBezTo>
                      <a:pt x="858" y="25"/>
                      <a:pt x="857" y="25"/>
                      <a:pt x="856" y="25"/>
                    </a:cubicBezTo>
                    <a:lnTo>
                      <a:pt x="855" y="25"/>
                    </a:lnTo>
                    <a:lnTo>
                      <a:pt x="854" y="25"/>
                    </a:lnTo>
                    <a:cubicBezTo>
                      <a:pt x="853" y="26"/>
                      <a:pt x="854" y="27"/>
                      <a:pt x="855" y="28"/>
                    </a:cubicBezTo>
                    <a:cubicBezTo>
                      <a:pt x="856" y="29"/>
                      <a:pt x="855" y="30"/>
                      <a:pt x="854" y="30"/>
                    </a:cubicBezTo>
                    <a:cubicBezTo>
                      <a:pt x="853" y="30"/>
                      <a:pt x="853" y="31"/>
                      <a:pt x="853" y="32"/>
                    </a:cubicBezTo>
                    <a:lnTo>
                      <a:pt x="853" y="33"/>
                    </a:lnTo>
                    <a:lnTo>
                      <a:pt x="852" y="33"/>
                    </a:lnTo>
                    <a:cubicBezTo>
                      <a:pt x="850" y="33"/>
                      <a:pt x="850" y="33"/>
                      <a:pt x="849" y="34"/>
                    </a:cubicBezTo>
                    <a:lnTo>
                      <a:pt x="849" y="33"/>
                    </a:lnTo>
                    <a:lnTo>
                      <a:pt x="848" y="32"/>
                    </a:lnTo>
                    <a:lnTo>
                      <a:pt x="849" y="32"/>
                    </a:lnTo>
                    <a:cubicBezTo>
                      <a:pt x="850" y="31"/>
                      <a:pt x="850" y="31"/>
                      <a:pt x="850" y="31"/>
                    </a:cubicBezTo>
                    <a:cubicBezTo>
                      <a:pt x="849" y="31"/>
                      <a:pt x="849" y="30"/>
                      <a:pt x="849" y="29"/>
                    </a:cubicBezTo>
                    <a:cubicBezTo>
                      <a:pt x="849" y="29"/>
                      <a:pt x="850" y="29"/>
                      <a:pt x="851" y="30"/>
                    </a:cubicBezTo>
                    <a:cubicBezTo>
                      <a:pt x="851" y="31"/>
                      <a:pt x="851" y="31"/>
                      <a:pt x="852" y="31"/>
                    </a:cubicBezTo>
                    <a:cubicBezTo>
                      <a:pt x="853" y="30"/>
                      <a:pt x="853" y="28"/>
                      <a:pt x="853" y="28"/>
                    </a:cubicBezTo>
                    <a:cubicBezTo>
                      <a:pt x="853" y="27"/>
                      <a:pt x="852" y="27"/>
                      <a:pt x="850" y="27"/>
                    </a:cubicBezTo>
                    <a:cubicBezTo>
                      <a:pt x="847" y="27"/>
                      <a:pt x="841" y="28"/>
                      <a:pt x="841" y="28"/>
                    </a:cubicBezTo>
                    <a:cubicBezTo>
                      <a:pt x="840" y="28"/>
                      <a:pt x="840" y="28"/>
                      <a:pt x="839" y="28"/>
                    </a:cubicBezTo>
                    <a:cubicBezTo>
                      <a:pt x="839" y="29"/>
                      <a:pt x="839" y="29"/>
                      <a:pt x="839" y="29"/>
                    </a:cubicBezTo>
                    <a:lnTo>
                      <a:pt x="839" y="28"/>
                    </a:lnTo>
                    <a:cubicBezTo>
                      <a:pt x="840" y="27"/>
                      <a:pt x="840" y="27"/>
                      <a:pt x="841" y="27"/>
                    </a:cubicBezTo>
                    <a:lnTo>
                      <a:pt x="842" y="27"/>
                    </a:lnTo>
                    <a:cubicBezTo>
                      <a:pt x="842" y="27"/>
                      <a:pt x="843" y="27"/>
                      <a:pt x="844" y="27"/>
                    </a:cubicBezTo>
                    <a:cubicBezTo>
                      <a:pt x="845" y="27"/>
                      <a:pt x="846" y="27"/>
                      <a:pt x="848" y="27"/>
                    </a:cubicBezTo>
                    <a:cubicBezTo>
                      <a:pt x="850" y="27"/>
                      <a:pt x="850" y="26"/>
                      <a:pt x="850" y="26"/>
                    </a:cubicBezTo>
                    <a:lnTo>
                      <a:pt x="846" y="26"/>
                    </a:lnTo>
                    <a:cubicBezTo>
                      <a:pt x="846" y="26"/>
                      <a:pt x="815" y="25"/>
                      <a:pt x="811" y="25"/>
                    </a:cubicBezTo>
                    <a:cubicBezTo>
                      <a:pt x="809" y="25"/>
                      <a:pt x="809" y="25"/>
                      <a:pt x="808" y="25"/>
                    </a:cubicBezTo>
                    <a:cubicBezTo>
                      <a:pt x="808" y="25"/>
                      <a:pt x="807" y="24"/>
                      <a:pt x="805" y="24"/>
                    </a:cubicBezTo>
                    <a:lnTo>
                      <a:pt x="804" y="24"/>
                    </a:lnTo>
                    <a:cubicBezTo>
                      <a:pt x="802" y="24"/>
                      <a:pt x="802" y="24"/>
                      <a:pt x="802" y="24"/>
                    </a:cubicBezTo>
                    <a:cubicBezTo>
                      <a:pt x="802" y="25"/>
                      <a:pt x="805" y="26"/>
                      <a:pt x="806" y="26"/>
                    </a:cubicBezTo>
                    <a:cubicBezTo>
                      <a:pt x="807" y="27"/>
                      <a:pt x="807" y="27"/>
                      <a:pt x="808" y="27"/>
                    </a:cubicBezTo>
                    <a:cubicBezTo>
                      <a:pt x="808" y="27"/>
                      <a:pt x="807" y="27"/>
                      <a:pt x="807" y="28"/>
                    </a:cubicBezTo>
                    <a:cubicBezTo>
                      <a:pt x="807" y="28"/>
                      <a:pt x="806" y="28"/>
                      <a:pt x="805" y="28"/>
                    </a:cubicBezTo>
                    <a:lnTo>
                      <a:pt x="804" y="28"/>
                    </a:lnTo>
                    <a:cubicBezTo>
                      <a:pt x="802" y="28"/>
                      <a:pt x="801" y="28"/>
                      <a:pt x="799" y="30"/>
                    </a:cubicBezTo>
                    <a:cubicBezTo>
                      <a:pt x="798" y="31"/>
                      <a:pt x="798" y="31"/>
                      <a:pt x="799" y="31"/>
                    </a:cubicBezTo>
                    <a:cubicBezTo>
                      <a:pt x="799" y="32"/>
                      <a:pt x="800" y="32"/>
                      <a:pt x="800" y="32"/>
                    </a:cubicBezTo>
                    <a:cubicBezTo>
                      <a:pt x="801" y="32"/>
                      <a:pt x="802" y="31"/>
                      <a:pt x="803" y="31"/>
                    </a:cubicBezTo>
                    <a:cubicBezTo>
                      <a:pt x="804" y="31"/>
                      <a:pt x="805" y="31"/>
                      <a:pt x="805" y="31"/>
                    </a:cubicBezTo>
                    <a:cubicBezTo>
                      <a:pt x="806" y="31"/>
                      <a:pt x="806" y="31"/>
                      <a:pt x="807" y="30"/>
                    </a:cubicBezTo>
                    <a:cubicBezTo>
                      <a:pt x="808" y="30"/>
                      <a:pt x="808" y="30"/>
                      <a:pt x="808" y="30"/>
                    </a:cubicBezTo>
                    <a:lnTo>
                      <a:pt x="807" y="31"/>
                    </a:lnTo>
                    <a:lnTo>
                      <a:pt x="807" y="32"/>
                    </a:lnTo>
                    <a:lnTo>
                      <a:pt x="806" y="33"/>
                    </a:lnTo>
                    <a:lnTo>
                      <a:pt x="806" y="34"/>
                    </a:lnTo>
                    <a:lnTo>
                      <a:pt x="807" y="34"/>
                    </a:lnTo>
                    <a:lnTo>
                      <a:pt x="808" y="34"/>
                    </a:lnTo>
                    <a:lnTo>
                      <a:pt x="809" y="34"/>
                    </a:lnTo>
                    <a:cubicBezTo>
                      <a:pt x="809" y="34"/>
                      <a:pt x="810" y="34"/>
                      <a:pt x="810" y="35"/>
                    </a:cubicBezTo>
                    <a:cubicBezTo>
                      <a:pt x="810" y="36"/>
                      <a:pt x="814" y="36"/>
                      <a:pt x="816" y="37"/>
                    </a:cubicBezTo>
                    <a:lnTo>
                      <a:pt x="817" y="37"/>
                    </a:lnTo>
                    <a:lnTo>
                      <a:pt x="817" y="38"/>
                    </a:lnTo>
                    <a:lnTo>
                      <a:pt x="816" y="38"/>
                    </a:lnTo>
                    <a:cubicBezTo>
                      <a:pt x="815" y="38"/>
                      <a:pt x="815" y="39"/>
                      <a:pt x="814" y="39"/>
                    </a:cubicBezTo>
                    <a:cubicBezTo>
                      <a:pt x="813" y="39"/>
                      <a:pt x="813" y="39"/>
                      <a:pt x="813" y="39"/>
                    </a:cubicBezTo>
                    <a:cubicBezTo>
                      <a:pt x="812" y="39"/>
                      <a:pt x="811" y="39"/>
                      <a:pt x="811" y="39"/>
                    </a:cubicBezTo>
                    <a:cubicBezTo>
                      <a:pt x="810" y="38"/>
                      <a:pt x="810" y="38"/>
                      <a:pt x="810" y="38"/>
                    </a:cubicBezTo>
                    <a:lnTo>
                      <a:pt x="809" y="38"/>
                    </a:lnTo>
                    <a:cubicBezTo>
                      <a:pt x="808" y="38"/>
                      <a:pt x="807" y="38"/>
                      <a:pt x="806" y="38"/>
                    </a:cubicBezTo>
                    <a:cubicBezTo>
                      <a:pt x="805" y="38"/>
                      <a:pt x="805" y="38"/>
                      <a:pt x="805" y="39"/>
                    </a:cubicBezTo>
                    <a:cubicBezTo>
                      <a:pt x="804" y="39"/>
                      <a:pt x="804" y="39"/>
                      <a:pt x="804" y="39"/>
                    </a:cubicBezTo>
                    <a:cubicBezTo>
                      <a:pt x="804" y="40"/>
                      <a:pt x="806" y="40"/>
                      <a:pt x="807" y="40"/>
                    </a:cubicBezTo>
                    <a:cubicBezTo>
                      <a:pt x="808" y="40"/>
                      <a:pt x="808" y="40"/>
                      <a:pt x="808" y="40"/>
                    </a:cubicBezTo>
                    <a:cubicBezTo>
                      <a:pt x="808" y="41"/>
                      <a:pt x="808" y="41"/>
                      <a:pt x="807" y="42"/>
                    </a:cubicBezTo>
                    <a:cubicBezTo>
                      <a:pt x="807" y="42"/>
                      <a:pt x="806" y="42"/>
                      <a:pt x="807" y="42"/>
                    </a:cubicBezTo>
                    <a:lnTo>
                      <a:pt x="807" y="43"/>
                    </a:lnTo>
                    <a:cubicBezTo>
                      <a:pt x="808" y="43"/>
                      <a:pt x="808" y="43"/>
                      <a:pt x="808" y="43"/>
                    </a:cubicBezTo>
                    <a:lnTo>
                      <a:pt x="807" y="43"/>
                    </a:lnTo>
                    <a:cubicBezTo>
                      <a:pt x="807" y="43"/>
                      <a:pt x="806" y="43"/>
                      <a:pt x="805" y="43"/>
                    </a:cubicBezTo>
                    <a:cubicBezTo>
                      <a:pt x="803" y="42"/>
                      <a:pt x="801" y="42"/>
                      <a:pt x="797" y="40"/>
                    </a:cubicBezTo>
                    <a:cubicBezTo>
                      <a:pt x="796" y="40"/>
                      <a:pt x="795" y="40"/>
                      <a:pt x="793" y="39"/>
                    </a:cubicBezTo>
                    <a:cubicBezTo>
                      <a:pt x="791" y="39"/>
                      <a:pt x="790" y="39"/>
                      <a:pt x="788" y="39"/>
                    </a:cubicBezTo>
                    <a:cubicBezTo>
                      <a:pt x="787" y="39"/>
                      <a:pt x="786" y="39"/>
                      <a:pt x="786" y="39"/>
                    </a:cubicBezTo>
                    <a:cubicBezTo>
                      <a:pt x="783" y="40"/>
                      <a:pt x="782" y="40"/>
                      <a:pt x="782" y="40"/>
                    </a:cubicBezTo>
                    <a:lnTo>
                      <a:pt x="781" y="40"/>
                    </a:lnTo>
                    <a:cubicBezTo>
                      <a:pt x="781" y="40"/>
                      <a:pt x="780" y="40"/>
                      <a:pt x="779" y="40"/>
                    </a:cubicBezTo>
                    <a:cubicBezTo>
                      <a:pt x="779" y="40"/>
                      <a:pt x="779" y="41"/>
                      <a:pt x="780" y="42"/>
                    </a:cubicBezTo>
                    <a:cubicBezTo>
                      <a:pt x="780" y="42"/>
                      <a:pt x="778" y="42"/>
                      <a:pt x="774" y="42"/>
                    </a:cubicBezTo>
                    <a:cubicBezTo>
                      <a:pt x="773" y="42"/>
                      <a:pt x="771" y="42"/>
                      <a:pt x="771" y="42"/>
                    </a:cubicBezTo>
                    <a:cubicBezTo>
                      <a:pt x="770" y="42"/>
                      <a:pt x="769" y="42"/>
                      <a:pt x="769" y="42"/>
                    </a:cubicBezTo>
                    <a:cubicBezTo>
                      <a:pt x="767" y="42"/>
                      <a:pt x="764" y="42"/>
                      <a:pt x="761" y="39"/>
                    </a:cubicBezTo>
                    <a:cubicBezTo>
                      <a:pt x="759" y="39"/>
                      <a:pt x="759" y="39"/>
                      <a:pt x="759" y="39"/>
                    </a:cubicBezTo>
                    <a:cubicBezTo>
                      <a:pt x="758" y="39"/>
                      <a:pt x="758" y="39"/>
                      <a:pt x="758" y="39"/>
                    </a:cubicBezTo>
                    <a:lnTo>
                      <a:pt x="759" y="40"/>
                    </a:lnTo>
                    <a:cubicBezTo>
                      <a:pt x="760" y="42"/>
                      <a:pt x="761" y="43"/>
                      <a:pt x="761" y="44"/>
                    </a:cubicBezTo>
                    <a:cubicBezTo>
                      <a:pt x="762" y="45"/>
                      <a:pt x="762" y="45"/>
                      <a:pt x="763" y="45"/>
                    </a:cubicBezTo>
                    <a:lnTo>
                      <a:pt x="764" y="45"/>
                    </a:lnTo>
                    <a:cubicBezTo>
                      <a:pt x="764" y="46"/>
                      <a:pt x="764" y="46"/>
                      <a:pt x="764" y="47"/>
                    </a:cubicBezTo>
                    <a:lnTo>
                      <a:pt x="764" y="48"/>
                    </a:lnTo>
                    <a:cubicBezTo>
                      <a:pt x="764" y="49"/>
                      <a:pt x="763" y="50"/>
                      <a:pt x="762" y="50"/>
                    </a:cubicBezTo>
                    <a:cubicBezTo>
                      <a:pt x="761" y="50"/>
                      <a:pt x="760" y="49"/>
                      <a:pt x="760" y="49"/>
                    </a:cubicBezTo>
                    <a:cubicBezTo>
                      <a:pt x="759" y="48"/>
                      <a:pt x="759" y="48"/>
                      <a:pt x="758" y="48"/>
                    </a:cubicBezTo>
                    <a:cubicBezTo>
                      <a:pt x="758" y="48"/>
                      <a:pt x="757" y="48"/>
                      <a:pt x="757" y="49"/>
                    </a:cubicBezTo>
                    <a:lnTo>
                      <a:pt x="756" y="49"/>
                    </a:lnTo>
                    <a:cubicBezTo>
                      <a:pt x="756" y="49"/>
                      <a:pt x="754" y="48"/>
                      <a:pt x="753" y="48"/>
                    </a:cubicBezTo>
                    <a:cubicBezTo>
                      <a:pt x="752" y="47"/>
                      <a:pt x="751" y="47"/>
                      <a:pt x="750" y="47"/>
                    </a:cubicBezTo>
                    <a:cubicBezTo>
                      <a:pt x="749" y="47"/>
                      <a:pt x="749" y="47"/>
                      <a:pt x="749" y="47"/>
                    </a:cubicBezTo>
                    <a:lnTo>
                      <a:pt x="748" y="47"/>
                    </a:lnTo>
                    <a:lnTo>
                      <a:pt x="747" y="47"/>
                    </a:lnTo>
                    <a:lnTo>
                      <a:pt x="746" y="47"/>
                    </a:lnTo>
                    <a:cubicBezTo>
                      <a:pt x="747" y="46"/>
                      <a:pt x="745" y="46"/>
                      <a:pt x="743" y="46"/>
                    </a:cubicBezTo>
                    <a:cubicBezTo>
                      <a:pt x="742" y="45"/>
                      <a:pt x="741" y="45"/>
                      <a:pt x="741" y="45"/>
                    </a:cubicBezTo>
                    <a:cubicBezTo>
                      <a:pt x="740" y="45"/>
                      <a:pt x="740" y="45"/>
                      <a:pt x="740" y="45"/>
                    </a:cubicBezTo>
                    <a:cubicBezTo>
                      <a:pt x="739" y="44"/>
                      <a:pt x="739" y="44"/>
                      <a:pt x="736" y="44"/>
                    </a:cubicBezTo>
                    <a:cubicBezTo>
                      <a:pt x="735" y="44"/>
                      <a:pt x="735" y="43"/>
                      <a:pt x="735" y="43"/>
                    </a:cubicBezTo>
                    <a:lnTo>
                      <a:pt x="736" y="43"/>
                    </a:lnTo>
                    <a:lnTo>
                      <a:pt x="737" y="43"/>
                    </a:lnTo>
                    <a:cubicBezTo>
                      <a:pt x="738" y="43"/>
                      <a:pt x="738" y="42"/>
                      <a:pt x="738" y="42"/>
                    </a:cubicBezTo>
                    <a:lnTo>
                      <a:pt x="737" y="41"/>
                    </a:lnTo>
                    <a:cubicBezTo>
                      <a:pt x="736" y="40"/>
                      <a:pt x="736" y="40"/>
                      <a:pt x="736" y="40"/>
                    </a:cubicBezTo>
                    <a:cubicBezTo>
                      <a:pt x="736" y="40"/>
                      <a:pt x="736" y="39"/>
                      <a:pt x="735" y="39"/>
                    </a:cubicBezTo>
                    <a:cubicBezTo>
                      <a:pt x="734" y="39"/>
                      <a:pt x="734" y="39"/>
                      <a:pt x="733" y="39"/>
                    </a:cubicBezTo>
                    <a:cubicBezTo>
                      <a:pt x="733" y="40"/>
                      <a:pt x="732" y="40"/>
                      <a:pt x="731" y="40"/>
                    </a:cubicBezTo>
                    <a:cubicBezTo>
                      <a:pt x="730" y="40"/>
                      <a:pt x="729" y="40"/>
                      <a:pt x="728" y="40"/>
                    </a:cubicBezTo>
                    <a:cubicBezTo>
                      <a:pt x="727" y="40"/>
                      <a:pt x="726" y="40"/>
                      <a:pt x="724" y="39"/>
                    </a:cubicBezTo>
                    <a:cubicBezTo>
                      <a:pt x="723" y="39"/>
                      <a:pt x="723" y="39"/>
                      <a:pt x="723" y="39"/>
                    </a:cubicBezTo>
                    <a:lnTo>
                      <a:pt x="724" y="39"/>
                    </a:lnTo>
                    <a:cubicBezTo>
                      <a:pt x="725" y="39"/>
                      <a:pt x="726" y="39"/>
                      <a:pt x="727" y="39"/>
                    </a:cubicBezTo>
                    <a:cubicBezTo>
                      <a:pt x="728" y="39"/>
                      <a:pt x="729" y="39"/>
                      <a:pt x="730" y="38"/>
                    </a:cubicBezTo>
                    <a:cubicBezTo>
                      <a:pt x="732" y="38"/>
                      <a:pt x="732" y="38"/>
                      <a:pt x="732" y="37"/>
                    </a:cubicBezTo>
                    <a:lnTo>
                      <a:pt x="731" y="37"/>
                    </a:lnTo>
                    <a:cubicBezTo>
                      <a:pt x="730" y="37"/>
                      <a:pt x="730" y="37"/>
                      <a:pt x="730" y="37"/>
                    </a:cubicBezTo>
                    <a:cubicBezTo>
                      <a:pt x="729" y="37"/>
                      <a:pt x="729" y="37"/>
                      <a:pt x="729" y="37"/>
                    </a:cubicBezTo>
                    <a:cubicBezTo>
                      <a:pt x="728" y="37"/>
                      <a:pt x="727" y="37"/>
                      <a:pt x="727" y="37"/>
                    </a:cubicBezTo>
                    <a:cubicBezTo>
                      <a:pt x="726" y="37"/>
                      <a:pt x="726" y="37"/>
                      <a:pt x="726" y="37"/>
                    </a:cubicBezTo>
                    <a:lnTo>
                      <a:pt x="726" y="36"/>
                    </a:lnTo>
                    <a:cubicBezTo>
                      <a:pt x="727" y="36"/>
                      <a:pt x="727" y="36"/>
                      <a:pt x="727" y="36"/>
                    </a:cubicBezTo>
                    <a:cubicBezTo>
                      <a:pt x="727" y="35"/>
                      <a:pt x="726" y="35"/>
                      <a:pt x="725" y="35"/>
                    </a:cubicBezTo>
                    <a:lnTo>
                      <a:pt x="724" y="35"/>
                    </a:lnTo>
                    <a:cubicBezTo>
                      <a:pt x="723" y="35"/>
                      <a:pt x="723" y="35"/>
                      <a:pt x="723" y="35"/>
                    </a:cubicBezTo>
                    <a:lnTo>
                      <a:pt x="725" y="35"/>
                    </a:lnTo>
                    <a:cubicBezTo>
                      <a:pt x="726" y="35"/>
                      <a:pt x="727" y="34"/>
                      <a:pt x="727" y="34"/>
                    </a:cubicBezTo>
                    <a:cubicBezTo>
                      <a:pt x="727" y="34"/>
                      <a:pt x="724" y="34"/>
                      <a:pt x="722" y="34"/>
                    </a:cubicBezTo>
                    <a:cubicBezTo>
                      <a:pt x="721" y="34"/>
                      <a:pt x="721" y="34"/>
                      <a:pt x="721" y="33"/>
                    </a:cubicBezTo>
                    <a:cubicBezTo>
                      <a:pt x="721" y="33"/>
                      <a:pt x="721" y="32"/>
                      <a:pt x="721" y="31"/>
                    </a:cubicBezTo>
                    <a:cubicBezTo>
                      <a:pt x="721" y="30"/>
                      <a:pt x="721" y="30"/>
                      <a:pt x="721" y="29"/>
                    </a:cubicBezTo>
                    <a:lnTo>
                      <a:pt x="720" y="29"/>
                    </a:lnTo>
                    <a:cubicBezTo>
                      <a:pt x="719" y="29"/>
                      <a:pt x="717" y="30"/>
                      <a:pt x="717" y="30"/>
                    </a:cubicBezTo>
                    <a:lnTo>
                      <a:pt x="717" y="31"/>
                    </a:lnTo>
                    <a:cubicBezTo>
                      <a:pt x="716" y="31"/>
                      <a:pt x="716" y="30"/>
                      <a:pt x="715" y="30"/>
                    </a:cubicBezTo>
                    <a:cubicBezTo>
                      <a:pt x="715" y="29"/>
                      <a:pt x="715" y="29"/>
                      <a:pt x="714" y="29"/>
                    </a:cubicBezTo>
                    <a:lnTo>
                      <a:pt x="713" y="29"/>
                    </a:lnTo>
                    <a:cubicBezTo>
                      <a:pt x="713" y="29"/>
                      <a:pt x="712" y="29"/>
                      <a:pt x="712" y="28"/>
                    </a:cubicBezTo>
                    <a:cubicBezTo>
                      <a:pt x="711" y="28"/>
                      <a:pt x="710" y="28"/>
                      <a:pt x="710" y="28"/>
                    </a:cubicBezTo>
                    <a:lnTo>
                      <a:pt x="709" y="28"/>
                    </a:lnTo>
                    <a:lnTo>
                      <a:pt x="708" y="29"/>
                    </a:lnTo>
                    <a:cubicBezTo>
                      <a:pt x="707" y="29"/>
                      <a:pt x="707" y="28"/>
                      <a:pt x="707" y="28"/>
                    </a:cubicBezTo>
                    <a:cubicBezTo>
                      <a:pt x="706" y="27"/>
                      <a:pt x="705" y="27"/>
                      <a:pt x="703" y="27"/>
                    </a:cubicBezTo>
                    <a:cubicBezTo>
                      <a:pt x="701" y="27"/>
                      <a:pt x="701" y="27"/>
                      <a:pt x="700" y="27"/>
                    </a:cubicBezTo>
                    <a:cubicBezTo>
                      <a:pt x="699" y="27"/>
                      <a:pt x="699" y="27"/>
                      <a:pt x="699" y="27"/>
                    </a:cubicBezTo>
                    <a:lnTo>
                      <a:pt x="698" y="28"/>
                    </a:lnTo>
                    <a:cubicBezTo>
                      <a:pt x="697" y="28"/>
                      <a:pt x="697" y="29"/>
                      <a:pt x="697" y="29"/>
                    </a:cubicBezTo>
                    <a:lnTo>
                      <a:pt x="697" y="28"/>
                    </a:lnTo>
                    <a:cubicBezTo>
                      <a:pt x="696" y="28"/>
                      <a:pt x="695" y="28"/>
                      <a:pt x="694" y="28"/>
                    </a:cubicBezTo>
                    <a:cubicBezTo>
                      <a:pt x="694" y="28"/>
                      <a:pt x="693" y="28"/>
                      <a:pt x="693" y="29"/>
                    </a:cubicBezTo>
                    <a:lnTo>
                      <a:pt x="692" y="29"/>
                    </a:lnTo>
                    <a:lnTo>
                      <a:pt x="691" y="29"/>
                    </a:lnTo>
                    <a:cubicBezTo>
                      <a:pt x="691" y="28"/>
                      <a:pt x="689" y="28"/>
                      <a:pt x="687" y="28"/>
                    </a:cubicBezTo>
                    <a:lnTo>
                      <a:pt x="686" y="28"/>
                    </a:lnTo>
                    <a:cubicBezTo>
                      <a:pt x="685" y="28"/>
                      <a:pt x="685" y="28"/>
                      <a:pt x="684" y="27"/>
                    </a:cubicBezTo>
                    <a:cubicBezTo>
                      <a:pt x="683" y="27"/>
                      <a:pt x="681" y="26"/>
                      <a:pt x="679" y="26"/>
                    </a:cubicBezTo>
                    <a:lnTo>
                      <a:pt x="678" y="26"/>
                    </a:lnTo>
                    <a:cubicBezTo>
                      <a:pt x="677" y="26"/>
                      <a:pt x="677" y="27"/>
                      <a:pt x="677" y="28"/>
                    </a:cubicBezTo>
                    <a:cubicBezTo>
                      <a:pt x="677" y="28"/>
                      <a:pt x="677" y="29"/>
                      <a:pt x="676" y="29"/>
                    </a:cubicBezTo>
                    <a:lnTo>
                      <a:pt x="675" y="29"/>
                    </a:lnTo>
                    <a:cubicBezTo>
                      <a:pt x="674" y="28"/>
                      <a:pt x="673" y="28"/>
                      <a:pt x="673" y="28"/>
                    </a:cubicBezTo>
                    <a:cubicBezTo>
                      <a:pt x="673" y="28"/>
                      <a:pt x="673" y="29"/>
                      <a:pt x="674" y="30"/>
                    </a:cubicBezTo>
                    <a:cubicBezTo>
                      <a:pt x="675" y="31"/>
                      <a:pt x="677" y="31"/>
                      <a:pt x="677" y="31"/>
                    </a:cubicBezTo>
                    <a:lnTo>
                      <a:pt x="678" y="31"/>
                    </a:lnTo>
                    <a:lnTo>
                      <a:pt x="678" y="32"/>
                    </a:lnTo>
                    <a:lnTo>
                      <a:pt x="679" y="33"/>
                    </a:lnTo>
                    <a:cubicBezTo>
                      <a:pt x="680" y="33"/>
                      <a:pt x="682" y="34"/>
                      <a:pt x="682" y="34"/>
                    </a:cubicBezTo>
                    <a:lnTo>
                      <a:pt x="681" y="34"/>
                    </a:lnTo>
                    <a:cubicBezTo>
                      <a:pt x="680" y="34"/>
                      <a:pt x="680" y="34"/>
                      <a:pt x="680" y="34"/>
                    </a:cubicBezTo>
                    <a:cubicBezTo>
                      <a:pt x="678" y="34"/>
                      <a:pt x="678" y="35"/>
                      <a:pt x="677" y="35"/>
                    </a:cubicBezTo>
                    <a:cubicBezTo>
                      <a:pt x="677" y="35"/>
                      <a:pt x="676" y="35"/>
                      <a:pt x="674" y="35"/>
                    </a:cubicBezTo>
                    <a:cubicBezTo>
                      <a:pt x="669" y="35"/>
                      <a:pt x="666" y="36"/>
                      <a:pt x="665" y="36"/>
                    </a:cubicBezTo>
                    <a:cubicBezTo>
                      <a:pt x="665" y="36"/>
                      <a:pt x="664" y="36"/>
                      <a:pt x="662" y="36"/>
                    </a:cubicBezTo>
                    <a:cubicBezTo>
                      <a:pt x="660" y="36"/>
                      <a:pt x="657" y="36"/>
                      <a:pt x="652" y="36"/>
                    </a:cubicBezTo>
                    <a:cubicBezTo>
                      <a:pt x="648" y="35"/>
                      <a:pt x="646" y="35"/>
                      <a:pt x="646" y="35"/>
                    </a:cubicBezTo>
                    <a:cubicBezTo>
                      <a:pt x="644" y="35"/>
                      <a:pt x="644" y="35"/>
                      <a:pt x="642" y="34"/>
                    </a:cubicBezTo>
                    <a:cubicBezTo>
                      <a:pt x="642" y="34"/>
                      <a:pt x="641" y="33"/>
                      <a:pt x="642" y="33"/>
                    </a:cubicBezTo>
                    <a:cubicBezTo>
                      <a:pt x="642" y="32"/>
                      <a:pt x="643" y="32"/>
                      <a:pt x="643" y="32"/>
                    </a:cubicBezTo>
                    <a:cubicBezTo>
                      <a:pt x="645" y="32"/>
                      <a:pt x="646" y="32"/>
                      <a:pt x="646" y="32"/>
                    </a:cubicBezTo>
                    <a:cubicBezTo>
                      <a:pt x="645" y="31"/>
                      <a:pt x="636" y="31"/>
                      <a:pt x="636" y="31"/>
                    </a:cubicBezTo>
                    <a:cubicBezTo>
                      <a:pt x="635" y="31"/>
                      <a:pt x="635" y="31"/>
                      <a:pt x="635" y="31"/>
                    </a:cubicBezTo>
                    <a:cubicBezTo>
                      <a:pt x="634" y="31"/>
                      <a:pt x="633" y="31"/>
                      <a:pt x="629" y="32"/>
                    </a:cubicBezTo>
                    <a:cubicBezTo>
                      <a:pt x="629" y="32"/>
                      <a:pt x="628" y="32"/>
                      <a:pt x="627" y="32"/>
                    </a:cubicBezTo>
                    <a:lnTo>
                      <a:pt x="626" y="32"/>
                    </a:lnTo>
                    <a:cubicBezTo>
                      <a:pt x="622" y="32"/>
                      <a:pt x="620" y="32"/>
                      <a:pt x="618" y="32"/>
                    </a:cubicBezTo>
                    <a:cubicBezTo>
                      <a:pt x="616" y="33"/>
                      <a:pt x="615" y="33"/>
                      <a:pt x="613" y="33"/>
                    </a:cubicBezTo>
                    <a:cubicBezTo>
                      <a:pt x="613" y="33"/>
                      <a:pt x="612" y="33"/>
                      <a:pt x="611" y="33"/>
                    </a:cubicBezTo>
                    <a:cubicBezTo>
                      <a:pt x="610" y="33"/>
                      <a:pt x="609" y="34"/>
                      <a:pt x="609" y="34"/>
                    </a:cubicBezTo>
                    <a:cubicBezTo>
                      <a:pt x="609" y="35"/>
                      <a:pt x="610" y="35"/>
                      <a:pt x="612" y="35"/>
                    </a:cubicBezTo>
                    <a:cubicBezTo>
                      <a:pt x="613" y="35"/>
                      <a:pt x="613" y="36"/>
                      <a:pt x="613" y="36"/>
                    </a:cubicBezTo>
                    <a:lnTo>
                      <a:pt x="612" y="36"/>
                    </a:lnTo>
                    <a:cubicBezTo>
                      <a:pt x="611" y="36"/>
                      <a:pt x="610" y="37"/>
                      <a:pt x="612" y="38"/>
                    </a:cubicBezTo>
                    <a:cubicBezTo>
                      <a:pt x="612" y="39"/>
                      <a:pt x="612" y="39"/>
                      <a:pt x="613" y="39"/>
                    </a:cubicBezTo>
                    <a:cubicBezTo>
                      <a:pt x="612" y="39"/>
                      <a:pt x="612" y="39"/>
                      <a:pt x="611" y="38"/>
                    </a:cubicBezTo>
                    <a:cubicBezTo>
                      <a:pt x="610" y="38"/>
                      <a:pt x="609" y="38"/>
                      <a:pt x="609" y="38"/>
                    </a:cubicBezTo>
                    <a:cubicBezTo>
                      <a:pt x="608" y="38"/>
                      <a:pt x="608" y="38"/>
                      <a:pt x="608" y="37"/>
                    </a:cubicBezTo>
                    <a:cubicBezTo>
                      <a:pt x="608" y="36"/>
                      <a:pt x="608" y="35"/>
                      <a:pt x="607" y="35"/>
                    </a:cubicBezTo>
                    <a:cubicBezTo>
                      <a:pt x="606" y="34"/>
                      <a:pt x="606" y="34"/>
                      <a:pt x="606" y="34"/>
                    </a:cubicBezTo>
                    <a:cubicBezTo>
                      <a:pt x="606" y="33"/>
                      <a:pt x="606" y="33"/>
                      <a:pt x="605" y="33"/>
                    </a:cubicBezTo>
                    <a:cubicBezTo>
                      <a:pt x="604" y="33"/>
                      <a:pt x="604" y="33"/>
                      <a:pt x="603" y="32"/>
                    </a:cubicBezTo>
                    <a:cubicBezTo>
                      <a:pt x="603" y="32"/>
                      <a:pt x="602" y="32"/>
                      <a:pt x="601" y="31"/>
                    </a:cubicBezTo>
                    <a:cubicBezTo>
                      <a:pt x="600" y="30"/>
                      <a:pt x="599" y="30"/>
                      <a:pt x="599" y="30"/>
                    </a:cubicBezTo>
                    <a:cubicBezTo>
                      <a:pt x="598" y="31"/>
                      <a:pt x="599" y="33"/>
                      <a:pt x="600" y="33"/>
                    </a:cubicBezTo>
                    <a:lnTo>
                      <a:pt x="600" y="34"/>
                    </a:lnTo>
                    <a:lnTo>
                      <a:pt x="599" y="34"/>
                    </a:lnTo>
                    <a:cubicBezTo>
                      <a:pt x="598" y="34"/>
                      <a:pt x="595" y="34"/>
                      <a:pt x="594" y="34"/>
                    </a:cubicBezTo>
                    <a:cubicBezTo>
                      <a:pt x="593" y="34"/>
                      <a:pt x="592" y="34"/>
                      <a:pt x="592" y="34"/>
                    </a:cubicBezTo>
                    <a:lnTo>
                      <a:pt x="591" y="34"/>
                    </a:lnTo>
                    <a:cubicBezTo>
                      <a:pt x="590" y="34"/>
                      <a:pt x="589" y="33"/>
                      <a:pt x="588" y="32"/>
                    </a:cubicBezTo>
                    <a:cubicBezTo>
                      <a:pt x="588" y="31"/>
                      <a:pt x="587" y="31"/>
                      <a:pt x="587" y="31"/>
                    </a:cubicBezTo>
                    <a:cubicBezTo>
                      <a:pt x="587" y="31"/>
                      <a:pt x="586" y="31"/>
                      <a:pt x="586" y="32"/>
                    </a:cubicBezTo>
                    <a:cubicBezTo>
                      <a:pt x="585" y="32"/>
                      <a:pt x="585" y="32"/>
                      <a:pt x="585" y="32"/>
                    </a:cubicBezTo>
                    <a:cubicBezTo>
                      <a:pt x="585" y="32"/>
                      <a:pt x="584" y="32"/>
                      <a:pt x="583" y="32"/>
                    </a:cubicBezTo>
                    <a:cubicBezTo>
                      <a:pt x="583" y="32"/>
                      <a:pt x="582" y="32"/>
                      <a:pt x="581" y="31"/>
                    </a:cubicBezTo>
                    <a:cubicBezTo>
                      <a:pt x="580" y="31"/>
                      <a:pt x="580" y="31"/>
                      <a:pt x="579" y="31"/>
                    </a:cubicBezTo>
                    <a:lnTo>
                      <a:pt x="579" y="32"/>
                    </a:lnTo>
                    <a:cubicBezTo>
                      <a:pt x="579" y="33"/>
                      <a:pt x="579" y="33"/>
                      <a:pt x="579" y="33"/>
                    </a:cubicBezTo>
                    <a:cubicBezTo>
                      <a:pt x="579" y="34"/>
                      <a:pt x="578" y="34"/>
                      <a:pt x="579" y="35"/>
                    </a:cubicBezTo>
                    <a:lnTo>
                      <a:pt x="581" y="35"/>
                    </a:lnTo>
                    <a:lnTo>
                      <a:pt x="582" y="35"/>
                    </a:lnTo>
                    <a:cubicBezTo>
                      <a:pt x="584" y="34"/>
                      <a:pt x="585" y="34"/>
                      <a:pt x="585" y="34"/>
                    </a:cubicBezTo>
                    <a:cubicBezTo>
                      <a:pt x="585" y="34"/>
                      <a:pt x="586" y="34"/>
                      <a:pt x="587" y="34"/>
                    </a:cubicBezTo>
                    <a:lnTo>
                      <a:pt x="588" y="34"/>
                    </a:lnTo>
                    <a:cubicBezTo>
                      <a:pt x="587" y="34"/>
                      <a:pt x="587" y="34"/>
                      <a:pt x="586" y="35"/>
                    </a:cubicBezTo>
                    <a:cubicBezTo>
                      <a:pt x="584" y="35"/>
                      <a:pt x="584" y="35"/>
                      <a:pt x="584" y="36"/>
                    </a:cubicBezTo>
                    <a:lnTo>
                      <a:pt x="583" y="36"/>
                    </a:lnTo>
                    <a:lnTo>
                      <a:pt x="582" y="36"/>
                    </a:lnTo>
                    <a:cubicBezTo>
                      <a:pt x="582" y="37"/>
                      <a:pt x="582" y="37"/>
                      <a:pt x="582" y="38"/>
                    </a:cubicBezTo>
                    <a:cubicBezTo>
                      <a:pt x="581" y="38"/>
                      <a:pt x="581" y="38"/>
                      <a:pt x="580" y="38"/>
                    </a:cubicBezTo>
                    <a:cubicBezTo>
                      <a:pt x="579" y="39"/>
                      <a:pt x="579" y="39"/>
                      <a:pt x="579" y="39"/>
                    </a:cubicBezTo>
                    <a:cubicBezTo>
                      <a:pt x="579" y="40"/>
                      <a:pt x="578" y="40"/>
                      <a:pt x="578" y="40"/>
                    </a:cubicBezTo>
                    <a:lnTo>
                      <a:pt x="577" y="40"/>
                    </a:lnTo>
                    <a:cubicBezTo>
                      <a:pt x="576" y="40"/>
                      <a:pt x="576" y="40"/>
                      <a:pt x="576" y="40"/>
                    </a:cubicBezTo>
                    <a:cubicBezTo>
                      <a:pt x="574" y="40"/>
                      <a:pt x="573" y="40"/>
                      <a:pt x="572" y="41"/>
                    </a:cubicBezTo>
                    <a:cubicBezTo>
                      <a:pt x="572" y="41"/>
                      <a:pt x="570" y="41"/>
                      <a:pt x="569" y="42"/>
                    </a:cubicBezTo>
                    <a:cubicBezTo>
                      <a:pt x="568" y="42"/>
                      <a:pt x="567" y="42"/>
                      <a:pt x="566" y="42"/>
                    </a:cubicBezTo>
                    <a:lnTo>
                      <a:pt x="565" y="42"/>
                    </a:lnTo>
                    <a:lnTo>
                      <a:pt x="565" y="43"/>
                    </a:lnTo>
                    <a:lnTo>
                      <a:pt x="564" y="44"/>
                    </a:lnTo>
                    <a:cubicBezTo>
                      <a:pt x="562" y="44"/>
                      <a:pt x="560" y="45"/>
                      <a:pt x="558" y="46"/>
                    </a:cubicBezTo>
                    <a:cubicBezTo>
                      <a:pt x="557" y="46"/>
                      <a:pt x="556" y="47"/>
                      <a:pt x="555" y="47"/>
                    </a:cubicBezTo>
                    <a:cubicBezTo>
                      <a:pt x="556" y="46"/>
                      <a:pt x="558" y="45"/>
                      <a:pt x="560" y="44"/>
                    </a:cubicBezTo>
                    <a:cubicBezTo>
                      <a:pt x="561" y="44"/>
                      <a:pt x="562" y="43"/>
                      <a:pt x="562" y="43"/>
                    </a:cubicBezTo>
                    <a:cubicBezTo>
                      <a:pt x="563" y="42"/>
                      <a:pt x="563" y="42"/>
                      <a:pt x="563" y="42"/>
                    </a:cubicBezTo>
                    <a:cubicBezTo>
                      <a:pt x="563" y="42"/>
                      <a:pt x="564" y="41"/>
                      <a:pt x="564" y="39"/>
                    </a:cubicBezTo>
                    <a:cubicBezTo>
                      <a:pt x="565" y="38"/>
                      <a:pt x="569" y="36"/>
                      <a:pt x="571" y="36"/>
                    </a:cubicBezTo>
                    <a:cubicBezTo>
                      <a:pt x="572" y="36"/>
                      <a:pt x="572" y="35"/>
                      <a:pt x="572" y="35"/>
                    </a:cubicBezTo>
                    <a:cubicBezTo>
                      <a:pt x="573" y="35"/>
                      <a:pt x="573" y="34"/>
                      <a:pt x="573" y="33"/>
                    </a:cubicBezTo>
                    <a:cubicBezTo>
                      <a:pt x="573" y="33"/>
                      <a:pt x="574" y="32"/>
                      <a:pt x="576" y="31"/>
                    </a:cubicBezTo>
                    <a:cubicBezTo>
                      <a:pt x="576" y="31"/>
                      <a:pt x="578" y="31"/>
                      <a:pt x="578" y="30"/>
                    </a:cubicBezTo>
                    <a:cubicBezTo>
                      <a:pt x="578" y="30"/>
                      <a:pt x="577" y="30"/>
                      <a:pt x="575" y="30"/>
                    </a:cubicBezTo>
                    <a:lnTo>
                      <a:pt x="574" y="30"/>
                    </a:lnTo>
                    <a:cubicBezTo>
                      <a:pt x="574" y="29"/>
                      <a:pt x="576" y="29"/>
                      <a:pt x="577" y="29"/>
                    </a:cubicBezTo>
                    <a:cubicBezTo>
                      <a:pt x="579" y="28"/>
                      <a:pt x="581" y="27"/>
                      <a:pt x="581" y="27"/>
                    </a:cubicBezTo>
                    <a:cubicBezTo>
                      <a:pt x="582" y="26"/>
                      <a:pt x="585" y="24"/>
                      <a:pt x="587" y="22"/>
                    </a:cubicBezTo>
                    <a:cubicBezTo>
                      <a:pt x="588" y="22"/>
                      <a:pt x="588" y="21"/>
                      <a:pt x="589" y="21"/>
                    </a:cubicBezTo>
                    <a:cubicBezTo>
                      <a:pt x="589" y="21"/>
                      <a:pt x="590" y="19"/>
                      <a:pt x="589" y="19"/>
                    </a:cubicBezTo>
                    <a:cubicBezTo>
                      <a:pt x="587" y="17"/>
                      <a:pt x="586" y="17"/>
                      <a:pt x="586" y="17"/>
                    </a:cubicBezTo>
                    <a:cubicBezTo>
                      <a:pt x="586" y="17"/>
                      <a:pt x="585" y="17"/>
                      <a:pt x="585" y="16"/>
                    </a:cubicBezTo>
                    <a:cubicBezTo>
                      <a:pt x="584" y="16"/>
                      <a:pt x="584" y="16"/>
                      <a:pt x="584" y="16"/>
                    </a:cubicBezTo>
                    <a:cubicBezTo>
                      <a:pt x="583" y="16"/>
                      <a:pt x="583" y="16"/>
                      <a:pt x="583" y="16"/>
                    </a:cubicBezTo>
                    <a:cubicBezTo>
                      <a:pt x="582" y="16"/>
                      <a:pt x="582" y="16"/>
                      <a:pt x="581" y="17"/>
                    </a:cubicBezTo>
                    <a:lnTo>
                      <a:pt x="581" y="16"/>
                    </a:lnTo>
                    <a:cubicBezTo>
                      <a:pt x="581" y="16"/>
                      <a:pt x="580" y="16"/>
                      <a:pt x="579" y="15"/>
                    </a:cubicBezTo>
                    <a:lnTo>
                      <a:pt x="579" y="14"/>
                    </a:lnTo>
                    <a:lnTo>
                      <a:pt x="580" y="14"/>
                    </a:lnTo>
                    <a:cubicBezTo>
                      <a:pt x="581" y="14"/>
                      <a:pt x="582" y="14"/>
                      <a:pt x="582" y="14"/>
                    </a:cubicBezTo>
                    <a:cubicBezTo>
                      <a:pt x="583" y="14"/>
                      <a:pt x="583" y="14"/>
                      <a:pt x="583" y="14"/>
                    </a:cubicBezTo>
                    <a:cubicBezTo>
                      <a:pt x="584" y="14"/>
                      <a:pt x="584" y="14"/>
                      <a:pt x="585" y="15"/>
                    </a:cubicBezTo>
                    <a:cubicBezTo>
                      <a:pt x="586" y="16"/>
                      <a:pt x="587" y="16"/>
                      <a:pt x="587" y="16"/>
                    </a:cubicBezTo>
                    <a:cubicBezTo>
                      <a:pt x="588" y="16"/>
                      <a:pt x="588" y="16"/>
                      <a:pt x="588" y="15"/>
                    </a:cubicBezTo>
                    <a:cubicBezTo>
                      <a:pt x="588" y="15"/>
                      <a:pt x="588" y="14"/>
                      <a:pt x="587" y="14"/>
                    </a:cubicBezTo>
                    <a:cubicBezTo>
                      <a:pt x="585" y="14"/>
                      <a:pt x="581" y="11"/>
                      <a:pt x="579" y="9"/>
                    </a:cubicBezTo>
                    <a:cubicBezTo>
                      <a:pt x="578" y="9"/>
                      <a:pt x="578" y="9"/>
                      <a:pt x="578" y="9"/>
                    </a:cubicBezTo>
                    <a:lnTo>
                      <a:pt x="577" y="9"/>
                    </a:lnTo>
                    <a:cubicBezTo>
                      <a:pt x="577" y="9"/>
                      <a:pt x="577" y="10"/>
                      <a:pt x="577" y="12"/>
                    </a:cubicBezTo>
                    <a:lnTo>
                      <a:pt x="576" y="12"/>
                    </a:lnTo>
                    <a:cubicBezTo>
                      <a:pt x="576" y="12"/>
                      <a:pt x="575" y="10"/>
                      <a:pt x="574" y="10"/>
                    </a:cubicBezTo>
                    <a:cubicBezTo>
                      <a:pt x="573" y="10"/>
                      <a:pt x="573" y="9"/>
                      <a:pt x="573" y="9"/>
                    </a:cubicBezTo>
                    <a:cubicBezTo>
                      <a:pt x="572" y="9"/>
                      <a:pt x="572" y="8"/>
                      <a:pt x="571" y="8"/>
                    </a:cubicBezTo>
                    <a:cubicBezTo>
                      <a:pt x="570" y="8"/>
                      <a:pt x="569" y="8"/>
                      <a:pt x="569" y="8"/>
                    </a:cubicBezTo>
                    <a:cubicBezTo>
                      <a:pt x="568" y="7"/>
                      <a:pt x="566" y="7"/>
                      <a:pt x="565" y="7"/>
                    </a:cubicBezTo>
                    <a:cubicBezTo>
                      <a:pt x="564" y="7"/>
                      <a:pt x="564" y="7"/>
                      <a:pt x="563" y="7"/>
                    </a:cubicBezTo>
                    <a:cubicBezTo>
                      <a:pt x="562" y="7"/>
                      <a:pt x="562" y="7"/>
                      <a:pt x="562" y="6"/>
                    </a:cubicBezTo>
                    <a:cubicBezTo>
                      <a:pt x="561" y="6"/>
                      <a:pt x="560" y="6"/>
                      <a:pt x="560" y="6"/>
                    </a:cubicBezTo>
                    <a:cubicBezTo>
                      <a:pt x="559" y="6"/>
                      <a:pt x="559" y="6"/>
                      <a:pt x="558" y="6"/>
                    </a:cubicBezTo>
                    <a:lnTo>
                      <a:pt x="557" y="6"/>
                    </a:lnTo>
                    <a:lnTo>
                      <a:pt x="556" y="6"/>
                    </a:lnTo>
                    <a:lnTo>
                      <a:pt x="555" y="6"/>
                    </a:lnTo>
                    <a:cubicBezTo>
                      <a:pt x="554" y="6"/>
                      <a:pt x="554" y="6"/>
                      <a:pt x="552" y="6"/>
                    </a:cubicBezTo>
                    <a:lnTo>
                      <a:pt x="551" y="6"/>
                    </a:lnTo>
                    <a:cubicBezTo>
                      <a:pt x="550" y="6"/>
                      <a:pt x="548" y="6"/>
                      <a:pt x="548" y="6"/>
                    </a:cubicBezTo>
                    <a:cubicBezTo>
                      <a:pt x="547" y="6"/>
                      <a:pt x="547" y="6"/>
                      <a:pt x="546" y="6"/>
                    </a:cubicBezTo>
                    <a:cubicBezTo>
                      <a:pt x="545" y="6"/>
                      <a:pt x="544" y="6"/>
                      <a:pt x="543" y="6"/>
                    </a:cubicBezTo>
                    <a:cubicBezTo>
                      <a:pt x="542" y="6"/>
                      <a:pt x="541" y="6"/>
                      <a:pt x="540" y="6"/>
                    </a:cubicBezTo>
                    <a:lnTo>
                      <a:pt x="539" y="7"/>
                    </a:lnTo>
                    <a:cubicBezTo>
                      <a:pt x="539" y="7"/>
                      <a:pt x="539" y="8"/>
                      <a:pt x="540" y="9"/>
                    </a:cubicBezTo>
                    <a:cubicBezTo>
                      <a:pt x="541" y="9"/>
                      <a:pt x="541" y="9"/>
                      <a:pt x="540" y="10"/>
                    </a:cubicBezTo>
                    <a:cubicBezTo>
                      <a:pt x="540" y="10"/>
                      <a:pt x="539" y="10"/>
                      <a:pt x="538" y="10"/>
                    </a:cubicBezTo>
                    <a:cubicBezTo>
                      <a:pt x="537" y="10"/>
                      <a:pt x="537" y="10"/>
                      <a:pt x="537" y="10"/>
                    </a:cubicBezTo>
                    <a:cubicBezTo>
                      <a:pt x="535" y="10"/>
                      <a:pt x="534" y="10"/>
                      <a:pt x="534" y="10"/>
                    </a:cubicBezTo>
                    <a:lnTo>
                      <a:pt x="534" y="11"/>
                    </a:lnTo>
                    <a:cubicBezTo>
                      <a:pt x="533" y="11"/>
                      <a:pt x="533" y="11"/>
                      <a:pt x="533" y="11"/>
                    </a:cubicBezTo>
                    <a:cubicBezTo>
                      <a:pt x="533" y="11"/>
                      <a:pt x="532" y="10"/>
                      <a:pt x="530" y="10"/>
                    </a:cubicBezTo>
                    <a:lnTo>
                      <a:pt x="529" y="10"/>
                    </a:lnTo>
                    <a:lnTo>
                      <a:pt x="530" y="10"/>
                    </a:lnTo>
                    <a:lnTo>
                      <a:pt x="531" y="10"/>
                    </a:lnTo>
                    <a:cubicBezTo>
                      <a:pt x="532" y="10"/>
                      <a:pt x="532" y="10"/>
                      <a:pt x="532" y="10"/>
                    </a:cubicBezTo>
                    <a:lnTo>
                      <a:pt x="533" y="10"/>
                    </a:lnTo>
                    <a:cubicBezTo>
                      <a:pt x="533" y="9"/>
                      <a:pt x="533" y="9"/>
                      <a:pt x="533" y="9"/>
                    </a:cubicBezTo>
                    <a:cubicBezTo>
                      <a:pt x="532" y="8"/>
                      <a:pt x="532" y="8"/>
                      <a:pt x="532" y="8"/>
                    </a:cubicBezTo>
                    <a:cubicBezTo>
                      <a:pt x="532" y="7"/>
                      <a:pt x="531" y="6"/>
                      <a:pt x="529" y="6"/>
                    </a:cubicBezTo>
                    <a:lnTo>
                      <a:pt x="529" y="5"/>
                    </a:lnTo>
                    <a:cubicBezTo>
                      <a:pt x="528" y="5"/>
                      <a:pt x="528" y="5"/>
                      <a:pt x="528" y="5"/>
                    </a:cubicBezTo>
                    <a:cubicBezTo>
                      <a:pt x="528" y="6"/>
                      <a:pt x="528" y="6"/>
                      <a:pt x="528" y="6"/>
                    </a:cubicBezTo>
                    <a:cubicBezTo>
                      <a:pt x="528" y="7"/>
                      <a:pt x="528" y="7"/>
                      <a:pt x="528" y="7"/>
                    </a:cubicBezTo>
                    <a:cubicBezTo>
                      <a:pt x="528" y="7"/>
                      <a:pt x="527" y="7"/>
                      <a:pt x="526" y="6"/>
                    </a:cubicBezTo>
                    <a:lnTo>
                      <a:pt x="525" y="6"/>
                    </a:lnTo>
                    <a:cubicBezTo>
                      <a:pt x="524" y="6"/>
                      <a:pt x="524" y="6"/>
                      <a:pt x="523" y="7"/>
                    </a:cubicBezTo>
                    <a:lnTo>
                      <a:pt x="522" y="7"/>
                    </a:lnTo>
                    <a:lnTo>
                      <a:pt x="522" y="6"/>
                    </a:lnTo>
                    <a:cubicBezTo>
                      <a:pt x="522" y="5"/>
                      <a:pt x="521" y="5"/>
                      <a:pt x="520" y="5"/>
                    </a:cubicBezTo>
                    <a:cubicBezTo>
                      <a:pt x="519" y="5"/>
                      <a:pt x="517" y="5"/>
                      <a:pt x="516" y="6"/>
                    </a:cubicBezTo>
                    <a:cubicBezTo>
                      <a:pt x="515" y="6"/>
                      <a:pt x="515" y="6"/>
                      <a:pt x="514" y="6"/>
                    </a:cubicBezTo>
                    <a:cubicBezTo>
                      <a:pt x="513" y="6"/>
                      <a:pt x="513" y="6"/>
                      <a:pt x="513" y="6"/>
                    </a:cubicBezTo>
                    <a:cubicBezTo>
                      <a:pt x="512" y="6"/>
                      <a:pt x="512" y="6"/>
                      <a:pt x="512" y="6"/>
                    </a:cubicBezTo>
                    <a:cubicBezTo>
                      <a:pt x="512" y="5"/>
                      <a:pt x="514" y="5"/>
                      <a:pt x="515" y="5"/>
                    </a:cubicBezTo>
                    <a:cubicBezTo>
                      <a:pt x="516" y="5"/>
                      <a:pt x="518" y="4"/>
                      <a:pt x="519" y="4"/>
                    </a:cubicBezTo>
                    <a:cubicBezTo>
                      <a:pt x="520" y="4"/>
                      <a:pt x="520" y="3"/>
                      <a:pt x="520" y="3"/>
                    </a:cubicBezTo>
                    <a:cubicBezTo>
                      <a:pt x="520" y="3"/>
                      <a:pt x="519" y="2"/>
                      <a:pt x="518" y="2"/>
                    </a:cubicBezTo>
                    <a:cubicBezTo>
                      <a:pt x="518" y="1"/>
                      <a:pt x="518" y="1"/>
                      <a:pt x="518" y="1"/>
                    </a:cubicBezTo>
                    <a:cubicBezTo>
                      <a:pt x="517" y="1"/>
                      <a:pt x="517" y="1"/>
                      <a:pt x="516" y="1"/>
                    </a:cubicBezTo>
                    <a:lnTo>
                      <a:pt x="515" y="1"/>
                    </a:lnTo>
                    <a:cubicBezTo>
                      <a:pt x="514" y="1"/>
                      <a:pt x="514" y="1"/>
                      <a:pt x="513" y="1"/>
                    </a:cubicBezTo>
                    <a:lnTo>
                      <a:pt x="512" y="1"/>
                    </a:lnTo>
                    <a:cubicBezTo>
                      <a:pt x="509" y="0"/>
                      <a:pt x="506" y="0"/>
                      <a:pt x="505" y="0"/>
                    </a:cubicBezTo>
                    <a:cubicBezTo>
                      <a:pt x="504" y="0"/>
                      <a:pt x="504" y="0"/>
                      <a:pt x="504" y="0"/>
                    </a:cubicBezTo>
                    <a:cubicBezTo>
                      <a:pt x="504" y="0"/>
                      <a:pt x="503" y="0"/>
                      <a:pt x="502" y="0"/>
                    </a:cubicBezTo>
                    <a:cubicBezTo>
                      <a:pt x="501" y="1"/>
                      <a:pt x="500" y="2"/>
                      <a:pt x="499" y="2"/>
                    </a:cubicBezTo>
                    <a:cubicBezTo>
                      <a:pt x="496" y="3"/>
                      <a:pt x="493" y="5"/>
                      <a:pt x="492" y="6"/>
                    </a:cubicBezTo>
                    <a:cubicBezTo>
                      <a:pt x="491" y="7"/>
                      <a:pt x="491" y="10"/>
                      <a:pt x="493" y="11"/>
                    </a:cubicBezTo>
                    <a:cubicBezTo>
                      <a:pt x="494" y="11"/>
                      <a:pt x="494" y="12"/>
                      <a:pt x="495" y="12"/>
                    </a:cubicBezTo>
                    <a:cubicBezTo>
                      <a:pt x="496" y="13"/>
                      <a:pt x="497" y="13"/>
                      <a:pt x="498" y="13"/>
                    </a:cubicBezTo>
                    <a:lnTo>
                      <a:pt x="499" y="13"/>
                    </a:lnTo>
                    <a:lnTo>
                      <a:pt x="500" y="13"/>
                    </a:lnTo>
                    <a:lnTo>
                      <a:pt x="502" y="13"/>
                    </a:lnTo>
                    <a:cubicBezTo>
                      <a:pt x="503" y="13"/>
                      <a:pt x="504" y="13"/>
                      <a:pt x="504" y="13"/>
                    </a:cubicBezTo>
                    <a:lnTo>
                      <a:pt x="505" y="13"/>
                    </a:lnTo>
                    <a:cubicBezTo>
                      <a:pt x="506" y="13"/>
                      <a:pt x="506" y="13"/>
                      <a:pt x="506" y="13"/>
                    </a:cubicBezTo>
                    <a:cubicBezTo>
                      <a:pt x="507" y="13"/>
                      <a:pt x="507" y="13"/>
                      <a:pt x="507" y="13"/>
                    </a:cubicBezTo>
                    <a:cubicBezTo>
                      <a:pt x="507" y="14"/>
                      <a:pt x="504" y="14"/>
                      <a:pt x="504" y="14"/>
                    </a:cubicBezTo>
                    <a:cubicBezTo>
                      <a:pt x="503" y="14"/>
                      <a:pt x="503" y="14"/>
                      <a:pt x="503" y="14"/>
                    </a:cubicBezTo>
                    <a:lnTo>
                      <a:pt x="502" y="14"/>
                    </a:lnTo>
                    <a:cubicBezTo>
                      <a:pt x="500" y="14"/>
                      <a:pt x="496" y="14"/>
                      <a:pt x="496" y="14"/>
                    </a:cubicBezTo>
                    <a:lnTo>
                      <a:pt x="496" y="13"/>
                    </a:lnTo>
                    <a:cubicBezTo>
                      <a:pt x="495" y="13"/>
                      <a:pt x="495" y="13"/>
                      <a:pt x="494" y="13"/>
                    </a:cubicBezTo>
                    <a:lnTo>
                      <a:pt x="493" y="13"/>
                    </a:lnTo>
                    <a:cubicBezTo>
                      <a:pt x="493" y="14"/>
                      <a:pt x="492" y="14"/>
                      <a:pt x="491" y="14"/>
                    </a:cubicBezTo>
                    <a:cubicBezTo>
                      <a:pt x="490" y="14"/>
                      <a:pt x="490" y="14"/>
                      <a:pt x="490" y="14"/>
                    </a:cubicBezTo>
                    <a:lnTo>
                      <a:pt x="489" y="14"/>
                    </a:lnTo>
                    <a:cubicBezTo>
                      <a:pt x="489" y="14"/>
                      <a:pt x="488" y="14"/>
                      <a:pt x="487" y="13"/>
                    </a:cubicBezTo>
                    <a:cubicBezTo>
                      <a:pt x="486" y="13"/>
                      <a:pt x="486" y="13"/>
                      <a:pt x="486" y="13"/>
                    </a:cubicBezTo>
                    <a:cubicBezTo>
                      <a:pt x="485" y="13"/>
                      <a:pt x="485" y="13"/>
                      <a:pt x="485" y="14"/>
                    </a:cubicBezTo>
                    <a:cubicBezTo>
                      <a:pt x="485" y="14"/>
                      <a:pt x="486" y="15"/>
                      <a:pt x="486" y="16"/>
                    </a:cubicBezTo>
                    <a:cubicBezTo>
                      <a:pt x="487" y="16"/>
                      <a:pt x="487" y="16"/>
                      <a:pt x="487" y="16"/>
                    </a:cubicBezTo>
                    <a:cubicBezTo>
                      <a:pt x="488" y="16"/>
                      <a:pt x="491" y="16"/>
                      <a:pt x="492" y="17"/>
                    </a:cubicBezTo>
                    <a:cubicBezTo>
                      <a:pt x="493" y="18"/>
                      <a:pt x="493" y="18"/>
                      <a:pt x="493" y="18"/>
                    </a:cubicBezTo>
                    <a:lnTo>
                      <a:pt x="492" y="18"/>
                    </a:lnTo>
                    <a:cubicBezTo>
                      <a:pt x="492" y="18"/>
                      <a:pt x="491" y="18"/>
                      <a:pt x="491" y="17"/>
                    </a:cubicBezTo>
                    <a:cubicBezTo>
                      <a:pt x="490" y="17"/>
                      <a:pt x="489" y="16"/>
                      <a:pt x="488" y="16"/>
                    </a:cubicBezTo>
                    <a:lnTo>
                      <a:pt x="487" y="17"/>
                    </a:lnTo>
                    <a:cubicBezTo>
                      <a:pt x="486" y="17"/>
                      <a:pt x="484" y="18"/>
                      <a:pt x="483" y="18"/>
                    </a:cubicBezTo>
                    <a:cubicBezTo>
                      <a:pt x="482" y="18"/>
                      <a:pt x="482" y="18"/>
                      <a:pt x="481" y="18"/>
                    </a:cubicBezTo>
                    <a:lnTo>
                      <a:pt x="481" y="19"/>
                    </a:lnTo>
                    <a:lnTo>
                      <a:pt x="480" y="20"/>
                    </a:lnTo>
                    <a:cubicBezTo>
                      <a:pt x="479" y="20"/>
                      <a:pt x="478" y="20"/>
                      <a:pt x="478" y="20"/>
                    </a:cubicBezTo>
                    <a:cubicBezTo>
                      <a:pt x="478" y="19"/>
                      <a:pt x="478" y="19"/>
                      <a:pt x="478" y="19"/>
                    </a:cubicBezTo>
                    <a:cubicBezTo>
                      <a:pt x="477" y="19"/>
                      <a:pt x="477" y="20"/>
                      <a:pt x="476" y="21"/>
                    </a:cubicBezTo>
                    <a:cubicBezTo>
                      <a:pt x="475" y="21"/>
                      <a:pt x="475" y="21"/>
                      <a:pt x="474" y="21"/>
                    </a:cubicBezTo>
                    <a:lnTo>
                      <a:pt x="474" y="20"/>
                    </a:lnTo>
                    <a:lnTo>
                      <a:pt x="473" y="20"/>
                    </a:lnTo>
                    <a:lnTo>
                      <a:pt x="472" y="20"/>
                    </a:lnTo>
                    <a:lnTo>
                      <a:pt x="471" y="20"/>
                    </a:lnTo>
                    <a:cubicBezTo>
                      <a:pt x="470" y="19"/>
                      <a:pt x="469" y="19"/>
                      <a:pt x="468" y="19"/>
                    </a:cubicBezTo>
                    <a:cubicBezTo>
                      <a:pt x="467" y="19"/>
                      <a:pt x="466" y="19"/>
                      <a:pt x="464" y="19"/>
                    </a:cubicBezTo>
                    <a:cubicBezTo>
                      <a:pt x="464" y="18"/>
                      <a:pt x="463" y="18"/>
                      <a:pt x="462" y="18"/>
                    </a:cubicBezTo>
                    <a:lnTo>
                      <a:pt x="461" y="18"/>
                    </a:lnTo>
                    <a:cubicBezTo>
                      <a:pt x="460" y="18"/>
                      <a:pt x="459" y="18"/>
                      <a:pt x="458" y="18"/>
                    </a:cubicBezTo>
                    <a:lnTo>
                      <a:pt x="457" y="19"/>
                    </a:lnTo>
                    <a:lnTo>
                      <a:pt x="456" y="19"/>
                    </a:lnTo>
                    <a:lnTo>
                      <a:pt x="456" y="18"/>
                    </a:lnTo>
                    <a:cubicBezTo>
                      <a:pt x="455" y="18"/>
                      <a:pt x="455" y="19"/>
                      <a:pt x="455" y="19"/>
                    </a:cubicBezTo>
                    <a:lnTo>
                      <a:pt x="454" y="19"/>
                    </a:lnTo>
                    <a:cubicBezTo>
                      <a:pt x="453" y="19"/>
                      <a:pt x="452" y="18"/>
                      <a:pt x="451" y="18"/>
                    </a:cubicBezTo>
                    <a:cubicBezTo>
                      <a:pt x="450" y="18"/>
                      <a:pt x="450" y="18"/>
                      <a:pt x="450" y="18"/>
                    </a:cubicBezTo>
                    <a:lnTo>
                      <a:pt x="449" y="18"/>
                    </a:lnTo>
                    <a:cubicBezTo>
                      <a:pt x="449" y="19"/>
                      <a:pt x="449" y="19"/>
                      <a:pt x="449" y="20"/>
                    </a:cubicBezTo>
                    <a:lnTo>
                      <a:pt x="450" y="20"/>
                    </a:lnTo>
                    <a:cubicBezTo>
                      <a:pt x="450" y="21"/>
                      <a:pt x="451" y="21"/>
                      <a:pt x="453" y="21"/>
                    </a:cubicBezTo>
                    <a:cubicBezTo>
                      <a:pt x="454" y="21"/>
                      <a:pt x="454" y="21"/>
                      <a:pt x="454" y="21"/>
                    </a:cubicBezTo>
                    <a:lnTo>
                      <a:pt x="455" y="21"/>
                    </a:lnTo>
                    <a:cubicBezTo>
                      <a:pt x="456" y="21"/>
                      <a:pt x="456" y="21"/>
                      <a:pt x="456" y="21"/>
                    </a:cubicBezTo>
                    <a:lnTo>
                      <a:pt x="455" y="22"/>
                    </a:lnTo>
                    <a:lnTo>
                      <a:pt x="454" y="22"/>
                    </a:lnTo>
                    <a:lnTo>
                      <a:pt x="452" y="22"/>
                    </a:lnTo>
                    <a:cubicBezTo>
                      <a:pt x="451" y="22"/>
                      <a:pt x="450" y="22"/>
                      <a:pt x="449" y="22"/>
                    </a:cubicBezTo>
                    <a:cubicBezTo>
                      <a:pt x="448" y="22"/>
                      <a:pt x="447" y="23"/>
                      <a:pt x="446" y="23"/>
                    </a:cubicBezTo>
                    <a:cubicBezTo>
                      <a:pt x="445" y="23"/>
                      <a:pt x="445" y="22"/>
                      <a:pt x="445" y="22"/>
                    </a:cubicBezTo>
                    <a:cubicBezTo>
                      <a:pt x="444" y="22"/>
                      <a:pt x="444" y="22"/>
                      <a:pt x="444" y="22"/>
                    </a:cubicBezTo>
                    <a:cubicBezTo>
                      <a:pt x="443" y="22"/>
                      <a:pt x="443" y="22"/>
                      <a:pt x="443" y="22"/>
                    </a:cubicBezTo>
                    <a:cubicBezTo>
                      <a:pt x="442" y="22"/>
                      <a:pt x="442" y="22"/>
                      <a:pt x="441" y="23"/>
                    </a:cubicBezTo>
                    <a:lnTo>
                      <a:pt x="440" y="23"/>
                    </a:lnTo>
                    <a:cubicBezTo>
                      <a:pt x="439" y="23"/>
                      <a:pt x="439" y="23"/>
                      <a:pt x="438" y="23"/>
                    </a:cubicBezTo>
                    <a:cubicBezTo>
                      <a:pt x="437" y="23"/>
                      <a:pt x="437" y="24"/>
                      <a:pt x="437" y="24"/>
                    </a:cubicBezTo>
                    <a:cubicBezTo>
                      <a:pt x="436" y="24"/>
                      <a:pt x="436" y="24"/>
                      <a:pt x="436" y="24"/>
                    </a:cubicBezTo>
                    <a:cubicBezTo>
                      <a:pt x="436" y="24"/>
                      <a:pt x="435" y="24"/>
                      <a:pt x="434" y="25"/>
                    </a:cubicBezTo>
                    <a:cubicBezTo>
                      <a:pt x="433" y="26"/>
                      <a:pt x="432" y="26"/>
                      <a:pt x="431" y="26"/>
                    </a:cubicBezTo>
                    <a:cubicBezTo>
                      <a:pt x="430" y="26"/>
                      <a:pt x="429" y="26"/>
                      <a:pt x="428" y="26"/>
                    </a:cubicBezTo>
                    <a:cubicBezTo>
                      <a:pt x="426" y="26"/>
                      <a:pt x="426" y="27"/>
                      <a:pt x="425" y="28"/>
                    </a:cubicBezTo>
                    <a:cubicBezTo>
                      <a:pt x="425" y="29"/>
                      <a:pt x="425" y="29"/>
                      <a:pt x="425" y="29"/>
                    </a:cubicBezTo>
                    <a:cubicBezTo>
                      <a:pt x="424" y="30"/>
                      <a:pt x="424" y="30"/>
                      <a:pt x="424" y="30"/>
                    </a:cubicBezTo>
                    <a:cubicBezTo>
                      <a:pt x="424" y="29"/>
                      <a:pt x="424" y="29"/>
                      <a:pt x="423" y="29"/>
                    </a:cubicBezTo>
                    <a:lnTo>
                      <a:pt x="422" y="30"/>
                    </a:lnTo>
                    <a:lnTo>
                      <a:pt x="421" y="30"/>
                    </a:lnTo>
                    <a:cubicBezTo>
                      <a:pt x="420" y="30"/>
                      <a:pt x="419" y="30"/>
                      <a:pt x="419" y="30"/>
                    </a:cubicBezTo>
                    <a:cubicBezTo>
                      <a:pt x="420" y="31"/>
                      <a:pt x="421" y="31"/>
                      <a:pt x="423" y="31"/>
                    </a:cubicBezTo>
                    <a:lnTo>
                      <a:pt x="423" y="32"/>
                    </a:lnTo>
                    <a:cubicBezTo>
                      <a:pt x="421" y="32"/>
                      <a:pt x="421" y="32"/>
                      <a:pt x="421" y="32"/>
                    </a:cubicBezTo>
                    <a:lnTo>
                      <a:pt x="421" y="33"/>
                    </a:lnTo>
                    <a:lnTo>
                      <a:pt x="420" y="34"/>
                    </a:lnTo>
                    <a:lnTo>
                      <a:pt x="419" y="35"/>
                    </a:lnTo>
                    <a:cubicBezTo>
                      <a:pt x="418" y="35"/>
                      <a:pt x="418" y="34"/>
                      <a:pt x="417" y="34"/>
                    </a:cubicBezTo>
                    <a:lnTo>
                      <a:pt x="416" y="34"/>
                    </a:lnTo>
                    <a:lnTo>
                      <a:pt x="416" y="33"/>
                    </a:lnTo>
                    <a:lnTo>
                      <a:pt x="415" y="33"/>
                    </a:lnTo>
                    <a:lnTo>
                      <a:pt x="414" y="33"/>
                    </a:lnTo>
                    <a:cubicBezTo>
                      <a:pt x="413" y="33"/>
                      <a:pt x="413" y="34"/>
                      <a:pt x="413" y="34"/>
                    </a:cubicBezTo>
                    <a:cubicBezTo>
                      <a:pt x="414" y="35"/>
                      <a:pt x="414" y="35"/>
                      <a:pt x="416" y="35"/>
                    </a:cubicBezTo>
                    <a:cubicBezTo>
                      <a:pt x="417" y="35"/>
                      <a:pt x="417" y="35"/>
                      <a:pt x="418" y="36"/>
                    </a:cubicBezTo>
                    <a:cubicBezTo>
                      <a:pt x="419" y="36"/>
                      <a:pt x="420" y="36"/>
                      <a:pt x="423" y="36"/>
                    </a:cubicBezTo>
                    <a:cubicBezTo>
                      <a:pt x="423" y="37"/>
                      <a:pt x="423" y="37"/>
                      <a:pt x="424" y="37"/>
                    </a:cubicBezTo>
                    <a:cubicBezTo>
                      <a:pt x="423" y="37"/>
                      <a:pt x="423" y="38"/>
                      <a:pt x="421" y="38"/>
                    </a:cubicBezTo>
                    <a:cubicBezTo>
                      <a:pt x="420" y="38"/>
                      <a:pt x="420" y="38"/>
                      <a:pt x="419" y="37"/>
                    </a:cubicBezTo>
                    <a:cubicBezTo>
                      <a:pt x="418" y="37"/>
                      <a:pt x="418" y="37"/>
                      <a:pt x="418" y="37"/>
                    </a:cubicBezTo>
                    <a:cubicBezTo>
                      <a:pt x="417" y="37"/>
                      <a:pt x="417" y="38"/>
                      <a:pt x="417" y="38"/>
                    </a:cubicBezTo>
                    <a:cubicBezTo>
                      <a:pt x="417" y="38"/>
                      <a:pt x="420" y="39"/>
                      <a:pt x="421" y="39"/>
                    </a:cubicBezTo>
                    <a:cubicBezTo>
                      <a:pt x="423" y="39"/>
                      <a:pt x="423" y="39"/>
                      <a:pt x="423" y="39"/>
                    </a:cubicBezTo>
                    <a:cubicBezTo>
                      <a:pt x="423" y="40"/>
                      <a:pt x="424" y="40"/>
                      <a:pt x="426" y="42"/>
                    </a:cubicBezTo>
                    <a:cubicBezTo>
                      <a:pt x="428" y="42"/>
                      <a:pt x="428" y="42"/>
                      <a:pt x="428" y="42"/>
                    </a:cubicBezTo>
                    <a:cubicBezTo>
                      <a:pt x="428" y="42"/>
                      <a:pt x="428" y="43"/>
                      <a:pt x="426" y="43"/>
                    </a:cubicBezTo>
                    <a:cubicBezTo>
                      <a:pt x="425" y="43"/>
                      <a:pt x="424" y="42"/>
                      <a:pt x="424" y="42"/>
                    </a:cubicBezTo>
                    <a:cubicBezTo>
                      <a:pt x="423" y="42"/>
                      <a:pt x="423" y="42"/>
                      <a:pt x="423" y="42"/>
                    </a:cubicBezTo>
                    <a:lnTo>
                      <a:pt x="421" y="42"/>
                    </a:lnTo>
                    <a:cubicBezTo>
                      <a:pt x="420" y="42"/>
                      <a:pt x="419" y="42"/>
                      <a:pt x="417" y="43"/>
                    </a:cubicBezTo>
                    <a:lnTo>
                      <a:pt x="416" y="43"/>
                    </a:lnTo>
                    <a:cubicBezTo>
                      <a:pt x="416" y="44"/>
                      <a:pt x="416" y="44"/>
                      <a:pt x="415" y="44"/>
                    </a:cubicBezTo>
                    <a:cubicBezTo>
                      <a:pt x="415" y="44"/>
                      <a:pt x="414" y="44"/>
                      <a:pt x="413" y="44"/>
                    </a:cubicBezTo>
                    <a:cubicBezTo>
                      <a:pt x="412" y="43"/>
                      <a:pt x="412" y="43"/>
                      <a:pt x="411" y="43"/>
                    </a:cubicBezTo>
                    <a:cubicBezTo>
                      <a:pt x="410" y="43"/>
                      <a:pt x="409" y="44"/>
                      <a:pt x="406" y="44"/>
                    </a:cubicBezTo>
                    <a:cubicBezTo>
                      <a:pt x="404" y="45"/>
                      <a:pt x="402" y="45"/>
                      <a:pt x="399" y="45"/>
                    </a:cubicBezTo>
                    <a:cubicBezTo>
                      <a:pt x="397" y="45"/>
                      <a:pt x="396" y="45"/>
                      <a:pt x="394" y="45"/>
                    </a:cubicBezTo>
                    <a:cubicBezTo>
                      <a:pt x="393" y="45"/>
                      <a:pt x="392" y="45"/>
                      <a:pt x="391" y="45"/>
                    </a:cubicBezTo>
                    <a:cubicBezTo>
                      <a:pt x="390" y="45"/>
                      <a:pt x="390" y="45"/>
                      <a:pt x="390" y="45"/>
                    </a:cubicBezTo>
                    <a:cubicBezTo>
                      <a:pt x="389" y="45"/>
                      <a:pt x="388" y="45"/>
                      <a:pt x="387" y="45"/>
                    </a:cubicBezTo>
                    <a:cubicBezTo>
                      <a:pt x="386" y="46"/>
                      <a:pt x="386" y="48"/>
                      <a:pt x="386" y="48"/>
                    </a:cubicBezTo>
                    <a:lnTo>
                      <a:pt x="387" y="48"/>
                    </a:lnTo>
                    <a:cubicBezTo>
                      <a:pt x="387" y="49"/>
                      <a:pt x="387" y="49"/>
                      <a:pt x="387" y="50"/>
                    </a:cubicBezTo>
                    <a:cubicBezTo>
                      <a:pt x="386" y="51"/>
                      <a:pt x="389" y="52"/>
                      <a:pt x="390" y="52"/>
                    </a:cubicBezTo>
                    <a:lnTo>
                      <a:pt x="390" y="53"/>
                    </a:lnTo>
                    <a:lnTo>
                      <a:pt x="391" y="53"/>
                    </a:lnTo>
                    <a:lnTo>
                      <a:pt x="392" y="55"/>
                    </a:lnTo>
                    <a:cubicBezTo>
                      <a:pt x="392" y="57"/>
                      <a:pt x="396" y="57"/>
                      <a:pt x="398" y="57"/>
                    </a:cubicBezTo>
                    <a:cubicBezTo>
                      <a:pt x="401" y="57"/>
                      <a:pt x="402" y="57"/>
                      <a:pt x="402" y="58"/>
                    </a:cubicBezTo>
                    <a:cubicBezTo>
                      <a:pt x="403" y="60"/>
                      <a:pt x="408" y="61"/>
                      <a:pt x="411" y="61"/>
                    </a:cubicBezTo>
                    <a:lnTo>
                      <a:pt x="412" y="61"/>
                    </a:lnTo>
                    <a:lnTo>
                      <a:pt x="413" y="61"/>
                    </a:lnTo>
                    <a:cubicBezTo>
                      <a:pt x="414" y="61"/>
                      <a:pt x="414" y="61"/>
                      <a:pt x="414" y="61"/>
                    </a:cubicBezTo>
                    <a:cubicBezTo>
                      <a:pt x="414" y="62"/>
                      <a:pt x="415" y="62"/>
                      <a:pt x="416" y="62"/>
                    </a:cubicBezTo>
                    <a:lnTo>
                      <a:pt x="417" y="63"/>
                    </a:lnTo>
                    <a:cubicBezTo>
                      <a:pt x="417" y="63"/>
                      <a:pt x="418" y="63"/>
                      <a:pt x="418" y="64"/>
                    </a:cubicBezTo>
                    <a:lnTo>
                      <a:pt x="417" y="64"/>
                    </a:lnTo>
                    <a:cubicBezTo>
                      <a:pt x="416" y="65"/>
                      <a:pt x="417" y="66"/>
                      <a:pt x="417" y="66"/>
                    </a:cubicBezTo>
                    <a:cubicBezTo>
                      <a:pt x="418" y="66"/>
                      <a:pt x="418" y="66"/>
                      <a:pt x="418" y="68"/>
                    </a:cubicBezTo>
                    <a:cubicBezTo>
                      <a:pt x="418" y="69"/>
                      <a:pt x="419" y="70"/>
                      <a:pt x="420" y="70"/>
                    </a:cubicBezTo>
                    <a:cubicBezTo>
                      <a:pt x="421" y="70"/>
                      <a:pt x="423" y="71"/>
                      <a:pt x="423" y="72"/>
                    </a:cubicBezTo>
                    <a:lnTo>
                      <a:pt x="424" y="73"/>
                    </a:lnTo>
                    <a:cubicBezTo>
                      <a:pt x="425" y="74"/>
                      <a:pt x="428" y="75"/>
                      <a:pt x="427" y="76"/>
                    </a:cubicBezTo>
                    <a:lnTo>
                      <a:pt x="426" y="76"/>
                    </a:lnTo>
                    <a:cubicBezTo>
                      <a:pt x="425" y="76"/>
                      <a:pt x="424" y="77"/>
                      <a:pt x="424" y="77"/>
                    </a:cubicBezTo>
                    <a:cubicBezTo>
                      <a:pt x="425" y="77"/>
                      <a:pt x="426" y="78"/>
                      <a:pt x="427" y="78"/>
                    </a:cubicBezTo>
                    <a:cubicBezTo>
                      <a:pt x="428" y="78"/>
                      <a:pt x="429" y="78"/>
                      <a:pt x="430" y="79"/>
                    </a:cubicBezTo>
                    <a:cubicBezTo>
                      <a:pt x="430" y="79"/>
                      <a:pt x="431" y="80"/>
                      <a:pt x="432" y="80"/>
                    </a:cubicBezTo>
                    <a:cubicBezTo>
                      <a:pt x="433" y="81"/>
                      <a:pt x="434" y="81"/>
                      <a:pt x="435" y="81"/>
                    </a:cubicBezTo>
                    <a:cubicBezTo>
                      <a:pt x="436" y="81"/>
                      <a:pt x="437" y="81"/>
                      <a:pt x="436" y="82"/>
                    </a:cubicBezTo>
                    <a:cubicBezTo>
                      <a:pt x="435" y="82"/>
                      <a:pt x="434" y="82"/>
                      <a:pt x="434" y="82"/>
                    </a:cubicBezTo>
                    <a:cubicBezTo>
                      <a:pt x="433" y="81"/>
                      <a:pt x="433" y="81"/>
                      <a:pt x="432" y="81"/>
                    </a:cubicBezTo>
                    <a:cubicBezTo>
                      <a:pt x="429" y="81"/>
                      <a:pt x="429" y="80"/>
                      <a:pt x="428" y="80"/>
                    </a:cubicBezTo>
                    <a:cubicBezTo>
                      <a:pt x="428" y="79"/>
                      <a:pt x="427" y="79"/>
                      <a:pt x="424" y="79"/>
                    </a:cubicBezTo>
                    <a:cubicBezTo>
                      <a:pt x="422" y="78"/>
                      <a:pt x="421" y="78"/>
                      <a:pt x="421" y="76"/>
                    </a:cubicBezTo>
                    <a:cubicBezTo>
                      <a:pt x="421" y="75"/>
                      <a:pt x="422" y="75"/>
                      <a:pt x="422" y="75"/>
                    </a:cubicBezTo>
                    <a:lnTo>
                      <a:pt x="423" y="75"/>
                    </a:lnTo>
                    <a:lnTo>
                      <a:pt x="424" y="75"/>
                    </a:lnTo>
                    <a:lnTo>
                      <a:pt x="423" y="74"/>
                    </a:lnTo>
                    <a:cubicBezTo>
                      <a:pt x="423" y="73"/>
                      <a:pt x="423" y="73"/>
                      <a:pt x="423" y="73"/>
                    </a:cubicBezTo>
                    <a:cubicBezTo>
                      <a:pt x="423" y="72"/>
                      <a:pt x="421" y="72"/>
                      <a:pt x="420" y="72"/>
                    </a:cubicBezTo>
                    <a:cubicBezTo>
                      <a:pt x="420" y="72"/>
                      <a:pt x="418" y="72"/>
                      <a:pt x="417" y="71"/>
                    </a:cubicBezTo>
                    <a:cubicBezTo>
                      <a:pt x="416" y="71"/>
                      <a:pt x="416" y="71"/>
                      <a:pt x="416" y="71"/>
                    </a:cubicBezTo>
                    <a:lnTo>
                      <a:pt x="415" y="71"/>
                    </a:lnTo>
                    <a:cubicBezTo>
                      <a:pt x="415" y="71"/>
                      <a:pt x="414" y="71"/>
                      <a:pt x="414" y="72"/>
                    </a:cubicBezTo>
                    <a:cubicBezTo>
                      <a:pt x="414" y="72"/>
                      <a:pt x="412" y="71"/>
                      <a:pt x="412" y="70"/>
                    </a:cubicBezTo>
                    <a:lnTo>
                      <a:pt x="411" y="68"/>
                    </a:lnTo>
                    <a:lnTo>
                      <a:pt x="410" y="68"/>
                    </a:lnTo>
                    <a:lnTo>
                      <a:pt x="410" y="67"/>
                    </a:lnTo>
                    <a:lnTo>
                      <a:pt x="411" y="67"/>
                    </a:lnTo>
                    <a:cubicBezTo>
                      <a:pt x="412" y="67"/>
                      <a:pt x="412" y="67"/>
                      <a:pt x="412" y="66"/>
                    </a:cubicBezTo>
                    <a:cubicBezTo>
                      <a:pt x="413" y="66"/>
                      <a:pt x="414" y="66"/>
                      <a:pt x="414" y="66"/>
                    </a:cubicBezTo>
                    <a:cubicBezTo>
                      <a:pt x="414" y="65"/>
                      <a:pt x="414" y="65"/>
                      <a:pt x="414" y="65"/>
                    </a:cubicBezTo>
                    <a:cubicBezTo>
                      <a:pt x="413" y="65"/>
                      <a:pt x="413" y="65"/>
                      <a:pt x="413" y="64"/>
                    </a:cubicBezTo>
                    <a:cubicBezTo>
                      <a:pt x="413" y="63"/>
                      <a:pt x="412" y="62"/>
                      <a:pt x="410" y="62"/>
                    </a:cubicBezTo>
                    <a:cubicBezTo>
                      <a:pt x="409" y="62"/>
                      <a:pt x="407" y="62"/>
                      <a:pt x="406" y="63"/>
                    </a:cubicBezTo>
                    <a:cubicBezTo>
                      <a:pt x="405" y="63"/>
                      <a:pt x="404" y="63"/>
                      <a:pt x="403" y="63"/>
                    </a:cubicBezTo>
                    <a:cubicBezTo>
                      <a:pt x="402" y="63"/>
                      <a:pt x="401" y="62"/>
                      <a:pt x="399" y="62"/>
                    </a:cubicBezTo>
                    <a:cubicBezTo>
                      <a:pt x="399" y="62"/>
                      <a:pt x="398" y="62"/>
                      <a:pt x="398" y="61"/>
                    </a:cubicBezTo>
                    <a:cubicBezTo>
                      <a:pt x="396" y="61"/>
                      <a:pt x="396" y="61"/>
                      <a:pt x="394" y="61"/>
                    </a:cubicBezTo>
                    <a:cubicBezTo>
                      <a:pt x="393" y="61"/>
                      <a:pt x="393" y="61"/>
                      <a:pt x="393" y="60"/>
                    </a:cubicBezTo>
                    <a:cubicBezTo>
                      <a:pt x="392" y="60"/>
                      <a:pt x="392" y="60"/>
                      <a:pt x="392" y="60"/>
                    </a:cubicBezTo>
                    <a:cubicBezTo>
                      <a:pt x="391" y="59"/>
                      <a:pt x="390" y="59"/>
                      <a:pt x="390" y="59"/>
                    </a:cubicBezTo>
                    <a:lnTo>
                      <a:pt x="389" y="59"/>
                    </a:lnTo>
                    <a:cubicBezTo>
                      <a:pt x="389" y="59"/>
                      <a:pt x="388" y="59"/>
                      <a:pt x="387" y="58"/>
                    </a:cubicBezTo>
                    <a:cubicBezTo>
                      <a:pt x="386" y="58"/>
                      <a:pt x="384" y="58"/>
                      <a:pt x="383" y="58"/>
                    </a:cubicBezTo>
                    <a:lnTo>
                      <a:pt x="382" y="58"/>
                    </a:lnTo>
                    <a:lnTo>
                      <a:pt x="381" y="58"/>
                    </a:lnTo>
                    <a:cubicBezTo>
                      <a:pt x="379" y="58"/>
                      <a:pt x="377" y="58"/>
                      <a:pt x="377" y="58"/>
                    </a:cubicBezTo>
                    <a:cubicBezTo>
                      <a:pt x="377" y="59"/>
                      <a:pt x="376" y="59"/>
                      <a:pt x="375" y="59"/>
                    </a:cubicBezTo>
                    <a:cubicBezTo>
                      <a:pt x="373" y="60"/>
                      <a:pt x="373" y="60"/>
                      <a:pt x="373" y="60"/>
                    </a:cubicBezTo>
                    <a:cubicBezTo>
                      <a:pt x="373" y="61"/>
                      <a:pt x="375" y="61"/>
                      <a:pt x="376" y="61"/>
                    </a:cubicBezTo>
                    <a:lnTo>
                      <a:pt x="377" y="61"/>
                    </a:lnTo>
                    <a:cubicBezTo>
                      <a:pt x="378" y="62"/>
                      <a:pt x="377" y="62"/>
                      <a:pt x="377" y="62"/>
                    </a:cubicBezTo>
                    <a:cubicBezTo>
                      <a:pt x="377" y="63"/>
                      <a:pt x="377" y="64"/>
                      <a:pt x="377" y="64"/>
                    </a:cubicBezTo>
                    <a:lnTo>
                      <a:pt x="376" y="64"/>
                    </a:lnTo>
                    <a:cubicBezTo>
                      <a:pt x="375" y="64"/>
                      <a:pt x="372" y="62"/>
                      <a:pt x="371" y="62"/>
                    </a:cubicBezTo>
                    <a:lnTo>
                      <a:pt x="370" y="61"/>
                    </a:lnTo>
                    <a:cubicBezTo>
                      <a:pt x="370" y="61"/>
                      <a:pt x="369" y="61"/>
                      <a:pt x="368" y="61"/>
                    </a:cubicBezTo>
                    <a:cubicBezTo>
                      <a:pt x="367" y="61"/>
                      <a:pt x="366" y="61"/>
                      <a:pt x="365" y="62"/>
                    </a:cubicBezTo>
                    <a:lnTo>
                      <a:pt x="365" y="63"/>
                    </a:lnTo>
                    <a:cubicBezTo>
                      <a:pt x="365" y="65"/>
                      <a:pt x="369" y="66"/>
                      <a:pt x="372" y="67"/>
                    </a:cubicBezTo>
                    <a:cubicBezTo>
                      <a:pt x="374" y="68"/>
                      <a:pt x="375" y="68"/>
                      <a:pt x="375" y="68"/>
                    </a:cubicBezTo>
                    <a:cubicBezTo>
                      <a:pt x="376" y="68"/>
                      <a:pt x="376" y="68"/>
                      <a:pt x="376" y="68"/>
                    </a:cubicBezTo>
                    <a:lnTo>
                      <a:pt x="377" y="68"/>
                    </a:lnTo>
                    <a:cubicBezTo>
                      <a:pt x="377" y="68"/>
                      <a:pt x="378" y="68"/>
                      <a:pt x="379" y="68"/>
                    </a:cubicBezTo>
                    <a:lnTo>
                      <a:pt x="380" y="68"/>
                    </a:lnTo>
                    <a:lnTo>
                      <a:pt x="381" y="68"/>
                    </a:lnTo>
                    <a:cubicBezTo>
                      <a:pt x="381" y="70"/>
                      <a:pt x="383" y="70"/>
                      <a:pt x="384" y="70"/>
                    </a:cubicBezTo>
                    <a:cubicBezTo>
                      <a:pt x="385" y="70"/>
                      <a:pt x="386" y="70"/>
                      <a:pt x="387" y="71"/>
                    </a:cubicBezTo>
                    <a:cubicBezTo>
                      <a:pt x="389" y="71"/>
                      <a:pt x="389" y="71"/>
                      <a:pt x="389" y="71"/>
                    </a:cubicBezTo>
                    <a:cubicBezTo>
                      <a:pt x="389" y="71"/>
                      <a:pt x="388" y="71"/>
                      <a:pt x="387" y="71"/>
                    </a:cubicBezTo>
                    <a:lnTo>
                      <a:pt x="386" y="71"/>
                    </a:lnTo>
                    <a:cubicBezTo>
                      <a:pt x="386" y="71"/>
                      <a:pt x="385" y="71"/>
                      <a:pt x="384" y="71"/>
                    </a:cubicBezTo>
                    <a:cubicBezTo>
                      <a:pt x="383" y="71"/>
                      <a:pt x="381" y="70"/>
                      <a:pt x="380" y="69"/>
                    </a:cubicBezTo>
                    <a:cubicBezTo>
                      <a:pt x="379" y="69"/>
                      <a:pt x="379" y="69"/>
                      <a:pt x="379" y="69"/>
                    </a:cubicBezTo>
                    <a:cubicBezTo>
                      <a:pt x="378" y="69"/>
                      <a:pt x="377" y="69"/>
                      <a:pt x="377" y="69"/>
                    </a:cubicBezTo>
                    <a:cubicBezTo>
                      <a:pt x="376" y="69"/>
                      <a:pt x="375" y="69"/>
                      <a:pt x="374" y="70"/>
                    </a:cubicBezTo>
                    <a:lnTo>
                      <a:pt x="373" y="70"/>
                    </a:lnTo>
                    <a:lnTo>
                      <a:pt x="372" y="70"/>
                    </a:lnTo>
                    <a:cubicBezTo>
                      <a:pt x="371" y="69"/>
                      <a:pt x="369" y="69"/>
                      <a:pt x="369" y="69"/>
                    </a:cubicBezTo>
                    <a:cubicBezTo>
                      <a:pt x="369" y="69"/>
                      <a:pt x="366" y="69"/>
                      <a:pt x="364" y="69"/>
                    </a:cubicBezTo>
                    <a:lnTo>
                      <a:pt x="363" y="69"/>
                    </a:lnTo>
                    <a:cubicBezTo>
                      <a:pt x="362" y="69"/>
                      <a:pt x="361" y="69"/>
                      <a:pt x="361" y="69"/>
                    </a:cubicBezTo>
                    <a:cubicBezTo>
                      <a:pt x="361" y="69"/>
                      <a:pt x="361" y="68"/>
                      <a:pt x="362" y="68"/>
                    </a:cubicBezTo>
                    <a:cubicBezTo>
                      <a:pt x="363" y="66"/>
                      <a:pt x="361" y="66"/>
                      <a:pt x="359" y="65"/>
                    </a:cubicBezTo>
                    <a:lnTo>
                      <a:pt x="358" y="64"/>
                    </a:lnTo>
                    <a:cubicBezTo>
                      <a:pt x="358" y="64"/>
                      <a:pt x="359" y="63"/>
                      <a:pt x="360" y="62"/>
                    </a:cubicBezTo>
                    <a:cubicBezTo>
                      <a:pt x="360" y="62"/>
                      <a:pt x="361" y="61"/>
                      <a:pt x="361" y="60"/>
                    </a:cubicBezTo>
                    <a:cubicBezTo>
                      <a:pt x="360" y="60"/>
                      <a:pt x="360" y="59"/>
                      <a:pt x="360" y="59"/>
                    </a:cubicBezTo>
                    <a:cubicBezTo>
                      <a:pt x="359" y="59"/>
                      <a:pt x="358" y="58"/>
                      <a:pt x="358" y="58"/>
                    </a:cubicBezTo>
                    <a:cubicBezTo>
                      <a:pt x="359" y="57"/>
                      <a:pt x="357" y="56"/>
                      <a:pt x="356" y="56"/>
                    </a:cubicBezTo>
                    <a:cubicBezTo>
                      <a:pt x="355" y="55"/>
                      <a:pt x="355" y="55"/>
                      <a:pt x="355" y="55"/>
                    </a:cubicBezTo>
                    <a:cubicBezTo>
                      <a:pt x="354" y="54"/>
                      <a:pt x="354" y="54"/>
                      <a:pt x="353" y="54"/>
                    </a:cubicBezTo>
                    <a:cubicBezTo>
                      <a:pt x="352" y="54"/>
                      <a:pt x="351" y="54"/>
                      <a:pt x="351" y="55"/>
                    </a:cubicBezTo>
                    <a:cubicBezTo>
                      <a:pt x="351" y="55"/>
                      <a:pt x="351" y="56"/>
                      <a:pt x="353" y="56"/>
                    </a:cubicBezTo>
                    <a:cubicBezTo>
                      <a:pt x="353" y="57"/>
                      <a:pt x="354" y="57"/>
                      <a:pt x="353" y="58"/>
                    </a:cubicBezTo>
                    <a:cubicBezTo>
                      <a:pt x="353" y="59"/>
                      <a:pt x="353" y="59"/>
                      <a:pt x="353" y="59"/>
                    </a:cubicBezTo>
                    <a:cubicBezTo>
                      <a:pt x="354" y="59"/>
                      <a:pt x="354" y="60"/>
                      <a:pt x="354" y="60"/>
                    </a:cubicBezTo>
                    <a:cubicBezTo>
                      <a:pt x="355" y="61"/>
                      <a:pt x="355" y="61"/>
                      <a:pt x="355" y="61"/>
                    </a:cubicBezTo>
                    <a:cubicBezTo>
                      <a:pt x="354" y="62"/>
                      <a:pt x="351" y="63"/>
                      <a:pt x="349" y="64"/>
                    </a:cubicBezTo>
                    <a:cubicBezTo>
                      <a:pt x="347" y="64"/>
                      <a:pt x="347" y="65"/>
                      <a:pt x="348" y="66"/>
                    </a:cubicBezTo>
                    <a:lnTo>
                      <a:pt x="347" y="66"/>
                    </a:lnTo>
                    <a:cubicBezTo>
                      <a:pt x="347" y="68"/>
                      <a:pt x="348" y="69"/>
                      <a:pt x="349" y="70"/>
                    </a:cubicBezTo>
                    <a:cubicBezTo>
                      <a:pt x="350" y="71"/>
                      <a:pt x="352" y="71"/>
                      <a:pt x="352" y="72"/>
                    </a:cubicBezTo>
                    <a:cubicBezTo>
                      <a:pt x="353" y="73"/>
                      <a:pt x="355" y="75"/>
                      <a:pt x="357" y="76"/>
                    </a:cubicBezTo>
                    <a:cubicBezTo>
                      <a:pt x="358" y="77"/>
                      <a:pt x="358" y="78"/>
                      <a:pt x="358" y="79"/>
                    </a:cubicBezTo>
                    <a:cubicBezTo>
                      <a:pt x="358" y="79"/>
                      <a:pt x="358" y="80"/>
                      <a:pt x="358" y="81"/>
                    </a:cubicBezTo>
                    <a:cubicBezTo>
                      <a:pt x="359" y="81"/>
                      <a:pt x="360" y="82"/>
                      <a:pt x="358" y="83"/>
                    </a:cubicBezTo>
                    <a:lnTo>
                      <a:pt x="358" y="84"/>
                    </a:lnTo>
                    <a:cubicBezTo>
                      <a:pt x="358" y="84"/>
                      <a:pt x="359" y="86"/>
                      <a:pt x="360" y="86"/>
                    </a:cubicBezTo>
                    <a:cubicBezTo>
                      <a:pt x="360" y="86"/>
                      <a:pt x="361" y="87"/>
                      <a:pt x="360" y="88"/>
                    </a:cubicBezTo>
                    <a:cubicBezTo>
                      <a:pt x="360" y="88"/>
                      <a:pt x="360" y="89"/>
                      <a:pt x="361" y="89"/>
                    </a:cubicBezTo>
                    <a:cubicBezTo>
                      <a:pt x="361" y="90"/>
                      <a:pt x="361" y="90"/>
                      <a:pt x="362" y="90"/>
                    </a:cubicBezTo>
                    <a:cubicBezTo>
                      <a:pt x="363" y="90"/>
                      <a:pt x="363" y="90"/>
                      <a:pt x="363" y="90"/>
                    </a:cubicBezTo>
                    <a:cubicBezTo>
                      <a:pt x="364" y="90"/>
                      <a:pt x="366" y="90"/>
                      <a:pt x="366" y="90"/>
                    </a:cubicBezTo>
                    <a:cubicBezTo>
                      <a:pt x="367" y="90"/>
                      <a:pt x="367" y="90"/>
                      <a:pt x="367" y="90"/>
                    </a:cubicBezTo>
                    <a:cubicBezTo>
                      <a:pt x="368" y="90"/>
                      <a:pt x="369" y="90"/>
                      <a:pt x="370" y="90"/>
                    </a:cubicBezTo>
                    <a:cubicBezTo>
                      <a:pt x="370" y="89"/>
                      <a:pt x="374" y="88"/>
                      <a:pt x="377" y="88"/>
                    </a:cubicBezTo>
                    <a:cubicBezTo>
                      <a:pt x="379" y="88"/>
                      <a:pt x="381" y="89"/>
                      <a:pt x="381" y="89"/>
                    </a:cubicBezTo>
                    <a:cubicBezTo>
                      <a:pt x="383" y="90"/>
                      <a:pt x="385" y="90"/>
                      <a:pt x="386" y="90"/>
                    </a:cubicBezTo>
                    <a:lnTo>
                      <a:pt x="387" y="90"/>
                    </a:lnTo>
                    <a:lnTo>
                      <a:pt x="388" y="90"/>
                    </a:lnTo>
                    <a:cubicBezTo>
                      <a:pt x="389" y="90"/>
                      <a:pt x="391" y="91"/>
                      <a:pt x="392" y="92"/>
                    </a:cubicBezTo>
                    <a:cubicBezTo>
                      <a:pt x="392" y="93"/>
                      <a:pt x="393" y="94"/>
                      <a:pt x="395" y="95"/>
                    </a:cubicBezTo>
                    <a:cubicBezTo>
                      <a:pt x="396" y="95"/>
                      <a:pt x="396" y="96"/>
                      <a:pt x="396" y="96"/>
                    </a:cubicBezTo>
                    <a:cubicBezTo>
                      <a:pt x="396" y="96"/>
                      <a:pt x="395" y="96"/>
                      <a:pt x="394" y="97"/>
                    </a:cubicBezTo>
                    <a:cubicBezTo>
                      <a:pt x="393" y="97"/>
                      <a:pt x="393" y="97"/>
                      <a:pt x="393" y="98"/>
                    </a:cubicBezTo>
                    <a:cubicBezTo>
                      <a:pt x="393" y="98"/>
                      <a:pt x="394" y="99"/>
                      <a:pt x="395" y="100"/>
                    </a:cubicBezTo>
                    <a:cubicBezTo>
                      <a:pt x="396" y="101"/>
                      <a:pt x="396" y="101"/>
                      <a:pt x="396" y="101"/>
                    </a:cubicBezTo>
                    <a:cubicBezTo>
                      <a:pt x="398" y="102"/>
                      <a:pt x="399" y="102"/>
                      <a:pt x="401" y="102"/>
                    </a:cubicBezTo>
                    <a:cubicBezTo>
                      <a:pt x="401" y="102"/>
                      <a:pt x="402" y="102"/>
                      <a:pt x="403" y="102"/>
                    </a:cubicBezTo>
                    <a:cubicBezTo>
                      <a:pt x="405" y="102"/>
                      <a:pt x="405" y="103"/>
                      <a:pt x="406" y="103"/>
                    </a:cubicBezTo>
                    <a:lnTo>
                      <a:pt x="405" y="103"/>
                    </a:lnTo>
                    <a:cubicBezTo>
                      <a:pt x="404" y="103"/>
                      <a:pt x="401" y="103"/>
                      <a:pt x="399" y="103"/>
                    </a:cubicBezTo>
                    <a:lnTo>
                      <a:pt x="398" y="103"/>
                    </a:lnTo>
                    <a:lnTo>
                      <a:pt x="397" y="103"/>
                    </a:lnTo>
                    <a:cubicBezTo>
                      <a:pt x="396" y="103"/>
                      <a:pt x="396" y="103"/>
                      <a:pt x="396" y="103"/>
                    </a:cubicBezTo>
                    <a:cubicBezTo>
                      <a:pt x="395" y="103"/>
                      <a:pt x="395" y="102"/>
                      <a:pt x="394" y="102"/>
                    </a:cubicBezTo>
                    <a:cubicBezTo>
                      <a:pt x="393" y="102"/>
                      <a:pt x="393" y="102"/>
                      <a:pt x="392" y="101"/>
                    </a:cubicBezTo>
                    <a:cubicBezTo>
                      <a:pt x="390" y="101"/>
                      <a:pt x="390" y="97"/>
                      <a:pt x="390" y="96"/>
                    </a:cubicBezTo>
                    <a:cubicBezTo>
                      <a:pt x="391" y="95"/>
                      <a:pt x="389" y="94"/>
                      <a:pt x="388" y="94"/>
                    </a:cubicBezTo>
                    <a:cubicBezTo>
                      <a:pt x="388" y="94"/>
                      <a:pt x="385" y="93"/>
                      <a:pt x="384" y="92"/>
                    </a:cubicBezTo>
                    <a:cubicBezTo>
                      <a:pt x="383" y="91"/>
                      <a:pt x="382" y="91"/>
                      <a:pt x="381" y="91"/>
                    </a:cubicBezTo>
                    <a:lnTo>
                      <a:pt x="380" y="91"/>
                    </a:lnTo>
                    <a:cubicBezTo>
                      <a:pt x="377" y="92"/>
                      <a:pt x="375" y="92"/>
                      <a:pt x="372" y="92"/>
                    </a:cubicBezTo>
                    <a:cubicBezTo>
                      <a:pt x="368" y="92"/>
                      <a:pt x="368" y="93"/>
                      <a:pt x="368" y="95"/>
                    </a:cubicBezTo>
                    <a:cubicBezTo>
                      <a:pt x="368" y="96"/>
                      <a:pt x="368" y="96"/>
                      <a:pt x="369" y="97"/>
                    </a:cubicBezTo>
                    <a:cubicBezTo>
                      <a:pt x="370" y="98"/>
                      <a:pt x="371" y="98"/>
                      <a:pt x="372" y="99"/>
                    </a:cubicBezTo>
                    <a:cubicBezTo>
                      <a:pt x="375" y="102"/>
                      <a:pt x="373" y="103"/>
                      <a:pt x="371" y="104"/>
                    </a:cubicBezTo>
                    <a:cubicBezTo>
                      <a:pt x="371" y="104"/>
                      <a:pt x="370" y="105"/>
                      <a:pt x="370" y="107"/>
                    </a:cubicBezTo>
                    <a:cubicBezTo>
                      <a:pt x="371" y="108"/>
                      <a:pt x="368" y="109"/>
                      <a:pt x="367" y="109"/>
                    </a:cubicBezTo>
                    <a:cubicBezTo>
                      <a:pt x="366" y="109"/>
                      <a:pt x="365" y="110"/>
                      <a:pt x="365" y="110"/>
                    </a:cubicBezTo>
                    <a:cubicBezTo>
                      <a:pt x="365" y="110"/>
                      <a:pt x="364" y="112"/>
                      <a:pt x="363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1" y="112"/>
                      <a:pt x="361" y="113"/>
                      <a:pt x="361" y="113"/>
                    </a:cubicBezTo>
                    <a:lnTo>
                      <a:pt x="360" y="113"/>
                    </a:lnTo>
                    <a:cubicBezTo>
                      <a:pt x="359" y="113"/>
                      <a:pt x="359" y="113"/>
                      <a:pt x="359" y="113"/>
                    </a:cubicBezTo>
                    <a:cubicBezTo>
                      <a:pt x="359" y="113"/>
                      <a:pt x="360" y="113"/>
                      <a:pt x="361" y="113"/>
                    </a:cubicBezTo>
                    <a:cubicBezTo>
                      <a:pt x="362" y="114"/>
                      <a:pt x="362" y="114"/>
                      <a:pt x="362" y="114"/>
                    </a:cubicBezTo>
                    <a:lnTo>
                      <a:pt x="361" y="114"/>
                    </a:lnTo>
                    <a:cubicBezTo>
                      <a:pt x="361" y="115"/>
                      <a:pt x="360" y="115"/>
                      <a:pt x="360" y="116"/>
                    </a:cubicBezTo>
                    <a:cubicBezTo>
                      <a:pt x="360" y="116"/>
                      <a:pt x="359" y="116"/>
                      <a:pt x="358" y="116"/>
                    </a:cubicBezTo>
                    <a:lnTo>
                      <a:pt x="357" y="116"/>
                    </a:lnTo>
                    <a:cubicBezTo>
                      <a:pt x="356" y="115"/>
                      <a:pt x="354" y="115"/>
                      <a:pt x="353" y="115"/>
                    </a:cubicBezTo>
                    <a:cubicBezTo>
                      <a:pt x="352" y="115"/>
                      <a:pt x="350" y="115"/>
                      <a:pt x="350" y="116"/>
                    </a:cubicBezTo>
                    <a:cubicBezTo>
                      <a:pt x="349" y="116"/>
                      <a:pt x="347" y="116"/>
                      <a:pt x="346" y="116"/>
                    </a:cubicBezTo>
                    <a:cubicBezTo>
                      <a:pt x="345" y="116"/>
                      <a:pt x="344" y="116"/>
                      <a:pt x="344" y="116"/>
                    </a:cubicBezTo>
                    <a:cubicBezTo>
                      <a:pt x="343" y="116"/>
                      <a:pt x="343" y="116"/>
                      <a:pt x="342" y="116"/>
                    </a:cubicBezTo>
                    <a:lnTo>
                      <a:pt x="341" y="116"/>
                    </a:lnTo>
                    <a:cubicBezTo>
                      <a:pt x="341" y="116"/>
                      <a:pt x="340" y="115"/>
                      <a:pt x="338" y="115"/>
                    </a:cubicBezTo>
                    <a:lnTo>
                      <a:pt x="337" y="115"/>
                    </a:lnTo>
                    <a:cubicBezTo>
                      <a:pt x="335" y="115"/>
                      <a:pt x="335" y="114"/>
                      <a:pt x="334" y="114"/>
                    </a:cubicBezTo>
                    <a:cubicBezTo>
                      <a:pt x="333" y="113"/>
                      <a:pt x="332" y="113"/>
                      <a:pt x="331" y="113"/>
                    </a:cubicBezTo>
                    <a:cubicBezTo>
                      <a:pt x="330" y="113"/>
                      <a:pt x="329" y="113"/>
                      <a:pt x="329" y="113"/>
                    </a:cubicBezTo>
                    <a:lnTo>
                      <a:pt x="328" y="113"/>
                    </a:lnTo>
                    <a:cubicBezTo>
                      <a:pt x="329" y="113"/>
                      <a:pt x="332" y="112"/>
                      <a:pt x="333" y="112"/>
                    </a:cubicBezTo>
                    <a:cubicBezTo>
                      <a:pt x="336" y="112"/>
                      <a:pt x="337" y="112"/>
                      <a:pt x="337" y="112"/>
                    </a:cubicBezTo>
                    <a:cubicBezTo>
                      <a:pt x="337" y="112"/>
                      <a:pt x="338" y="111"/>
                      <a:pt x="339" y="111"/>
                    </a:cubicBezTo>
                    <a:cubicBezTo>
                      <a:pt x="339" y="111"/>
                      <a:pt x="339" y="112"/>
                      <a:pt x="340" y="112"/>
                    </a:cubicBezTo>
                    <a:cubicBezTo>
                      <a:pt x="340" y="113"/>
                      <a:pt x="341" y="113"/>
                      <a:pt x="341" y="113"/>
                    </a:cubicBezTo>
                    <a:cubicBezTo>
                      <a:pt x="342" y="113"/>
                      <a:pt x="343" y="112"/>
                      <a:pt x="343" y="112"/>
                    </a:cubicBezTo>
                    <a:cubicBezTo>
                      <a:pt x="344" y="112"/>
                      <a:pt x="344" y="112"/>
                      <a:pt x="345" y="112"/>
                    </a:cubicBezTo>
                    <a:lnTo>
                      <a:pt x="344" y="113"/>
                    </a:lnTo>
                    <a:cubicBezTo>
                      <a:pt x="343" y="113"/>
                      <a:pt x="343" y="113"/>
                      <a:pt x="343" y="114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5" y="114"/>
                      <a:pt x="345" y="114"/>
                      <a:pt x="345" y="114"/>
                    </a:cubicBezTo>
                    <a:lnTo>
                      <a:pt x="346" y="114"/>
                    </a:lnTo>
                    <a:lnTo>
                      <a:pt x="347" y="114"/>
                    </a:lnTo>
                    <a:cubicBezTo>
                      <a:pt x="348" y="114"/>
                      <a:pt x="349" y="114"/>
                      <a:pt x="349" y="114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50" y="113"/>
                      <a:pt x="351" y="113"/>
                      <a:pt x="352" y="113"/>
                    </a:cubicBezTo>
                    <a:cubicBezTo>
                      <a:pt x="353" y="113"/>
                      <a:pt x="354" y="113"/>
                      <a:pt x="354" y="113"/>
                    </a:cubicBezTo>
                    <a:cubicBezTo>
                      <a:pt x="354" y="113"/>
                      <a:pt x="354" y="112"/>
                      <a:pt x="353" y="111"/>
                    </a:cubicBezTo>
                    <a:cubicBezTo>
                      <a:pt x="351" y="110"/>
                      <a:pt x="351" y="110"/>
                      <a:pt x="351" y="110"/>
                    </a:cubicBezTo>
                    <a:lnTo>
                      <a:pt x="352" y="110"/>
                    </a:lnTo>
                    <a:lnTo>
                      <a:pt x="353" y="110"/>
                    </a:lnTo>
                    <a:lnTo>
                      <a:pt x="354" y="110"/>
                    </a:lnTo>
                    <a:cubicBezTo>
                      <a:pt x="355" y="110"/>
                      <a:pt x="355" y="110"/>
                      <a:pt x="355" y="110"/>
                    </a:cubicBezTo>
                    <a:cubicBezTo>
                      <a:pt x="355" y="110"/>
                      <a:pt x="356" y="109"/>
                      <a:pt x="355" y="109"/>
                    </a:cubicBezTo>
                    <a:cubicBezTo>
                      <a:pt x="355" y="108"/>
                      <a:pt x="356" y="108"/>
                      <a:pt x="357" y="107"/>
                    </a:cubicBezTo>
                    <a:cubicBezTo>
                      <a:pt x="357" y="106"/>
                      <a:pt x="357" y="106"/>
                      <a:pt x="357" y="106"/>
                    </a:cubicBezTo>
                    <a:lnTo>
                      <a:pt x="358" y="106"/>
                    </a:lnTo>
                    <a:lnTo>
                      <a:pt x="359" y="106"/>
                    </a:lnTo>
                    <a:cubicBezTo>
                      <a:pt x="359" y="105"/>
                      <a:pt x="360" y="105"/>
                      <a:pt x="359" y="103"/>
                    </a:cubicBezTo>
                    <a:cubicBezTo>
                      <a:pt x="359" y="103"/>
                      <a:pt x="360" y="103"/>
                      <a:pt x="361" y="103"/>
                    </a:cubicBezTo>
                    <a:cubicBezTo>
                      <a:pt x="361" y="102"/>
                      <a:pt x="362" y="102"/>
                      <a:pt x="363" y="101"/>
                    </a:cubicBezTo>
                    <a:cubicBezTo>
                      <a:pt x="363" y="100"/>
                      <a:pt x="362" y="100"/>
                      <a:pt x="361" y="99"/>
                    </a:cubicBezTo>
                    <a:cubicBezTo>
                      <a:pt x="360" y="99"/>
                      <a:pt x="361" y="97"/>
                      <a:pt x="362" y="96"/>
                    </a:cubicBezTo>
                    <a:cubicBezTo>
                      <a:pt x="363" y="96"/>
                      <a:pt x="362" y="95"/>
                      <a:pt x="361" y="94"/>
                    </a:cubicBezTo>
                    <a:cubicBezTo>
                      <a:pt x="361" y="93"/>
                      <a:pt x="358" y="93"/>
                      <a:pt x="356" y="93"/>
                    </a:cubicBezTo>
                    <a:cubicBezTo>
                      <a:pt x="354" y="93"/>
                      <a:pt x="354" y="92"/>
                      <a:pt x="354" y="92"/>
                    </a:cubicBezTo>
                    <a:cubicBezTo>
                      <a:pt x="354" y="92"/>
                      <a:pt x="353" y="91"/>
                      <a:pt x="351" y="90"/>
                    </a:cubicBezTo>
                    <a:cubicBezTo>
                      <a:pt x="350" y="90"/>
                      <a:pt x="350" y="89"/>
                      <a:pt x="350" y="88"/>
                    </a:cubicBezTo>
                    <a:cubicBezTo>
                      <a:pt x="350" y="87"/>
                      <a:pt x="350" y="86"/>
                      <a:pt x="349" y="86"/>
                    </a:cubicBezTo>
                    <a:cubicBezTo>
                      <a:pt x="348" y="85"/>
                      <a:pt x="348" y="83"/>
                      <a:pt x="348" y="83"/>
                    </a:cubicBezTo>
                    <a:cubicBezTo>
                      <a:pt x="349" y="82"/>
                      <a:pt x="347" y="81"/>
                      <a:pt x="346" y="80"/>
                    </a:cubicBezTo>
                    <a:cubicBezTo>
                      <a:pt x="346" y="80"/>
                      <a:pt x="345" y="78"/>
                      <a:pt x="346" y="76"/>
                    </a:cubicBezTo>
                    <a:cubicBezTo>
                      <a:pt x="346" y="75"/>
                      <a:pt x="344" y="74"/>
                      <a:pt x="344" y="74"/>
                    </a:cubicBezTo>
                    <a:cubicBezTo>
                      <a:pt x="344" y="74"/>
                      <a:pt x="343" y="73"/>
                      <a:pt x="342" y="72"/>
                    </a:cubicBezTo>
                    <a:cubicBezTo>
                      <a:pt x="342" y="71"/>
                      <a:pt x="340" y="71"/>
                      <a:pt x="339" y="70"/>
                    </a:cubicBezTo>
                    <a:cubicBezTo>
                      <a:pt x="338" y="70"/>
                      <a:pt x="338" y="70"/>
                      <a:pt x="338" y="70"/>
                    </a:cubicBezTo>
                    <a:cubicBezTo>
                      <a:pt x="338" y="69"/>
                      <a:pt x="338" y="69"/>
                      <a:pt x="338" y="69"/>
                    </a:cubicBezTo>
                    <a:cubicBezTo>
                      <a:pt x="338" y="68"/>
                      <a:pt x="338" y="68"/>
                      <a:pt x="338" y="67"/>
                    </a:cubicBezTo>
                    <a:cubicBezTo>
                      <a:pt x="338" y="66"/>
                      <a:pt x="338" y="66"/>
                      <a:pt x="339" y="65"/>
                    </a:cubicBezTo>
                    <a:cubicBezTo>
                      <a:pt x="340" y="64"/>
                      <a:pt x="339" y="63"/>
                      <a:pt x="339" y="62"/>
                    </a:cubicBezTo>
                    <a:cubicBezTo>
                      <a:pt x="339" y="61"/>
                      <a:pt x="338" y="61"/>
                      <a:pt x="339" y="60"/>
                    </a:cubicBezTo>
                    <a:cubicBezTo>
                      <a:pt x="339" y="59"/>
                      <a:pt x="338" y="58"/>
                      <a:pt x="337" y="58"/>
                    </a:cubicBezTo>
                    <a:cubicBezTo>
                      <a:pt x="336" y="58"/>
                      <a:pt x="335" y="58"/>
                      <a:pt x="335" y="57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4" y="55"/>
                      <a:pt x="334" y="55"/>
                      <a:pt x="333" y="55"/>
                    </a:cubicBezTo>
                    <a:cubicBezTo>
                      <a:pt x="332" y="55"/>
                      <a:pt x="332" y="55"/>
                      <a:pt x="331" y="55"/>
                    </a:cubicBezTo>
                    <a:cubicBezTo>
                      <a:pt x="331" y="56"/>
                      <a:pt x="331" y="56"/>
                      <a:pt x="331" y="56"/>
                    </a:cubicBezTo>
                    <a:cubicBezTo>
                      <a:pt x="330" y="56"/>
                      <a:pt x="330" y="56"/>
                      <a:pt x="329" y="56"/>
                    </a:cubicBezTo>
                    <a:cubicBezTo>
                      <a:pt x="329" y="55"/>
                      <a:pt x="327" y="55"/>
                      <a:pt x="324" y="55"/>
                    </a:cubicBezTo>
                    <a:cubicBezTo>
                      <a:pt x="320" y="55"/>
                      <a:pt x="315" y="56"/>
                      <a:pt x="314" y="56"/>
                    </a:cubicBezTo>
                    <a:lnTo>
                      <a:pt x="313" y="56"/>
                    </a:lnTo>
                    <a:lnTo>
                      <a:pt x="314" y="56"/>
                    </a:lnTo>
                    <a:cubicBezTo>
                      <a:pt x="314" y="55"/>
                      <a:pt x="314" y="55"/>
                      <a:pt x="314" y="55"/>
                    </a:cubicBezTo>
                    <a:lnTo>
                      <a:pt x="313" y="55"/>
                    </a:lnTo>
                    <a:lnTo>
                      <a:pt x="312" y="55"/>
                    </a:lnTo>
                    <a:cubicBezTo>
                      <a:pt x="310" y="55"/>
                      <a:pt x="309" y="56"/>
                      <a:pt x="310" y="62"/>
                    </a:cubicBezTo>
                    <a:cubicBezTo>
                      <a:pt x="311" y="67"/>
                      <a:pt x="306" y="70"/>
                      <a:pt x="302" y="72"/>
                    </a:cubicBezTo>
                    <a:cubicBezTo>
                      <a:pt x="300" y="74"/>
                      <a:pt x="300" y="74"/>
                      <a:pt x="300" y="74"/>
                    </a:cubicBezTo>
                    <a:cubicBezTo>
                      <a:pt x="301" y="74"/>
                      <a:pt x="301" y="74"/>
                      <a:pt x="301" y="74"/>
                    </a:cubicBezTo>
                    <a:lnTo>
                      <a:pt x="302" y="74"/>
                    </a:lnTo>
                    <a:lnTo>
                      <a:pt x="303" y="74"/>
                    </a:lnTo>
                    <a:lnTo>
                      <a:pt x="302" y="75"/>
                    </a:lnTo>
                    <a:cubicBezTo>
                      <a:pt x="301" y="76"/>
                      <a:pt x="301" y="77"/>
                      <a:pt x="301" y="77"/>
                    </a:cubicBezTo>
                    <a:cubicBezTo>
                      <a:pt x="302" y="77"/>
                      <a:pt x="302" y="77"/>
                      <a:pt x="302" y="77"/>
                    </a:cubicBezTo>
                    <a:cubicBezTo>
                      <a:pt x="302" y="77"/>
                      <a:pt x="303" y="77"/>
                      <a:pt x="304" y="76"/>
                    </a:cubicBezTo>
                    <a:cubicBezTo>
                      <a:pt x="305" y="76"/>
                      <a:pt x="305" y="76"/>
                      <a:pt x="305" y="76"/>
                    </a:cubicBezTo>
                    <a:cubicBezTo>
                      <a:pt x="306" y="76"/>
                      <a:pt x="306" y="76"/>
                      <a:pt x="306" y="76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7"/>
                      <a:pt x="306" y="78"/>
                    </a:cubicBezTo>
                    <a:cubicBezTo>
                      <a:pt x="306" y="80"/>
                      <a:pt x="307" y="81"/>
                      <a:pt x="307" y="81"/>
                    </a:cubicBezTo>
                    <a:cubicBezTo>
                      <a:pt x="308" y="82"/>
                      <a:pt x="308" y="83"/>
                      <a:pt x="307" y="83"/>
                    </a:cubicBezTo>
                    <a:lnTo>
                      <a:pt x="306" y="83"/>
                    </a:lnTo>
                    <a:cubicBezTo>
                      <a:pt x="305" y="83"/>
                      <a:pt x="305" y="83"/>
                      <a:pt x="305" y="83"/>
                    </a:cubicBezTo>
                    <a:cubicBezTo>
                      <a:pt x="303" y="84"/>
                      <a:pt x="303" y="84"/>
                      <a:pt x="303" y="85"/>
                    </a:cubicBezTo>
                    <a:lnTo>
                      <a:pt x="303" y="86"/>
                    </a:lnTo>
                    <a:cubicBezTo>
                      <a:pt x="303" y="88"/>
                      <a:pt x="304" y="88"/>
                      <a:pt x="305" y="88"/>
                    </a:cubicBezTo>
                    <a:cubicBezTo>
                      <a:pt x="306" y="88"/>
                      <a:pt x="306" y="87"/>
                      <a:pt x="306" y="87"/>
                    </a:cubicBezTo>
                    <a:cubicBezTo>
                      <a:pt x="306" y="87"/>
                      <a:pt x="307" y="86"/>
                      <a:pt x="308" y="86"/>
                    </a:cubicBezTo>
                    <a:lnTo>
                      <a:pt x="309" y="87"/>
                    </a:lnTo>
                    <a:cubicBezTo>
                      <a:pt x="310" y="88"/>
                      <a:pt x="311" y="88"/>
                      <a:pt x="312" y="88"/>
                    </a:cubicBezTo>
                    <a:lnTo>
                      <a:pt x="313" y="88"/>
                    </a:lnTo>
                    <a:lnTo>
                      <a:pt x="314" y="88"/>
                    </a:lnTo>
                    <a:cubicBezTo>
                      <a:pt x="315" y="90"/>
                      <a:pt x="315" y="90"/>
                      <a:pt x="315" y="90"/>
                    </a:cubicBezTo>
                    <a:cubicBezTo>
                      <a:pt x="315" y="90"/>
                      <a:pt x="316" y="90"/>
                      <a:pt x="316" y="91"/>
                    </a:cubicBezTo>
                    <a:cubicBezTo>
                      <a:pt x="318" y="92"/>
                      <a:pt x="320" y="92"/>
                      <a:pt x="321" y="92"/>
                    </a:cubicBezTo>
                    <a:lnTo>
                      <a:pt x="322" y="92"/>
                    </a:lnTo>
                    <a:lnTo>
                      <a:pt x="323" y="92"/>
                    </a:lnTo>
                    <a:lnTo>
                      <a:pt x="323" y="93"/>
                    </a:lnTo>
                    <a:lnTo>
                      <a:pt x="323" y="94"/>
                    </a:lnTo>
                    <a:cubicBezTo>
                      <a:pt x="323" y="95"/>
                      <a:pt x="323" y="95"/>
                      <a:pt x="323" y="95"/>
                    </a:cubicBezTo>
                    <a:cubicBezTo>
                      <a:pt x="323" y="97"/>
                      <a:pt x="323" y="97"/>
                      <a:pt x="322" y="97"/>
                    </a:cubicBezTo>
                    <a:cubicBezTo>
                      <a:pt x="322" y="97"/>
                      <a:pt x="321" y="98"/>
                      <a:pt x="321" y="99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0" y="100"/>
                      <a:pt x="320" y="100"/>
                      <a:pt x="320" y="100"/>
                    </a:cubicBezTo>
                    <a:cubicBezTo>
                      <a:pt x="320" y="99"/>
                      <a:pt x="319" y="99"/>
                      <a:pt x="319" y="99"/>
                    </a:cubicBezTo>
                    <a:cubicBezTo>
                      <a:pt x="319" y="98"/>
                      <a:pt x="317" y="97"/>
                      <a:pt x="316" y="97"/>
                    </a:cubicBezTo>
                    <a:cubicBezTo>
                      <a:pt x="316" y="97"/>
                      <a:pt x="315" y="97"/>
                      <a:pt x="315" y="96"/>
                    </a:cubicBezTo>
                    <a:cubicBezTo>
                      <a:pt x="314" y="95"/>
                      <a:pt x="313" y="95"/>
                      <a:pt x="312" y="95"/>
                    </a:cubicBezTo>
                    <a:lnTo>
                      <a:pt x="311" y="94"/>
                    </a:lnTo>
                    <a:cubicBezTo>
                      <a:pt x="310" y="94"/>
                      <a:pt x="309" y="94"/>
                      <a:pt x="308" y="94"/>
                    </a:cubicBezTo>
                    <a:cubicBezTo>
                      <a:pt x="308" y="93"/>
                      <a:pt x="306" y="93"/>
                      <a:pt x="304" y="93"/>
                    </a:cubicBezTo>
                    <a:cubicBezTo>
                      <a:pt x="303" y="93"/>
                      <a:pt x="303" y="93"/>
                      <a:pt x="302" y="93"/>
                    </a:cubicBezTo>
                    <a:lnTo>
                      <a:pt x="301" y="92"/>
                    </a:lnTo>
                    <a:cubicBezTo>
                      <a:pt x="299" y="92"/>
                      <a:pt x="299" y="91"/>
                      <a:pt x="297" y="91"/>
                    </a:cubicBezTo>
                    <a:cubicBezTo>
                      <a:pt x="296" y="91"/>
                      <a:pt x="296" y="91"/>
                      <a:pt x="295" y="91"/>
                    </a:cubicBezTo>
                    <a:cubicBezTo>
                      <a:pt x="293" y="90"/>
                      <a:pt x="291" y="90"/>
                      <a:pt x="289" y="89"/>
                    </a:cubicBezTo>
                    <a:cubicBezTo>
                      <a:pt x="285" y="87"/>
                      <a:pt x="278" y="87"/>
                      <a:pt x="275" y="87"/>
                    </a:cubicBezTo>
                    <a:cubicBezTo>
                      <a:pt x="271" y="87"/>
                      <a:pt x="267" y="86"/>
                      <a:pt x="265" y="86"/>
                    </a:cubicBezTo>
                    <a:lnTo>
                      <a:pt x="264" y="86"/>
                    </a:lnTo>
                    <a:cubicBezTo>
                      <a:pt x="263" y="86"/>
                      <a:pt x="263" y="86"/>
                      <a:pt x="263" y="86"/>
                    </a:cubicBezTo>
                    <a:lnTo>
                      <a:pt x="263" y="87"/>
                    </a:lnTo>
                    <a:cubicBezTo>
                      <a:pt x="263" y="87"/>
                      <a:pt x="262" y="87"/>
                      <a:pt x="261" y="87"/>
                    </a:cubicBezTo>
                    <a:cubicBezTo>
                      <a:pt x="261" y="87"/>
                      <a:pt x="260" y="87"/>
                      <a:pt x="260" y="88"/>
                    </a:cubicBezTo>
                    <a:cubicBezTo>
                      <a:pt x="260" y="88"/>
                      <a:pt x="260" y="90"/>
                      <a:pt x="261" y="90"/>
                    </a:cubicBezTo>
                    <a:cubicBezTo>
                      <a:pt x="262" y="91"/>
                      <a:pt x="262" y="91"/>
                      <a:pt x="262" y="92"/>
                    </a:cubicBezTo>
                    <a:cubicBezTo>
                      <a:pt x="262" y="93"/>
                      <a:pt x="263" y="93"/>
                      <a:pt x="264" y="93"/>
                    </a:cubicBezTo>
                    <a:lnTo>
                      <a:pt x="265" y="93"/>
                    </a:lnTo>
                    <a:lnTo>
                      <a:pt x="265" y="94"/>
                    </a:lnTo>
                    <a:cubicBezTo>
                      <a:pt x="265" y="95"/>
                      <a:pt x="264" y="95"/>
                      <a:pt x="263" y="96"/>
                    </a:cubicBezTo>
                    <a:lnTo>
                      <a:pt x="262" y="96"/>
                    </a:lnTo>
                    <a:cubicBezTo>
                      <a:pt x="262" y="97"/>
                      <a:pt x="261" y="97"/>
                      <a:pt x="260" y="97"/>
                    </a:cubicBezTo>
                    <a:lnTo>
                      <a:pt x="259" y="97"/>
                    </a:lnTo>
                    <a:cubicBezTo>
                      <a:pt x="258" y="97"/>
                      <a:pt x="258" y="97"/>
                      <a:pt x="258" y="97"/>
                    </a:cubicBezTo>
                    <a:cubicBezTo>
                      <a:pt x="257" y="97"/>
                      <a:pt x="257" y="98"/>
                      <a:pt x="258" y="98"/>
                    </a:cubicBezTo>
                    <a:cubicBezTo>
                      <a:pt x="258" y="99"/>
                      <a:pt x="258" y="99"/>
                      <a:pt x="257" y="99"/>
                    </a:cubicBezTo>
                    <a:lnTo>
                      <a:pt x="257" y="100"/>
                    </a:lnTo>
                    <a:cubicBezTo>
                      <a:pt x="256" y="100"/>
                      <a:pt x="255" y="100"/>
                      <a:pt x="254" y="100"/>
                    </a:cubicBezTo>
                    <a:lnTo>
                      <a:pt x="254" y="99"/>
                    </a:lnTo>
                    <a:cubicBezTo>
                      <a:pt x="253" y="99"/>
                      <a:pt x="253" y="99"/>
                      <a:pt x="253" y="99"/>
                    </a:cubicBezTo>
                    <a:lnTo>
                      <a:pt x="253" y="98"/>
                    </a:lnTo>
                    <a:lnTo>
                      <a:pt x="254" y="98"/>
                    </a:lnTo>
                    <a:cubicBezTo>
                      <a:pt x="255" y="98"/>
                      <a:pt x="255" y="97"/>
                      <a:pt x="255" y="97"/>
                    </a:cubicBezTo>
                    <a:cubicBezTo>
                      <a:pt x="255" y="96"/>
                      <a:pt x="254" y="96"/>
                      <a:pt x="253" y="95"/>
                    </a:cubicBezTo>
                    <a:cubicBezTo>
                      <a:pt x="252" y="95"/>
                      <a:pt x="251" y="95"/>
                      <a:pt x="251" y="95"/>
                    </a:cubicBezTo>
                    <a:cubicBezTo>
                      <a:pt x="251" y="94"/>
                      <a:pt x="251" y="94"/>
                      <a:pt x="250" y="94"/>
                    </a:cubicBezTo>
                    <a:cubicBezTo>
                      <a:pt x="248" y="94"/>
                      <a:pt x="242" y="97"/>
                      <a:pt x="241" y="98"/>
                    </a:cubicBezTo>
                    <a:cubicBezTo>
                      <a:pt x="240" y="98"/>
                      <a:pt x="237" y="98"/>
                      <a:pt x="235" y="98"/>
                    </a:cubicBezTo>
                    <a:cubicBezTo>
                      <a:pt x="234" y="98"/>
                      <a:pt x="234" y="98"/>
                      <a:pt x="234" y="98"/>
                    </a:cubicBezTo>
                    <a:cubicBezTo>
                      <a:pt x="233" y="98"/>
                      <a:pt x="232" y="98"/>
                      <a:pt x="231" y="98"/>
                    </a:cubicBezTo>
                    <a:cubicBezTo>
                      <a:pt x="229" y="98"/>
                      <a:pt x="228" y="98"/>
                      <a:pt x="228" y="98"/>
                    </a:cubicBezTo>
                    <a:lnTo>
                      <a:pt x="227" y="99"/>
                    </a:lnTo>
                    <a:cubicBezTo>
                      <a:pt x="226" y="99"/>
                      <a:pt x="226" y="99"/>
                      <a:pt x="225" y="99"/>
                    </a:cubicBezTo>
                    <a:cubicBezTo>
                      <a:pt x="221" y="99"/>
                      <a:pt x="221" y="102"/>
                      <a:pt x="222" y="102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1" y="103"/>
                      <a:pt x="221" y="103"/>
                      <a:pt x="221" y="103"/>
                    </a:cubicBezTo>
                    <a:lnTo>
                      <a:pt x="220" y="103"/>
                    </a:lnTo>
                    <a:cubicBezTo>
                      <a:pt x="219" y="102"/>
                      <a:pt x="219" y="102"/>
                      <a:pt x="218" y="102"/>
                    </a:cubicBezTo>
                    <a:lnTo>
                      <a:pt x="217" y="102"/>
                    </a:lnTo>
                    <a:lnTo>
                      <a:pt x="216" y="103"/>
                    </a:lnTo>
                    <a:lnTo>
                      <a:pt x="215" y="102"/>
                    </a:lnTo>
                    <a:cubicBezTo>
                      <a:pt x="215" y="102"/>
                      <a:pt x="214" y="102"/>
                      <a:pt x="213" y="102"/>
                    </a:cubicBezTo>
                    <a:cubicBezTo>
                      <a:pt x="212" y="102"/>
                      <a:pt x="212" y="102"/>
                      <a:pt x="212" y="102"/>
                    </a:cubicBezTo>
                    <a:cubicBezTo>
                      <a:pt x="213" y="101"/>
                      <a:pt x="213" y="101"/>
                      <a:pt x="214" y="101"/>
                    </a:cubicBezTo>
                    <a:cubicBezTo>
                      <a:pt x="215" y="101"/>
                      <a:pt x="215" y="101"/>
                      <a:pt x="215" y="100"/>
                    </a:cubicBezTo>
                    <a:cubicBezTo>
                      <a:pt x="216" y="100"/>
                      <a:pt x="215" y="100"/>
                      <a:pt x="215" y="100"/>
                    </a:cubicBezTo>
                    <a:cubicBezTo>
                      <a:pt x="214" y="99"/>
                      <a:pt x="214" y="98"/>
                      <a:pt x="214" y="98"/>
                    </a:cubicBezTo>
                    <a:lnTo>
                      <a:pt x="213" y="97"/>
                    </a:lnTo>
                    <a:lnTo>
                      <a:pt x="213" y="96"/>
                    </a:lnTo>
                    <a:lnTo>
                      <a:pt x="214" y="96"/>
                    </a:lnTo>
                    <a:lnTo>
                      <a:pt x="215" y="96"/>
                    </a:lnTo>
                    <a:cubicBezTo>
                      <a:pt x="215" y="96"/>
                      <a:pt x="216" y="96"/>
                      <a:pt x="216" y="95"/>
                    </a:cubicBezTo>
                    <a:cubicBezTo>
                      <a:pt x="216" y="95"/>
                      <a:pt x="215" y="95"/>
                      <a:pt x="214" y="95"/>
                    </a:cubicBezTo>
                    <a:cubicBezTo>
                      <a:pt x="212" y="95"/>
                      <a:pt x="211" y="96"/>
                      <a:pt x="209" y="97"/>
                    </a:cubicBezTo>
                    <a:cubicBezTo>
                      <a:pt x="207" y="98"/>
                      <a:pt x="206" y="98"/>
                      <a:pt x="204" y="98"/>
                    </a:cubicBezTo>
                    <a:cubicBezTo>
                      <a:pt x="203" y="98"/>
                      <a:pt x="203" y="98"/>
                      <a:pt x="202" y="99"/>
                    </a:cubicBezTo>
                    <a:cubicBezTo>
                      <a:pt x="202" y="99"/>
                      <a:pt x="203" y="100"/>
                      <a:pt x="205" y="100"/>
                    </a:cubicBezTo>
                    <a:lnTo>
                      <a:pt x="205" y="101"/>
                    </a:lnTo>
                    <a:lnTo>
                      <a:pt x="204" y="101"/>
                    </a:lnTo>
                    <a:lnTo>
                      <a:pt x="203" y="101"/>
                    </a:lnTo>
                    <a:cubicBezTo>
                      <a:pt x="203" y="100"/>
                      <a:pt x="203" y="100"/>
                      <a:pt x="202" y="100"/>
                    </a:cubicBezTo>
                    <a:lnTo>
                      <a:pt x="201" y="100"/>
                    </a:lnTo>
                    <a:lnTo>
                      <a:pt x="200" y="100"/>
                    </a:lnTo>
                    <a:cubicBezTo>
                      <a:pt x="198" y="100"/>
                      <a:pt x="197" y="100"/>
                      <a:pt x="197" y="100"/>
                    </a:cubicBezTo>
                    <a:cubicBezTo>
                      <a:pt x="196" y="101"/>
                      <a:pt x="194" y="101"/>
                      <a:pt x="193" y="101"/>
                    </a:cubicBezTo>
                    <a:lnTo>
                      <a:pt x="192" y="101"/>
                    </a:lnTo>
                    <a:cubicBezTo>
                      <a:pt x="191" y="101"/>
                      <a:pt x="189" y="102"/>
                      <a:pt x="185" y="104"/>
                    </a:cubicBezTo>
                    <a:cubicBezTo>
                      <a:pt x="184" y="105"/>
                      <a:pt x="182" y="105"/>
                      <a:pt x="180" y="105"/>
                    </a:cubicBezTo>
                    <a:cubicBezTo>
                      <a:pt x="179" y="105"/>
                      <a:pt x="179" y="105"/>
                      <a:pt x="178" y="105"/>
                    </a:cubicBezTo>
                    <a:cubicBezTo>
                      <a:pt x="177" y="105"/>
                      <a:pt x="176" y="105"/>
                      <a:pt x="176" y="105"/>
                    </a:cubicBezTo>
                    <a:cubicBezTo>
                      <a:pt x="175" y="105"/>
                      <a:pt x="175" y="105"/>
                      <a:pt x="174" y="105"/>
                    </a:cubicBezTo>
                    <a:cubicBezTo>
                      <a:pt x="174" y="105"/>
                      <a:pt x="175" y="106"/>
                      <a:pt x="176" y="106"/>
                    </a:cubicBezTo>
                    <a:cubicBezTo>
                      <a:pt x="176" y="107"/>
                      <a:pt x="176" y="107"/>
                      <a:pt x="176" y="107"/>
                    </a:cubicBezTo>
                    <a:lnTo>
                      <a:pt x="174" y="107"/>
                    </a:lnTo>
                    <a:lnTo>
                      <a:pt x="173" y="107"/>
                    </a:lnTo>
                    <a:lnTo>
                      <a:pt x="172" y="107"/>
                    </a:lnTo>
                    <a:cubicBezTo>
                      <a:pt x="171" y="107"/>
                      <a:pt x="169" y="107"/>
                      <a:pt x="169" y="108"/>
                    </a:cubicBezTo>
                    <a:cubicBezTo>
                      <a:pt x="169" y="108"/>
                      <a:pt x="168" y="108"/>
                      <a:pt x="169" y="109"/>
                    </a:cubicBezTo>
                    <a:cubicBezTo>
                      <a:pt x="170" y="110"/>
                      <a:pt x="169" y="111"/>
                      <a:pt x="168" y="111"/>
                    </a:cubicBezTo>
                    <a:cubicBezTo>
                      <a:pt x="168" y="112"/>
                      <a:pt x="167" y="113"/>
                      <a:pt x="167" y="114"/>
                    </a:cubicBezTo>
                    <a:lnTo>
                      <a:pt x="167" y="115"/>
                    </a:lnTo>
                    <a:lnTo>
                      <a:pt x="166" y="115"/>
                    </a:lnTo>
                    <a:lnTo>
                      <a:pt x="165" y="115"/>
                    </a:lnTo>
                    <a:lnTo>
                      <a:pt x="164" y="115"/>
                    </a:lnTo>
                    <a:cubicBezTo>
                      <a:pt x="164" y="115"/>
                      <a:pt x="163" y="115"/>
                      <a:pt x="163" y="116"/>
                    </a:cubicBezTo>
                    <a:cubicBezTo>
                      <a:pt x="162" y="116"/>
                      <a:pt x="162" y="116"/>
                      <a:pt x="161" y="116"/>
                    </a:cubicBezTo>
                    <a:lnTo>
                      <a:pt x="160" y="116"/>
                    </a:lnTo>
                    <a:lnTo>
                      <a:pt x="159" y="115"/>
                    </a:lnTo>
                    <a:cubicBezTo>
                      <a:pt x="158" y="115"/>
                      <a:pt x="156" y="116"/>
                      <a:pt x="156" y="116"/>
                    </a:cubicBezTo>
                    <a:cubicBezTo>
                      <a:pt x="155" y="116"/>
                      <a:pt x="153" y="115"/>
                      <a:pt x="153" y="114"/>
                    </a:cubicBezTo>
                    <a:cubicBezTo>
                      <a:pt x="153" y="113"/>
                      <a:pt x="152" y="113"/>
                      <a:pt x="150" y="112"/>
                    </a:cubicBezTo>
                    <a:cubicBezTo>
                      <a:pt x="150" y="112"/>
                      <a:pt x="149" y="112"/>
                      <a:pt x="148" y="111"/>
                    </a:cubicBezTo>
                    <a:cubicBezTo>
                      <a:pt x="147" y="110"/>
                      <a:pt x="147" y="110"/>
                      <a:pt x="148" y="109"/>
                    </a:cubicBezTo>
                    <a:cubicBezTo>
                      <a:pt x="148" y="109"/>
                      <a:pt x="149" y="109"/>
                      <a:pt x="149" y="108"/>
                    </a:cubicBezTo>
                    <a:cubicBezTo>
                      <a:pt x="149" y="107"/>
                      <a:pt x="150" y="107"/>
                      <a:pt x="152" y="107"/>
                    </a:cubicBezTo>
                    <a:cubicBezTo>
                      <a:pt x="153" y="107"/>
                      <a:pt x="153" y="106"/>
                      <a:pt x="154" y="106"/>
                    </a:cubicBezTo>
                    <a:cubicBezTo>
                      <a:pt x="154" y="106"/>
                      <a:pt x="155" y="106"/>
                      <a:pt x="156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8" y="106"/>
                      <a:pt x="159" y="106"/>
                      <a:pt x="159" y="106"/>
                    </a:cubicBezTo>
                    <a:lnTo>
                      <a:pt x="160" y="106"/>
                    </a:lnTo>
                    <a:cubicBezTo>
                      <a:pt x="160" y="105"/>
                      <a:pt x="159" y="105"/>
                      <a:pt x="159" y="105"/>
                    </a:cubicBezTo>
                    <a:lnTo>
                      <a:pt x="158" y="104"/>
                    </a:lnTo>
                    <a:lnTo>
                      <a:pt x="158" y="103"/>
                    </a:lnTo>
                    <a:lnTo>
                      <a:pt x="158" y="102"/>
                    </a:lnTo>
                    <a:cubicBezTo>
                      <a:pt x="158" y="102"/>
                      <a:pt x="157" y="102"/>
                      <a:pt x="156" y="102"/>
                    </a:cubicBezTo>
                    <a:cubicBezTo>
                      <a:pt x="154" y="102"/>
                      <a:pt x="154" y="101"/>
                      <a:pt x="154" y="101"/>
                    </a:cubicBezTo>
                    <a:cubicBezTo>
                      <a:pt x="154" y="101"/>
                      <a:pt x="154" y="100"/>
                      <a:pt x="153" y="100"/>
                    </a:cubicBezTo>
                    <a:cubicBezTo>
                      <a:pt x="152" y="100"/>
                      <a:pt x="152" y="100"/>
                      <a:pt x="150" y="99"/>
                    </a:cubicBezTo>
                    <a:cubicBezTo>
                      <a:pt x="149" y="98"/>
                      <a:pt x="148" y="98"/>
                      <a:pt x="147" y="98"/>
                    </a:cubicBezTo>
                    <a:cubicBezTo>
                      <a:pt x="146" y="98"/>
                      <a:pt x="145" y="99"/>
                      <a:pt x="145" y="99"/>
                    </a:cubicBezTo>
                    <a:cubicBezTo>
                      <a:pt x="144" y="99"/>
                      <a:pt x="143" y="99"/>
                      <a:pt x="142" y="99"/>
                    </a:cubicBezTo>
                    <a:cubicBezTo>
                      <a:pt x="139" y="99"/>
                      <a:pt x="135" y="98"/>
                      <a:pt x="135" y="98"/>
                    </a:cubicBezTo>
                    <a:lnTo>
                      <a:pt x="134" y="98"/>
                    </a:lnTo>
                    <a:cubicBezTo>
                      <a:pt x="133" y="98"/>
                      <a:pt x="133" y="98"/>
                      <a:pt x="133" y="98"/>
                    </a:cubicBezTo>
                    <a:cubicBezTo>
                      <a:pt x="132" y="99"/>
                      <a:pt x="136" y="100"/>
                      <a:pt x="138" y="101"/>
                    </a:cubicBezTo>
                    <a:cubicBezTo>
                      <a:pt x="140" y="101"/>
                      <a:pt x="140" y="102"/>
                      <a:pt x="140" y="103"/>
                    </a:cubicBezTo>
                    <a:cubicBezTo>
                      <a:pt x="139" y="103"/>
                      <a:pt x="139" y="104"/>
                      <a:pt x="140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6"/>
                      <a:pt x="140" y="106"/>
                      <a:pt x="140" y="106"/>
                    </a:cubicBezTo>
                    <a:cubicBezTo>
                      <a:pt x="139" y="106"/>
                      <a:pt x="139" y="107"/>
                      <a:pt x="139" y="108"/>
                    </a:cubicBezTo>
                    <a:cubicBezTo>
                      <a:pt x="139" y="109"/>
                      <a:pt x="139" y="109"/>
                      <a:pt x="138" y="110"/>
                    </a:cubicBezTo>
                    <a:cubicBezTo>
                      <a:pt x="137" y="112"/>
                      <a:pt x="137" y="112"/>
                      <a:pt x="138" y="112"/>
                    </a:cubicBezTo>
                    <a:cubicBezTo>
                      <a:pt x="138" y="113"/>
                      <a:pt x="139" y="113"/>
                      <a:pt x="139" y="113"/>
                    </a:cubicBezTo>
                    <a:cubicBezTo>
                      <a:pt x="140" y="113"/>
                      <a:pt x="141" y="113"/>
                      <a:pt x="141" y="113"/>
                    </a:cubicBezTo>
                    <a:cubicBezTo>
                      <a:pt x="141" y="113"/>
                      <a:pt x="142" y="114"/>
                      <a:pt x="143" y="114"/>
                    </a:cubicBezTo>
                    <a:cubicBezTo>
                      <a:pt x="143" y="115"/>
                      <a:pt x="144" y="116"/>
                      <a:pt x="143" y="117"/>
                    </a:cubicBezTo>
                    <a:cubicBezTo>
                      <a:pt x="142" y="118"/>
                      <a:pt x="141" y="121"/>
                      <a:pt x="141" y="122"/>
                    </a:cubicBezTo>
                    <a:cubicBezTo>
                      <a:pt x="142" y="123"/>
                      <a:pt x="142" y="123"/>
                      <a:pt x="141" y="123"/>
                    </a:cubicBezTo>
                    <a:cubicBezTo>
                      <a:pt x="141" y="121"/>
                      <a:pt x="140" y="121"/>
                      <a:pt x="139" y="121"/>
                    </a:cubicBezTo>
                    <a:lnTo>
                      <a:pt x="138" y="122"/>
                    </a:lnTo>
                    <a:cubicBezTo>
                      <a:pt x="137" y="122"/>
                      <a:pt x="137" y="122"/>
                      <a:pt x="137" y="122"/>
                    </a:cubicBezTo>
                    <a:lnTo>
                      <a:pt x="137" y="121"/>
                    </a:lnTo>
                    <a:cubicBezTo>
                      <a:pt x="138" y="121"/>
                      <a:pt x="138" y="120"/>
                      <a:pt x="138" y="120"/>
                    </a:cubicBezTo>
                    <a:cubicBezTo>
                      <a:pt x="138" y="119"/>
                      <a:pt x="137" y="119"/>
                      <a:pt x="136" y="119"/>
                    </a:cubicBezTo>
                    <a:lnTo>
                      <a:pt x="135" y="119"/>
                    </a:lnTo>
                    <a:cubicBezTo>
                      <a:pt x="134" y="119"/>
                      <a:pt x="133" y="119"/>
                      <a:pt x="133" y="119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1" y="119"/>
                      <a:pt x="130" y="118"/>
                      <a:pt x="128" y="118"/>
                    </a:cubicBezTo>
                    <a:cubicBezTo>
                      <a:pt x="127" y="118"/>
                      <a:pt x="126" y="119"/>
                      <a:pt x="126" y="119"/>
                    </a:cubicBezTo>
                    <a:cubicBezTo>
                      <a:pt x="123" y="122"/>
                      <a:pt x="119" y="123"/>
                      <a:pt x="118" y="123"/>
                    </a:cubicBezTo>
                    <a:cubicBezTo>
                      <a:pt x="118" y="123"/>
                      <a:pt x="115" y="123"/>
                      <a:pt x="115" y="124"/>
                    </a:cubicBezTo>
                    <a:cubicBezTo>
                      <a:pt x="114" y="125"/>
                      <a:pt x="113" y="126"/>
                      <a:pt x="112" y="126"/>
                    </a:cubicBezTo>
                    <a:cubicBezTo>
                      <a:pt x="110" y="126"/>
                      <a:pt x="110" y="127"/>
                      <a:pt x="110" y="127"/>
                    </a:cubicBezTo>
                    <a:cubicBezTo>
                      <a:pt x="108" y="129"/>
                      <a:pt x="110" y="130"/>
                      <a:pt x="112" y="131"/>
                    </a:cubicBezTo>
                    <a:cubicBezTo>
                      <a:pt x="113" y="131"/>
                      <a:pt x="114" y="132"/>
                      <a:pt x="114" y="132"/>
                    </a:cubicBezTo>
                    <a:cubicBezTo>
                      <a:pt x="115" y="133"/>
                      <a:pt x="116" y="134"/>
                      <a:pt x="115" y="134"/>
                    </a:cubicBezTo>
                    <a:cubicBezTo>
                      <a:pt x="115" y="134"/>
                      <a:pt x="114" y="134"/>
                      <a:pt x="113" y="134"/>
                    </a:cubicBezTo>
                    <a:cubicBezTo>
                      <a:pt x="112" y="134"/>
                      <a:pt x="112" y="134"/>
                      <a:pt x="112" y="134"/>
                    </a:cubicBezTo>
                    <a:cubicBezTo>
                      <a:pt x="111" y="134"/>
                      <a:pt x="111" y="134"/>
                      <a:pt x="110" y="134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109" y="136"/>
                      <a:pt x="109" y="136"/>
                      <a:pt x="108" y="136"/>
                    </a:cubicBezTo>
                    <a:cubicBezTo>
                      <a:pt x="107" y="136"/>
                      <a:pt x="105" y="135"/>
                      <a:pt x="104" y="135"/>
                    </a:cubicBezTo>
                    <a:cubicBezTo>
                      <a:pt x="104" y="134"/>
                      <a:pt x="102" y="134"/>
                      <a:pt x="100" y="134"/>
                    </a:cubicBezTo>
                    <a:cubicBezTo>
                      <a:pt x="99" y="134"/>
                      <a:pt x="99" y="134"/>
                      <a:pt x="97" y="134"/>
                    </a:cubicBezTo>
                    <a:cubicBezTo>
                      <a:pt x="96" y="134"/>
                      <a:pt x="96" y="135"/>
                      <a:pt x="96" y="135"/>
                    </a:cubicBezTo>
                    <a:lnTo>
                      <a:pt x="96" y="134"/>
                    </a:lnTo>
                    <a:cubicBezTo>
                      <a:pt x="95" y="134"/>
                      <a:pt x="95" y="134"/>
                      <a:pt x="95" y="134"/>
                    </a:cubicBezTo>
                    <a:cubicBezTo>
                      <a:pt x="96" y="134"/>
                      <a:pt x="96" y="134"/>
                      <a:pt x="96" y="133"/>
                    </a:cubicBezTo>
                    <a:cubicBezTo>
                      <a:pt x="95" y="133"/>
                      <a:pt x="95" y="132"/>
                      <a:pt x="94" y="132"/>
                    </a:cubicBezTo>
                    <a:cubicBezTo>
                      <a:pt x="91" y="132"/>
                      <a:pt x="89" y="132"/>
                      <a:pt x="88" y="131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6" y="130"/>
                      <a:pt x="86" y="131"/>
                      <a:pt x="86" y="131"/>
                    </a:cubicBezTo>
                    <a:lnTo>
                      <a:pt x="85" y="132"/>
                    </a:lnTo>
                    <a:cubicBezTo>
                      <a:pt x="84" y="132"/>
                      <a:pt x="83" y="133"/>
                      <a:pt x="83" y="134"/>
                    </a:cubicBezTo>
                    <a:lnTo>
                      <a:pt x="84" y="134"/>
                    </a:lnTo>
                    <a:cubicBezTo>
                      <a:pt x="86" y="135"/>
                      <a:pt x="86" y="136"/>
                      <a:pt x="86" y="136"/>
                    </a:cubicBezTo>
                    <a:cubicBezTo>
                      <a:pt x="86" y="136"/>
                      <a:pt x="87" y="138"/>
                      <a:pt x="88" y="138"/>
                    </a:cubicBezTo>
                    <a:cubicBezTo>
                      <a:pt x="89" y="138"/>
                      <a:pt x="89" y="138"/>
                      <a:pt x="90" y="138"/>
                    </a:cubicBezTo>
                    <a:lnTo>
                      <a:pt x="91" y="138"/>
                    </a:lnTo>
                    <a:lnTo>
                      <a:pt x="92" y="139"/>
                    </a:lnTo>
                    <a:lnTo>
                      <a:pt x="93" y="139"/>
                    </a:lnTo>
                    <a:cubicBezTo>
                      <a:pt x="94" y="139"/>
                      <a:pt x="94" y="139"/>
                      <a:pt x="94" y="139"/>
                    </a:cubicBezTo>
                    <a:cubicBezTo>
                      <a:pt x="95" y="139"/>
                      <a:pt x="94" y="140"/>
                      <a:pt x="94" y="140"/>
                    </a:cubicBezTo>
                    <a:lnTo>
                      <a:pt x="94" y="141"/>
                    </a:lnTo>
                    <a:cubicBezTo>
                      <a:pt x="94" y="141"/>
                      <a:pt x="93" y="141"/>
                      <a:pt x="93" y="142"/>
                    </a:cubicBezTo>
                    <a:cubicBezTo>
                      <a:pt x="92" y="143"/>
                      <a:pt x="92" y="143"/>
                      <a:pt x="91" y="143"/>
                    </a:cubicBezTo>
                    <a:cubicBezTo>
                      <a:pt x="91" y="143"/>
                      <a:pt x="90" y="143"/>
                      <a:pt x="88" y="143"/>
                    </a:cubicBezTo>
                    <a:cubicBezTo>
                      <a:pt x="87" y="143"/>
                      <a:pt x="86" y="142"/>
                      <a:pt x="86" y="141"/>
                    </a:cubicBezTo>
                    <a:lnTo>
                      <a:pt x="85" y="141"/>
                    </a:lnTo>
                    <a:lnTo>
                      <a:pt x="84" y="141"/>
                    </a:lnTo>
                    <a:cubicBezTo>
                      <a:pt x="83" y="141"/>
                      <a:pt x="83" y="141"/>
                      <a:pt x="83" y="141"/>
                    </a:cubicBezTo>
                    <a:lnTo>
                      <a:pt x="82" y="140"/>
                    </a:lnTo>
                    <a:cubicBezTo>
                      <a:pt x="82" y="140"/>
                      <a:pt x="81" y="141"/>
                      <a:pt x="80" y="141"/>
                    </a:cubicBezTo>
                    <a:cubicBezTo>
                      <a:pt x="79" y="141"/>
                      <a:pt x="79" y="140"/>
                      <a:pt x="79" y="140"/>
                    </a:cubicBezTo>
                    <a:cubicBezTo>
                      <a:pt x="79" y="139"/>
                      <a:pt x="78" y="139"/>
                      <a:pt x="77" y="139"/>
                    </a:cubicBezTo>
                    <a:lnTo>
                      <a:pt x="76" y="139"/>
                    </a:lnTo>
                    <a:cubicBezTo>
                      <a:pt x="74" y="139"/>
                      <a:pt x="73" y="139"/>
                      <a:pt x="72" y="138"/>
                    </a:cubicBezTo>
                    <a:cubicBezTo>
                      <a:pt x="71" y="138"/>
                      <a:pt x="69" y="135"/>
                      <a:pt x="69" y="135"/>
                    </a:cubicBezTo>
                    <a:cubicBezTo>
                      <a:pt x="70" y="134"/>
                      <a:pt x="70" y="134"/>
                      <a:pt x="69" y="134"/>
                    </a:cubicBezTo>
                    <a:cubicBezTo>
                      <a:pt x="68" y="133"/>
                      <a:pt x="68" y="132"/>
                      <a:pt x="68" y="132"/>
                    </a:cubicBezTo>
                    <a:cubicBezTo>
                      <a:pt x="68" y="131"/>
                      <a:pt x="67" y="130"/>
                      <a:pt x="66" y="129"/>
                    </a:cubicBezTo>
                    <a:lnTo>
                      <a:pt x="67" y="129"/>
                    </a:lnTo>
                    <a:cubicBezTo>
                      <a:pt x="67" y="128"/>
                      <a:pt x="68" y="128"/>
                      <a:pt x="68" y="128"/>
                    </a:cubicBezTo>
                    <a:cubicBezTo>
                      <a:pt x="68" y="127"/>
                      <a:pt x="67" y="126"/>
                      <a:pt x="68" y="126"/>
                    </a:cubicBezTo>
                    <a:cubicBezTo>
                      <a:pt x="69" y="126"/>
                      <a:pt x="69" y="125"/>
                      <a:pt x="69" y="125"/>
                    </a:cubicBezTo>
                    <a:cubicBezTo>
                      <a:pt x="68" y="124"/>
                      <a:pt x="67" y="124"/>
                      <a:pt x="67" y="123"/>
                    </a:cubicBezTo>
                    <a:cubicBezTo>
                      <a:pt x="66" y="123"/>
                      <a:pt x="64" y="122"/>
                      <a:pt x="63" y="122"/>
                    </a:cubicBezTo>
                    <a:cubicBezTo>
                      <a:pt x="62" y="121"/>
                      <a:pt x="58" y="121"/>
                      <a:pt x="56" y="121"/>
                    </a:cubicBezTo>
                    <a:cubicBezTo>
                      <a:pt x="56" y="120"/>
                      <a:pt x="57" y="120"/>
                      <a:pt x="59" y="120"/>
                    </a:cubicBezTo>
                    <a:lnTo>
                      <a:pt x="59" y="119"/>
                    </a:lnTo>
                    <a:lnTo>
                      <a:pt x="54" y="117"/>
                    </a:lnTo>
                    <a:lnTo>
                      <a:pt x="53" y="117"/>
                    </a:lnTo>
                    <a:cubicBezTo>
                      <a:pt x="54" y="117"/>
                      <a:pt x="54" y="117"/>
                      <a:pt x="54" y="117"/>
                    </a:cubicBezTo>
                    <a:cubicBezTo>
                      <a:pt x="54" y="117"/>
                      <a:pt x="53" y="116"/>
                      <a:pt x="52" y="116"/>
                    </a:cubicBezTo>
                    <a:cubicBezTo>
                      <a:pt x="53" y="116"/>
                      <a:pt x="55" y="116"/>
                      <a:pt x="56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6"/>
                      <a:pt x="59" y="116"/>
                      <a:pt x="60" y="116"/>
                    </a:cubicBezTo>
                    <a:lnTo>
                      <a:pt x="61" y="116"/>
                    </a:lnTo>
                    <a:cubicBezTo>
                      <a:pt x="62" y="116"/>
                      <a:pt x="62" y="116"/>
                      <a:pt x="63" y="116"/>
                    </a:cubicBezTo>
                    <a:lnTo>
                      <a:pt x="64" y="116"/>
                    </a:lnTo>
                    <a:cubicBezTo>
                      <a:pt x="65" y="116"/>
                      <a:pt x="65" y="117"/>
                      <a:pt x="65" y="117"/>
                    </a:cubicBezTo>
                    <a:lnTo>
                      <a:pt x="65" y="118"/>
                    </a:lnTo>
                    <a:cubicBezTo>
                      <a:pt x="65" y="118"/>
                      <a:pt x="66" y="118"/>
                      <a:pt x="67" y="118"/>
                    </a:cubicBezTo>
                    <a:lnTo>
                      <a:pt x="68" y="118"/>
                    </a:lnTo>
                    <a:cubicBezTo>
                      <a:pt x="69" y="118"/>
                      <a:pt x="71" y="119"/>
                      <a:pt x="73" y="120"/>
                    </a:cubicBezTo>
                    <a:cubicBezTo>
                      <a:pt x="76" y="121"/>
                      <a:pt x="84" y="121"/>
                      <a:pt x="87" y="121"/>
                    </a:cubicBezTo>
                    <a:lnTo>
                      <a:pt x="88" y="121"/>
                    </a:lnTo>
                    <a:cubicBezTo>
                      <a:pt x="90" y="121"/>
                      <a:pt x="92" y="122"/>
                      <a:pt x="94" y="122"/>
                    </a:cubicBezTo>
                    <a:cubicBezTo>
                      <a:pt x="96" y="122"/>
                      <a:pt x="98" y="122"/>
                      <a:pt x="99" y="123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105" y="123"/>
                      <a:pt x="111" y="121"/>
                      <a:pt x="113" y="120"/>
                    </a:cubicBezTo>
                    <a:cubicBezTo>
                      <a:pt x="114" y="120"/>
                      <a:pt x="114" y="119"/>
                      <a:pt x="114" y="119"/>
                    </a:cubicBezTo>
                    <a:lnTo>
                      <a:pt x="115" y="119"/>
                    </a:lnTo>
                    <a:cubicBezTo>
                      <a:pt x="116" y="119"/>
                      <a:pt x="119" y="118"/>
                      <a:pt x="119" y="117"/>
                    </a:cubicBezTo>
                    <a:cubicBezTo>
                      <a:pt x="119" y="116"/>
                      <a:pt x="120" y="116"/>
                      <a:pt x="121" y="115"/>
                    </a:cubicBezTo>
                    <a:cubicBezTo>
                      <a:pt x="122" y="115"/>
                      <a:pt x="122" y="115"/>
                      <a:pt x="122" y="114"/>
                    </a:cubicBezTo>
                    <a:cubicBezTo>
                      <a:pt x="123" y="114"/>
                      <a:pt x="122" y="114"/>
                      <a:pt x="122" y="113"/>
                    </a:cubicBezTo>
                    <a:cubicBezTo>
                      <a:pt x="121" y="113"/>
                      <a:pt x="121" y="113"/>
                      <a:pt x="121" y="112"/>
                    </a:cubicBezTo>
                    <a:cubicBezTo>
                      <a:pt x="121" y="112"/>
                      <a:pt x="120" y="109"/>
                      <a:pt x="119" y="109"/>
                    </a:cubicBezTo>
                    <a:cubicBezTo>
                      <a:pt x="119" y="109"/>
                      <a:pt x="118" y="108"/>
                      <a:pt x="118" y="107"/>
                    </a:cubicBezTo>
                    <a:cubicBezTo>
                      <a:pt x="118" y="107"/>
                      <a:pt x="116" y="106"/>
                      <a:pt x="115" y="106"/>
                    </a:cubicBezTo>
                    <a:cubicBezTo>
                      <a:pt x="114" y="106"/>
                      <a:pt x="114" y="106"/>
                      <a:pt x="113" y="106"/>
                    </a:cubicBezTo>
                    <a:lnTo>
                      <a:pt x="113" y="105"/>
                    </a:lnTo>
                    <a:cubicBezTo>
                      <a:pt x="112" y="105"/>
                      <a:pt x="110" y="104"/>
                      <a:pt x="108" y="104"/>
                    </a:cubicBezTo>
                    <a:cubicBezTo>
                      <a:pt x="108" y="103"/>
                      <a:pt x="107" y="103"/>
                      <a:pt x="106" y="103"/>
                    </a:cubicBezTo>
                    <a:lnTo>
                      <a:pt x="105" y="103"/>
                    </a:lnTo>
                    <a:lnTo>
                      <a:pt x="104" y="103"/>
                    </a:lnTo>
                    <a:cubicBezTo>
                      <a:pt x="103" y="103"/>
                      <a:pt x="102" y="103"/>
                      <a:pt x="102" y="103"/>
                    </a:cubicBezTo>
                    <a:cubicBezTo>
                      <a:pt x="102" y="102"/>
                      <a:pt x="101" y="102"/>
                      <a:pt x="100" y="102"/>
                    </a:cubicBezTo>
                    <a:cubicBezTo>
                      <a:pt x="99" y="102"/>
                      <a:pt x="98" y="102"/>
                      <a:pt x="98" y="102"/>
                    </a:cubicBezTo>
                    <a:cubicBezTo>
                      <a:pt x="97" y="102"/>
                      <a:pt x="96" y="101"/>
                      <a:pt x="95" y="101"/>
                    </a:cubicBezTo>
                    <a:cubicBezTo>
                      <a:pt x="95" y="100"/>
                      <a:pt x="94" y="100"/>
                      <a:pt x="93" y="100"/>
                    </a:cubicBezTo>
                    <a:lnTo>
                      <a:pt x="93" y="99"/>
                    </a:lnTo>
                    <a:cubicBezTo>
                      <a:pt x="92" y="99"/>
                      <a:pt x="91" y="99"/>
                      <a:pt x="90" y="99"/>
                    </a:cubicBezTo>
                    <a:cubicBezTo>
                      <a:pt x="89" y="98"/>
                      <a:pt x="88" y="98"/>
                      <a:pt x="86" y="97"/>
                    </a:cubicBezTo>
                    <a:cubicBezTo>
                      <a:pt x="85" y="96"/>
                      <a:pt x="80" y="95"/>
                      <a:pt x="79" y="95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94"/>
                      <a:pt x="76" y="94"/>
                      <a:pt x="74" y="94"/>
                    </a:cubicBezTo>
                    <a:lnTo>
                      <a:pt x="73" y="94"/>
                    </a:lnTo>
                    <a:cubicBezTo>
                      <a:pt x="71" y="94"/>
                      <a:pt x="70" y="94"/>
                      <a:pt x="69" y="94"/>
                    </a:cubicBezTo>
                    <a:lnTo>
                      <a:pt x="68" y="94"/>
                    </a:lnTo>
                    <a:cubicBezTo>
                      <a:pt x="68" y="93"/>
                      <a:pt x="68" y="93"/>
                      <a:pt x="67" y="93"/>
                    </a:cubicBezTo>
                    <a:cubicBezTo>
                      <a:pt x="66" y="93"/>
                      <a:pt x="64" y="94"/>
                      <a:pt x="63" y="94"/>
                    </a:cubicBezTo>
                    <a:cubicBezTo>
                      <a:pt x="63" y="94"/>
                      <a:pt x="62" y="94"/>
                      <a:pt x="61" y="95"/>
                    </a:cubicBezTo>
                    <a:lnTo>
                      <a:pt x="60" y="95"/>
                    </a:lnTo>
                    <a:lnTo>
                      <a:pt x="61" y="94"/>
                    </a:lnTo>
                    <a:cubicBezTo>
                      <a:pt x="62" y="93"/>
                      <a:pt x="62" y="93"/>
                      <a:pt x="61" y="92"/>
                    </a:cubicBezTo>
                    <a:lnTo>
                      <a:pt x="60" y="92"/>
                    </a:lnTo>
                    <a:cubicBezTo>
                      <a:pt x="59" y="93"/>
                      <a:pt x="59" y="93"/>
                      <a:pt x="59" y="93"/>
                    </a:cubicBezTo>
                    <a:lnTo>
                      <a:pt x="58" y="92"/>
                    </a:lnTo>
                    <a:cubicBezTo>
                      <a:pt x="58" y="92"/>
                      <a:pt x="57" y="92"/>
                      <a:pt x="57" y="91"/>
                    </a:cubicBezTo>
                    <a:lnTo>
                      <a:pt x="56" y="91"/>
                    </a:lnTo>
                    <a:cubicBezTo>
                      <a:pt x="56" y="91"/>
                      <a:pt x="56" y="92"/>
                      <a:pt x="55" y="92"/>
                    </a:cubicBezTo>
                    <a:lnTo>
                      <a:pt x="54" y="92"/>
                    </a:lnTo>
                    <a:cubicBezTo>
                      <a:pt x="53" y="92"/>
                      <a:pt x="53" y="92"/>
                      <a:pt x="53" y="92"/>
                    </a:cubicBezTo>
                    <a:lnTo>
                      <a:pt x="54" y="92"/>
                    </a:lnTo>
                    <a:lnTo>
                      <a:pt x="54" y="91"/>
                    </a:lnTo>
                    <a:lnTo>
                      <a:pt x="53" y="91"/>
                    </a:lnTo>
                    <a:cubicBezTo>
                      <a:pt x="53" y="90"/>
                      <a:pt x="53" y="90"/>
                      <a:pt x="53" y="90"/>
                    </a:cubicBezTo>
                    <a:lnTo>
                      <a:pt x="54" y="90"/>
                    </a:lnTo>
                    <a:cubicBezTo>
                      <a:pt x="55" y="90"/>
                      <a:pt x="56" y="90"/>
                      <a:pt x="56" y="90"/>
                    </a:cubicBezTo>
                    <a:lnTo>
                      <a:pt x="57" y="91"/>
                    </a:lnTo>
                    <a:cubicBezTo>
                      <a:pt x="58" y="91"/>
                      <a:pt x="59" y="90"/>
                      <a:pt x="59" y="90"/>
                    </a:cubicBezTo>
                    <a:cubicBezTo>
                      <a:pt x="59" y="89"/>
                      <a:pt x="59" y="89"/>
                      <a:pt x="59" y="88"/>
                    </a:cubicBezTo>
                    <a:lnTo>
                      <a:pt x="58" y="88"/>
                    </a:lnTo>
                    <a:cubicBezTo>
                      <a:pt x="57" y="88"/>
                      <a:pt x="57" y="88"/>
                      <a:pt x="56" y="88"/>
                    </a:cubicBezTo>
                    <a:lnTo>
                      <a:pt x="56" y="87"/>
                    </a:lnTo>
                    <a:lnTo>
                      <a:pt x="54" y="87"/>
                    </a:lnTo>
                    <a:cubicBezTo>
                      <a:pt x="53" y="87"/>
                      <a:pt x="52" y="87"/>
                      <a:pt x="52" y="86"/>
                    </a:cubicBezTo>
                    <a:cubicBezTo>
                      <a:pt x="51" y="86"/>
                      <a:pt x="51" y="87"/>
                      <a:pt x="50" y="87"/>
                    </a:cubicBezTo>
                    <a:cubicBezTo>
                      <a:pt x="50" y="88"/>
                      <a:pt x="50" y="88"/>
                      <a:pt x="49" y="88"/>
                    </a:cubicBezTo>
                    <a:cubicBezTo>
                      <a:pt x="48" y="88"/>
                      <a:pt x="48" y="88"/>
                      <a:pt x="48" y="89"/>
                    </a:cubicBezTo>
                    <a:lnTo>
                      <a:pt x="48" y="90"/>
                    </a:lnTo>
                    <a:cubicBezTo>
                      <a:pt x="47" y="90"/>
                      <a:pt x="46" y="90"/>
                      <a:pt x="46" y="89"/>
                    </a:cubicBezTo>
                    <a:cubicBezTo>
                      <a:pt x="46" y="88"/>
                      <a:pt x="46" y="88"/>
                      <a:pt x="45" y="88"/>
                    </a:cubicBezTo>
                    <a:lnTo>
                      <a:pt x="44" y="88"/>
                    </a:lnTo>
                    <a:cubicBezTo>
                      <a:pt x="44" y="88"/>
                      <a:pt x="44" y="87"/>
                      <a:pt x="43" y="87"/>
                    </a:cubicBezTo>
                    <a:lnTo>
                      <a:pt x="42" y="88"/>
                    </a:ln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9"/>
                      <a:pt x="41" y="90"/>
                      <a:pt x="41" y="90"/>
                    </a:cubicBezTo>
                    <a:cubicBezTo>
                      <a:pt x="41" y="91"/>
                      <a:pt x="41" y="91"/>
                      <a:pt x="40" y="92"/>
                    </a:cubicBezTo>
                    <a:lnTo>
                      <a:pt x="39" y="92"/>
                    </a:lnTo>
                    <a:lnTo>
                      <a:pt x="38" y="92"/>
                    </a:lnTo>
                    <a:cubicBezTo>
                      <a:pt x="37" y="92"/>
                      <a:pt x="37" y="92"/>
                      <a:pt x="37" y="92"/>
                    </a:cubicBezTo>
                    <a:lnTo>
                      <a:pt x="36" y="92"/>
                    </a:lnTo>
                    <a:lnTo>
                      <a:pt x="35" y="92"/>
                    </a:lnTo>
                    <a:cubicBezTo>
                      <a:pt x="34" y="92"/>
                      <a:pt x="34" y="93"/>
                      <a:pt x="34" y="93"/>
                    </a:cubicBezTo>
                    <a:cubicBezTo>
                      <a:pt x="33" y="93"/>
                      <a:pt x="33" y="93"/>
                      <a:pt x="33" y="93"/>
                    </a:cubicBezTo>
                    <a:lnTo>
                      <a:pt x="32" y="94"/>
                    </a:lnTo>
                    <a:lnTo>
                      <a:pt x="32" y="95"/>
                    </a:lnTo>
                    <a:cubicBezTo>
                      <a:pt x="31" y="95"/>
                      <a:pt x="31" y="96"/>
                      <a:pt x="30" y="96"/>
                    </a:cubicBezTo>
                    <a:cubicBezTo>
                      <a:pt x="29" y="96"/>
                      <a:pt x="28" y="96"/>
                      <a:pt x="27" y="95"/>
                    </a:cubicBezTo>
                    <a:cubicBezTo>
                      <a:pt x="27" y="96"/>
                      <a:pt x="26" y="96"/>
                      <a:pt x="25" y="96"/>
                    </a:cubicBezTo>
                    <a:cubicBezTo>
                      <a:pt x="25" y="97"/>
                      <a:pt x="25" y="97"/>
                      <a:pt x="25" y="97"/>
                    </a:cubicBezTo>
                    <a:lnTo>
                      <a:pt x="25" y="98"/>
                    </a:lnTo>
                    <a:lnTo>
                      <a:pt x="26" y="98"/>
                    </a:lnTo>
                    <a:cubicBezTo>
                      <a:pt x="26" y="99"/>
                      <a:pt x="26" y="99"/>
                      <a:pt x="26" y="99"/>
                    </a:cubicBezTo>
                    <a:lnTo>
                      <a:pt x="25" y="99"/>
                    </a:lnTo>
                    <a:cubicBezTo>
                      <a:pt x="25" y="100"/>
                      <a:pt x="25" y="100"/>
                      <a:pt x="25" y="100"/>
                    </a:cubicBezTo>
                    <a:cubicBezTo>
                      <a:pt x="24" y="101"/>
                      <a:pt x="24" y="101"/>
                      <a:pt x="23" y="101"/>
                    </a:cubicBezTo>
                    <a:cubicBezTo>
                      <a:pt x="23" y="102"/>
                      <a:pt x="23" y="102"/>
                      <a:pt x="23" y="103"/>
                    </a:cubicBezTo>
                    <a:lnTo>
                      <a:pt x="23" y="104"/>
                    </a:lnTo>
                    <a:cubicBezTo>
                      <a:pt x="24" y="104"/>
                      <a:pt x="24" y="104"/>
                      <a:pt x="24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6" y="104"/>
                      <a:pt x="27" y="104"/>
                      <a:pt x="27" y="104"/>
                    </a:cubicBezTo>
                    <a:cubicBezTo>
                      <a:pt x="27" y="105"/>
                      <a:pt x="27" y="105"/>
                      <a:pt x="28" y="105"/>
                    </a:cubicBezTo>
                    <a:lnTo>
                      <a:pt x="29" y="105"/>
                    </a:lnTo>
                    <a:lnTo>
                      <a:pt x="30" y="106"/>
                    </a:lnTo>
                    <a:lnTo>
                      <a:pt x="31" y="106"/>
                    </a:lnTo>
                    <a:cubicBezTo>
                      <a:pt x="32" y="107"/>
                      <a:pt x="32" y="107"/>
                      <a:pt x="32" y="107"/>
                    </a:cubicBezTo>
                    <a:lnTo>
                      <a:pt x="32" y="108"/>
                    </a:lnTo>
                    <a:cubicBezTo>
                      <a:pt x="34" y="108"/>
                      <a:pt x="33" y="108"/>
                      <a:pt x="32" y="10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1" y="110"/>
                      <a:pt x="31" y="110"/>
                      <a:pt x="31" y="110"/>
                    </a:cubicBezTo>
                    <a:lnTo>
                      <a:pt x="30" y="110"/>
                    </a:ln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2"/>
                      <a:pt x="29" y="112"/>
                      <a:pt x="29" y="112"/>
                    </a:cubicBezTo>
                    <a:cubicBezTo>
                      <a:pt x="27" y="113"/>
                      <a:pt x="26" y="113"/>
                      <a:pt x="26" y="113"/>
                    </a:cubicBezTo>
                    <a:cubicBezTo>
                      <a:pt x="25" y="114"/>
                      <a:pt x="25" y="114"/>
                      <a:pt x="25" y="115"/>
                    </a:cubicBezTo>
                    <a:lnTo>
                      <a:pt x="26" y="115"/>
                    </a:lnTo>
                    <a:lnTo>
                      <a:pt x="26" y="116"/>
                    </a:lnTo>
                    <a:lnTo>
                      <a:pt x="26" y="117"/>
                    </a:lnTo>
                    <a:cubicBezTo>
                      <a:pt x="27" y="117"/>
                      <a:pt x="27" y="117"/>
                      <a:pt x="27" y="117"/>
                    </a:cubicBezTo>
                    <a:cubicBezTo>
                      <a:pt x="28" y="117"/>
                      <a:pt x="28" y="118"/>
                      <a:pt x="28" y="118"/>
                    </a:cubicBezTo>
                    <a:lnTo>
                      <a:pt x="29" y="119"/>
                    </a:lnTo>
                    <a:lnTo>
                      <a:pt x="29" y="120"/>
                    </a:lnTo>
                    <a:cubicBezTo>
                      <a:pt x="30" y="121"/>
                      <a:pt x="30" y="121"/>
                      <a:pt x="31" y="122"/>
                    </a:cubicBezTo>
                    <a:cubicBezTo>
                      <a:pt x="31" y="122"/>
                      <a:pt x="31" y="123"/>
                      <a:pt x="32" y="123"/>
                    </a:cubicBezTo>
                    <a:lnTo>
                      <a:pt x="32" y="124"/>
                    </a:lnTo>
                    <a:cubicBezTo>
                      <a:pt x="32" y="125"/>
                      <a:pt x="33" y="125"/>
                      <a:pt x="32" y="126"/>
                    </a:cubicBezTo>
                    <a:lnTo>
                      <a:pt x="31" y="126"/>
                    </a:lnTo>
                    <a:cubicBezTo>
                      <a:pt x="30" y="126"/>
                      <a:pt x="30" y="126"/>
                      <a:pt x="30" y="126"/>
                    </a:cubicBezTo>
                    <a:cubicBezTo>
                      <a:pt x="29" y="126"/>
                      <a:pt x="29" y="126"/>
                      <a:pt x="29" y="127"/>
                    </a:cubicBezTo>
                    <a:cubicBezTo>
                      <a:pt x="30" y="127"/>
                      <a:pt x="30" y="127"/>
                      <a:pt x="29" y="127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28" y="128"/>
                      <a:pt x="28" y="129"/>
                      <a:pt x="28" y="129"/>
                    </a:cubicBezTo>
                    <a:cubicBezTo>
                      <a:pt x="28" y="129"/>
                      <a:pt x="29" y="129"/>
                      <a:pt x="29" y="130"/>
                    </a:cubicBezTo>
                    <a:lnTo>
                      <a:pt x="29" y="131"/>
                    </a:lnTo>
                    <a:cubicBezTo>
                      <a:pt x="29" y="131"/>
                      <a:pt x="29" y="132"/>
                      <a:pt x="28" y="132"/>
                    </a:cubicBezTo>
                    <a:cubicBezTo>
                      <a:pt x="28" y="133"/>
                      <a:pt x="27" y="133"/>
                      <a:pt x="27" y="133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8" y="134"/>
                      <a:pt x="29" y="135"/>
                    </a:cubicBezTo>
                    <a:cubicBezTo>
                      <a:pt x="30" y="135"/>
                      <a:pt x="30" y="135"/>
                      <a:pt x="30" y="135"/>
                    </a:cubicBezTo>
                    <a:lnTo>
                      <a:pt x="31" y="135"/>
                    </a:lnTo>
                    <a:lnTo>
                      <a:pt x="30" y="136"/>
                    </a:lnTo>
                    <a:cubicBezTo>
                      <a:pt x="30" y="136"/>
                      <a:pt x="29" y="137"/>
                      <a:pt x="30" y="137"/>
                    </a:cubicBezTo>
                    <a:lnTo>
                      <a:pt x="30" y="138"/>
                    </a:lnTo>
                    <a:cubicBezTo>
                      <a:pt x="31" y="138"/>
                      <a:pt x="30" y="138"/>
                      <a:pt x="30" y="138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9"/>
                      <a:pt x="31" y="139"/>
                      <a:pt x="31" y="140"/>
                    </a:cubicBezTo>
                    <a:cubicBezTo>
                      <a:pt x="32" y="140"/>
                      <a:pt x="32" y="140"/>
                      <a:pt x="32" y="140"/>
                    </a:cubicBezTo>
                    <a:lnTo>
                      <a:pt x="31" y="141"/>
                    </a:lnTo>
                    <a:lnTo>
                      <a:pt x="30" y="141"/>
                    </a:lnTo>
                    <a:cubicBezTo>
                      <a:pt x="30" y="142"/>
                      <a:pt x="30" y="142"/>
                      <a:pt x="30" y="143"/>
                    </a:cubicBezTo>
                    <a:cubicBezTo>
                      <a:pt x="29" y="143"/>
                      <a:pt x="29" y="143"/>
                      <a:pt x="29" y="144"/>
                    </a:cubicBezTo>
                    <a:cubicBezTo>
                      <a:pt x="30" y="145"/>
                      <a:pt x="31" y="145"/>
                      <a:pt x="32" y="146"/>
                    </a:cubicBezTo>
                    <a:cubicBezTo>
                      <a:pt x="33" y="146"/>
                      <a:pt x="34" y="146"/>
                      <a:pt x="34" y="147"/>
                    </a:cubicBezTo>
                    <a:cubicBezTo>
                      <a:pt x="35" y="147"/>
                      <a:pt x="36" y="148"/>
                      <a:pt x="37" y="148"/>
                    </a:cubicBezTo>
                    <a:cubicBezTo>
                      <a:pt x="38" y="149"/>
                      <a:pt x="39" y="149"/>
                      <a:pt x="39" y="150"/>
                    </a:cubicBezTo>
                    <a:cubicBezTo>
                      <a:pt x="40" y="151"/>
                      <a:pt x="39" y="152"/>
                      <a:pt x="38" y="153"/>
                    </a:cubicBezTo>
                    <a:lnTo>
                      <a:pt x="37" y="154"/>
                    </a:lnTo>
                    <a:cubicBezTo>
                      <a:pt x="37" y="154"/>
                      <a:pt x="37" y="155"/>
                      <a:pt x="36" y="155"/>
                    </a:cubicBezTo>
                    <a:cubicBezTo>
                      <a:pt x="35" y="156"/>
                      <a:pt x="35" y="156"/>
                      <a:pt x="34" y="156"/>
                    </a:cubicBezTo>
                    <a:lnTo>
                      <a:pt x="33" y="157"/>
                    </a:lnTo>
                    <a:cubicBezTo>
                      <a:pt x="32" y="157"/>
                      <a:pt x="31" y="158"/>
                      <a:pt x="30" y="160"/>
                    </a:cubicBezTo>
                    <a:cubicBezTo>
                      <a:pt x="29" y="160"/>
                      <a:pt x="29" y="161"/>
                      <a:pt x="27" y="161"/>
                    </a:cubicBezTo>
                    <a:cubicBezTo>
                      <a:pt x="25" y="162"/>
                      <a:pt x="23" y="163"/>
                      <a:pt x="21" y="165"/>
                    </a:cubicBezTo>
                    <a:cubicBezTo>
                      <a:pt x="19" y="166"/>
                      <a:pt x="18" y="166"/>
                      <a:pt x="17" y="167"/>
                    </a:cubicBezTo>
                    <a:cubicBezTo>
                      <a:pt x="16" y="167"/>
                      <a:pt x="14" y="167"/>
                      <a:pt x="13" y="168"/>
                    </a:cubicBezTo>
                    <a:cubicBezTo>
                      <a:pt x="12" y="169"/>
                      <a:pt x="11" y="169"/>
                      <a:pt x="10" y="170"/>
                    </a:cubicBezTo>
                    <a:cubicBezTo>
                      <a:pt x="9" y="170"/>
                      <a:pt x="9" y="171"/>
                      <a:pt x="8" y="171"/>
                    </a:cubicBezTo>
                    <a:cubicBezTo>
                      <a:pt x="7" y="171"/>
                      <a:pt x="7" y="172"/>
                      <a:pt x="6" y="172"/>
                    </a:cubicBezTo>
                    <a:cubicBezTo>
                      <a:pt x="5" y="172"/>
                      <a:pt x="5" y="172"/>
                      <a:pt x="5" y="173"/>
                    </a:cubicBezTo>
                    <a:lnTo>
                      <a:pt x="6" y="173"/>
                    </a:lnTo>
                    <a:cubicBezTo>
                      <a:pt x="8" y="173"/>
                      <a:pt x="8" y="173"/>
                      <a:pt x="10" y="172"/>
                    </a:cubicBezTo>
                    <a:lnTo>
                      <a:pt x="11" y="172"/>
                    </a:lnTo>
                    <a:lnTo>
                      <a:pt x="12" y="172"/>
                    </a:lnTo>
                    <a:cubicBezTo>
                      <a:pt x="13" y="172"/>
                      <a:pt x="13" y="172"/>
                      <a:pt x="13" y="173"/>
                    </a:cubicBezTo>
                    <a:cubicBezTo>
                      <a:pt x="13" y="173"/>
                      <a:pt x="14" y="173"/>
                      <a:pt x="13" y="174"/>
                    </a:cubicBezTo>
                    <a:lnTo>
                      <a:pt x="12" y="174"/>
                    </a:lnTo>
                    <a:lnTo>
                      <a:pt x="11" y="174"/>
                    </a:lnTo>
                    <a:cubicBezTo>
                      <a:pt x="11" y="175"/>
                      <a:pt x="12" y="175"/>
                      <a:pt x="14" y="175"/>
                    </a:cubicBezTo>
                    <a:cubicBezTo>
                      <a:pt x="15" y="176"/>
                      <a:pt x="15" y="176"/>
                      <a:pt x="16" y="176"/>
                    </a:cubicBezTo>
                    <a:cubicBezTo>
                      <a:pt x="17" y="176"/>
                      <a:pt x="17" y="176"/>
                      <a:pt x="17" y="176"/>
                    </a:cubicBezTo>
                    <a:lnTo>
                      <a:pt x="18" y="176"/>
                    </a:lnTo>
                    <a:cubicBezTo>
                      <a:pt x="18" y="176"/>
                      <a:pt x="19" y="176"/>
                      <a:pt x="20" y="176"/>
                    </a:cubicBezTo>
                    <a:cubicBezTo>
                      <a:pt x="22" y="176"/>
                      <a:pt x="23" y="177"/>
                      <a:pt x="23" y="177"/>
                    </a:cubicBezTo>
                    <a:cubicBezTo>
                      <a:pt x="24" y="178"/>
                      <a:pt x="25" y="178"/>
                      <a:pt x="25" y="178"/>
                    </a:cubicBezTo>
                    <a:cubicBezTo>
                      <a:pt x="25" y="178"/>
                      <a:pt x="26" y="178"/>
                      <a:pt x="27" y="178"/>
                    </a:cubicBezTo>
                    <a:lnTo>
                      <a:pt x="27" y="179"/>
                    </a:lnTo>
                    <a:cubicBezTo>
                      <a:pt x="26" y="179"/>
                      <a:pt x="25" y="179"/>
                      <a:pt x="25" y="179"/>
                    </a:cubicBezTo>
                    <a:cubicBezTo>
                      <a:pt x="24" y="179"/>
                      <a:pt x="23" y="179"/>
                      <a:pt x="23" y="179"/>
                    </a:cubicBezTo>
                    <a:cubicBezTo>
                      <a:pt x="22" y="179"/>
                      <a:pt x="21" y="179"/>
                      <a:pt x="20" y="178"/>
                    </a:cubicBezTo>
                    <a:cubicBezTo>
                      <a:pt x="19" y="178"/>
                      <a:pt x="19" y="178"/>
                      <a:pt x="18" y="178"/>
                    </a:cubicBezTo>
                    <a:lnTo>
                      <a:pt x="17" y="178"/>
                    </a:lnTo>
                    <a:cubicBezTo>
                      <a:pt x="16" y="178"/>
                      <a:pt x="16" y="179"/>
                      <a:pt x="16" y="179"/>
                    </a:cubicBezTo>
                    <a:lnTo>
                      <a:pt x="15" y="179"/>
                    </a:lnTo>
                    <a:cubicBezTo>
                      <a:pt x="15" y="179"/>
                      <a:pt x="15" y="180"/>
                      <a:pt x="14" y="180"/>
                    </a:cubicBezTo>
                    <a:cubicBezTo>
                      <a:pt x="14" y="180"/>
                      <a:pt x="13" y="180"/>
                      <a:pt x="12" y="179"/>
                    </a:cubicBezTo>
                    <a:lnTo>
                      <a:pt x="11" y="179"/>
                    </a:lnTo>
                    <a:cubicBezTo>
                      <a:pt x="10" y="179"/>
                      <a:pt x="10" y="180"/>
                      <a:pt x="10" y="181"/>
                    </a:cubicBezTo>
                    <a:cubicBezTo>
                      <a:pt x="9" y="180"/>
                      <a:pt x="9" y="180"/>
                      <a:pt x="9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6" y="180"/>
                      <a:pt x="6" y="181"/>
                      <a:pt x="6" y="182"/>
                    </a:cubicBezTo>
                    <a:cubicBezTo>
                      <a:pt x="5" y="182"/>
                      <a:pt x="5" y="182"/>
                      <a:pt x="5" y="182"/>
                    </a:cubicBezTo>
                    <a:lnTo>
                      <a:pt x="5" y="183"/>
                    </a:lnTo>
                    <a:cubicBezTo>
                      <a:pt x="6" y="183"/>
                      <a:pt x="5" y="184"/>
                      <a:pt x="5" y="184"/>
                    </a:cubicBezTo>
                    <a:lnTo>
                      <a:pt x="5" y="185"/>
                    </a:lnTo>
                    <a:cubicBezTo>
                      <a:pt x="5" y="186"/>
                      <a:pt x="5" y="186"/>
                      <a:pt x="5" y="187"/>
                    </a:cubicBezTo>
                    <a:lnTo>
                      <a:pt x="4" y="187"/>
                    </a:lnTo>
                    <a:cubicBezTo>
                      <a:pt x="4" y="188"/>
                      <a:pt x="4" y="188"/>
                      <a:pt x="3" y="188"/>
                    </a:cubicBezTo>
                    <a:lnTo>
                      <a:pt x="3" y="189"/>
                    </a:lnTo>
                    <a:lnTo>
                      <a:pt x="2" y="189"/>
                    </a:lnTo>
                    <a:cubicBezTo>
                      <a:pt x="1" y="190"/>
                      <a:pt x="1" y="190"/>
                      <a:pt x="1" y="191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3"/>
                      <a:pt x="2" y="194"/>
                    </a:cubicBezTo>
                    <a:lnTo>
                      <a:pt x="3" y="194"/>
                    </a:lnTo>
                    <a:cubicBezTo>
                      <a:pt x="3" y="194"/>
                      <a:pt x="4" y="194"/>
                      <a:pt x="4" y="195"/>
                    </a:cubicBezTo>
                    <a:cubicBezTo>
                      <a:pt x="4" y="196"/>
                      <a:pt x="3" y="196"/>
                      <a:pt x="3" y="196"/>
                    </a:cubicBezTo>
                    <a:cubicBezTo>
                      <a:pt x="2" y="197"/>
                      <a:pt x="2" y="197"/>
                      <a:pt x="1" y="197"/>
                    </a:cubicBezTo>
                    <a:lnTo>
                      <a:pt x="0" y="197"/>
                    </a:lnTo>
                    <a:cubicBezTo>
                      <a:pt x="0" y="198"/>
                      <a:pt x="1" y="198"/>
                      <a:pt x="1" y="198"/>
                    </a:cubicBezTo>
                    <a:cubicBezTo>
                      <a:pt x="1" y="199"/>
                      <a:pt x="1" y="199"/>
                      <a:pt x="1" y="199"/>
                    </a:cubicBezTo>
                    <a:cubicBezTo>
                      <a:pt x="2" y="199"/>
                      <a:pt x="2" y="199"/>
                      <a:pt x="2" y="199"/>
                    </a:cubicBezTo>
                    <a:lnTo>
                      <a:pt x="2" y="200"/>
                    </a:lnTo>
                    <a:cubicBezTo>
                      <a:pt x="3" y="200"/>
                      <a:pt x="3" y="200"/>
                      <a:pt x="3" y="200"/>
                    </a:cubicBezTo>
                    <a:cubicBezTo>
                      <a:pt x="3" y="201"/>
                      <a:pt x="4" y="201"/>
                      <a:pt x="4" y="201"/>
                    </a:cubicBezTo>
                    <a:cubicBezTo>
                      <a:pt x="4" y="202"/>
                      <a:pt x="3" y="202"/>
                      <a:pt x="3" y="202"/>
                    </a:cubicBezTo>
                    <a:cubicBezTo>
                      <a:pt x="2" y="202"/>
                      <a:pt x="2" y="202"/>
                      <a:pt x="1" y="203"/>
                    </a:cubicBezTo>
                    <a:lnTo>
                      <a:pt x="1" y="204"/>
                    </a:lnTo>
                    <a:lnTo>
                      <a:pt x="2" y="204"/>
                    </a:lnTo>
                    <a:lnTo>
                      <a:pt x="3" y="205"/>
                    </a:lnTo>
                    <a:cubicBezTo>
                      <a:pt x="4" y="205"/>
                      <a:pt x="4" y="205"/>
                      <a:pt x="4" y="205"/>
                    </a:cubicBezTo>
                    <a:cubicBezTo>
                      <a:pt x="5" y="205"/>
                      <a:pt x="5" y="206"/>
                      <a:pt x="5" y="207"/>
                    </a:cubicBezTo>
                    <a:lnTo>
                      <a:pt x="5" y="208"/>
                    </a:lnTo>
                    <a:lnTo>
                      <a:pt x="5" y="209"/>
                    </a:ln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0"/>
                      <a:pt x="6" y="210"/>
                      <a:pt x="7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9" y="211"/>
                      <a:pt x="10" y="211"/>
                      <a:pt x="10" y="212"/>
                    </a:cubicBezTo>
                    <a:cubicBezTo>
                      <a:pt x="11" y="212"/>
                      <a:pt x="11" y="213"/>
                      <a:pt x="11" y="213"/>
                    </a:cubicBezTo>
                    <a:lnTo>
                      <a:pt x="11" y="212"/>
                    </a:lnTo>
                    <a:cubicBezTo>
                      <a:pt x="11" y="212"/>
                      <a:pt x="11" y="211"/>
                      <a:pt x="12" y="211"/>
                    </a:cubicBezTo>
                    <a:lnTo>
                      <a:pt x="13" y="211"/>
                    </a:lnTo>
                    <a:cubicBezTo>
                      <a:pt x="13" y="211"/>
                      <a:pt x="14" y="211"/>
                      <a:pt x="15" y="211"/>
                    </a:cubicBezTo>
                    <a:cubicBezTo>
                      <a:pt x="15" y="212"/>
                      <a:pt x="15" y="212"/>
                      <a:pt x="15" y="213"/>
                    </a:cubicBezTo>
                    <a:lnTo>
                      <a:pt x="16" y="213"/>
                    </a:lnTo>
                    <a:lnTo>
                      <a:pt x="16" y="214"/>
                    </a:lnTo>
                    <a:cubicBezTo>
                      <a:pt x="17" y="214"/>
                      <a:pt x="17" y="214"/>
                      <a:pt x="18" y="214"/>
                    </a:cubicBezTo>
                    <a:cubicBezTo>
                      <a:pt x="18" y="214"/>
                      <a:pt x="19" y="214"/>
                      <a:pt x="20" y="214"/>
                    </a:cubicBezTo>
                    <a:lnTo>
                      <a:pt x="21" y="214"/>
                    </a:lnTo>
                    <a:cubicBezTo>
                      <a:pt x="22" y="214"/>
                      <a:pt x="23" y="214"/>
                      <a:pt x="24" y="214"/>
                    </a:cubicBezTo>
                    <a:lnTo>
                      <a:pt x="25" y="214"/>
                    </a:lnTo>
                    <a:cubicBezTo>
                      <a:pt x="26" y="215"/>
                      <a:pt x="27" y="215"/>
                      <a:pt x="29" y="215"/>
                    </a:cubicBezTo>
                    <a:cubicBezTo>
                      <a:pt x="30" y="216"/>
                      <a:pt x="30" y="217"/>
                      <a:pt x="30" y="218"/>
                    </a:cubicBezTo>
                    <a:lnTo>
                      <a:pt x="30" y="219"/>
                    </a:lnTo>
                    <a:cubicBezTo>
                      <a:pt x="29" y="219"/>
                      <a:pt x="29" y="220"/>
                      <a:pt x="29" y="220"/>
                    </a:cubicBezTo>
                    <a:cubicBezTo>
                      <a:pt x="29" y="221"/>
                      <a:pt x="29" y="221"/>
                      <a:pt x="29" y="221"/>
                    </a:cubicBezTo>
                    <a:lnTo>
                      <a:pt x="29" y="222"/>
                    </a:lnTo>
                    <a:lnTo>
                      <a:pt x="30" y="223"/>
                    </a:lnTo>
                    <a:lnTo>
                      <a:pt x="31" y="223"/>
                    </a:lnTo>
                    <a:lnTo>
                      <a:pt x="31" y="224"/>
                    </a:lnTo>
                    <a:cubicBezTo>
                      <a:pt x="32" y="224"/>
                      <a:pt x="32" y="224"/>
                      <a:pt x="32" y="224"/>
                    </a:cubicBezTo>
                    <a:lnTo>
                      <a:pt x="32" y="225"/>
                    </a:lnTo>
                    <a:cubicBezTo>
                      <a:pt x="33" y="225"/>
                      <a:pt x="33" y="225"/>
                      <a:pt x="33" y="225"/>
                    </a:cubicBezTo>
                    <a:cubicBezTo>
                      <a:pt x="34" y="226"/>
                      <a:pt x="35" y="226"/>
                      <a:pt x="35" y="227"/>
                    </a:cubicBezTo>
                    <a:lnTo>
                      <a:pt x="36" y="227"/>
                    </a:lnTo>
                    <a:lnTo>
                      <a:pt x="36" y="228"/>
                    </a:lnTo>
                    <a:lnTo>
                      <a:pt x="37" y="229"/>
                    </a:lnTo>
                    <a:cubicBezTo>
                      <a:pt x="37" y="230"/>
                      <a:pt x="38" y="230"/>
                      <a:pt x="38" y="230"/>
                    </a:cubicBezTo>
                    <a:lnTo>
                      <a:pt x="39" y="230"/>
                    </a:lnTo>
                    <a:lnTo>
                      <a:pt x="40" y="231"/>
                    </a:lnTo>
                    <a:lnTo>
                      <a:pt x="41" y="231"/>
                    </a:lnTo>
                    <a:lnTo>
                      <a:pt x="42" y="231"/>
                    </a:lnTo>
                    <a:lnTo>
                      <a:pt x="43" y="231"/>
                    </a:lnTo>
                    <a:lnTo>
                      <a:pt x="44" y="231"/>
                    </a:lnTo>
                    <a:cubicBezTo>
                      <a:pt x="44" y="232"/>
                      <a:pt x="44" y="233"/>
                      <a:pt x="44" y="234"/>
                    </a:cubicBezTo>
                    <a:cubicBezTo>
                      <a:pt x="45" y="235"/>
                      <a:pt x="45" y="235"/>
                      <a:pt x="44" y="236"/>
                    </a:cubicBezTo>
                    <a:cubicBezTo>
                      <a:pt x="44" y="236"/>
                      <a:pt x="43" y="237"/>
                      <a:pt x="42" y="237"/>
                    </a:cubicBezTo>
                    <a:cubicBezTo>
                      <a:pt x="41" y="237"/>
                      <a:pt x="41" y="237"/>
                      <a:pt x="40" y="237"/>
                    </a:cubicBezTo>
                    <a:lnTo>
                      <a:pt x="39" y="237"/>
                    </a:lnTo>
                    <a:lnTo>
                      <a:pt x="38" y="237"/>
                    </a:lnTo>
                    <a:cubicBezTo>
                      <a:pt x="37" y="237"/>
                      <a:pt x="36" y="237"/>
                      <a:pt x="35" y="237"/>
                    </a:cubicBezTo>
                    <a:cubicBezTo>
                      <a:pt x="34" y="237"/>
                      <a:pt x="33" y="237"/>
                      <a:pt x="32" y="238"/>
                    </a:cubicBezTo>
                    <a:cubicBezTo>
                      <a:pt x="31" y="238"/>
                      <a:pt x="31" y="239"/>
                      <a:pt x="31" y="239"/>
                    </a:cubicBezTo>
                    <a:cubicBezTo>
                      <a:pt x="31" y="239"/>
                      <a:pt x="32" y="239"/>
                      <a:pt x="32" y="240"/>
                    </a:cubicBezTo>
                    <a:lnTo>
                      <a:pt x="32" y="241"/>
                    </a:lnTo>
                    <a:cubicBezTo>
                      <a:pt x="32" y="242"/>
                      <a:pt x="32" y="242"/>
                      <a:pt x="31" y="243"/>
                    </a:cubicBezTo>
                    <a:lnTo>
                      <a:pt x="31" y="244"/>
                    </a:lnTo>
                    <a:lnTo>
                      <a:pt x="32" y="244"/>
                    </a:lnTo>
                    <a:cubicBezTo>
                      <a:pt x="32" y="245"/>
                      <a:pt x="32" y="245"/>
                      <a:pt x="32" y="245"/>
                    </a:cubicBezTo>
                    <a:cubicBezTo>
                      <a:pt x="33" y="246"/>
                      <a:pt x="33" y="246"/>
                      <a:pt x="34" y="246"/>
                    </a:cubicBezTo>
                    <a:lnTo>
                      <a:pt x="34" y="245"/>
                    </a:lnTo>
                    <a:cubicBezTo>
                      <a:pt x="36" y="245"/>
                      <a:pt x="37" y="245"/>
                      <a:pt x="38" y="244"/>
                    </a:cubicBezTo>
                    <a:cubicBezTo>
                      <a:pt x="39" y="244"/>
                      <a:pt x="39" y="244"/>
                      <a:pt x="40" y="244"/>
                    </a:cubicBezTo>
                    <a:cubicBezTo>
                      <a:pt x="41" y="244"/>
                      <a:pt x="42" y="244"/>
                      <a:pt x="42" y="244"/>
                    </a:cubicBezTo>
                    <a:cubicBezTo>
                      <a:pt x="42" y="244"/>
                      <a:pt x="43" y="244"/>
                      <a:pt x="44" y="244"/>
                    </a:cubicBezTo>
                    <a:lnTo>
                      <a:pt x="45" y="244"/>
                    </a:lnTo>
                    <a:lnTo>
                      <a:pt x="46" y="244"/>
                    </a:lnTo>
                    <a:cubicBezTo>
                      <a:pt x="47" y="244"/>
                      <a:pt x="47" y="244"/>
                      <a:pt x="47" y="244"/>
                    </a:cubicBezTo>
                    <a:cubicBezTo>
                      <a:pt x="48" y="244"/>
                      <a:pt x="48" y="244"/>
                      <a:pt x="49" y="244"/>
                    </a:cubicBezTo>
                    <a:cubicBezTo>
                      <a:pt x="49" y="244"/>
                      <a:pt x="50" y="244"/>
                      <a:pt x="51" y="244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3" y="244"/>
                      <a:pt x="54" y="244"/>
                      <a:pt x="55" y="244"/>
                    </a:cubicBezTo>
                    <a:cubicBezTo>
                      <a:pt x="55" y="245"/>
                      <a:pt x="56" y="245"/>
                      <a:pt x="56" y="246"/>
                    </a:cubicBezTo>
                    <a:lnTo>
                      <a:pt x="56" y="247"/>
                    </a:lnTo>
                    <a:cubicBezTo>
                      <a:pt x="57" y="247"/>
                      <a:pt x="57" y="247"/>
                      <a:pt x="57" y="248"/>
                    </a:cubicBezTo>
                    <a:cubicBezTo>
                      <a:pt x="58" y="248"/>
                      <a:pt x="58" y="249"/>
                      <a:pt x="58" y="249"/>
                    </a:cubicBezTo>
                    <a:lnTo>
                      <a:pt x="58" y="250"/>
                    </a:lnTo>
                    <a:cubicBezTo>
                      <a:pt x="58" y="251"/>
                      <a:pt x="58" y="251"/>
                      <a:pt x="58" y="251"/>
                    </a:cubicBezTo>
                    <a:cubicBezTo>
                      <a:pt x="57" y="252"/>
                      <a:pt x="58" y="252"/>
                      <a:pt x="60" y="253"/>
                    </a:cubicBezTo>
                    <a:cubicBezTo>
                      <a:pt x="61" y="253"/>
                      <a:pt x="61" y="253"/>
                      <a:pt x="62" y="254"/>
                    </a:cubicBezTo>
                    <a:lnTo>
                      <a:pt x="63" y="254"/>
                    </a:lnTo>
                    <a:cubicBezTo>
                      <a:pt x="64" y="254"/>
                      <a:pt x="64" y="255"/>
                      <a:pt x="65" y="255"/>
                    </a:cubicBezTo>
                    <a:cubicBezTo>
                      <a:pt x="66" y="255"/>
                      <a:pt x="66" y="255"/>
                      <a:pt x="67" y="255"/>
                    </a:cubicBezTo>
                    <a:cubicBezTo>
                      <a:pt x="67" y="256"/>
                      <a:pt x="67" y="256"/>
                      <a:pt x="67" y="256"/>
                    </a:cubicBezTo>
                    <a:lnTo>
                      <a:pt x="67" y="257"/>
                    </a:lnTo>
                    <a:lnTo>
                      <a:pt x="67" y="258"/>
                    </a:lnTo>
                    <a:cubicBezTo>
                      <a:pt x="67" y="259"/>
                      <a:pt x="68" y="260"/>
                      <a:pt x="70" y="260"/>
                    </a:cubicBezTo>
                    <a:cubicBezTo>
                      <a:pt x="70" y="261"/>
                      <a:pt x="70" y="261"/>
                      <a:pt x="71" y="261"/>
                    </a:cubicBezTo>
                    <a:cubicBezTo>
                      <a:pt x="71" y="261"/>
                      <a:pt x="72" y="261"/>
                      <a:pt x="72" y="260"/>
                    </a:cubicBezTo>
                    <a:cubicBezTo>
                      <a:pt x="73" y="260"/>
                      <a:pt x="73" y="260"/>
                      <a:pt x="74" y="260"/>
                    </a:cubicBezTo>
                    <a:cubicBezTo>
                      <a:pt x="75" y="260"/>
                      <a:pt x="76" y="261"/>
                      <a:pt x="78" y="261"/>
                    </a:cubicBezTo>
                    <a:lnTo>
                      <a:pt x="79" y="261"/>
                    </a:lnTo>
                    <a:lnTo>
                      <a:pt x="79" y="262"/>
                    </a:lnTo>
                    <a:lnTo>
                      <a:pt x="80" y="262"/>
                    </a:lnTo>
                    <a:cubicBezTo>
                      <a:pt x="81" y="262"/>
                      <a:pt x="82" y="262"/>
                      <a:pt x="82" y="262"/>
                    </a:cubicBezTo>
                    <a:cubicBezTo>
                      <a:pt x="83" y="262"/>
                      <a:pt x="84" y="261"/>
                      <a:pt x="85" y="261"/>
                    </a:cubicBezTo>
                    <a:lnTo>
                      <a:pt x="86" y="261"/>
                    </a:lnTo>
                    <a:lnTo>
                      <a:pt x="87" y="261"/>
                    </a:lnTo>
                    <a:cubicBezTo>
                      <a:pt x="88" y="261"/>
                      <a:pt x="88" y="262"/>
                      <a:pt x="89" y="262"/>
                    </a:cubicBezTo>
                    <a:lnTo>
                      <a:pt x="90" y="263"/>
                    </a:lnTo>
                    <a:cubicBezTo>
                      <a:pt x="91" y="264"/>
                      <a:pt x="91" y="264"/>
                      <a:pt x="91" y="264"/>
                    </a:cubicBezTo>
                    <a:lnTo>
                      <a:pt x="92" y="264"/>
                    </a:lnTo>
                    <a:cubicBezTo>
                      <a:pt x="92" y="265"/>
                      <a:pt x="92" y="265"/>
                      <a:pt x="93" y="265"/>
                    </a:cubicBezTo>
                    <a:lnTo>
                      <a:pt x="94" y="265"/>
                    </a:lnTo>
                    <a:lnTo>
                      <a:pt x="94" y="264"/>
                    </a:lnTo>
                    <a:cubicBezTo>
                      <a:pt x="95" y="264"/>
                      <a:pt x="96" y="263"/>
                      <a:pt x="97" y="263"/>
                    </a:cubicBezTo>
                    <a:lnTo>
                      <a:pt x="98" y="263"/>
                    </a:lnTo>
                    <a:cubicBezTo>
                      <a:pt x="99" y="264"/>
                      <a:pt x="99" y="265"/>
                      <a:pt x="100" y="265"/>
                    </a:cubicBezTo>
                    <a:lnTo>
                      <a:pt x="100" y="266"/>
                    </a:lnTo>
                    <a:cubicBezTo>
                      <a:pt x="101" y="266"/>
                      <a:pt x="101" y="266"/>
                      <a:pt x="102" y="266"/>
                    </a:cubicBezTo>
                    <a:cubicBezTo>
                      <a:pt x="104" y="267"/>
                      <a:pt x="106" y="267"/>
                      <a:pt x="106" y="267"/>
                    </a:cubicBezTo>
                    <a:cubicBezTo>
                      <a:pt x="108" y="268"/>
                      <a:pt x="108" y="268"/>
                      <a:pt x="109" y="269"/>
                    </a:cubicBezTo>
                    <a:cubicBezTo>
                      <a:pt x="110" y="269"/>
                      <a:pt x="112" y="269"/>
                      <a:pt x="112" y="270"/>
                    </a:cubicBezTo>
                    <a:cubicBezTo>
                      <a:pt x="112" y="271"/>
                      <a:pt x="111" y="271"/>
                      <a:pt x="110" y="272"/>
                    </a:cubicBezTo>
                    <a:lnTo>
                      <a:pt x="109" y="272"/>
                    </a:lnTo>
                    <a:cubicBezTo>
                      <a:pt x="108" y="272"/>
                      <a:pt x="108" y="273"/>
                      <a:pt x="107" y="273"/>
                    </a:cubicBezTo>
                    <a:cubicBezTo>
                      <a:pt x="106" y="274"/>
                      <a:pt x="106" y="274"/>
                      <a:pt x="106" y="275"/>
                    </a:cubicBezTo>
                    <a:cubicBezTo>
                      <a:pt x="106" y="275"/>
                      <a:pt x="107" y="275"/>
                      <a:pt x="108" y="276"/>
                    </a:cubicBezTo>
                    <a:cubicBezTo>
                      <a:pt x="109" y="277"/>
                      <a:pt x="109" y="278"/>
                      <a:pt x="108" y="278"/>
                    </a:cubicBezTo>
                    <a:cubicBezTo>
                      <a:pt x="108" y="279"/>
                      <a:pt x="108" y="279"/>
                      <a:pt x="108" y="279"/>
                    </a:cubicBezTo>
                    <a:cubicBezTo>
                      <a:pt x="108" y="280"/>
                      <a:pt x="107" y="280"/>
                      <a:pt x="106" y="281"/>
                    </a:cubicBezTo>
                    <a:lnTo>
                      <a:pt x="106" y="282"/>
                    </a:lnTo>
                    <a:cubicBezTo>
                      <a:pt x="105" y="282"/>
                      <a:pt x="104" y="282"/>
                      <a:pt x="103" y="282"/>
                    </a:cubicBezTo>
                    <a:lnTo>
                      <a:pt x="102" y="282"/>
                    </a:lnTo>
                    <a:lnTo>
                      <a:pt x="101" y="282"/>
                    </a:lnTo>
                    <a:cubicBezTo>
                      <a:pt x="100" y="282"/>
                      <a:pt x="99" y="283"/>
                      <a:pt x="99" y="283"/>
                    </a:cubicBezTo>
                    <a:cubicBezTo>
                      <a:pt x="98" y="284"/>
                      <a:pt x="97" y="284"/>
                      <a:pt x="95" y="28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3" y="287"/>
                      <a:pt x="93" y="287"/>
                      <a:pt x="93" y="288"/>
                    </a:cubicBezTo>
                    <a:cubicBezTo>
                      <a:pt x="93" y="289"/>
                      <a:pt x="93" y="289"/>
                      <a:pt x="93" y="289"/>
                    </a:cubicBezTo>
                    <a:cubicBezTo>
                      <a:pt x="94" y="289"/>
                      <a:pt x="95" y="289"/>
                      <a:pt x="96" y="289"/>
                    </a:cubicBezTo>
                    <a:cubicBezTo>
                      <a:pt x="97" y="289"/>
                      <a:pt x="99" y="289"/>
                      <a:pt x="99" y="289"/>
                    </a:cubicBezTo>
                    <a:cubicBezTo>
                      <a:pt x="100" y="289"/>
                      <a:pt x="100" y="289"/>
                      <a:pt x="101" y="289"/>
                    </a:cubicBezTo>
                    <a:cubicBezTo>
                      <a:pt x="102" y="289"/>
                      <a:pt x="102" y="289"/>
                      <a:pt x="102" y="289"/>
                    </a:cubicBezTo>
                    <a:lnTo>
                      <a:pt x="101" y="289"/>
                    </a:lnTo>
                    <a:cubicBezTo>
                      <a:pt x="101" y="290"/>
                      <a:pt x="101" y="290"/>
                      <a:pt x="100" y="290"/>
                    </a:cubicBezTo>
                    <a:lnTo>
                      <a:pt x="99" y="290"/>
                    </a:lnTo>
                    <a:lnTo>
                      <a:pt x="98" y="290"/>
                    </a:lnTo>
                    <a:cubicBezTo>
                      <a:pt x="97" y="290"/>
                      <a:pt x="97" y="290"/>
                      <a:pt x="97" y="290"/>
                    </a:cubicBezTo>
                    <a:cubicBezTo>
                      <a:pt x="96" y="291"/>
                      <a:pt x="96" y="291"/>
                      <a:pt x="96" y="292"/>
                    </a:cubicBezTo>
                    <a:cubicBezTo>
                      <a:pt x="95" y="292"/>
                      <a:pt x="95" y="292"/>
                      <a:pt x="95" y="292"/>
                    </a:cubicBezTo>
                    <a:lnTo>
                      <a:pt x="94" y="292"/>
                    </a:lnTo>
                    <a:lnTo>
                      <a:pt x="93" y="292"/>
                    </a:lnTo>
                    <a:cubicBezTo>
                      <a:pt x="92" y="293"/>
                      <a:pt x="92" y="293"/>
                      <a:pt x="91" y="293"/>
                    </a:cubicBezTo>
                    <a:lnTo>
                      <a:pt x="90" y="293"/>
                    </a:lnTo>
                    <a:lnTo>
                      <a:pt x="89" y="293"/>
                    </a:lnTo>
                    <a:lnTo>
                      <a:pt x="89" y="294"/>
                    </a:lnTo>
                    <a:lnTo>
                      <a:pt x="89" y="295"/>
                    </a:lnTo>
                    <a:lnTo>
                      <a:pt x="90" y="295"/>
                    </a:lnTo>
                    <a:cubicBezTo>
                      <a:pt x="91" y="296"/>
                      <a:pt x="91" y="296"/>
                      <a:pt x="91" y="296"/>
                    </a:cubicBezTo>
                    <a:cubicBezTo>
                      <a:pt x="91" y="296"/>
                      <a:pt x="92" y="296"/>
                      <a:pt x="95" y="297"/>
                    </a:cubicBezTo>
                    <a:lnTo>
                      <a:pt x="94" y="297"/>
                    </a:lnTo>
                    <a:lnTo>
                      <a:pt x="93" y="297"/>
                    </a:lnTo>
                    <a:cubicBezTo>
                      <a:pt x="92" y="297"/>
                      <a:pt x="92" y="298"/>
                      <a:pt x="92" y="298"/>
                    </a:cubicBezTo>
                    <a:cubicBezTo>
                      <a:pt x="92" y="298"/>
                      <a:pt x="92" y="299"/>
                      <a:pt x="91" y="299"/>
                    </a:cubicBezTo>
                    <a:lnTo>
                      <a:pt x="91" y="298"/>
                    </a:lnTo>
                    <a:cubicBezTo>
                      <a:pt x="91" y="297"/>
                      <a:pt x="91" y="297"/>
                      <a:pt x="91" y="297"/>
                    </a:cubicBezTo>
                    <a:cubicBezTo>
                      <a:pt x="90" y="297"/>
                      <a:pt x="90" y="298"/>
                      <a:pt x="89" y="299"/>
                    </a:cubicBezTo>
                    <a:cubicBezTo>
                      <a:pt x="89" y="300"/>
                      <a:pt x="89" y="300"/>
                      <a:pt x="88" y="300"/>
                    </a:cubicBezTo>
                    <a:lnTo>
                      <a:pt x="87" y="300"/>
                    </a:lnTo>
                    <a:cubicBezTo>
                      <a:pt x="87" y="300"/>
                      <a:pt x="86" y="301"/>
                      <a:pt x="86" y="302"/>
                    </a:cubicBezTo>
                    <a:cubicBezTo>
                      <a:pt x="85" y="303"/>
                      <a:pt x="84" y="304"/>
                      <a:pt x="83" y="304"/>
                    </a:cubicBezTo>
                    <a:cubicBezTo>
                      <a:pt x="82" y="304"/>
                      <a:pt x="82" y="304"/>
                      <a:pt x="82" y="304"/>
                    </a:cubicBezTo>
                    <a:cubicBezTo>
                      <a:pt x="82" y="303"/>
                      <a:pt x="80" y="303"/>
                      <a:pt x="79" y="303"/>
                    </a:cubicBezTo>
                    <a:cubicBezTo>
                      <a:pt x="78" y="303"/>
                      <a:pt x="79" y="304"/>
                      <a:pt x="79" y="304"/>
                    </a:cubicBezTo>
                    <a:lnTo>
                      <a:pt x="78" y="305"/>
                    </a:lnTo>
                    <a:cubicBezTo>
                      <a:pt x="78" y="306"/>
                      <a:pt x="79" y="306"/>
                      <a:pt x="80" y="306"/>
                    </a:cubicBezTo>
                    <a:cubicBezTo>
                      <a:pt x="80" y="307"/>
                      <a:pt x="80" y="307"/>
                      <a:pt x="81" y="307"/>
                    </a:cubicBezTo>
                    <a:cubicBezTo>
                      <a:pt x="82" y="307"/>
                      <a:pt x="82" y="307"/>
                      <a:pt x="82" y="308"/>
                    </a:cubicBezTo>
                    <a:cubicBezTo>
                      <a:pt x="82" y="309"/>
                      <a:pt x="82" y="309"/>
                      <a:pt x="82" y="309"/>
                    </a:cubicBezTo>
                    <a:cubicBezTo>
                      <a:pt x="83" y="309"/>
                      <a:pt x="84" y="310"/>
                      <a:pt x="84" y="310"/>
                    </a:cubicBezTo>
                    <a:cubicBezTo>
                      <a:pt x="85" y="310"/>
                      <a:pt x="86" y="309"/>
                      <a:pt x="87" y="309"/>
                    </a:cubicBezTo>
                    <a:lnTo>
                      <a:pt x="88" y="309"/>
                    </a:lnTo>
                    <a:cubicBezTo>
                      <a:pt x="88" y="309"/>
                      <a:pt x="89" y="309"/>
                      <a:pt x="90" y="310"/>
                    </a:cubicBezTo>
                    <a:cubicBezTo>
                      <a:pt x="91" y="311"/>
                      <a:pt x="94" y="313"/>
                      <a:pt x="96" y="313"/>
                    </a:cubicBezTo>
                    <a:cubicBezTo>
                      <a:pt x="98" y="313"/>
                      <a:pt x="100" y="315"/>
                      <a:pt x="104" y="318"/>
                    </a:cubicBezTo>
                    <a:cubicBezTo>
                      <a:pt x="106" y="319"/>
                      <a:pt x="108" y="320"/>
                      <a:pt x="110" y="321"/>
                    </a:cubicBezTo>
                    <a:cubicBezTo>
                      <a:pt x="110" y="320"/>
                      <a:pt x="111" y="320"/>
                      <a:pt x="111" y="320"/>
                    </a:cubicBezTo>
                    <a:cubicBezTo>
                      <a:pt x="112" y="320"/>
                      <a:pt x="113" y="319"/>
                      <a:pt x="114" y="319"/>
                    </a:cubicBezTo>
                    <a:cubicBezTo>
                      <a:pt x="115" y="319"/>
                      <a:pt x="115" y="319"/>
                      <a:pt x="116" y="319"/>
                    </a:cubicBezTo>
                    <a:lnTo>
                      <a:pt x="117" y="319"/>
                    </a:lnTo>
                    <a:lnTo>
                      <a:pt x="118" y="319"/>
                    </a:lnTo>
                    <a:cubicBezTo>
                      <a:pt x="118" y="319"/>
                      <a:pt x="119" y="319"/>
                      <a:pt x="120" y="319"/>
                    </a:cubicBezTo>
                    <a:cubicBezTo>
                      <a:pt x="121" y="319"/>
                      <a:pt x="122" y="320"/>
                      <a:pt x="123" y="320"/>
                    </a:cubicBezTo>
                    <a:cubicBezTo>
                      <a:pt x="124" y="320"/>
                      <a:pt x="125" y="321"/>
                      <a:pt x="126" y="321"/>
                    </a:cubicBezTo>
                    <a:cubicBezTo>
                      <a:pt x="126" y="321"/>
                      <a:pt x="127" y="321"/>
                      <a:pt x="128" y="321"/>
                    </a:cubicBezTo>
                    <a:lnTo>
                      <a:pt x="129" y="321"/>
                    </a:lnTo>
                    <a:cubicBezTo>
                      <a:pt x="130" y="321"/>
                      <a:pt x="130" y="321"/>
                      <a:pt x="130" y="322"/>
                    </a:cubicBezTo>
                    <a:cubicBezTo>
                      <a:pt x="131" y="322"/>
                      <a:pt x="131" y="322"/>
                      <a:pt x="132" y="322"/>
                    </a:cubicBezTo>
                    <a:cubicBezTo>
                      <a:pt x="132" y="322"/>
                      <a:pt x="133" y="322"/>
                      <a:pt x="134" y="322"/>
                    </a:cubicBezTo>
                    <a:lnTo>
                      <a:pt x="135" y="322"/>
                    </a:lnTo>
                    <a:lnTo>
                      <a:pt x="136" y="322"/>
                    </a:lnTo>
                    <a:cubicBezTo>
                      <a:pt x="137" y="322"/>
                      <a:pt x="137" y="322"/>
                      <a:pt x="138" y="322"/>
                    </a:cubicBezTo>
                    <a:cubicBezTo>
                      <a:pt x="138" y="322"/>
                      <a:pt x="139" y="322"/>
                      <a:pt x="140" y="322"/>
                    </a:cubicBezTo>
                    <a:cubicBezTo>
                      <a:pt x="142" y="322"/>
                      <a:pt x="144" y="323"/>
                      <a:pt x="145" y="324"/>
                    </a:cubicBezTo>
                    <a:lnTo>
                      <a:pt x="146" y="324"/>
                    </a:lnTo>
                    <a:cubicBezTo>
                      <a:pt x="146" y="324"/>
                      <a:pt x="147" y="325"/>
                      <a:pt x="148" y="325"/>
                    </a:cubicBezTo>
                    <a:lnTo>
                      <a:pt x="148" y="326"/>
                    </a:lnTo>
                    <a:cubicBezTo>
                      <a:pt x="149" y="326"/>
                      <a:pt x="149" y="326"/>
                      <a:pt x="150" y="327"/>
                    </a:cubicBezTo>
                    <a:cubicBezTo>
                      <a:pt x="152" y="327"/>
                      <a:pt x="152" y="326"/>
                      <a:pt x="153" y="326"/>
                    </a:cubicBezTo>
                    <a:lnTo>
                      <a:pt x="153" y="325"/>
                    </a:lnTo>
                    <a:cubicBezTo>
                      <a:pt x="154" y="325"/>
                      <a:pt x="156" y="325"/>
                      <a:pt x="157" y="325"/>
                    </a:cubicBezTo>
                    <a:lnTo>
                      <a:pt x="158" y="325"/>
                    </a:lnTo>
                    <a:lnTo>
                      <a:pt x="159" y="325"/>
                    </a:lnTo>
                    <a:lnTo>
                      <a:pt x="160" y="325"/>
                    </a:lnTo>
                    <a:cubicBezTo>
                      <a:pt x="161" y="325"/>
                      <a:pt x="162" y="325"/>
                      <a:pt x="162" y="325"/>
                    </a:cubicBezTo>
                    <a:cubicBezTo>
                      <a:pt x="163" y="325"/>
                      <a:pt x="163" y="325"/>
                      <a:pt x="164" y="325"/>
                    </a:cubicBezTo>
                    <a:cubicBezTo>
                      <a:pt x="164" y="326"/>
                      <a:pt x="165" y="326"/>
                      <a:pt x="166" y="326"/>
                    </a:cubicBezTo>
                    <a:cubicBezTo>
                      <a:pt x="167" y="326"/>
                      <a:pt x="168" y="327"/>
                      <a:pt x="169" y="327"/>
                    </a:cubicBezTo>
                    <a:lnTo>
                      <a:pt x="170" y="328"/>
                    </a:lnTo>
                    <a:cubicBezTo>
                      <a:pt x="170" y="328"/>
                      <a:pt x="170" y="329"/>
                      <a:pt x="171" y="329"/>
                    </a:cubicBezTo>
                    <a:cubicBezTo>
                      <a:pt x="172" y="330"/>
                      <a:pt x="173" y="330"/>
                      <a:pt x="174" y="331"/>
                    </a:cubicBezTo>
                    <a:lnTo>
                      <a:pt x="175" y="331"/>
                    </a:lnTo>
                    <a:cubicBezTo>
                      <a:pt x="175" y="332"/>
                      <a:pt x="176" y="332"/>
                      <a:pt x="177" y="332"/>
                    </a:cubicBezTo>
                    <a:cubicBezTo>
                      <a:pt x="178" y="332"/>
                      <a:pt x="178" y="332"/>
                      <a:pt x="179" y="332"/>
                    </a:cubicBezTo>
                    <a:cubicBezTo>
                      <a:pt x="179" y="333"/>
                      <a:pt x="179" y="333"/>
                      <a:pt x="179" y="333"/>
                    </a:cubicBezTo>
                    <a:cubicBezTo>
                      <a:pt x="180" y="333"/>
                      <a:pt x="180" y="333"/>
                      <a:pt x="180" y="333"/>
                    </a:cubicBezTo>
                    <a:cubicBezTo>
                      <a:pt x="182" y="333"/>
                      <a:pt x="183" y="334"/>
                      <a:pt x="183" y="335"/>
                    </a:cubicBezTo>
                    <a:cubicBezTo>
                      <a:pt x="184" y="335"/>
                      <a:pt x="184" y="336"/>
                      <a:pt x="185" y="336"/>
                    </a:cubicBezTo>
                    <a:lnTo>
                      <a:pt x="186" y="336"/>
                    </a:lnTo>
                    <a:cubicBezTo>
                      <a:pt x="187" y="337"/>
                      <a:pt x="187" y="337"/>
                      <a:pt x="188" y="337"/>
                    </a:cubicBezTo>
                    <a:cubicBezTo>
                      <a:pt x="188" y="338"/>
                      <a:pt x="189" y="338"/>
                      <a:pt x="190" y="338"/>
                    </a:cubicBezTo>
                    <a:cubicBezTo>
                      <a:pt x="191" y="338"/>
                      <a:pt x="193" y="338"/>
                      <a:pt x="194" y="337"/>
                    </a:cubicBezTo>
                    <a:cubicBezTo>
                      <a:pt x="195" y="336"/>
                      <a:pt x="196" y="336"/>
                      <a:pt x="197" y="336"/>
                    </a:cubicBezTo>
                    <a:lnTo>
                      <a:pt x="197" y="335"/>
                    </a:lnTo>
                    <a:cubicBezTo>
                      <a:pt x="198" y="335"/>
                      <a:pt x="198" y="335"/>
                      <a:pt x="199" y="334"/>
                    </a:cubicBezTo>
                    <a:lnTo>
                      <a:pt x="200" y="333"/>
                    </a:lnTo>
                    <a:cubicBezTo>
                      <a:pt x="197" y="332"/>
                      <a:pt x="193" y="328"/>
                      <a:pt x="192" y="328"/>
                    </a:cubicBezTo>
                    <a:cubicBezTo>
                      <a:pt x="190" y="327"/>
                      <a:pt x="187" y="324"/>
                      <a:pt x="187" y="322"/>
                    </a:cubicBezTo>
                    <a:cubicBezTo>
                      <a:pt x="187" y="320"/>
                      <a:pt x="188" y="319"/>
                      <a:pt x="188" y="318"/>
                    </a:cubicBezTo>
                    <a:cubicBezTo>
                      <a:pt x="188" y="317"/>
                      <a:pt x="189" y="316"/>
                      <a:pt x="188" y="316"/>
                    </a:cubicBezTo>
                    <a:cubicBezTo>
                      <a:pt x="187" y="316"/>
                      <a:pt x="187" y="316"/>
                      <a:pt x="187" y="316"/>
                    </a:cubicBezTo>
                    <a:cubicBezTo>
                      <a:pt x="185" y="316"/>
                      <a:pt x="181" y="317"/>
                      <a:pt x="180" y="317"/>
                    </a:cubicBezTo>
                    <a:lnTo>
                      <a:pt x="181" y="316"/>
                    </a:lnTo>
                    <a:cubicBezTo>
                      <a:pt x="182" y="316"/>
                      <a:pt x="183" y="316"/>
                      <a:pt x="184" y="316"/>
                    </a:cubicBezTo>
                    <a:lnTo>
                      <a:pt x="184" y="315"/>
                    </a:lnTo>
                    <a:cubicBezTo>
                      <a:pt x="183" y="314"/>
                      <a:pt x="182" y="314"/>
                      <a:pt x="181" y="313"/>
                    </a:cubicBezTo>
                    <a:cubicBezTo>
                      <a:pt x="179" y="312"/>
                      <a:pt x="177" y="311"/>
                      <a:pt x="179" y="310"/>
                    </a:cubicBezTo>
                    <a:cubicBezTo>
                      <a:pt x="180" y="309"/>
                      <a:pt x="180" y="309"/>
                      <a:pt x="181" y="308"/>
                    </a:cubicBezTo>
                    <a:lnTo>
                      <a:pt x="182" y="308"/>
                    </a:lnTo>
                    <a:cubicBezTo>
                      <a:pt x="183" y="307"/>
                      <a:pt x="183" y="307"/>
                      <a:pt x="183" y="306"/>
                    </a:cubicBezTo>
                    <a:lnTo>
                      <a:pt x="183" y="305"/>
                    </a:lnTo>
                    <a:cubicBezTo>
                      <a:pt x="184" y="305"/>
                      <a:pt x="184" y="304"/>
                      <a:pt x="184" y="304"/>
                    </a:cubicBezTo>
                    <a:cubicBezTo>
                      <a:pt x="184" y="304"/>
                      <a:pt x="183" y="303"/>
                      <a:pt x="185" y="302"/>
                    </a:cubicBezTo>
                    <a:cubicBezTo>
                      <a:pt x="186" y="302"/>
                      <a:pt x="187" y="302"/>
                      <a:pt x="187" y="302"/>
                    </a:cubicBezTo>
                    <a:cubicBezTo>
                      <a:pt x="189" y="301"/>
                      <a:pt x="191" y="301"/>
                      <a:pt x="192" y="300"/>
                    </a:cubicBezTo>
                    <a:lnTo>
                      <a:pt x="193" y="300"/>
                    </a:lnTo>
                    <a:lnTo>
                      <a:pt x="194" y="300"/>
                    </a:lnTo>
                    <a:cubicBezTo>
                      <a:pt x="194" y="299"/>
                      <a:pt x="194" y="299"/>
                      <a:pt x="194" y="299"/>
                    </a:cubicBezTo>
                    <a:lnTo>
                      <a:pt x="194" y="300"/>
                    </a:lnTo>
                    <a:cubicBezTo>
                      <a:pt x="195" y="300"/>
                      <a:pt x="196" y="300"/>
                      <a:pt x="196" y="300"/>
                    </a:cubicBezTo>
                    <a:cubicBezTo>
                      <a:pt x="197" y="300"/>
                      <a:pt x="197" y="300"/>
                      <a:pt x="197" y="300"/>
                    </a:cubicBezTo>
                    <a:lnTo>
                      <a:pt x="197" y="299"/>
                    </a:lnTo>
                    <a:cubicBezTo>
                      <a:pt x="196" y="299"/>
                      <a:pt x="196" y="298"/>
                      <a:pt x="196" y="298"/>
                    </a:cubicBezTo>
                    <a:lnTo>
                      <a:pt x="197" y="298"/>
                    </a:lnTo>
                    <a:cubicBezTo>
                      <a:pt x="198" y="298"/>
                      <a:pt x="198" y="298"/>
                      <a:pt x="198" y="297"/>
                    </a:cubicBezTo>
                    <a:cubicBezTo>
                      <a:pt x="198" y="297"/>
                      <a:pt x="199" y="296"/>
                      <a:pt x="200" y="296"/>
                    </a:cubicBezTo>
                    <a:lnTo>
                      <a:pt x="199" y="296"/>
                    </a:lnTo>
                    <a:cubicBezTo>
                      <a:pt x="199" y="296"/>
                      <a:pt x="198" y="296"/>
                      <a:pt x="198" y="295"/>
                    </a:cubicBezTo>
                    <a:lnTo>
                      <a:pt x="197" y="295"/>
                    </a:lnTo>
                    <a:cubicBezTo>
                      <a:pt x="197" y="294"/>
                      <a:pt x="196" y="294"/>
                      <a:pt x="195" y="294"/>
                    </a:cubicBezTo>
                    <a:cubicBezTo>
                      <a:pt x="195" y="294"/>
                      <a:pt x="194" y="294"/>
                      <a:pt x="194" y="293"/>
                    </a:cubicBezTo>
                    <a:lnTo>
                      <a:pt x="195" y="293"/>
                    </a:lnTo>
                    <a:lnTo>
                      <a:pt x="196" y="293"/>
                    </a:lnTo>
                    <a:lnTo>
                      <a:pt x="197" y="293"/>
                    </a:lnTo>
                    <a:lnTo>
                      <a:pt x="198" y="293"/>
                    </a:lnTo>
                    <a:cubicBezTo>
                      <a:pt x="198" y="292"/>
                      <a:pt x="198" y="292"/>
                      <a:pt x="198" y="292"/>
                    </a:cubicBezTo>
                    <a:cubicBezTo>
                      <a:pt x="198" y="291"/>
                      <a:pt x="197" y="291"/>
                      <a:pt x="197" y="291"/>
                    </a:cubicBezTo>
                    <a:cubicBezTo>
                      <a:pt x="197" y="290"/>
                      <a:pt x="196" y="290"/>
                      <a:pt x="196" y="290"/>
                    </a:cubicBezTo>
                    <a:cubicBezTo>
                      <a:pt x="196" y="289"/>
                      <a:pt x="195" y="289"/>
                      <a:pt x="195" y="289"/>
                    </a:cubicBezTo>
                    <a:lnTo>
                      <a:pt x="194" y="288"/>
                    </a:lnTo>
                    <a:lnTo>
                      <a:pt x="193" y="288"/>
                    </a:lnTo>
                    <a:cubicBezTo>
                      <a:pt x="193" y="287"/>
                      <a:pt x="193" y="287"/>
                      <a:pt x="192" y="287"/>
                    </a:cubicBezTo>
                    <a:lnTo>
                      <a:pt x="192" y="286"/>
                    </a:lnTo>
                    <a:lnTo>
                      <a:pt x="192" y="285"/>
                    </a:lnTo>
                    <a:cubicBezTo>
                      <a:pt x="191" y="285"/>
                      <a:pt x="191" y="285"/>
                      <a:pt x="191" y="285"/>
                    </a:cubicBezTo>
                    <a:lnTo>
                      <a:pt x="190" y="284"/>
                    </a:lnTo>
                    <a:cubicBezTo>
                      <a:pt x="190" y="284"/>
                      <a:pt x="190" y="283"/>
                      <a:pt x="189" y="283"/>
                    </a:cubicBezTo>
                    <a:lnTo>
                      <a:pt x="188" y="283"/>
                    </a:lnTo>
                    <a:lnTo>
                      <a:pt x="187" y="283"/>
                    </a:lnTo>
                    <a:lnTo>
                      <a:pt x="186" y="283"/>
                    </a:lnTo>
                    <a:cubicBezTo>
                      <a:pt x="185" y="283"/>
                      <a:pt x="185" y="283"/>
                      <a:pt x="184" y="283"/>
                    </a:cubicBezTo>
                    <a:cubicBezTo>
                      <a:pt x="183" y="283"/>
                      <a:pt x="183" y="283"/>
                      <a:pt x="183" y="283"/>
                    </a:cubicBezTo>
                    <a:cubicBezTo>
                      <a:pt x="182" y="283"/>
                      <a:pt x="182" y="283"/>
                      <a:pt x="181" y="283"/>
                    </a:cubicBezTo>
                    <a:cubicBezTo>
                      <a:pt x="180" y="283"/>
                      <a:pt x="179" y="283"/>
                      <a:pt x="179" y="283"/>
                    </a:cubicBezTo>
                    <a:cubicBezTo>
                      <a:pt x="179" y="282"/>
                      <a:pt x="179" y="282"/>
                      <a:pt x="179" y="282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9" y="280"/>
                      <a:pt x="179" y="280"/>
                      <a:pt x="179" y="280"/>
                    </a:cubicBezTo>
                    <a:cubicBezTo>
                      <a:pt x="178" y="279"/>
                      <a:pt x="177" y="279"/>
                      <a:pt x="176" y="278"/>
                    </a:cubicBezTo>
                    <a:cubicBezTo>
                      <a:pt x="175" y="278"/>
                      <a:pt x="175" y="278"/>
                      <a:pt x="174" y="278"/>
                    </a:cubicBezTo>
                    <a:lnTo>
                      <a:pt x="174" y="277"/>
                    </a:lnTo>
                    <a:lnTo>
                      <a:pt x="173" y="277"/>
                    </a:lnTo>
                    <a:cubicBezTo>
                      <a:pt x="172" y="277"/>
                      <a:pt x="172" y="277"/>
                      <a:pt x="172" y="276"/>
                    </a:cubicBezTo>
                    <a:cubicBezTo>
                      <a:pt x="171" y="276"/>
                      <a:pt x="172" y="275"/>
                      <a:pt x="172" y="275"/>
                    </a:cubicBezTo>
                    <a:cubicBezTo>
                      <a:pt x="172" y="274"/>
                      <a:pt x="172" y="274"/>
                      <a:pt x="173" y="274"/>
                    </a:cubicBezTo>
                    <a:lnTo>
                      <a:pt x="174" y="274"/>
                    </a:lnTo>
                    <a:cubicBezTo>
                      <a:pt x="174" y="273"/>
                      <a:pt x="174" y="273"/>
                      <a:pt x="174" y="273"/>
                    </a:cubicBezTo>
                    <a:lnTo>
                      <a:pt x="174" y="272"/>
                    </a:lnTo>
                    <a:cubicBezTo>
                      <a:pt x="175" y="272"/>
                      <a:pt x="175" y="272"/>
                      <a:pt x="175" y="271"/>
                    </a:cubicBezTo>
                    <a:cubicBezTo>
                      <a:pt x="174" y="271"/>
                      <a:pt x="175" y="271"/>
                      <a:pt x="175" y="271"/>
                    </a:cubicBezTo>
                    <a:lnTo>
                      <a:pt x="175" y="270"/>
                    </a:lnTo>
                    <a:lnTo>
                      <a:pt x="175" y="269"/>
                    </a:lnTo>
                    <a:lnTo>
                      <a:pt x="175" y="268"/>
                    </a:lnTo>
                    <a:cubicBezTo>
                      <a:pt x="175" y="267"/>
                      <a:pt x="175" y="267"/>
                      <a:pt x="175" y="267"/>
                    </a:cubicBezTo>
                    <a:lnTo>
                      <a:pt x="176" y="267"/>
                    </a:lnTo>
                    <a:cubicBezTo>
                      <a:pt x="176" y="266"/>
                      <a:pt x="176" y="266"/>
                      <a:pt x="176" y="266"/>
                    </a:cubicBezTo>
                    <a:lnTo>
                      <a:pt x="177" y="266"/>
                    </a:lnTo>
                    <a:cubicBezTo>
                      <a:pt x="178" y="265"/>
                      <a:pt x="179" y="264"/>
                      <a:pt x="179" y="263"/>
                    </a:cubicBezTo>
                    <a:lnTo>
                      <a:pt x="180" y="262"/>
                    </a:lnTo>
                    <a:lnTo>
                      <a:pt x="180" y="261"/>
                    </a:lnTo>
                    <a:lnTo>
                      <a:pt x="181" y="261"/>
                    </a:lnTo>
                    <a:lnTo>
                      <a:pt x="182" y="261"/>
                    </a:lnTo>
                    <a:lnTo>
                      <a:pt x="183" y="261"/>
                    </a:lnTo>
                    <a:cubicBezTo>
                      <a:pt x="184" y="262"/>
                      <a:pt x="185" y="262"/>
                      <a:pt x="185" y="262"/>
                    </a:cubicBezTo>
                    <a:cubicBezTo>
                      <a:pt x="186" y="262"/>
                      <a:pt x="186" y="263"/>
                      <a:pt x="187" y="263"/>
                    </a:cubicBezTo>
                    <a:cubicBezTo>
                      <a:pt x="188" y="264"/>
                      <a:pt x="188" y="264"/>
                      <a:pt x="188" y="265"/>
                    </a:cubicBezTo>
                    <a:cubicBezTo>
                      <a:pt x="189" y="265"/>
                      <a:pt x="189" y="265"/>
                      <a:pt x="190" y="265"/>
                    </a:cubicBezTo>
                    <a:lnTo>
                      <a:pt x="191" y="265"/>
                    </a:lnTo>
                    <a:lnTo>
                      <a:pt x="192" y="265"/>
                    </a:lnTo>
                    <a:cubicBezTo>
                      <a:pt x="193" y="265"/>
                      <a:pt x="193" y="264"/>
                      <a:pt x="193" y="263"/>
                    </a:cubicBezTo>
                    <a:lnTo>
                      <a:pt x="193" y="262"/>
                    </a:lnTo>
                    <a:cubicBezTo>
                      <a:pt x="193" y="261"/>
                      <a:pt x="193" y="261"/>
                      <a:pt x="192" y="261"/>
                    </a:cubicBezTo>
                    <a:lnTo>
                      <a:pt x="192" y="260"/>
                    </a:lnTo>
                    <a:cubicBezTo>
                      <a:pt x="192" y="259"/>
                      <a:pt x="192" y="259"/>
                      <a:pt x="193" y="259"/>
                    </a:cubicBezTo>
                    <a:cubicBezTo>
                      <a:pt x="194" y="259"/>
                      <a:pt x="194" y="259"/>
                      <a:pt x="194" y="258"/>
                    </a:cubicBezTo>
                    <a:cubicBezTo>
                      <a:pt x="195" y="258"/>
                      <a:pt x="195" y="258"/>
                      <a:pt x="196" y="258"/>
                    </a:cubicBezTo>
                    <a:cubicBezTo>
                      <a:pt x="196" y="258"/>
                      <a:pt x="197" y="258"/>
                      <a:pt x="197" y="257"/>
                    </a:cubicBezTo>
                    <a:cubicBezTo>
                      <a:pt x="198" y="257"/>
                      <a:pt x="198" y="257"/>
                      <a:pt x="198" y="257"/>
                    </a:cubicBezTo>
                    <a:cubicBezTo>
                      <a:pt x="198" y="256"/>
                      <a:pt x="199" y="256"/>
                      <a:pt x="200" y="256"/>
                    </a:cubicBezTo>
                    <a:lnTo>
                      <a:pt x="200" y="255"/>
                    </a:lnTo>
                    <a:lnTo>
                      <a:pt x="201" y="255"/>
                    </a:lnTo>
                    <a:cubicBezTo>
                      <a:pt x="201" y="254"/>
                      <a:pt x="201" y="254"/>
                      <a:pt x="202" y="254"/>
                    </a:cubicBezTo>
                    <a:cubicBezTo>
                      <a:pt x="203" y="253"/>
                      <a:pt x="204" y="253"/>
                      <a:pt x="204" y="253"/>
                    </a:cubicBezTo>
                    <a:cubicBezTo>
                      <a:pt x="205" y="253"/>
                      <a:pt x="205" y="253"/>
                      <a:pt x="205" y="253"/>
                    </a:cubicBezTo>
                    <a:cubicBezTo>
                      <a:pt x="206" y="253"/>
                      <a:pt x="207" y="253"/>
                      <a:pt x="207" y="252"/>
                    </a:cubicBezTo>
                    <a:cubicBezTo>
                      <a:pt x="209" y="252"/>
                      <a:pt x="209" y="251"/>
                      <a:pt x="210" y="251"/>
                    </a:cubicBezTo>
                    <a:cubicBezTo>
                      <a:pt x="210" y="251"/>
                      <a:pt x="211" y="251"/>
                      <a:pt x="211" y="250"/>
                    </a:cubicBezTo>
                    <a:cubicBezTo>
                      <a:pt x="212" y="250"/>
                      <a:pt x="213" y="249"/>
                      <a:pt x="215" y="249"/>
                    </a:cubicBezTo>
                    <a:cubicBezTo>
                      <a:pt x="216" y="249"/>
                      <a:pt x="216" y="249"/>
                      <a:pt x="217" y="250"/>
                    </a:cubicBezTo>
                    <a:lnTo>
                      <a:pt x="217" y="251"/>
                    </a:lnTo>
                    <a:cubicBezTo>
                      <a:pt x="218" y="251"/>
                      <a:pt x="218" y="251"/>
                      <a:pt x="218" y="251"/>
                    </a:cubicBezTo>
                    <a:cubicBezTo>
                      <a:pt x="219" y="251"/>
                      <a:pt x="219" y="251"/>
                      <a:pt x="220" y="251"/>
                    </a:cubicBezTo>
                    <a:cubicBezTo>
                      <a:pt x="221" y="250"/>
                      <a:pt x="221" y="250"/>
                      <a:pt x="222" y="250"/>
                    </a:cubicBezTo>
                    <a:cubicBezTo>
                      <a:pt x="223" y="249"/>
                      <a:pt x="223" y="249"/>
                      <a:pt x="224" y="249"/>
                    </a:cubicBezTo>
                    <a:cubicBezTo>
                      <a:pt x="225" y="249"/>
                      <a:pt x="225" y="249"/>
                      <a:pt x="226" y="249"/>
                    </a:cubicBezTo>
                    <a:cubicBezTo>
                      <a:pt x="226" y="249"/>
                      <a:pt x="227" y="249"/>
                      <a:pt x="228" y="249"/>
                    </a:cubicBezTo>
                    <a:lnTo>
                      <a:pt x="228" y="250"/>
                    </a:lnTo>
                    <a:lnTo>
                      <a:pt x="229" y="250"/>
                    </a:lnTo>
                    <a:cubicBezTo>
                      <a:pt x="229" y="250"/>
                      <a:pt x="230" y="250"/>
                      <a:pt x="231" y="250"/>
                    </a:cubicBezTo>
                    <a:lnTo>
                      <a:pt x="232" y="250"/>
                    </a:lnTo>
                    <a:lnTo>
                      <a:pt x="233" y="250"/>
                    </a:lnTo>
                    <a:cubicBezTo>
                      <a:pt x="233" y="251"/>
                      <a:pt x="233" y="251"/>
                      <a:pt x="234" y="251"/>
                    </a:cubicBezTo>
                    <a:cubicBezTo>
                      <a:pt x="234" y="251"/>
                      <a:pt x="235" y="251"/>
                      <a:pt x="236" y="251"/>
                    </a:cubicBezTo>
                    <a:lnTo>
                      <a:pt x="236" y="252"/>
                    </a:lnTo>
                    <a:lnTo>
                      <a:pt x="237" y="253"/>
                    </a:lnTo>
                    <a:cubicBezTo>
                      <a:pt x="238" y="253"/>
                      <a:pt x="238" y="253"/>
                      <a:pt x="239" y="253"/>
                    </a:cubicBezTo>
                    <a:lnTo>
                      <a:pt x="240" y="253"/>
                    </a:lnTo>
                    <a:cubicBezTo>
                      <a:pt x="241" y="254"/>
                      <a:pt x="242" y="254"/>
                      <a:pt x="242" y="254"/>
                    </a:cubicBezTo>
                    <a:cubicBezTo>
                      <a:pt x="243" y="254"/>
                      <a:pt x="243" y="255"/>
                      <a:pt x="243" y="255"/>
                    </a:cubicBezTo>
                    <a:cubicBezTo>
                      <a:pt x="244" y="256"/>
                      <a:pt x="244" y="256"/>
                      <a:pt x="244" y="256"/>
                    </a:cubicBezTo>
                    <a:cubicBezTo>
                      <a:pt x="245" y="256"/>
                      <a:pt x="245" y="256"/>
                      <a:pt x="245" y="256"/>
                    </a:cubicBezTo>
                    <a:cubicBezTo>
                      <a:pt x="246" y="256"/>
                      <a:pt x="246" y="256"/>
                      <a:pt x="246" y="257"/>
                    </a:cubicBezTo>
                    <a:lnTo>
                      <a:pt x="246" y="258"/>
                    </a:lnTo>
                    <a:cubicBezTo>
                      <a:pt x="247" y="258"/>
                      <a:pt x="248" y="259"/>
                      <a:pt x="248" y="259"/>
                    </a:cubicBezTo>
                    <a:lnTo>
                      <a:pt x="249" y="258"/>
                    </a:lnTo>
                    <a:cubicBezTo>
                      <a:pt x="249" y="258"/>
                      <a:pt x="249" y="257"/>
                      <a:pt x="248" y="257"/>
                    </a:cubicBezTo>
                    <a:lnTo>
                      <a:pt x="248" y="256"/>
                    </a:lnTo>
                    <a:cubicBezTo>
                      <a:pt x="248" y="255"/>
                      <a:pt x="246" y="254"/>
                      <a:pt x="248" y="253"/>
                    </a:cubicBezTo>
                    <a:cubicBezTo>
                      <a:pt x="249" y="253"/>
                      <a:pt x="249" y="253"/>
                      <a:pt x="249" y="253"/>
                    </a:cubicBezTo>
                    <a:cubicBezTo>
                      <a:pt x="250" y="254"/>
                      <a:pt x="251" y="254"/>
                      <a:pt x="251" y="255"/>
                    </a:cubicBezTo>
                    <a:cubicBezTo>
                      <a:pt x="252" y="255"/>
                      <a:pt x="252" y="255"/>
                      <a:pt x="252" y="256"/>
                    </a:cubicBezTo>
                    <a:cubicBezTo>
                      <a:pt x="253" y="256"/>
                      <a:pt x="253" y="256"/>
                      <a:pt x="253" y="256"/>
                    </a:cubicBezTo>
                    <a:cubicBezTo>
                      <a:pt x="254" y="257"/>
                      <a:pt x="254" y="257"/>
                      <a:pt x="255" y="257"/>
                    </a:cubicBezTo>
                    <a:cubicBezTo>
                      <a:pt x="255" y="258"/>
                      <a:pt x="255" y="258"/>
                      <a:pt x="256" y="258"/>
                    </a:cubicBezTo>
                    <a:lnTo>
                      <a:pt x="257" y="258"/>
                    </a:lnTo>
                    <a:lnTo>
                      <a:pt x="258" y="258"/>
                    </a:lnTo>
                    <a:lnTo>
                      <a:pt x="259" y="258"/>
                    </a:lnTo>
                    <a:cubicBezTo>
                      <a:pt x="260" y="258"/>
                      <a:pt x="261" y="258"/>
                      <a:pt x="261" y="258"/>
                    </a:cubicBezTo>
                    <a:cubicBezTo>
                      <a:pt x="262" y="258"/>
                      <a:pt x="263" y="257"/>
                      <a:pt x="263" y="257"/>
                    </a:cubicBezTo>
                    <a:cubicBezTo>
                      <a:pt x="263" y="256"/>
                      <a:pt x="263" y="256"/>
                      <a:pt x="263" y="256"/>
                    </a:cubicBezTo>
                    <a:cubicBezTo>
                      <a:pt x="263" y="255"/>
                      <a:pt x="264" y="255"/>
                      <a:pt x="264" y="255"/>
                    </a:cubicBezTo>
                    <a:cubicBezTo>
                      <a:pt x="265" y="255"/>
                      <a:pt x="265" y="255"/>
                      <a:pt x="265" y="254"/>
                    </a:cubicBezTo>
                    <a:cubicBezTo>
                      <a:pt x="266" y="254"/>
                      <a:pt x="266" y="254"/>
                      <a:pt x="266" y="254"/>
                    </a:cubicBezTo>
                    <a:lnTo>
                      <a:pt x="267" y="254"/>
                    </a:lnTo>
                    <a:cubicBezTo>
                      <a:pt x="268" y="254"/>
                      <a:pt x="268" y="254"/>
                      <a:pt x="269" y="254"/>
                    </a:cubicBezTo>
                    <a:lnTo>
                      <a:pt x="270" y="254"/>
                    </a:lnTo>
                    <a:cubicBezTo>
                      <a:pt x="271" y="254"/>
                      <a:pt x="271" y="254"/>
                      <a:pt x="271" y="254"/>
                    </a:cubicBezTo>
                    <a:lnTo>
                      <a:pt x="272" y="254"/>
                    </a:lnTo>
                    <a:cubicBezTo>
                      <a:pt x="272" y="254"/>
                      <a:pt x="273" y="254"/>
                      <a:pt x="274" y="255"/>
                    </a:cubicBezTo>
                    <a:lnTo>
                      <a:pt x="275" y="255"/>
                    </a:lnTo>
                    <a:cubicBezTo>
                      <a:pt x="275" y="256"/>
                      <a:pt x="275" y="256"/>
                      <a:pt x="275" y="256"/>
                    </a:cubicBezTo>
                    <a:lnTo>
                      <a:pt x="276" y="255"/>
                    </a:lnTo>
                    <a:lnTo>
                      <a:pt x="277" y="255"/>
                    </a:lnTo>
                    <a:lnTo>
                      <a:pt x="278" y="254"/>
                    </a:lnTo>
                    <a:lnTo>
                      <a:pt x="279" y="254"/>
                    </a:lnTo>
                    <a:cubicBezTo>
                      <a:pt x="280" y="254"/>
                      <a:pt x="280" y="254"/>
                      <a:pt x="280" y="254"/>
                    </a:cubicBezTo>
                    <a:cubicBezTo>
                      <a:pt x="281" y="254"/>
                      <a:pt x="281" y="254"/>
                      <a:pt x="281" y="254"/>
                    </a:cubicBezTo>
                    <a:lnTo>
                      <a:pt x="282" y="254"/>
                    </a:lnTo>
                    <a:cubicBezTo>
                      <a:pt x="282" y="255"/>
                      <a:pt x="282" y="255"/>
                      <a:pt x="283" y="255"/>
                    </a:cubicBezTo>
                    <a:lnTo>
                      <a:pt x="284" y="255"/>
                    </a:lnTo>
                    <a:lnTo>
                      <a:pt x="285" y="255"/>
                    </a:lnTo>
                    <a:cubicBezTo>
                      <a:pt x="286" y="255"/>
                      <a:pt x="286" y="255"/>
                      <a:pt x="287" y="255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8" y="256"/>
                      <a:pt x="288" y="256"/>
                      <a:pt x="289" y="256"/>
                    </a:cubicBezTo>
                    <a:lnTo>
                      <a:pt x="290" y="256"/>
                    </a:lnTo>
                    <a:cubicBezTo>
                      <a:pt x="291" y="256"/>
                      <a:pt x="291" y="256"/>
                      <a:pt x="291" y="256"/>
                    </a:cubicBezTo>
                    <a:cubicBezTo>
                      <a:pt x="292" y="256"/>
                      <a:pt x="292" y="257"/>
                      <a:pt x="292" y="257"/>
                    </a:cubicBezTo>
                    <a:lnTo>
                      <a:pt x="293" y="257"/>
                    </a:lnTo>
                    <a:lnTo>
                      <a:pt x="293" y="256"/>
                    </a:lnTo>
                    <a:lnTo>
                      <a:pt x="294" y="256"/>
                    </a:lnTo>
                    <a:lnTo>
                      <a:pt x="295" y="257"/>
                    </a:lnTo>
                    <a:lnTo>
                      <a:pt x="296" y="257"/>
                    </a:lnTo>
                    <a:lnTo>
                      <a:pt x="296" y="258"/>
                    </a:lnTo>
                    <a:lnTo>
                      <a:pt x="297" y="258"/>
                    </a:lnTo>
                    <a:cubicBezTo>
                      <a:pt x="297" y="257"/>
                      <a:pt x="297" y="257"/>
                      <a:pt x="297" y="256"/>
                    </a:cubicBezTo>
                    <a:cubicBezTo>
                      <a:pt x="298" y="256"/>
                      <a:pt x="298" y="256"/>
                      <a:pt x="298" y="256"/>
                    </a:cubicBezTo>
                    <a:lnTo>
                      <a:pt x="298" y="255"/>
                    </a:lnTo>
                    <a:lnTo>
                      <a:pt x="299" y="255"/>
                    </a:lnTo>
                    <a:cubicBezTo>
                      <a:pt x="299" y="255"/>
                      <a:pt x="300" y="255"/>
                      <a:pt x="301" y="255"/>
                    </a:cubicBezTo>
                    <a:cubicBezTo>
                      <a:pt x="301" y="256"/>
                      <a:pt x="302" y="256"/>
                      <a:pt x="302" y="256"/>
                    </a:cubicBezTo>
                    <a:lnTo>
                      <a:pt x="303" y="257"/>
                    </a:lnTo>
                    <a:cubicBezTo>
                      <a:pt x="304" y="257"/>
                      <a:pt x="304" y="257"/>
                      <a:pt x="305" y="257"/>
                    </a:cubicBezTo>
                    <a:cubicBezTo>
                      <a:pt x="306" y="257"/>
                      <a:pt x="306" y="257"/>
                      <a:pt x="306" y="257"/>
                    </a:cubicBezTo>
                    <a:cubicBezTo>
                      <a:pt x="307" y="257"/>
                      <a:pt x="309" y="256"/>
                      <a:pt x="310" y="256"/>
                    </a:cubicBezTo>
                    <a:cubicBezTo>
                      <a:pt x="311" y="256"/>
                      <a:pt x="312" y="255"/>
                      <a:pt x="312" y="254"/>
                    </a:cubicBezTo>
                    <a:lnTo>
                      <a:pt x="312" y="253"/>
                    </a:lnTo>
                    <a:lnTo>
                      <a:pt x="312" y="252"/>
                    </a:lnTo>
                    <a:lnTo>
                      <a:pt x="312" y="251"/>
                    </a:lnTo>
                    <a:cubicBezTo>
                      <a:pt x="312" y="250"/>
                      <a:pt x="311" y="250"/>
                      <a:pt x="311" y="250"/>
                    </a:cubicBezTo>
                    <a:lnTo>
                      <a:pt x="310" y="250"/>
                    </a:lnTo>
                    <a:lnTo>
                      <a:pt x="309" y="250"/>
                    </a:lnTo>
                    <a:cubicBezTo>
                      <a:pt x="308" y="250"/>
                      <a:pt x="307" y="250"/>
                      <a:pt x="307" y="250"/>
                    </a:cubicBezTo>
                    <a:lnTo>
                      <a:pt x="306" y="249"/>
                    </a:lnTo>
                    <a:cubicBezTo>
                      <a:pt x="305" y="249"/>
                      <a:pt x="304" y="248"/>
                      <a:pt x="303" y="248"/>
                    </a:cubicBezTo>
                    <a:lnTo>
                      <a:pt x="302" y="248"/>
                    </a:lnTo>
                    <a:cubicBezTo>
                      <a:pt x="302" y="248"/>
                      <a:pt x="302" y="247"/>
                      <a:pt x="301" y="247"/>
                    </a:cubicBezTo>
                    <a:cubicBezTo>
                      <a:pt x="300" y="247"/>
                      <a:pt x="299" y="247"/>
                      <a:pt x="299" y="247"/>
                    </a:cubicBezTo>
                    <a:cubicBezTo>
                      <a:pt x="299" y="247"/>
                      <a:pt x="299" y="246"/>
                      <a:pt x="298" y="246"/>
                    </a:cubicBezTo>
                    <a:cubicBezTo>
                      <a:pt x="297" y="246"/>
                      <a:pt x="297" y="246"/>
                      <a:pt x="298" y="246"/>
                    </a:cubicBezTo>
                    <a:cubicBezTo>
                      <a:pt x="298" y="245"/>
                      <a:pt x="299" y="245"/>
                      <a:pt x="299" y="245"/>
                    </a:cubicBezTo>
                    <a:lnTo>
                      <a:pt x="300" y="245"/>
                    </a:lnTo>
                    <a:cubicBezTo>
                      <a:pt x="301" y="245"/>
                      <a:pt x="301" y="245"/>
                      <a:pt x="302" y="245"/>
                    </a:cubicBezTo>
                    <a:cubicBezTo>
                      <a:pt x="302" y="245"/>
                      <a:pt x="302" y="244"/>
                      <a:pt x="303" y="244"/>
                    </a:cubicBezTo>
                    <a:lnTo>
                      <a:pt x="304" y="244"/>
                    </a:lnTo>
                    <a:cubicBezTo>
                      <a:pt x="305" y="243"/>
                      <a:pt x="305" y="243"/>
                      <a:pt x="305" y="242"/>
                    </a:cubicBezTo>
                    <a:cubicBezTo>
                      <a:pt x="305" y="242"/>
                      <a:pt x="304" y="241"/>
                      <a:pt x="303" y="240"/>
                    </a:cubicBezTo>
                    <a:cubicBezTo>
                      <a:pt x="302" y="240"/>
                      <a:pt x="302" y="239"/>
                      <a:pt x="302" y="239"/>
                    </a:cubicBezTo>
                    <a:cubicBezTo>
                      <a:pt x="302" y="239"/>
                      <a:pt x="302" y="238"/>
                      <a:pt x="303" y="237"/>
                    </a:cubicBezTo>
                    <a:cubicBezTo>
                      <a:pt x="303" y="237"/>
                      <a:pt x="304" y="237"/>
                      <a:pt x="305" y="237"/>
                    </a:cubicBezTo>
                    <a:lnTo>
                      <a:pt x="305" y="236"/>
                    </a:lnTo>
                    <a:lnTo>
                      <a:pt x="306" y="236"/>
                    </a:lnTo>
                    <a:lnTo>
                      <a:pt x="307" y="236"/>
                    </a:lnTo>
                    <a:cubicBezTo>
                      <a:pt x="308" y="236"/>
                      <a:pt x="308" y="236"/>
                      <a:pt x="309" y="236"/>
                    </a:cubicBezTo>
                    <a:cubicBezTo>
                      <a:pt x="309" y="236"/>
                      <a:pt x="310" y="236"/>
                      <a:pt x="311" y="236"/>
                    </a:cubicBezTo>
                    <a:lnTo>
                      <a:pt x="312" y="236"/>
                    </a:lnTo>
                    <a:cubicBezTo>
                      <a:pt x="313" y="236"/>
                      <a:pt x="313" y="236"/>
                      <a:pt x="313" y="236"/>
                    </a:cubicBezTo>
                    <a:cubicBezTo>
                      <a:pt x="313" y="235"/>
                      <a:pt x="313" y="235"/>
                      <a:pt x="313" y="235"/>
                    </a:cubicBezTo>
                    <a:cubicBezTo>
                      <a:pt x="312" y="235"/>
                      <a:pt x="312" y="235"/>
                      <a:pt x="311" y="235"/>
                    </a:cubicBezTo>
                    <a:cubicBezTo>
                      <a:pt x="310" y="235"/>
                      <a:pt x="310" y="235"/>
                      <a:pt x="309" y="235"/>
                    </a:cubicBezTo>
                    <a:cubicBezTo>
                      <a:pt x="308" y="235"/>
                      <a:pt x="307" y="235"/>
                      <a:pt x="307" y="235"/>
                    </a:cubicBezTo>
                    <a:cubicBezTo>
                      <a:pt x="306" y="235"/>
                      <a:pt x="305" y="234"/>
                      <a:pt x="306" y="233"/>
                    </a:cubicBezTo>
                    <a:lnTo>
                      <a:pt x="307" y="233"/>
                    </a:lnTo>
                    <a:lnTo>
                      <a:pt x="308" y="233"/>
                    </a:lnTo>
                    <a:lnTo>
                      <a:pt x="308" y="232"/>
                    </a:lnTo>
                    <a:cubicBezTo>
                      <a:pt x="308" y="232"/>
                      <a:pt x="307" y="232"/>
                      <a:pt x="306" y="232"/>
                    </a:cubicBezTo>
                    <a:cubicBezTo>
                      <a:pt x="306" y="232"/>
                      <a:pt x="305" y="232"/>
                      <a:pt x="304" y="232"/>
                    </a:cubicBezTo>
                    <a:cubicBezTo>
                      <a:pt x="304" y="232"/>
                      <a:pt x="303" y="232"/>
                      <a:pt x="303" y="231"/>
                    </a:cubicBezTo>
                    <a:lnTo>
                      <a:pt x="302" y="231"/>
                    </a:lnTo>
                    <a:cubicBezTo>
                      <a:pt x="302" y="230"/>
                      <a:pt x="302" y="230"/>
                      <a:pt x="302" y="230"/>
                    </a:cubicBezTo>
                    <a:cubicBezTo>
                      <a:pt x="303" y="230"/>
                      <a:pt x="303" y="230"/>
                      <a:pt x="303" y="229"/>
                    </a:cubicBezTo>
                    <a:cubicBezTo>
                      <a:pt x="303" y="228"/>
                      <a:pt x="305" y="228"/>
                      <a:pt x="306" y="228"/>
                    </a:cubicBezTo>
                    <a:cubicBezTo>
                      <a:pt x="306" y="228"/>
                      <a:pt x="307" y="228"/>
                      <a:pt x="308" y="228"/>
                    </a:cubicBezTo>
                    <a:cubicBezTo>
                      <a:pt x="309" y="228"/>
                      <a:pt x="309" y="228"/>
                      <a:pt x="309" y="228"/>
                    </a:cubicBezTo>
                    <a:lnTo>
                      <a:pt x="310" y="228"/>
                    </a:lnTo>
                    <a:lnTo>
                      <a:pt x="311" y="228"/>
                    </a:lnTo>
                    <a:cubicBezTo>
                      <a:pt x="312" y="228"/>
                      <a:pt x="312" y="228"/>
                      <a:pt x="312" y="228"/>
                    </a:cubicBezTo>
                    <a:cubicBezTo>
                      <a:pt x="313" y="228"/>
                      <a:pt x="313" y="228"/>
                      <a:pt x="313" y="228"/>
                    </a:cubicBezTo>
                    <a:lnTo>
                      <a:pt x="314" y="228"/>
                    </a:lnTo>
                    <a:cubicBezTo>
                      <a:pt x="315" y="228"/>
                      <a:pt x="315" y="228"/>
                      <a:pt x="315" y="228"/>
                    </a:cubicBezTo>
                    <a:cubicBezTo>
                      <a:pt x="315" y="228"/>
                      <a:pt x="315" y="229"/>
                      <a:pt x="316" y="229"/>
                    </a:cubicBezTo>
                    <a:cubicBezTo>
                      <a:pt x="317" y="229"/>
                      <a:pt x="317" y="229"/>
                      <a:pt x="317" y="229"/>
                    </a:cubicBezTo>
                    <a:lnTo>
                      <a:pt x="318" y="228"/>
                    </a:lnTo>
                    <a:lnTo>
                      <a:pt x="319" y="227"/>
                    </a:lnTo>
                    <a:lnTo>
                      <a:pt x="320" y="227"/>
                    </a:lnTo>
                    <a:lnTo>
                      <a:pt x="321" y="227"/>
                    </a:lnTo>
                    <a:cubicBezTo>
                      <a:pt x="321" y="226"/>
                      <a:pt x="321" y="226"/>
                      <a:pt x="322" y="226"/>
                    </a:cubicBezTo>
                    <a:cubicBezTo>
                      <a:pt x="323" y="226"/>
                      <a:pt x="323" y="226"/>
                      <a:pt x="323" y="226"/>
                    </a:cubicBezTo>
                    <a:cubicBezTo>
                      <a:pt x="324" y="226"/>
                      <a:pt x="324" y="226"/>
                      <a:pt x="324" y="226"/>
                    </a:cubicBezTo>
                    <a:lnTo>
                      <a:pt x="325" y="226"/>
                    </a:lnTo>
                    <a:lnTo>
                      <a:pt x="326" y="226"/>
                    </a:lnTo>
                    <a:cubicBezTo>
                      <a:pt x="327" y="226"/>
                      <a:pt x="327" y="226"/>
                      <a:pt x="327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lnTo>
                      <a:pt x="328" y="227"/>
                    </a:lnTo>
                    <a:cubicBezTo>
                      <a:pt x="328" y="227"/>
                      <a:pt x="329" y="227"/>
                      <a:pt x="329" y="226"/>
                    </a:cubicBezTo>
                    <a:cubicBezTo>
                      <a:pt x="329" y="226"/>
                      <a:pt x="330" y="226"/>
                      <a:pt x="331" y="225"/>
                    </a:cubicBezTo>
                    <a:cubicBezTo>
                      <a:pt x="332" y="225"/>
                      <a:pt x="332" y="225"/>
                      <a:pt x="333" y="225"/>
                    </a:cubicBezTo>
                    <a:cubicBezTo>
                      <a:pt x="333" y="224"/>
                      <a:pt x="333" y="224"/>
                      <a:pt x="334" y="224"/>
                    </a:cubicBezTo>
                    <a:lnTo>
                      <a:pt x="335" y="224"/>
                    </a:lnTo>
                    <a:cubicBezTo>
                      <a:pt x="335" y="224"/>
                      <a:pt x="336" y="224"/>
                      <a:pt x="337" y="224"/>
                    </a:cubicBezTo>
                    <a:cubicBezTo>
                      <a:pt x="338" y="224"/>
                      <a:pt x="338" y="224"/>
                      <a:pt x="338" y="224"/>
                    </a:cubicBezTo>
                    <a:lnTo>
                      <a:pt x="339" y="224"/>
                    </a:lnTo>
                    <a:cubicBezTo>
                      <a:pt x="340" y="224"/>
                      <a:pt x="340" y="224"/>
                      <a:pt x="340" y="224"/>
                    </a:cubicBezTo>
                    <a:lnTo>
                      <a:pt x="340" y="223"/>
                    </a:lnTo>
                    <a:cubicBezTo>
                      <a:pt x="340" y="222"/>
                      <a:pt x="341" y="222"/>
                      <a:pt x="341" y="222"/>
                    </a:cubicBezTo>
                    <a:lnTo>
                      <a:pt x="342" y="222"/>
                    </a:lnTo>
                    <a:lnTo>
                      <a:pt x="343" y="222"/>
                    </a:lnTo>
                    <a:cubicBezTo>
                      <a:pt x="343" y="222"/>
                      <a:pt x="344" y="222"/>
                      <a:pt x="345" y="222"/>
                    </a:cubicBezTo>
                    <a:lnTo>
                      <a:pt x="346" y="222"/>
                    </a:lnTo>
                    <a:cubicBezTo>
                      <a:pt x="347" y="222"/>
                      <a:pt x="348" y="222"/>
                      <a:pt x="349" y="222"/>
                    </a:cubicBezTo>
                    <a:lnTo>
                      <a:pt x="350" y="222"/>
                    </a:lnTo>
                    <a:lnTo>
                      <a:pt x="351" y="222"/>
                    </a:lnTo>
                    <a:cubicBezTo>
                      <a:pt x="352" y="221"/>
                      <a:pt x="352" y="221"/>
                      <a:pt x="353" y="221"/>
                    </a:cubicBezTo>
                    <a:lnTo>
                      <a:pt x="354" y="221"/>
                    </a:lnTo>
                    <a:lnTo>
                      <a:pt x="355" y="221"/>
                    </a:lnTo>
                    <a:cubicBezTo>
                      <a:pt x="356" y="221"/>
                      <a:pt x="356" y="221"/>
                      <a:pt x="357" y="220"/>
                    </a:cubicBezTo>
                    <a:cubicBezTo>
                      <a:pt x="358" y="220"/>
                      <a:pt x="359" y="220"/>
                      <a:pt x="361" y="220"/>
                    </a:cubicBezTo>
                    <a:cubicBezTo>
                      <a:pt x="362" y="220"/>
                      <a:pt x="362" y="220"/>
                      <a:pt x="362" y="219"/>
                    </a:cubicBezTo>
                    <a:lnTo>
                      <a:pt x="363" y="219"/>
                    </a:lnTo>
                    <a:lnTo>
                      <a:pt x="364" y="219"/>
                    </a:lnTo>
                    <a:lnTo>
                      <a:pt x="365" y="219"/>
                    </a:lnTo>
                    <a:lnTo>
                      <a:pt x="366" y="219"/>
                    </a:lnTo>
                    <a:lnTo>
                      <a:pt x="366" y="218"/>
                    </a:lnTo>
                    <a:cubicBezTo>
                      <a:pt x="367" y="218"/>
                      <a:pt x="367" y="218"/>
                      <a:pt x="367" y="218"/>
                    </a:cubicBezTo>
                    <a:lnTo>
                      <a:pt x="367" y="217"/>
                    </a:lnTo>
                    <a:cubicBezTo>
                      <a:pt x="367" y="217"/>
                      <a:pt x="368" y="217"/>
                      <a:pt x="369" y="216"/>
                    </a:cubicBezTo>
                    <a:cubicBezTo>
                      <a:pt x="370" y="215"/>
                      <a:pt x="370" y="215"/>
                      <a:pt x="370" y="215"/>
                    </a:cubicBezTo>
                    <a:lnTo>
                      <a:pt x="371" y="215"/>
                    </a:lnTo>
                    <a:lnTo>
                      <a:pt x="372" y="215"/>
                    </a:lnTo>
                    <a:cubicBezTo>
                      <a:pt x="372" y="214"/>
                      <a:pt x="371" y="214"/>
                      <a:pt x="372" y="214"/>
                    </a:cubicBezTo>
                    <a:lnTo>
                      <a:pt x="372" y="213"/>
                    </a:lnTo>
                    <a:cubicBezTo>
                      <a:pt x="373" y="213"/>
                      <a:pt x="373" y="214"/>
                      <a:pt x="373" y="214"/>
                    </a:cubicBezTo>
                    <a:cubicBezTo>
                      <a:pt x="374" y="214"/>
                      <a:pt x="375" y="214"/>
                      <a:pt x="375" y="214"/>
                    </a:cubicBezTo>
                    <a:lnTo>
                      <a:pt x="376" y="214"/>
                    </a:lnTo>
                    <a:lnTo>
                      <a:pt x="377" y="214"/>
                    </a:lnTo>
                    <a:lnTo>
                      <a:pt x="377" y="215"/>
                    </a:lnTo>
                    <a:lnTo>
                      <a:pt x="378" y="215"/>
                    </a:lnTo>
                    <a:cubicBezTo>
                      <a:pt x="379" y="215"/>
                      <a:pt x="379" y="215"/>
                      <a:pt x="379" y="215"/>
                    </a:cubicBezTo>
                    <a:lnTo>
                      <a:pt x="380" y="215"/>
                    </a:lnTo>
                    <a:cubicBezTo>
                      <a:pt x="381" y="215"/>
                      <a:pt x="381" y="215"/>
                      <a:pt x="382" y="215"/>
                    </a:cubicBezTo>
                    <a:cubicBezTo>
                      <a:pt x="383" y="215"/>
                      <a:pt x="383" y="215"/>
                      <a:pt x="383" y="215"/>
                    </a:cubicBezTo>
                    <a:lnTo>
                      <a:pt x="384" y="215"/>
                    </a:lnTo>
                    <a:cubicBezTo>
                      <a:pt x="385" y="215"/>
                      <a:pt x="386" y="215"/>
                      <a:pt x="387" y="215"/>
                    </a:cubicBezTo>
                    <a:lnTo>
                      <a:pt x="388" y="215"/>
                    </a:lnTo>
                    <a:cubicBezTo>
                      <a:pt x="389" y="215"/>
                      <a:pt x="389" y="215"/>
                      <a:pt x="389" y="215"/>
                    </a:cubicBezTo>
                    <a:cubicBezTo>
                      <a:pt x="391" y="215"/>
                      <a:pt x="391" y="217"/>
                      <a:pt x="391" y="217"/>
                    </a:cubicBezTo>
                    <a:cubicBezTo>
                      <a:pt x="392" y="218"/>
                      <a:pt x="392" y="218"/>
                      <a:pt x="392" y="218"/>
                    </a:cubicBezTo>
                    <a:lnTo>
                      <a:pt x="392" y="219"/>
                    </a:lnTo>
                    <a:cubicBezTo>
                      <a:pt x="392" y="220"/>
                      <a:pt x="393" y="220"/>
                      <a:pt x="393" y="220"/>
                    </a:cubicBezTo>
                    <a:lnTo>
                      <a:pt x="394" y="220"/>
                    </a:lnTo>
                    <a:cubicBezTo>
                      <a:pt x="394" y="220"/>
                      <a:pt x="395" y="220"/>
                      <a:pt x="395" y="221"/>
                    </a:cubicBezTo>
                    <a:cubicBezTo>
                      <a:pt x="396" y="221"/>
                      <a:pt x="396" y="221"/>
                      <a:pt x="396" y="221"/>
                    </a:cubicBezTo>
                    <a:cubicBezTo>
                      <a:pt x="396" y="222"/>
                      <a:pt x="396" y="222"/>
                      <a:pt x="396" y="222"/>
                    </a:cubicBezTo>
                    <a:lnTo>
                      <a:pt x="396" y="223"/>
                    </a:lnTo>
                    <a:lnTo>
                      <a:pt x="396" y="224"/>
                    </a:lnTo>
                    <a:cubicBezTo>
                      <a:pt x="395" y="224"/>
                      <a:pt x="395" y="224"/>
                      <a:pt x="395" y="224"/>
                    </a:cubicBezTo>
                    <a:lnTo>
                      <a:pt x="396" y="224"/>
                    </a:lnTo>
                    <a:cubicBezTo>
                      <a:pt x="397" y="224"/>
                      <a:pt x="397" y="224"/>
                      <a:pt x="397" y="224"/>
                    </a:cubicBezTo>
                    <a:lnTo>
                      <a:pt x="398" y="224"/>
                    </a:lnTo>
                    <a:lnTo>
                      <a:pt x="399" y="224"/>
                    </a:lnTo>
                    <a:lnTo>
                      <a:pt x="400" y="224"/>
                    </a:lnTo>
                    <a:lnTo>
                      <a:pt x="401" y="224"/>
                    </a:lnTo>
                    <a:lnTo>
                      <a:pt x="402" y="224"/>
                    </a:lnTo>
                    <a:lnTo>
                      <a:pt x="403" y="224"/>
                    </a:lnTo>
                    <a:lnTo>
                      <a:pt x="403" y="223"/>
                    </a:lnTo>
                    <a:cubicBezTo>
                      <a:pt x="404" y="223"/>
                      <a:pt x="404" y="223"/>
                      <a:pt x="404" y="223"/>
                    </a:cubicBezTo>
                    <a:cubicBezTo>
                      <a:pt x="406" y="223"/>
                      <a:pt x="407" y="224"/>
                      <a:pt x="407" y="224"/>
                    </a:cubicBezTo>
                    <a:lnTo>
                      <a:pt x="407" y="225"/>
                    </a:lnTo>
                    <a:lnTo>
                      <a:pt x="408" y="225"/>
                    </a:lnTo>
                    <a:lnTo>
                      <a:pt x="409" y="225"/>
                    </a:lnTo>
                    <a:lnTo>
                      <a:pt x="410" y="225"/>
                    </a:lnTo>
                    <a:cubicBezTo>
                      <a:pt x="410" y="225"/>
                      <a:pt x="410" y="224"/>
                      <a:pt x="411" y="224"/>
                    </a:cubicBezTo>
                    <a:lnTo>
                      <a:pt x="411" y="225"/>
                    </a:lnTo>
                    <a:cubicBezTo>
                      <a:pt x="412" y="225"/>
                      <a:pt x="412" y="225"/>
                      <a:pt x="412" y="225"/>
                    </a:cubicBezTo>
                    <a:cubicBezTo>
                      <a:pt x="413" y="225"/>
                      <a:pt x="414" y="225"/>
                      <a:pt x="414" y="225"/>
                    </a:cubicBezTo>
                    <a:lnTo>
                      <a:pt x="415" y="225"/>
                    </a:lnTo>
                    <a:lnTo>
                      <a:pt x="416" y="225"/>
                    </a:lnTo>
                    <a:cubicBezTo>
                      <a:pt x="417" y="225"/>
                      <a:pt x="417" y="225"/>
                      <a:pt x="417" y="225"/>
                    </a:cubicBezTo>
                    <a:cubicBezTo>
                      <a:pt x="418" y="225"/>
                      <a:pt x="418" y="225"/>
                      <a:pt x="418" y="225"/>
                    </a:cubicBezTo>
                    <a:lnTo>
                      <a:pt x="419" y="225"/>
                    </a:lnTo>
                    <a:cubicBezTo>
                      <a:pt x="420" y="225"/>
                      <a:pt x="420" y="225"/>
                      <a:pt x="420" y="226"/>
                    </a:cubicBezTo>
                    <a:lnTo>
                      <a:pt x="419" y="227"/>
                    </a:lnTo>
                    <a:cubicBezTo>
                      <a:pt x="418" y="227"/>
                      <a:pt x="418" y="228"/>
                      <a:pt x="417" y="228"/>
                    </a:cubicBezTo>
                    <a:lnTo>
                      <a:pt x="418" y="229"/>
                    </a:lnTo>
                    <a:lnTo>
                      <a:pt x="419" y="229"/>
                    </a:lnTo>
                    <a:cubicBezTo>
                      <a:pt x="419" y="229"/>
                      <a:pt x="420" y="229"/>
                      <a:pt x="420" y="228"/>
                    </a:cubicBezTo>
                    <a:cubicBezTo>
                      <a:pt x="421" y="228"/>
                      <a:pt x="421" y="228"/>
                      <a:pt x="422" y="228"/>
                    </a:cubicBezTo>
                    <a:lnTo>
                      <a:pt x="423" y="228"/>
                    </a:lnTo>
                    <a:lnTo>
                      <a:pt x="424" y="228"/>
                    </a:lnTo>
                    <a:cubicBezTo>
                      <a:pt x="425" y="228"/>
                      <a:pt x="425" y="228"/>
                      <a:pt x="425" y="228"/>
                    </a:cubicBezTo>
                    <a:lnTo>
                      <a:pt x="426" y="229"/>
                    </a:lnTo>
                    <a:lnTo>
                      <a:pt x="427" y="229"/>
                    </a:lnTo>
                    <a:lnTo>
                      <a:pt x="428" y="229"/>
                    </a:lnTo>
                    <a:cubicBezTo>
                      <a:pt x="429" y="229"/>
                      <a:pt x="429" y="229"/>
                      <a:pt x="429" y="228"/>
                    </a:cubicBezTo>
                    <a:cubicBezTo>
                      <a:pt x="429" y="228"/>
                      <a:pt x="429" y="227"/>
                      <a:pt x="430" y="227"/>
                    </a:cubicBezTo>
                    <a:cubicBezTo>
                      <a:pt x="430" y="226"/>
                      <a:pt x="432" y="226"/>
                      <a:pt x="432" y="226"/>
                    </a:cubicBezTo>
                    <a:lnTo>
                      <a:pt x="433" y="226"/>
                    </a:lnTo>
                    <a:cubicBezTo>
                      <a:pt x="433" y="226"/>
                      <a:pt x="433" y="225"/>
                      <a:pt x="434" y="225"/>
                    </a:cubicBezTo>
                    <a:lnTo>
                      <a:pt x="435" y="225"/>
                    </a:lnTo>
                    <a:cubicBezTo>
                      <a:pt x="436" y="225"/>
                      <a:pt x="436" y="224"/>
                      <a:pt x="436" y="224"/>
                    </a:cubicBezTo>
                    <a:cubicBezTo>
                      <a:pt x="436" y="224"/>
                      <a:pt x="437" y="224"/>
                      <a:pt x="437" y="223"/>
                    </a:cubicBezTo>
                    <a:lnTo>
                      <a:pt x="438" y="223"/>
                    </a:lnTo>
                    <a:lnTo>
                      <a:pt x="439" y="223"/>
                    </a:lnTo>
                    <a:cubicBezTo>
                      <a:pt x="440" y="223"/>
                      <a:pt x="440" y="223"/>
                      <a:pt x="440" y="222"/>
                    </a:cubicBezTo>
                    <a:lnTo>
                      <a:pt x="441" y="222"/>
                    </a:lnTo>
                    <a:lnTo>
                      <a:pt x="442" y="222"/>
                    </a:lnTo>
                    <a:lnTo>
                      <a:pt x="443" y="222"/>
                    </a:lnTo>
                    <a:cubicBezTo>
                      <a:pt x="443" y="222"/>
                      <a:pt x="444" y="221"/>
                      <a:pt x="445" y="221"/>
                    </a:cubicBezTo>
                    <a:cubicBezTo>
                      <a:pt x="446" y="221"/>
                      <a:pt x="446" y="221"/>
                      <a:pt x="447" y="221"/>
                    </a:cubicBezTo>
                    <a:cubicBezTo>
                      <a:pt x="448" y="221"/>
                      <a:pt x="448" y="221"/>
                      <a:pt x="447" y="222"/>
                    </a:cubicBezTo>
                    <a:lnTo>
                      <a:pt x="447" y="223"/>
                    </a:lnTo>
                    <a:cubicBezTo>
                      <a:pt x="446" y="223"/>
                      <a:pt x="446" y="223"/>
                      <a:pt x="446" y="223"/>
                    </a:cubicBezTo>
                    <a:cubicBezTo>
                      <a:pt x="445" y="223"/>
                      <a:pt x="445" y="223"/>
                      <a:pt x="445" y="223"/>
                    </a:cubicBezTo>
                    <a:lnTo>
                      <a:pt x="446" y="223"/>
                    </a:lnTo>
                    <a:lnTo>
                      <a:pt x="446" y="224"/>
                    </a:lnTo>
                    <a:cubicBezTo>
                      <a:pt x="447" y="224"/>
                      <a:pt x="447" y="224"/>
                      <a:pt x="447" y="224"/>
                    </a:cubicBezTo>
                    <a:cubicBezTo>
                      <a:pt x="448" y="224"/>
                      <a:pt x="448" y="224"/>
                      <a:pt x="449" y="225"/>
                    </a:cubicBezTo>
                    <a:cubicBezTo>
                      <a:pt x="450" y="225"/>
                      <a:pt x="450" y="225"/>
                      <a:pt x="450" y="226"/>
                    </a:cubicBezTo>
                    <a:cubicBezTo>
                      <a:pt x="451" y="226"/>
                      <a:pt x="451" y="226"/>
                      <a:pt x="451" y="226"/>
                    </a:cubicBezTo>
                    <a:lnTo>
                      <a:pt x="452" y="226"/>
                    </a:lnTo>
                    <a:lnTo>
                      <a:pt x="453" y="226"/>
                    </a:lnTo>
                    <a:cubicBezTo>
                      <a:pt x="454" y="227"/>
                      <a:pt x="454" y="227"/>
                      <a:pt x="455" y="227"/>
                    </a:cubicBezTo>
                    <a:cubicBezTo>
                      <a:pt x="456" y="227"/>
                      <a:pt x="457" y="228"/>
                      <a:pt x="458" y="228"/>
                    </a:cubicBezTo>
                    <a:lnTo>
                      <a:pt x="458" y="229"/>
                    </a:lnTo>
                    <a:cubicBezTo>
                      <a:pt x="459" y="229"/>
                      <a:pt x="460" y="229"/>
                      <a:pt x="460" y="229"/>
                    </a:cubicBezTo>
                    <a:cubicBezTo>
                      <a:pt x="461" y="230"/>
                      <a:pt x="461" y="230"/>
                      <a:pt x="461" y="230"/>
                    </a:cubicBezTo>
                    <a:lnTo>
                      <a:pt x="462" y="231"/>
                    </a:lnTo>
                    <a:cubicBezTo>
                      <a:pt x="463" y="231"/>
                      <a:pt x="463" y="231"/>
                      <a:pt x="463" y="232"/>
                    </a:cubicBezTo>
                    <a:lnTo>
                      <a:pt x="464" y="232"/>
                    </a:lnTo>
                    <a:cubicBezTo>
                      <a:pt x="465" y="232"/>
                      <a:pt x="465" y="233"/>
                      <a:pt x="465" y="233"/>
                    </a:cubicBezTo>
                    <a:cubicBezTo>
                      <a:pt x="466" y="233"/>
                      <a:pt x="466" y="233"/>
                      <a:pt x="467" y="234"/>
                    </a:cubicBezTo>
                    <a:cubicBezTo>
                      <a:pt x="468" y="235"/>
                      <a:pt x="468" y="235"/>
                      <a:pt x="469" y="235"/>
                    </a:cubicBezTo>
                    <a:cubicBezTo>
                      <a:pt x="470" y="236"/>
                      <a:pt x="470" y="236"/>
                      <a:pt x="471" y="236"/>
                    </a:cubicBezTo>
                    <a:lnTo>
                      <a:pt x="472" y="237"/>
                    </a:lnTo>
                    <a:cubicBezTo>
                      <a:pt x="473" y="238"/>
                      <a:pt x="473" y="239"/>
                      <a:pt x="474" y="239"/>
                    </a:cubicBezTo>
                    <a:cubicBezTo>
                      <a:pt x="474" y="239"/>
                      <a:pt x="475" y="239"/>
                      <a:pt x="475" y="240"/>
                    </a:cubicBezTo>
                    <a:lnTo>
                      <a:pt x="476" y="240"/>
                    </a:lnTo>
                    <a:cubicBezTo>
                      <a:pt x="477" y="240"/>
                      <a:pt x="477" y="241"/>
                      <a:pt x="477" y="241"/>
                    </a:cubicBezTo>
                    <a:lnTo>
                      <a:pt x="477" y="242"/>
                    </a:lnTo>
                    <a:cubicBezTo>
                      <a:pt x="478" y="243"/>
                      <a:pt x="480" y="244"/>
                      <a:pt x="481" y="244"/>
                    </a:cubicBezTo>
                    <a:cubicBezTo>
                      <a:pt x="482" y="245"/>
                      <a:pt x="482" y="245"/>
                      <a:pt x="482" y="245"/>
                    </a:cubicBezTo>
                    <a:cubicBezTo>
                      <a:pt x="483" y="246"/>
                      <a:pt x="483" y="246"/>
                      <a:pt x="484" y="247"/>
                    </a:cubicBezTo>
                    <a:cubicBezTo>
                      <a:pt x="485" y="248"/>
                      <a:pt x="486" y="249"/>
                      <a:pt x="488" y="249"/>
                    </a:cubicBezTo>
                    <a:lnTo>
                      <a:pt x="488" y="250"/>
                    </a:lnTo>
                    <a:cubicBezTo>
                      <a:pt x="489" y="250"/>
                      <a:pt x="489" y="251"/>
                      <a:pt x="490" y="251"/>
                    </a:cubicBezTo>
                    <a:lnTo>
                      <a:pt x="491" y="251"/>
                    </a:lnTo>
                    <a:lnTo>
                      <a:pt x="492" y="251"/>
                    </a:lnTo>
                    <a:lnTo>
                      <a:pt x="492" y="250"/>
                    </a:lnTo>
                    <a:cubicBezTo>
                      <a:pt x="493" y="250"/>
                      <a:pt x="493" y="250"/>
                      <a:pt x="493" y="250"/>
                    </a:cubicBezTo>
                    <a:cubicBezTo>
                      <a:pt x="493" y="249"/>
                      <a:pt x="493" y="249"/>
                      <a:pt x="493" y="249"/>
                    </a:cubicBezTo>
                    <a:cubicBezTo>
                      <a:pt x="493" y="248"/>
                      <a:pt x="493" y="248"/>
                      <a:pt x="493" y="247"/>
                    </a:cubicBezTo>
                    <a:lnTo>
                      <a:pt x="493" y="246"/>
                    </a:lnTo>
                    <a:cubicBezTo>
                      <a:pt x="494" y="246"/>
                      <a:pt x="494" y="246"/>
                      <a:pt x="494" y="246"/>
                    </a:cubicBezTo>
                    <a:cubicBezTo>
                      <a:pt x="495" y="246"/>
                      <a:pt x="495" y="246"/>
                      <a:pt x="495" y="246"/>
                    </a:cubicBezTo>
                    <a:cubicBezTo>
                      <a:pt x="496" y="247"/>
                      <a:pt x="496" y="247"/>
                      <a:pt x="498" y="247"/>
                    </a:cubicBezTo>
                    <a:lnTo>
                      <a:pt x="498" y="248"/>
                    </a:lnTo>
                    <a:cubicBezTo>
                      <a:pt x="499" y="248"/>
                      <a:pt x="500" y="249"/>
                      <a:pt x="502" y="249"/>
                    </a:cubicBezTo>
                    <a:lnTo>
                      <a:pt x="502" y="250"/>
                    </a:lnTo>
                    <a:cubicBezTo>
                      <a:pt x="503" y="250"/>
                      <a:pt x="503" y="250"/>
                      <a:pt x="503" y="250"/>
                    </a:cubicBezTo>
                    <a:cubicBezTo>
                      <a:pt x="504" y="251"/>
                      <a:pt x="504" y="251"/>
                      <a:pt x="505" y="251"/>
                    </a:cubicBezTo>
                    <a:cubicBezTo>
                      <a:pt x="506" y="251"/>
                      <a:pt x="507" y="251"/>
                      <a:pt x="507" y="251"/>
                    </a:cubicBezTo>
                    <a:cubicBezTo>
                      <a:pt x="508" y="251"/>
                      <a:pt x="508" y="251"/>
                      <a:pt x="509" y="251"/>
                    </a:cubicBezTo>
                    <a:cubicBezTo>
                      <a:pt x="510" y="251"/>
                      <a:pt x="510" y="251"/>
                      <a:pt x="510" y="251"/>
                    </a:cubicBezTo>
                    <a:cubicBezTo>
                      <a:pt x="511" y="251"/>
                      <a:pt x="511" y="251"/>
                      <a:pt x="511" y="251"/>
                    </a:cubicBezTo>
                    <a:lnTo>
                      <a:pt x="512" y="251"/>
                    </a:lnTo>
                    <a:cubicBezTo>
                      <a:pt x="513" y="251"/>
                      <a:pt x="514" y="251"/>
                      <a:pt x="514" y="251"/>
                    </a:cubicBezTo>
                    <a:cubicBezTo>
                      <a:pt x="515" y="250"/>
                      <a:pt x="516" y="250"/>
                      <a:pt x="517" y="249"/>
                    </a:cubicBezTo>
                    <a:cubicBezTo>
                      <a:pt x="517" y="249"/>
                      <a:pt x="519" y="248"/>
                      <a:pt x="520" y="248"/>
                    </a:cubicBezTo>
                    <a:cubicBezTo>
                      <a:pt x="521" y="248"/>
                      <a:pt x="521" y="248"/>
                      <a:pt x="521" y="248"/>
                    </a:cubicBezTo>
                    <a:cubicBezTo>
                      <a:pt x="522" y="248"/>
                      <a:pt x="522" y="249"/>
                      <a:pt x="522" y="249"/>
                    </a:cubicBezTo>
                    <a:lnTo>
                      <a:pt x="523" y="249"/>
                    </a:lnTo>
                    <a:cubicBezTo>
                      <a:pt x="524" y="249"/>
                      <a:pt x="524" y="249"/>
                      <a:pt x="524" y="249"/>
                    </a:cubicBezTo>
                    <a:cubicBezTo>
                      <a:pt x="525" y="249"/>
                      <a:pt x="526" y="249"/>
                      <a:pt x="527" y="249"/>
                    </a:cubicBezTo>
                    <a:cubicBezTo>
                      <a:pt x="528" y="249"/>
                      <a:pt x="529" y="250"/>
                      <a:pt x="529" y="250"/>
                    </a:cubicBezTo>
                    <a:cubicBezTo>
                      <a:pt x="529" y="250"/>
                      <a:pt x="529" y="251"/>
                      <a:pt x="530" y="251"/>
                    </a:cubicBezTo>
                    <a:cubicBezTo>
                      <a:pt x="530" y="251"/>
                      <a:pt x="530" y="252"/>
                      <a:pt x="531" y="252"/>
                    </a:cubicBezTo>
                    <a:cubicBezTo>
                      <a:pt x="531" y="252"/>
                      <a:pt x="532" y="253"/>
                      <a:pt x="533" y="253"/>
                    </a:cubicBezTo>
                    <a:lnTo>
                      <a:pt x="534" y="254"/>
                    </a:lnTo>
                    <a:cubicBezTo>
                      <a:pt x="535" y="254"/>
                      <a:pt x="535" y="254"/>
                      <a:pt x="535" y="254"/>
                    </a:cubicBezTo>
                    <a:cubicBezTo>
                      <a:pt x="536" y="254"/>
                      <a:pt x="537" y="254"/>
                      <a:pt x="538" y="254"/>
                    </a:cubicBezTo>
                    <a:cubicBezTo>
                      <a:pt x="538" y="255"/>
                      <a:pt x="538" y="255"/>
                      <a:pt x="538" y="255"/>
                    </a:cubicBezTo>
                    <a:lnTo>
                      <a:pt x="539" y="255"/>
                    </a:lnTo>
                    <a:cubicBezTo>
                      <a:pt x="539" y="256"/>
                      <a:pt x="539" y="256"/>
                      <a:pt x="540" y="256"/>
                    </a:cubicBezTo>
                    <a:cubicBezTo>
                      <a:pt x="541" y="256"/>
                      <a:pt x="541" y="257"/>
                      <a:pt x="541" y="257"/>
                    </a:cubicBezTo>
                    <a:cubicBezTo>
                      <a:pt x="542" y="257"/>
                      <a:pt x="542" y="257"/>
                      <a:pt x="542" y="257"/>
                    </a:cubicBezTo>
                    <a:cubicBezTo>
                      <a:pt x="542" y="258"/>
                      <a:pt x="543" y="258"/>
                      <a:pt x="543" y="258"/>
                    </a:cubicBezTo>
                    <a:cubicBezTo>
                      <a:pt x="544" y="258"/>
                      <a:pt x="544" y="258"/>
                      <a:pt x="544" y="258"/>
                    </a:cubicBezTo>
                    <a:cubicBezTo>
                      <a:pt x="544" y="258"/>
                      <a:pt x="545" y="258"/>
                      <a:pt x="545" y="259"/>
                    </a:cubicBezTo>
                    <a:cubicBezTo>
                      <a:pt x="546" y="259"/>
                      <a:pt x="546" y="259"/>
                      <a:pt x="547" y="259"/>
                    </a:cubicBezTo>
                    <a:cubicBezTo>
                      <a:pt x="548" y="260"/>
                      <a:pt x="548" y="260"/>
                      <a:pt x="550" y="261"/>
                    </a:cubicBezTo>
                    <a:cubicBezTo>
                      <a:pt x="551" y="261"/>
                      <a:pt x="551" y="261"/>
                      <a:pt x="552" y="261"/>
                    </a:cubicBezTo>
                    <a:cubicBezTo>
                      <a:pt x="552" y="261"/>
                      <a:pt x="553" y="261"/>
                      <a:pt x="554" y="261"/>
                    </a:cubicBezTo>
                    <a:cubicBezTo>
                      <a:pt x="554" y="261"/>
                      <a:pt x="554" y="260"/>
                      <a:pt x="555" y="260"/>
                    </a:cubicBezTo>
                    <a:cubicBezTo>
                      <a:pt x="556" y="260"/>
                      <a:pt x="556" y="259"/>
                      <a:pt x="557" y="259"/>
                    </a:cubicBezTo>
                    <a:cubicBezTo>
                      <a:pt x="558" y="259"/>
                      <a:pt x="559" y="260"/>
                      <a:pt x="559" y="260"/>
                    </a:cubicBezTo>
                    <a:cubicBezTo>
                      <a:pt x="559" y="261"/>
                      <a:pt x="560" y="261"/>
                      <a:pt x="560" y="261"/>
                    </a:cubicBezTo>
                    <a:lnTo>
                      <a:pt x="561" y="261"/>
                    </a:lnTo>
                    <a:cubicBezTo>
                      <a:pt x="561" y="262"/>
                      <a:pt x="562" y="262"/>
                      <a:pt x="563" y="262"/>
                    </a:cubicBezTo>
                    <a:lnTo>
                      <a:pt x="564" y="262"/>
                    </a:lnTo>
                    <a:lnTo>
                      <a:pt x="565" y="262"/>
                    </a:lnTo>
                    <a:cubicBezTo>
                      <a:pt x="565" y="263"/>
                      <a:pt x="565" y="263"/>
                      <a:pt x="566" y="263"/>
                    </a:cubicBezTo>
                    <a:lnTo>
                      <a:pt x="567" y="263"/>
                    </a:lnTo>
                    <a:lnTo>
                      <a:pt x="568" y="263"/>
                    </a:lnTo>
                    <a:lnTo>
                      <a:pt x="568" y="264"/>
                    </a:lnTo>
                    <a:cubicBezTo>
                      <a:pt x="569" y="264"/>
                      <a:pt x="569" y="264"/>
                      <a:pt x="569" y="264"/>
                    </a:cubicBezTo>
                    <a:lnTo>
                      <a:pt x="570" y="263"/>
                    </a:lnTo>
                    <a:cubicBezTo>
                      <a:pt x="571" y="263"/>
                      <a:pt x="571" y="263"/>
                      <a:pt x="572" y="263"/>
                    </a:cubicBezTo>
                    <a:lnTo>
                      <a:pt x="572" y="262"/>
                    </a:lnTo>
                    <a:cubicBezTo>
                      <a:pt x="573" y="262"/>
                      <a:pt x="574" y="261"/>
                      <a:pt x="576" y="261"/>
                    </a:cubicBezTo>
                    <a:cubicBezTo>
                      <a:pt x="577" y="261"/>
                      <a:pt x="577" y="261"/>
                      <a:pt x="578" y="261"/>
                    </a:cubicBezTo>
                    <a:cubicBezTo>
                      <a:pt x="579" y="261"/>
                      <a:pt x="579" y="261"/>
                      <a:pt x="579" y="261"/>
                    </a:cubicBezTo>
                    <a:cubicBezTo>
                      <a:pt x="581" y="261"/>
                      <a:pt x="582" y="261"/>
                      <a:pt x="583" y="259"/>
                    </a:cubicBezTo>
                    <a:cubicBezTo>
                      <a:pt x="583" y="259"/>
                      <a:pt x="584" y="259"/>
                      <a:pt x="584" y="258"/>
                    </a:cubicBezTo>
                    <a:cubicBezTo>
                      <a:pt x="585" y="258"/>
                      <a:pt x="585" y="258"/>
                      <a:pt x="586" y="257"/>
                    </a:cubicBezTo>
                    <a:cubicBezTo>
                      <a:pt x="587" y="256"/>
                      <a:pt x="587" y="255"/>
                      <a:pt x="589" y="255"/>
                    </a:cubicBezTo>
                    <a:lnTo>
                      <a:pt x="590" y="255"/>
                    </a:lnTo>
                    <a:lnTo>
                      <a:pt x="591" y="255"/>
                    </a:lnTo>
                    <a:lnTo>
                      <a:pt x="592" y="255"/>
                    </a:lnTo>
                    <a:lnTo>
                      <a:pt x="593" y="255"/>
                    </a:lnTo>
                    <a:cubicBezTo>
                      <a:pt x="593" y="254"/>
                      <a:pt x="593" y="254"/>
                      <a:pt x="593" y="254"/>
                    </a:cubicBezTo>
                    <a:lnTo>
                      <a:pt x="593" y="253"/>
                    </a:lnTo>
                    <a:lnTo>
                      <a:pt x="593" y="252"/>
                    </a:lnTo>
                    <a:cubicBezTo>
                      <a:pt x="593" y="251"/>
                      <a:pt x="594" y="251"/>
                      <a:pt x="596" y="251"/>
                    </a:cubicBezTo>
                    <a:cubicBezTo>
                      <a:pt x="596" y="251"/>
                      <a:pt x="597" y="251"/>
                      <a:pt x="598" y="251"/>
                    </a:cubicBezTo>
                    <a:lnTo>
                      <a:pt x="599" y="251"/>
                    </a:lnTo>
                    <a:lnTo>
                      <a:pt x="600" y="250"/>
                    </a:lnTo>
                    <a:cubicBezTo>
                      <a:pt x="600" y="250"/>
                      <a:pt x="600" y="249"/>
                      <a:pt x="601" y="249"/>
                    </a:cubicBezTo>
                    <a:cubicBezTo>
                      <a:pt x="601" y="249"/>
                      <a:pt x="602" y="248"/>
                      <a:pt x="603" y="248"/>
                    </a:cubicBezTo>
                    <a:cubicBezTo>
                      <a:pt x="604" y="248"/>
                      <a:pt x="604" y="248"/>
                      <a:pt x="605" y="248"/>
                    </a:cubicBezTo>
                    <a:lnTo>
                      <a:pt x="606" y="247"/>
                    </a:lnTo>
                    <a:lnTo>
                      <a:pt x="607" y="246"/>
                    </a:lnTo>
                    <a:lnTo>
                      <a:pt x="608" y="247"/>
                    </a:lnTo>
                    <a:lnTo>
                      <a:pt x="609" y="247"/>
                    </a:lnTo>
                    <a:cubicBezTo>
                      <a:pt x="609" y="247"/>
                      <a:pt x="609" y="248"/>
                      <a:pt x="610" y="248"/>
                    </a:cubicBezTo>
                    <a:lnTo>
                      <a:pt x="611" y="247"/>
                    </a:lnTo>
                    <a:cubicBezTo>
                      <a:pt x="611" y="247"/>
                      <a:pt x="611" y="246"/>
                      <a:pt x="612" y="246"/>
                    </a:cubicBezTo>
                    <a:cubicBezTo>
                      <a:pt x="613" y="246"/>
                      <a:pt x="613" y="247"/>
                      <a:pt x="614" y="247"/>
                    </a:cubicBezTo>
                    <a:cubicBezTo>
                      <a:pt x="614" y="248"/>
                      <a:pt x="614" y="248"/>
                      <a:pt x="614" y="248"/>
                    </a:cubicBezTo>
                    <a:cubicBezTo>
                      <a:pt x="615" y="248"/>
                      <a:pt x="615" y="248"/>
                      <a:pt x="616" y="249"/>
                    </a:cubicBezTo>
                    <a:lnTo>
                      <a:pt x="617" y="249"/>
                    </a:lnTo>
                    <a:cubicBezTo>
                      <a:pt x="618" y="249"/>
                      <a:pt x="619" y="249"/>
                      <a:pt x="619" y="249"/>
                    </a:cubicBezTo>
                    <a:cubicBezTo>
                      <a:pt x="620" y="249"/>
                      <a:pt x="620" y="249"/>
                      <a:pt x="621" y="249"/>
                    </a:cubicBezTo>
                    <a:lnTo>
                      <a:pt x="622" y="249"/>
                    </a:lnTo>
                    <a:cubicBezTo>
                      <a:pt x="623" y="249"/>
                      <a:pt x="624" y="249"/>
                      <a:pt x="625" y="249"/>
                    </a:cubicBezTo>
                    <a:lnTo>
                      <a:pt x="626" y="249"/>
                    </a:lnTo>
                    <a:cubicBezTo>
                      <a:pt x="626" y="249"/>
                      <a:pt x="627" y="249"/>
                      <a:pt x="628" y="249"/>
                    </a:cubicBezTo>
                    <a:cubicBezTo>
                      <a:pt x="629" y="249"/>
                      <a:pt x="629" y="250"/>
                      <a:pt x="630" y="250"/>
                    </a:cubicBezTo>
                    <a:cubicBezTo>
                      <a:pt x="630" y="251"/>
                      <a:pt x="630" y="251"/>
                      <a:pt x="631" y="251"/>
                    </a:cubicBezTo>
                    <a:cubicBezTo>
                      <a:pt x="631" y="252"/>
                      <a:pt x="632" y="252"/>
                      <a:pt x="632" y="252"/>
                    </a:cubicBezTo>
                    <a:lnTo>
                      <a:pt x="633" y="252"/>
                    </a:lnTo>
                    <a:lnTo>
                      <a:pt x="633" y="253"/>
                    </a:lnTo>
                    <a:cubicBezTo>
                      <a:pt x="635" y="253"/>
                      <a:pt x="637" y="254"/>
                      <a:pt x="639" y="254"/>
                    </a:cubicBezTo>
                    <a:cubicBezTo>
                      <a:pt x="639" y="254"/>
                      <a:pt x="640" y="254"/>
                      <a:pt x="641" y="254"/>
                    </a:cubicBezTo>
                    <a:cubicBezTo>
                      <a:pt x="641" y="255"/>
                      <a:pt x="642" y="255"/>
                      <a:pt x="642" y="255"/>
                    </a:cubicBezTo>
                    <a:cubicBezTo>
                      <a:pt x="643" y="255"/>
                      <a:pt x="643" y="255"/>
                      <a:pt x="643" y="255"/>
                    </a:cubicBezTo>
                    <a:cubicBezTo>
                      <a:pt x="644" y="255"/>
                      <a:pt x="644" y="255"/>
                      <a:pt x="645" y="254"/>
                    </a:cubicBezTo>
                    <a:cubicBezTo>
                      <a:pt x="646" y="254"/>
                      <a:pt x="646" y="254"/>
                      <a:pt x="646" y="254"/>
                    </a:cubicBezTo>
                    <a:cubicBezTo>
                      <a:pt x="646" y="253"/>
                      <a:pt x="647" y="253"/>
                      <a:pt x="648" y="253"/>
                    </a:cubicBezTo>
                    <a:cubicBezTo>
                      <a:pt x="649" y="253"/>
                      <a:pt x="649" y="253"/>
                      <a:pt x="650" y="253"/>
                    </a:cubicBezTo>
                    <a:cubicBezTo>
                      <a:pt x="651" y="253"/>
                      <a:pt x="651" y="253"/>
                      <a:pt x="651" y="253"/>
                    </a:cubicBezTo>
                    <a:lnTo>
                      <a:pt x="652" y="253"/>
                    </a:lnTo>
                    <a:lnTo>
                      <a:pt x="653" y="253"/>
                    </a:lnTo>
                    <a:cubicBezTo>
                      <a:pt x="654" y="253"/>
                      <a:pt x="654" y="253"/>
                      <a:pt x="655" y="253"/>
                    </a:cubicBezTo>
                    <a:lnTo>
                      <a:pt x="656" y="254"/>
                    </a:lnTo>
                    <a:cubicBezTo>
                      <a:pt x="658" y="254"/>
                      <a:pt x="659" y="254"/>
                      <a:pt x="659" y="254"/>
                    </a:cubicBezTo>
                    <a:cubicBezTo>
                      <a:pt x="660" y="254"/>
                      <a:pt x="661" y="254"/>
                      <a:pt x="662" y="254"/>
                    </a:cubicBezTo>
                    <a:cubicBezTo>
                      <a:pt x="664" y="253"/>
                      <a:pt x="665" y="252"/>
                      <a:pt x="665" y="252"/>
                    </a:cubicBezTo>
                    <a:cubicBezTo>
                      <a:pt x="666" y="251"/>
                      <a:pt x="666" y="250"/>
                      <a:pt x="664" y="248"/>
                    </a:cubicBezTo>
                    <a:cubicBezTo>
                      <a:pt x="664" y="248"/>
                      <a:pt x="663" y="247"/>
                      <a:pt x="662" y="246"/>
                    </a:cubicBezTo>
                    <a:cubicBezTo>
                      <a:pt x="661" y="246"/>
                      <a:pt x="661" y="246"/>
                      <a:pt x="660" y="245"/>
                    </a:cubicBezTo>
                    <a:cubicBezTo>
                      <a:pt x="658" y="243"/>
                      <a:pt x="657" y="241"/>
                      <a:pt x="660" y="238"/>
                    </a:cubicBezTo>
                    <a:lnTo>
                      <a:pt x="660" y="237"/>
                    </a:lnTo>
                    <a:cubicBezTo>
                      <a:pt x="661" y="237"/>
                      <a:pt x="661" y="236"/>
                      <a:pt x="661" y="236"/>
                    </a:cubicBezTo>
                    <a:lnTo>
                      <a:pt x="662" y="236"/>
                    </a:lnTo>
                    <a:cubicBezTo>
                      <a:pt x="662" y="235"/>
                      <a:pt x="663" y="235"/>
                      <a:pt x="664" y="235"/>
                    </a:cubicBezTo>
                    <a:cubicBezTo>
                      <a:pt x="665" y="235"/>
                      <a:pt x="666" y="235"/>
                      <a:pt x="667" y="235"/>
                    </a:cubicBezTo>
                    <a:cubicBezTo>
                      <a:pt x="667" y="235"/>
                      <a:pt x="668" y="235"/>
                      <a:pt x="669" y="235"/>
                    </a:cubicBezTo>
                    <a:lnTo>
                      <a:pt x="670" y="236"/>
                    </a:lnTo>
                    <a:cubicBezTo>
                      <a:pt x="672" y="236"/>
                      <a:pt x="674" y="237"/>
                      <a:pt x="676" y="237"/>
                    </a:cubicBezTo>
                    <a:lnTo>
                      <a:pt x="677" y="237"/>
                    </a:lnTo>
                    <a:cubicBezTo>
                      <a:pt x="678" y="237"/>
                      <a:pt x="679" y="237"/>
                      <a:pt x="679" y="237"/>
                    </a:cubicBezTo>
                    <a:cubicBezTo>
                      <a:pt x="681" y="237"/>
                      <a:pt x="681" y="237"/>
                      <a:pt x="682" y="237"/>
                    </a:cubicBezTo>
                    <a:cubicBezTo>
                      <a:pt x="684" y="237"/>
                      <a:pt x="687" y="237"/>
                      <a:pt x="689" y="237"/>
                    </a:cubicBezTo>
                    <a:cubicBezTo>
                      <a:pt x="691" y="238"/>
                      <a:pt x="693" y="238"/>
                      <a:pt x="695" y="239"/>
                    </a:cubicBezTo>
                    <a:cubicBezTo>
                      <a:pt x="696" y="240"/>
                      <a:pt x="697" y="241"/>
                      <a:pt x="699" y="242"/>
                    </a:cubicBezTo>
                    <a:cubicBezTo>
                      <a:pt x="700" y="243"/>
                      <a:pt x="700" y="244"/>
                      <a:pt x="702" y="245"/>
                    </a:cubicBezTo>
                    <a:cubicBezTo>
                      <a:pt x="704" y="246"/>
                      <a:pt x="706" y="247"/>
                      <a:pt x="708" y="247"/>
                    </a:cubicBezTo>
                    <a:cubicBezTo>
                      <a:pt x="709" y="247"/>
                      <a:pt x="710" y="248"/>
                      <a:pt x="711" y="248"/>
                    </a:cubicBezTo>
                    <a:cubicBezTo>
                      <a:pt x="712" y="248"/>
                      <a:pt x="713" y="248"/>
                      <a:pt x="713" y="248"/>
                    </a:cubicBezTo>
                    <a:cubicBezTo>
                      <a:pt x="714" y="248"/>
                      <a:pt x="715" y="248"/>
                      <a:pt x="716" y="248"/>
                    </a:cubicBezTo>
                    <a:cubicBezTo>
                      <a:pt x="717" y="249"/>
                      <a:pt x="717" y="249"/>
                      <a:pt x="717" y="249"/>
                    </a:cubicBezTo>
                    <a:cubicBezTo>
                      <a:pt x="718" y="249"/>
                      <a:pt x="718" y="249"/>
                      <a:pt x="719" y="249"/>
                    </a:cubicBezTo>
                    <a:lnTo>
                      <a:pt x="720" y="249"/>
                    </a:lnTo>
                    <a:cubicBezTo>
                      <a:pt x="721" y="249"/>
                      <a:pt x="721" y="249"/>
                      <a:pt x="721" y="249"/>
                    </a:cubicBezTo>
                    <a:cubicBezTo>
                      <a:pt x="722" y="249"/>
                      <a:pt x="723" y="249"/>
                      <a:pt x="724" y="249"/>
                    </a:cubicBezTo>
                    <a:cubicBezTo>
                      <a:pt x="725" y="248"/>
                      <a:pt x="725" y="248"/>
                      <a:pt x="726" y="248"/>
                    </a:cubicBezTo>
                    <a:cubicBezTo>
                      <a:pt x="727" y="247"/>
                      <a:pt x="728" y="247"/>
                      <a:pt x="730" y="246"/>
                    </a:cubicBezTo>
                    <a:cubicBezTo>
                      <a:pt x="731" y="246"/>
                      <a:pt x="732" y="246"/>
                      <a:pt x="733" y="246"/>
                    </a:cubicBezTo>
                    <a:cubicBezTo>
                      <a:pt x="733" y="246"/>
                      <a:pt x="734" y="246"/>
                      <a:pt x="735" y="246"/>
                    </a:cubicBezTo>
                    <a:cubicBezTo>
                      <a:pt x="736" y="246"/>
                      <a:pt x="736" y="246"/>
                      <a:pt x="736" y="246"/>
                    </a:cubicBezTo>
                    <a:cubicBezTo>
                      <a:pt x="737" y="246"/>
                      <a:pt x="737" y="246"/>
                      <a:pt x="737" y="246"/>
                    </a:cubicBezTo>
                    <a:lnTo>
                      <a:pt x="738" y="246"/>
                    </a:lnTo>
                    <a:lnTo>
                      <a:pt x="739" y="246"/>
                    </a:lnTo>
                    <a:lnTo>
                      <a:pt x="740" y="246"/>
                    </a:lnTo>
                    <a:cubicBezTo>
                      <a:pt x="741" y="246"/>
                      <a:pt x="742" y="246"/>
                      <a:pt x="742" y="247"/>
                    </a:cubicBezTo>
                    <a:cubicBezTo>
                      <a:pt x="743" y="247"/>
                      <a:pt x="743" y="247"/>
                      <a:pt x="744" y="247"/>
                    </a:cubicBezTo>
                    <a:cubicBezTo>
                      <a:pt x="745" y="247"/>
                      <a:pt x="745" y="247"/>
                      <a:pt x="745" y="247"/>
                    </a:cubicBezTo>
                    <a:cubicBezTo>
                      <a:pt x="747" y="247"/>
                      <a:pt x="747" y="247"/>
                      <a:pt x="748" y="247"/>
                    </a:cubicBezTo>
                    <a:lnTo>
                      <a:pt x="749" y="247"/>
                    </a:lnTo>
                    <a:cubicBezTo>
                      <a:pt x="750" y="247"/>
                      <a:pt x="751" y="247"/>
                      <a:pt x="751" y="248"/>
                    </a:cubicBezTo>
                    <a:cubicBezTo>
                      <a:pt x="752" y="248"/>
                      <a:pt x="752" y="248"/>
                      <a:pt x="752" y="248"/>
                    </a:cubicBezTo>
                    <a:cubicBezTo>
                      <a:pt x="753" y="248"/>
                      <a:pt x="754" y="248"/>
                      <a:pt x="754" y="249"/>
                    </a:cubicBezTo>
                    <a:cubicBezTo>
                      <a:pt x="755" y="249"/>
                      <a:pt x="756" y="250"/>
                      <a:pt x="758" y="250"/>
                    </a:cubicBezTo>
                    <a:cubicBezTo>
                      <a:pt x="759" y="250"/>
                      <a:pt x="760" y="250"/>
                      <a:pt x="760" y="250"/>
                    </a:cubicBezTo>
                    <a:cubicBezTo>
                      <a:pt x="761" y="250"/>
                      <a:pt x="761" y="251"/>
                      <a:pt x="762" y="251"/>
                    </a:cubicBezTo>
                    <a:cubicBezTo>
                      <a:pt x="762" y="252"/>
                      <a:pt x="763" y="252"/>
                      <a:pt x="765" y="252"/>
                    </a:cubicBezTo>
                    <a:cubicBezTo>
                      <a:pt x="766" y="252"/>
                      <a:pt x="766" y="252"/>
                      <a:pt x="766" y="252"/>
                    </a:cubicBezTo>
                    <a:lnTo>
                      <a:pt x="767" y="252"/>
                    </a:lnTo>
                    <a:lnTo>
                      <a:pt x="768" y="253"/>
                    </a:lnTo>
                    <a:lnTo>
                      <a:pt x="769" y="253"/>
                    </a:lnTo>
                    <a:lnTo>
                      <a:pt x="769" y="254"/>
                    </a:lnTo>
                    <a:lnTo>
                      <a:pt x="770" y="254"/>
                    </a:lnTo>
                    <a:lnTo>
                      <a:pt x="771" y="254"/>
                    </a:lnTo>
                    <a:lnTo>
                      <a:pt x="772" y="254"/>
                    </a:lnTo>
                    <a:lnTo>
                      <a:pt x="773" y="254"/>
                    </a:lnTo>
                    <a:lnTo>
                      <a:pt x="774" y="254"/>
                    </a:lnTo>
                    <a:lnTo>
                      <a:pt x="775" y="254"/>
                    </a:lnTo>
                    <a:lnTo>
                      <a:pt x="776" y="254"/>
                    </a:lnTo>
                    <a:cubicBezTo>
                      <a:pt x="777" y="254"/>
                      <a:pt x="778" y="254"/>
                      <a:pt x="778" y="254"/>
                    </a:cubicBezTo>
                    <a:cubicBezTo>
                      <a:pt x="779" y="254"/>
                      <a:pt x="780" y="254"/>
                      <a:pt x="781" y="254"/>
                    </a:cubicBezTo>
                    <a:lnTo>
                      <a:pt x="782" y="254"/>
                    </a:lnTo>
                    <a:cubicBezTo>
                      <a:pt x="782" y="254"/>
                      <a:pt x="782" y="255"/>
                      <a:pt x="783" y="255"/>
                    </a:cubicBezTo>
                    <a:cubicBezTo>
                      <a:pt x="784" y="255"/>
                      <a:pt x="784" y="255"/>
                      <a:pt x="784" y="255"/>
                    </a:cubicBezTo>
                    <a:cubicBezTo>
                      <a:pt x="785" y="255"/>
                      <a:pt x="785" y="255"/>
                      <a:pt x="786" y="255"/>
                    </a:cubicBezTo>
                    <a:cubicBezTo>
                      <a:pt x="786" y="254"/>
                      <a:pt x="787" y="254"/>
                      <a:pt x="787" y="254"/>
                    </a:cubicBezTo>
                    <a:cubicBezTo>
                      <a:pt x="788" y="254"/>
                      <a:pt x="788" y="254"/>
                      <a:pt x="788" y="254"/>
                    </a:cubicBezTo>
                    <a:lnTo>
                      <a:pt x="789" y="254"/>
                    </a:lnTo>
                    <a:cubicBezTo>
                      <a:pt x="790" y="254"/>
                      <a:pt x="790" y="254"/>
                      <a:pt x="791" y="254"/>
                    </a:cubicBezTo>
                    <a:cubicBezTo>
                      <a:pt x="792" y="254"/>
                      <a:pt x="793" y="254"/>
                      <a:pt x="793" y="253"/>
                    </a:cubicBezTo>
                    <a:lnTo>
                      <a:pt x="794" y="253"/>
                    </a:lnTo>
                    <a:lnTo>
                      <a:pt x="795" y="253"/>
                    </a:lnTo>
                    <a:cubicBezTo>
                      <a:pt x="795" y="252"/>
                      <a:pt x="796" y="252"/>
                      <a:pt x="797" y="252"/>
                    </a:cubicBezTo>
                    <a:lnTo>
                      <a:pt x="798" y="252"/>
                    </a:lnTo>
                    <a:cubicBezTo>
                      <a:pt x="800" y="252"/>
                      <a:pt x="801" y="252"/>
                      <a:pt x="802" y="251"/>
                    </a:cubicBezTo>
                    <a:cubicBezTo>
                      <a:pt x="802" y="251"/>
                      <a:pt x="803" y="251"/>
                      <a:pt x="804" y="251"/>
                    </a:cubicBezTo>
                    <a:cubicBezTo>
                      <a:pt x="804" y="250"/>
                      <a:pt x="804" y="250"/>
                      <a:pt x="805" y="250"/>
                    </a:cubicBezTo>
                    <a:cubicBezTo>
                      <a:pt x="806" y="250"/>
                      <a:pt x="807" y="250"/>
                      <a:pt x="808" y="250"/>
                    </a:cubicBezTo>
                    <a:lnTo>
                      <a:pt x="809" y="250"/>
                    </a:lnTo>
                    <a:cubicBezTo>
                      <a:pt x="810" y="250"/>
                      <a:pt x="810" y="250"/>
                      <a:pt x="811" y="250"/>
                    </a:cubicBezTo>
                    <a:cubicBezTo>
                      <a:pt x="812" y="250"/>
                      <a:pt x="813" y="250"/>
                      <a:pt x="813" y="249"/>
                    </a:cubicBezTo>
                    <a:cubicBezTo>
                      <a:pt x="814" y="249"/>
                      <a:pt x="814" y="248"/>
                      <a:pt x="814" y="248"/>
                    </a:cubicBezTo>
                    <a:lnTo>
                      <a:pt x="814" y="247"/>
                    </a:lnTo>
                    <a:cubicBezTo>
                      <a:pt x="814" y="246"/>
                      <a:pt x="814" y="246"/>
                      <a:pt x="815" y="245"/>
                    </a:cubicBezTo>
                    <a:cubicBezTo>
                      <a:pt x="815" y="245"/>
                      <a:pt x="816" y="244"/>
                      <a:pt x="817" y="244"/>
                    </a:cubicBezTo>
                    <a:cubicBezTo>
                      <a:pt x="819" y="243"/>
                      <a:pt x="822" y="243"/>
                      <a:pt x="823" y="243"/>
                    </a:cubicBezTo>
                    <a:cubicBezTo>
                      <a:pt x="824" y="243"/>
                      <a:pt x="824" y="243"/>
                      <a:pt x="824" y="243"/>
                    </a:cubicBezTo>
                    <a:cubicBezTo>
                      <a:pt x="827" y="243"/>
                      <a:pt x="828" y="244"/>
                      <a:pt x="830" y="244"/>
                    </a:cubicBezTo>
                    <a:lnTo>
                      <a:pt x="831" y="245"/>
                    </a:lnTo>
                    <a:cubicBezTo>
                      <a:pt x="832" y="245"/>
                      <a:pt x="833" y="245"/>
                      <a:pt x="834" y="246"/>
                    </a:cubicBezTo>
                    <a:cubicBezTo>
                      <a:pt x="835" y="246"/>
                      <a:pt x="836" y="245"/>
                      <a:pt x="837" y="245"/>
                    </a:cubicBezTo>
                    <a:lnTo>
                      <a:pt x="838" y="245"/>
                    </a:lnTo>
                    <a:cubicBezTo>
                      <a:pt x="839" y="245"/>
                      <a:pt x="839" y="244"/>
                      <a:pt x="841" y="244"/>
                    </a:cubicBezTo>
                    <a:cubicBezTo>
                      <a:pt x="842" y="244"/>
                      <a:pt x="843" y="245"/>
                      <a:pt x="843" y="245"/>
                    </a:cubicBezTo>
                    <a:cubicBezTo>
                      <a:pt x="844" y="245"/>
                      <a:pt x="844" y="245"/>
                      <a:pt x="844" y="246"/>
                    </a:cubicBezTo>
                    <a:cubicBezTo>
                      <a:pt x="844" y="246"/>
                      <a:pt x="845" y="246"/>
                      <a:pt x="846" y="246"/>
                    </a:cubicBezTo>
                    <a:lnTo>
                      <a:pt x="846" y="247"/>
                    </a:lnTo>
                    <a:lnTo>
                      <a:pt x="847" y="247"/>
                    </a:lnTo>
                    <a:cubicBezTo>
                      <a:pt x="848" y="247"/>
                      <a:pt x="849" y="247"/>
                      <a:pt x="849" y="247"/>
                    </a:cubicBezTo>
                    <a:lnTo>
                      <a:pt x="849" y="248"/>
                    </a:lnTo>
                    <a:cubicBezTo>
                      <a:pt x="850" y="248"/>
                      <a:pt x="851" y="248"/>
                      <a:pt x="852" y="248"/>
                    </a:cubicBezTo>
                    <a:lnTo>
                      <a:pt x="853" y="248"/>
                    </a:lnTo>
                    <a:cubicBezTo>
                      <a:pt x="854" y="247"/>
                      <a:pt x="855" y="247"/>
                      <a:pt x="856" y="247"/>
                    </a:cubicBezTo>
                    <a:cubicBezTo>
                      <a:pt x="857" y="247"/>
                      <a:pt x="858" y="248"/>
                      <a:pt x="859" y="248"/>
                    </a:cubicBezTo>
                    <a:cubicBezTo>
                      <a:pt x="859" y="247"/>
                      <a:pt x="859" y="247"/>
                      <a:pt x="859" y="247"/>
                    </a:cubicBezTo>
                    <a:cubicBezTo>
                      <a:pt x="859" y="246"/>
                      <a:pt x="859" y="246"/>
                      <a:pt x="859" y="246"/>
                    </a:cubicBezTo>
                    <a:lnTo>
                      <a:pt x="860" y="246"/>
                    </a:lnTo>
                    <a:cubicBezTo>
                      <a:pt x="860" y="245"/>
                      <a:pt x="860" y="245"/>
                      <a:pt x="860" y="245"/>
                    </a:cubicBezTo>
                    <a:cubicBezTo>
                      <a:pt x="861" y="245"/>
                      <a:pt x="861" y="245"/>
                      <a:pt x="861" y="245"/>
                    </a:cubicBezTo>
                    <a:cubicBezTo>
                      <a:pt x="861" y="244"/>
                      <a:pt x="862" y="244"/>
                      <a:pt x="862" y="244"/>
                    </a:cubicBezTo>
                    <a:cubicBezTo>
                      <a:pt x="863" y="244"/>
                      <a:pt x="863" y="244"/>
                      <a:pt x="863" y="244"/>
                    </a:cubicBezTo>
                    <a:cubicBezTo>
                      <a:pt x="864" y="243"/>
                      <a:pt x="864" y="243"/>
                      <a:pt x="864" y="243"/>
                    </a:cubicBezTo>
                    <a:cubicBezTo>
                      <a:pt x="865" y="243"/>
                      <a:pt x="865" y="243"/>
                      <a:pt x="865" y="243"/>
                    </a:cubicBezTo>
                    <a:lnTo>
                      <a:pt x="866" y="243"/>
                    </a:lnTo>
                    <a:cubicBezTo>
                      <a:pt x="866" y="242"/>
                      <a:pt x="866" y="242"/>
                      <a:pt x="866" y="242"/>
                    </a:cubicBezTo>
                    <a:cubicBezTo>
                      <a:pt x="866" y="242"/>
                      <a:pt x="866" y="241"/>
                      <a:pt x="865" y="241"/>
                    </a:cubicBezTo>
                    <a:cubicBezTo>
                      <a:pt x="864" y="241"/>
                      <a:pt x="863" y="240"/>
                      <a:pt x="863" y="240"/>
                    </a:cubicBezTo>
                    <a:cubicBezTo>
                      <a:pt x="862" y="239"/>
                      <a:pt x="863" y="238"/>
                      <a:pt x="863" y="237"/>
                    </a:cubicBezTo>
                    <a:cubicBezTo>
                      <a:pt x="864" y="236"/>
                      <a:pt x="864" y="235"/>
                      <a:pt x="863" y="234"/>
                    </a:cubicBezTo>
                    <a:lnTo>
                      <a:pt x="863" y="233"/>
                    </a:lnTo>
                    <a:lnTo>
                      <a:pt x="863" y="232"/>
                    </a:lnTo>
                    <a:lnTo>
                      <a:pt x="863" y="231"/>
                    </a:lnTo>
                    <a:cubicBezTo>
                      <a:pt x="863" y="230"/>
                      <a:pt x="863" y="230"/>
                      <a:pt x="863" y="229"/>
                    </a:cubicBezTo>
                    <a:cubicBezTo>
                      <a:pt x="864" y="229"/>
                      <a:pt x="864" y="229"/>
                      <a:pt x="864" y="229"/>
                    </a:cubicBezTo>
                    <a:cubicBezTo>
                      <a:pt x="864" y="228"/>
                      <a:pt x="864" y="228"/>
                      <a:pt x="864" y="227"/>
                    </a:cubicBezTo>
                    <a:cubicBezTo>
                      <a:pt x="864" y="226"/>
                      <a:pt x="864" y="226"/>
                      <a:pt x="865" y="226"/>
                    </a:cubicBezTo>
                    <a:cubicBezTo>
                      <a:pt x="865" y="225"/>
                      <a:pt x="865" y="225"/>
                      <a:pt x="865" y="225"/>
                    </a:cubicBezTo>
                    <a:cubicBezTo>
                      <a:pt x="865" y="224"/>
                      <a:pt x="865" y="224"/>
                      <a:pt x="865" y="223"/>
                    </a:cubicBezTo>
                    <a:lnTo>
                      <a:pt x="864" y="223"/>
                    </a:lnTo>
                    <a:cubicBezTo>
                      <a:pt x="864" y="223"/>
                      <a:pt x="864" y="222"/>
                      <a:pt x="863" y="222"/>
                    </a:cubicBezTo>
                    <a:lnTo>
                      <a:pt x="863" y="221"/>
                    </a:lnTo>
                    <a:cubicBezTo>
                      <a:pt x="863" y="220"/>
                      <a:pt x="862" y="219"/>
                      <a:pt x="860" y="219"/>
                    </a:cubicBezTo>
                    <a:lnTo>
                      <a:pt x="859" y="219"/>
                    </a:lnTo>
                    <a:cubicBezTo>
                      <a:pt x="858" y="219"/>
                      <a:pt x="857" y="219"/>
                      <a:pt x="857" y="219"/>
                    </a:cubicBezTo>
                    <a:cubicBezTo>
                      <a:pt x="856" y="218"/>
                      <a:pt x="855" y="218"/>
                      <a:pt x="856" y="217"/>
                    </a:cubicBezTo>
                    <a:lnTo>
                      <a:pt x="857" y="216"/>
                    </a:lnTo>
                    <a:cubicBezTo>
                      <a:pt x="857" y="215"/>
                      <a:pt x="858" y="215"/>
                      <a:pt x="858" y="215"/>
                    </a:cubicBezTo>
                    <a:cubicBezTo>
                      <a:pt x="858" y="214"/>
                      <a:pt x="858" y="214"/>
                      <a:pt x="859" y="214"/>
                    </a:cubicBezTo>
                    <a:cubicBezTo>
                      <a:pt x="859" y="213"/>
                      <a:pt x="861" y="213"/>
                      <a:pt x="862" y="213"/>
                    </a:cubicBezTo>
                    <a:cubicBezTo>
                      <a:pt x="863" y="213"/>
                      <a:pt x="864" y="213"/>
                      <a:pt x="865" y="213"/>
                    </a:cubicBezTo>
                    <a:cubicBezTo>
                      <a:pt x="865" y="212"/>
                      <a:pt x="866" y="212"/>
                      <a:pt x="866" y="212"/>
                    </a:cubicBezTo>
                    <a:cubicBezTo>
                      <a:pt x="866" y="211"/>
                      <a:pt x="867" y="211"/>
                      <a:pt x="867" y="211"/>
                    </a:cubicBezTo>
                    <a:cubicBezTo>
                      <a:pt x="868" y="211"/>
                      <a:pt x="869" y="211"/>
                      <a:pt x="870" y="211"/>
                    </a:cubicBezTo>
                    <a:lnTo>
                      <a:pt x="872" y="211"/>
                    </a:lnTo>
                    <a:cubicBezTo>
                      <a:pt x="872" y="211"/>
                      <a:pt x="872" y="210"/>
                      <a:pt x="873" y="210"/>
                    </a:cubicBezTo>
                    <a:lnTo>
                      <a:pt x="874" y="210"/>
                    </a:lnTo>
                    <a:cubicBezTo>
                      <a:pt x="875" y="210"/>
                      <a:pt x="875" y="210"/>
                      <a:pt x="876" y="210"/>
                    </a:cubicBezTo>
                    <a:cubicBezTo>
                      <a:pt x="877" y="210"/>
                      <a:pt x="878" y="210"/>
                      <a:pt x="879" y="210"/>
                    </a:cubicBezTo>
                    <a:lnTo>
                      <a:pt x="880" y="210"/>
                    </a:lnTo>
                    <a:cubicBezTo>
                      <a:pt x="880" y="210"/>
                      <a:pt x="881" y="210"/>
                      <a:pt x="882" y="210"/>
                    </a:cubicBezTo>
                    <a:cubicBezTo>
                      <a:pt x="883" y="211"/>
                      <a:pt x="883" y="211"/>
                      <a:pt x="884" y="211"/>
                    </a:cubicBezTo>
                    <a:cubicBezTo>
                      <a:pt x="885" y="211"/>
                      <a:pt x="885" y="211"/>
                      <a:pt x="886" y="211"/>
                    </a:cubicBezTo>
                    <a:lnTo>
                      <a:pt x="887" y="210"/>
                    </a:lnTo>
                    <a:cubicBezTo>
                      <a:pt x="888" y="211"/>
                      <a:pt x="889" y="211"/>
                      <a:pt x="890" y="211"/>
                    </a:cubicBezTo>
                    <a:cubicBezTo>
                      <a:pt x="891" y="211"/>
                      <a:pt x="891" y="211"/>
                      <a:pt x="892" y="211"/>
                    </a:cubicBezTo>
                    <a:cubicBezTo>
                      <a:pt x="892" y="211"/>
                      <a:pt x="893" y="211"/>
                      <a:pt x="893" y="212"/>
                    </a:cubicBezTo>
                    <a:lnTo>
                      <a:pt x="894" y="212"/>
                    </a:lnTo>
                    <a:cubicBezTo>
                      <a:pt x="895" y="212"/>
                      <a:pt x="896" y="213"/>
                      <a:pt x="896" y="213"/>
                    </a:cubicBezTo>
                    <a:lnTo>
                      <a:pt x="897" y="213"/>
                    </a:lnTo>
                    <a:lnTo>
                      <a:pt x="898" y="213"/>
                    </a:lnTo>
                    <a:cubicBezTo>
                      <a:pt x="899" y="212"/>
                      <a:pt x="900" y="212"/>
                      <a:pt x="900" y="212"/>
                    </a:cubicBezTo>
                    <a:cubicBezTo>
                      <a:pt x="900" y="212"/>
                      <a:pt x="901" y="212"/>
                      <a:pt x="901" y="213"/>
                    </a:cubicBezTo>
                    <a:cubicBezTo>
                      <a:pt x="902" y="213"/>
                      <a:pt x="902" y="213"/>
                      <a:pt x="903" y="213"/>
                    </a:cubicBezTo>
                    <a:cubicBezTo>
                      <a:pt x="904" y="213"/>
                      <a:pt x="905" y="213"/>
                      <a:pt x="905" y="214"/>
                    </a:cubicBezTo>
                    <a:lnTo>
                      <a:pt x="906" y="214"/>
                    </a:lnTo>
                    <a:cubicBezTo>
                      <a:pt x="907" y="214"/>
                      <a:pt x="907" y="214"/>
                      <a:pt x="908" y="214"/>
                    </a:cubicBezTo>
                    <a:cubicBezTo>
                      <a:pt x="908" y="214"/>
                      <a:pt x="909" y="214"/>
                      <a:pt x="910" y="214"/>
                    </a:cubicBezTo>
                    <a:lnTo>
                      <a:pt x="911" y="214"/>
                    </a:lnTo>
                    <a:cubicBezTo>
                      <a:pt x="912" y="214"/>
                      <a:pt x="912" y="214"/>
                      <a:pt x="912" y="215"/>
                    </a:cubicBezTo>
                    <a:lnTo>
                      <a:pt x="913" y="215"/>
                    </a:lnTo>
                    <a:lnTo>
                      <a:pt x="914" y="215"/>
                    </a:lnTo>
                    <a:cubicBezTo>
                      <a:pt x="914" y="216"/>
                      <a:pt x="914" y="216"/>
                      <a:pt x="915" y="217"/>
                    </a:cubicBezTo>
                    <a:cubicBezTo>
                      <a:pt x="916" y="217"/>
                      <a:pt x="916" y="217"/>
                      <a:pt x="917" y="218"/>
                    </a:cubicBezTo>
                    <a:cubicBezTo>
                      <a:pt x="918" y="218"/>
                      <a:pt x="918" y="218"/>
                      <a:pt x="918" y="218"/>
                    </a:cubicBezTo>
                    <a:cubicBezTo>
                      <a:pt x="918" y="219"/>
                      <a:pt x="918" y="219"/>
                      <a:pt x="919" y="219"/>
                    </a:cubicBezTo>
                    <a:cubicBezTo>
                      <a:pt x="920" y="219"/>
                      <a:pt x="921" y="219"/>
                      <a:pt x="922" y="220"/>
                    </a:cubicBezTo>
                    <a:lnTo>
                      <a:pt x="922" y="221"/>
                    </a:lnTo>
                    <a:lnTo>
                      <a:pt x="923" y="221"/>
                    </a:lnTo>
                    <a:lnTo>
                      <a:pt x="924" y="221"/>
                    </a:lnTo>
                    <a:cubicBezTo>
                      <a:pt x="924" y="222"/>
                      <a:pt x="926" y="222"/>
                      <a:pt x="926" y="222"/>
                    </a:cubicBezTo>
                    <a:cubicBezTo>
                      <a:pt x="926" y="223"/>
                      <a:pt x="926" y="223"/>
                      <a:pt x="926" y="223"/>
                    </a:cubicBezTo>
                    <a:lnTo>
                      <a:pt x="926" y="224"/>
                    </a:lnTo>
                    <a:cubicBezTo>
                      <a:pt x="926" y="225"/>
                      <a:pt x="927" y="225"/>
                      <a:pt x="928" y="225"/>
                    </a:cubicBezTo>
                    <a:cubicBezTo>
                      <a:pt x="929" y="225"/>
                      <a:pt x="929" y="226"/>
                      <a:pt x="930" y="226"/>
                    </a:cubicBezTo>
                    <a:cubicBezTo>
                      <a:pt x="931" y="227"/>
                      <a:pt x="931" y="227"/>
                      <a:pt x="931" y="227"/>
                    </a:cubicBezTo>
                    <a:cubicBezTo>
                      <a:pt x="931" y="228"/>
                      <a:pt x="931" y="228"/>
                      <a:pt x="931" y="228"/>
                    </a:cubicBezTo>
                    <a:cubicBezTo>
                      <a:pt x="932" y="228"/>
                      <a:pt x="932" y="228"/>
                      <a:pt x="932" y="229"/>
                    </a:cubicBezTo>
                    <a:lnTo>
                      <a:pt x="933" y="229"/>
                    </a:lnTo>
                    <a:lnTo>
                      <a:pt x="934" y="229"/>
                    </a:lnTo>
                    <a:lnTo>
                      <a:pt x="935" y="229"/>
                    </a:lnTo>
                    <a:cubicBezTo>
                      <a:pt x="936" y="229"/>
                      <a:pt x="936" y="230"/>
                      <a:pt x="937" y="230"/>
                    </a:cubicBezTo>
                    <a:cubicBezTo>
                      <a:pt x="938" y="230"/>
                      <a:pt x="938" y="230"/>
                      <a:pt x="938" y="230"/>
                    </a:cubicBezTo>
                    <a:lnTo>
                      <a:pt x="938" y="231"/>
                    </a:lnTo>
                    <a:cubicBezTo>
                      <a:pt x="939" y="231"/>
                      <a:pt x="939" y="231"/>
                      <a:pt x="939" y="231"/>
                    </a:cubicBezTo>
                    <a:cubicBezTo>
                      <a:pt x="939" y="232"/>
                      <a:pt x="940" y="232"/>
                      <a:pt x="940" y="232"/>
                    </a:cubicBezTo>
                    <a:lnTo>
                      <a:pt x="941" y="232"/>
                    </a:lnTo>
                    <a:cubicBezTo>
                      <a:pt x="941" y="233"/>
                      <a:pt x="941" y="233"/>
                      <a:pt x="941" y="233"/>
                    </a:cubicBezTo>
                    <a:cubicBezTo>
                      <a:pt x="942" y="233"/>
                      <a:pt x="942" y="233"/>
                      <a:pt x="942" y="233"/>
                    </a:cubicBezTo>
                    <a:cubicBezTo>
                      <a:pt x="943" y="233"/>
                      <a:pt x="943" y="233"/>
                      <a:pt x="943" y="233"/>
                    </a:cubicBezTo>
                    <a:cubicBezTo>
                      <a:pt x="944" y="234"/>
                      <a:pt x="944" y="235"/>
                      <a:pt x="944" y="235"/>
                    </a:cubicBezTo>
                    <a:lnTo>
                      <a:pt x="945" y="235"/>
                    </a:lnTo>
                    <a:cubicBezTo>
                      <a:pt x="946" y="235"/>
                      <a:pt x="946" y="235"/>
                      <a:pt x="946" y="236"/>
                    </a:cubicBezTo>
                    <a:lnTo>
                      <a:pt x="947" y="236"/>
                    </a:lnTo>
                    <a:cubicBezTo>
                      <a:pt x="947" y="236"/>
                      <a:pt x="948" y="236"/>
                      <a:pt x="948" y="237"/>
                    </a:cubicBezTo>
                    <a:lnTo>
                      <a:pt x="948" y="238"/>
                    </a:lnTo>
                    <a:lnTo>
                      <a:pt x="949" y="239"/>
                    </a:lnTo>
                    <a:cubicBezTo>
                      <a:pt x="949" y="240"/>
                      <a:pt x="950" y="240"/>
                      <a:pt x="950" y="240"/>
                    </a:cubicBezTo>
                    <a:lnTo>
                      <a:pt x="951" y="241"/>
                    </a:lnTo>
                    <a:lnTo>
                      <a:pt x="952" y="241"/>
                    </a:lnTo>
                    <a:lnTo>
                      <a:pt x="953" y="241"/>
                    </a:lnTo>
                    <a:lnTo>
                      <a:pt x="954" y="241"/>
                    </a:lnTo>
                    <a:lnTo>
                      <a:pt x="955" y="241"/>
                    </a:lnTo>
                    <a:lnTo>
                      <a:pt x="955" y="242"/>
                    </a:lnTo>
                    <a:cubicBezTo>
                      <a:pt x="956" y="242"/>
                      <a:pt x="956" y="242"/>
                      <a:pt x="956" y="242"/>
                    </a:cubicBezTo>
                    <a:lnTo>
                      <a:pt x="957" y="242"/>
                    </a:lnTo>
                    <a:cubicBezTo>
                      <a:pt x="957" y="241"/>
                      <a:pt x="957" y="241"/>
                      <a:pt x="958" y="241"/>
                    </a:cubicBezTo>
                    <a:cubicBezTo>
                      <a:pt x="959" y="241"/>
                      <a:pt x="959" y="241"/>
                      <a:pt x="959" y="241"/>
                    </a:cubicBezTo>
                    <a:lnTo>
                      <a:pt x="960" y="241"/>
                    </a:lnTo>
                    <a:lnTo>
                      <a:pt x="961" y="241"/>
                    </a:lnTo>
                    <a:cubicBezTo>
                      <a:pt x="961" y="241"/>
                      <a:pt x="961" y="242"/>
                      <a:pt x="962" y="242"/>
                    </a:cubicBezTo>
                    <a:cubicBezTo>
                      <a:pt x="963" y="242"/>
                      <a:pt x="963" y="242"/>
                      <a:pt x="964" y="242"/>
                    </a:cubicBezTo>
                    <a:cubicBezTo>
                      <a:pt x="964" y="242"/>
                      <a:pt x="964" y="243"/>
                      <a:pt x="965" y="243"/>
                    </a:cubicBezTo>
                    <a:lnTo>
                      <a:pt x="966" y="243"/>
                    </a:lnTo>
                    <a:lnTo>
                      <a:pt x="967" y="243"/>
                    </a:lnTo>
                    <a:cubicBezTo>
                      <a:pt x="967" y="243"/>
                      <a:pt x="967" y="244"/>
                      <a:pt x="968" y="244"/>
                    </a:cubicBezTo>
                    <a:lnTo>
                      <a:pt x="969" y="243"/>
                    </a:lnTo>
                    <a:lnTo>
                      <a:pt x="969" y="244"/>
                    </a:lnTo>
                    <a:cubicBezTo>
                      <a:pt x="970" y="244"/>
                      <a:pt x="970" y="243"/>
                      <a:pt x="970" y="243"/>
                    </a:cubicBezTo>
                    <a:lnTo>
                      <a:pt x="971" y="244"/>
                    </a:lnTo>
                    <a:cubicBezTo>
                      <a:pt x="972" y="244"/>
                      <a:pt x="973" y="244"/>
                      <a:pt x="973" y="244"/>
                    </a:cubicBezTo>
                    <a:cubicBezTo>
                      <a:pt x="974" y="244"/>
                      <a:pt x="975" y="245"/>
                      <a:pt x="975" y="245"/>
                    </a:cubicBezTo>
                    <a:cubicBezTo>
                      <a:pt x="976" y="245"/>
                      <a:pt x="977" y="245"/>
                      <a:pt x="977" y="245"/>
                    </a:cubicBezTo>
                    <a:cubicBezTo>
                      <a:pt x="978" y="245"/>
                      <a:pt x="979" y="245"/>
                      <a:pt x="979" y="245"/>
                    </a:cubicBezTo>
                    <a:lnTo>
                      <a:pt x="980" y="245"/>
                    </a:lnTo>
                    <a:cubicBezTo>
                      <a:pt x="980" y="246"/>
                      <a:pt x="981" y="246"/>
                      <a:pt x="981" y="246"/>
                    </a:cubicBezTo>
                    <a:lnTo>
                      <a:pt x="982" y="246"/>
                    </a:lnTo>
                    <a:lnTo>
                      <a:pt x="983" y="246"/>
                    </a:lnTo>
                    <a:cubicBezTo>
                      <a:pt x="984" y="246"/>
                      <a:pt x="986" y="246"/>
                      <a:pt x="987" y="247"/>
                    </a:cubicBezTo>
                    <a:cubicBezTo>
                      <a:pt x="988" y="247"/>
                      <a:pt x="988" y="247"/>
                      <a:pt x="988" y="248"/>
                    </a:cubicBezTo>
                    <a:cubicBezTo>
                      <a:pt x="989" y="249"/>
                      <a:pt x="989" y="249"/>
                      <a:pt x="990" y="249"/>
                    </a:cubicBezTo>
                    <a:cubicBezTo>
                      <a:pt x="990" y="249"/>
                      <a:pt x="991" y="249"/>
                      <a:pt x="991" y="250"/>
                    </a:cubicBezTo>
                    <a:lnTo>
                      <a:pt x="992" y="250"/>
                    </a:lnTo>
                    <a:lnTo>
                      <a:pt x="993" y="250"/>
                    </a:lnTo>
                    <a:lnTo>
                      <a:pt x="993" y="251"/>
                    </a:lnTo>
                    <a:cubicBezTo>
                      <a:pt x="993" y="251"/>
                      <a:pt x="994" y="251"/>
                      <a:pt x="993" y="251"/>
                    </a:cubicBezTo>
                    <a:cubicBezTo>
                      <a:pt x="993" y="252"/>
                      <a:pt x="993" y="252"/>
                      <a:pt x="993" y="253"/>
                    </a:cubicBezTo>
                    <a:cubicBezTo>
                      <a:pt x="993" y="254"/>
                      <a:pt x="997" y="255"/>
                      <a:pt x="1000" y="255"/>
                    </a:cubicBezTo>
                    <a:lnTo>
                      <a:pt x="1001" y="255"/>
                    </a:lnTo>
                    <a:lnTo>
                      <a:pt x="1002" y="255"/>
                    </a:lnTo>
                    <a:cubicBezTo>
                      <a:pt x="1003" y="255"/>
                      <a:pt x="1004" y="255"/>
                      <a:pt x="1005" y="255"/>
                    </a:cubicBezTo>
                    <a:cubicBezTo>
                      <a:pt x="1006" y="255"/>
                      <a:pt x="1007" y="255"/>
                      <a:pt x="1007" y="255"/>
                    </a:cubicBezTo>
                    <a:cubicBezTo>
                      <a:pt x="1008" y="255"/>
                      <a:pt x="1009" y="255"/>
                      <a:pt x="1009" y="255"/>
                    </a:cubicBezTo>
                    <a:lnTo>
                      <a:pt x="1010" y="255"/>
                    </a:lnTo>
                    <a:cubicBezTo>
                      <a:pt x="1011" y="255"/>
                      <a:pt x="1012" y="255"/>
                      <a:pt x="1013" y="254"/>
                    </a:cubicBezTo>
                    <a:cubicBezTo>
                      <a:pt x="1014" y="254"/>
                      <a:pt x="1014" y="254"/>
                      <a:pt x="1015" y="254"/>
                    </a:cubicBezTo>
                    <a:cubicBezTo>
                      <a:pt x="1015" y="254"/>
                      <a:pt x="1016" y="253"/>
                      <a:pt x="1017" y="253"/>
                    </a:cubicBezTo>
                    <a:lnTo>
                      <a:pt x="1018" y="253"/>
                    </a:lnTo>
                    <a:cubicBezTo>
                      <a:pt x="1018" y="252"/>
                      <a:pt x="1019" y="252"/>
                      <a:pt x="1020" y="252"/>
                    </a:cubicBezTo>
                    <a:cubicBezTo>
                      <a:pt x="1020" y="252"/>
                      <a:pt x="1021" y="251"/>
                      <a:pt x="1022" y="251"/>
                    </a:cubicBezTo>
                    <a:lnTo>
                      <a:pt x="1023" y="250"/>
                    </a:lnTo>
                    <a:cubicBezTo>
                      <a:pt x="1024" y="249"/>
                      <a:pt x="1025" y="249"/>
                      <a:pt x="1027" y="249"/>
                    </a:cubicBezTo>
                    <a:cubicBezTo>
                      <a:pt x="1029" y="249"/>
                      <a:pt x="1031" y="249"/>
                      <a:pt x="1031" y="250"/>
                    </a:cubicBezTo>
                    <a:cubicBezTo>
                      <a:pt x="1032" y="251"/>
                      <a:pt x="1033" y="251"/>
                      <a:pt x="1034" y="252"/>
                    </a:cubicBezTo>
                    <a:cubicBezTo>
                      <a:pt x="1035" y="253"/>
                      <a:pt x="1036" y="254"/>
                      <a:pt x="1036" y="255"/>
                    </a:cubicBezTo>
                    <a:cubicBezTo>
                      <a:pt x="1036" y="255"/>
                      <a:pt x="1035" y="256"/>
                      <a:pt x="1035" y="257"/>
                    </a:cubicBezTo>
                    <a:cubicBezTo>
                      <a:pt x="1034" y="258"/>
                      <a:pt x="1034" y="258"/>
                      <a:pt x="1034" y="259"/>
                    </a:cubicBezTo>
                    <a:cubicBezTo>
                      <a:pt x="1035" y="259"/>
                      <a:pt x="1035" y="259"/>
                      <a:pt x="1036" y="260"/>
                    </a:cubicBezTo>
                    <a:lnTo>
                      <a:pt x="1037" y="261"/>
                    </a:lnTo>
                    <a:cubicBezTo>
                      <a:pt x="1038" y="262"/>
                      <a:pt x="1038" y="262"/>
                      <a:pt x="1038" y="263"/>
                    </a:cubicBezTo>
                    <a:cubicBezTo>
                      <a:pt x="1038" y="265"/>
                      <a:pt x="1039" y="266"/>
                      <a:pt x="1039" y="266"/>
                    </a:cubicBezTo>
                    <a:lnTo>
                      <a:pt x="1039" y="267"/>
                    </a:lnTo>
                    <a:cubicBezTo>
                      <a:pt x="1040" y="267"/>
                      <a:pt x="1040" y="268"/>
                      <a:pt x="1040" y="269"/>
                    </a:cubicBezTo>
                    <a:cubicBezTo>
                      <a:pt x="1040" y="270"/>
                      <a:pt x="1040" y="270"/>
                      <a:pt x="1039" y="271"/>
                    </a:cubicBezTo>
                    <a:lnTo>
                      <a:pt x="1039" y="272"/>
                    </a:lnTo>
                    <a:cubicBezTo>
                      <a:pt x="1039" y="273"/>
                      <a:pt x="1039" y="274"/>
                      <a:pt x="1040" y="275"/>
                    </a:cubicBezTo>
                    <a:lnTo>
                      <a:pt x="1040" y="276"/>
                    </a:lnTo>
                    <a:cubicBezTo>
                      <a:pt x="1040" y="276"/>
                      <a:pt x="1041" y="276"/>
                      <a:pt x="1041" y="277"/>
                    </a:cubicBezTo>
                    <a:lnTo>
                      <a:pt x="1041" y="278"/>
                    </a:lnTo>
                    <a:cubicBezTo>
                      <a:pt x="1040" y="279"/>
                      <a:pt x="1039" y="279"/>
                      <a:pt x="1038" y="279"/>
                    </a:cubicBezTo>
                    <a:cubicBezTo>
                      <a:pt x="1036" y="279"/>
                      <a:pt x="1035" y="278"/>
                      <a:pt x="1034" y="278"/>
                    </a:cubicBezTo>
                    <a:cubicBezTo>
                      <a:pt x="1033" y="278"/>
                      <a:pt x="1033" y="278"/>
                      <a:pt x="1033" y="278"/>
                    </a:cubicBezTo>
                    <a:lnTo>
                      <a:pt x="1032" y="277"/>
                    </a:lnTo>
                    <a:cubicBezTo>
                      <a:pt x="1031" y="277"/>
                      <a:pt x="1031" y="277"/>
                      <a:pt x="1030" y="277"/>
                    </a:cubicBezTo>
                    <a:lnTo>
                      <a:pt x="1029" y="277"/>
                    </a:lnTo>
                    <a:lnTo>
                      <a:pt x="1028" y="277"/>
                    </a:lnTo>
                    <a:lnTo>
                      <a:pt x="1027" y="277"/>
                    </a:lnTo>
                    <a:lnTo>
                      <a:pt x="1026" y="277"/>
                    </a:lnTo>
                    <a:cubicBezTo>
                      <a:pt x="1025" y="277"/>
                      <a:pt x="1025" y="278"/>
                      <a:pt x="1026" y="278"/>
                    </a:cubicBezTo>
                    <a:cubicBezTo>
                      <a:pt x="1026" y="279"/>
                      <a:pt x="1026" y="279"/>
                      <a:pt x="1025" y="279"/>
                    </a:cubicBezTo>
                    <a:cubicBezTo>
                      <a:pt x="1025" y="280"/>
                      <a:pt x="1025" y="280"/>
                      <a:pt x="1025" y="280"/>
                    </a:cubicBezTo>
                    <a:lnTo>
                      <a:pt x="1024" y="280"/>
                    </a:lnTo>
                    <a:cubicBezTo>
                      <a:pt x="1024" y="281"/>
                      <a:pt x="1024" y="281"/>
                      <a:pt x="1025" y="281"/>
                    </a:cubicBezTo>
                    <a:cubicBezTo>
                      <a:pt x="1025" y="282"/>
                      <a:pt x="1025" y="282"/>
                      <a:pt x="1025" y="282"/>
                    </a:cubicBezTo>
                    <a:cubicBezTo>
                      <a:pt x="1026" y="282"/>
                      <a:pt x="1026" y="282"/>
                      <a:pt x="1027" y="283"/>
                    </a:cubicBezTo>
                    <a:cubicBezTo>
                      <a:pt x="1027" y="283"/>
                      <a:pt x="1028" y="283"/>
                      <a:pt x="1028" y="284"/>
                    </a:cubicBezTo>
                    <a:cubicBezTo>
                      <a:pt x="1029" y="284"/>
                      <a:pt x="1030" y="285"/>
                      <a:pt x="1030" y="286"/>
                    </a:cubicBezTo>
                    <a:lnTo>
                      <a:pt x="1030" y="287"/>
                    </a:lnTo>
                    <a:lnTo>
                      <a:pt x="1030" y="288"/>
                    </a:lnTo>
                    <a:cubicBezTo>
                      <a:pt x="1030" y="288"/>
                      <a:pt x="1031" y="288"/>
                      <a:pt x="1031" y="289"/>
                    </a:cubicBezTo>
                    <a:lnTo>
                      <a:pt x="1032" y="289"/>
                    </a:lnTo>
                    <a:cubicBezTo>
                      <a:pt x="1032" y="289"/>
                      <a:pt x="1033" y="289"/>
                      <a:pt x="1033" y="290"/>
                    </a:cubicBezTo>
                    <a:lnTo>
                      <a:pt x="1033" y="291"/>
                    </a:lnTo>
                    <a:cubicBezTo>
                      <a:pt x="1034" y="292"/>
                      <a:pt x="1034" y="292"/>
                      <a:pt x="1035" y="293"/>
                    </a:cubicBezTo>
                    <a:cubicBezTo>
                      <a:pt x="1035" y="294"/>
                      <a:pt x="1036" y="295"/>
                      <a:pt x="1036" y="296"/>
                    </a:cubicBezTo>
                    <a:cubicBezTo>
                      <a:pt x="1036" y="297"/>
                      <a:pt x="1035" y="297"/>
                      <a:pt x="1035" y="298"/>
                    </a:cubicBezTo>
                    <a:cubicBezTo>
                      <a:pt x="1034" y="298"/>
                      <a:pt x="1034" y="298"/>
                      <a:pt x="1034" y="298"/>
                    </a:cubicBezTo>
                    <a:cubicBezTo>
                      <a:pt x="1034" y="299"/>
                      <a:pt x="1034" y="299"/>
                      <a:pt x="1034" y="300"/>
                    </a:cubicBezTo>
                    <a:cubicBezTo>
                      <a:pt x="1034" y="300"/>
                      <a:pt x="1033" y="300"/>
                      <a:pt x="1033" y="301"/>
                    </a:cubicBezTo>
                    <a:lnTo>
                      <a:pt x="1034" y="301"/>
                    </a:lnTo>
                    <a:lnTo>
                      <a:pt x="1034" y="302"/>
                    </a:lnTo>
                    <a:cubicBezTo>
                      <a:pt x="1035" y="302"/>
                      <a:pt x="1035" y="302"/>
                      <a:pt x="1035" y="302"/>
                    </a:cubicBezTo>
                    <a:lnTo>
                      <a:pt x="1035" y="303"/>
                    </a:lnTo>
                    <a:cubicBezTo>
                      <a:pt x="1036" y="303"/>
                      <a:pt x="1036" y="303"/>
                      <a:pt x="1037" y="303"/>
                    </a:cubicBezTo>
                    <a:cubicBezTo>
                      <a:pt x="1037" y="303"/>
                      <a:pt x="1038" y="303"/>
                      <a:pt x="1037" y="303"/>
                    </a:cubicBezTo>
                    <a:cubicBezTo>
                      <a:pt x="1037" y="302"/>
                      <a:pt x="1037" y="302"/>
                      <a:pt x="1035" y="302"/>
                    </a:cubicBezTo>
                    <a:lnTo>
                      <a:pt x="1035" y="301"/>
                    </a:lnTo>
                    <a:cubicBezTo>
                      <a:pt x="1035" y="301"/>
                      <a:pt x="1036" y="301"/>
                      <a:pt x="1037" y="301"/>
                    </a:cubicBezTo>
                    <a:cubicBezTo>
                      <a:pt x="1038" y="301"/>
                      <a:pt x="1038" y="301"/>
                      <a:pt x="1038" y="301"/>
                    </a:cubicBezTo>
                    <a:lnTo>
                      <a:pt x="1039" y="301"/>
                    </a:lnTo>
                    <a:cubicBezTo>
                      <a:pt x="1040" y="301"/>
                      <a:pt x="1040" y="300"/>
                      <a:pt x="1039" y="299"/>
                    </a:cubicBezTo>
                    <a:lnTo>
                      <a:pt x="1039" y="298"/>
                    </a:lnTo>
                    <a:cubicBezTo>
                      <a:pt x="1040" y="298"/>
                      <a:pt x="1040" y="297"/>
                      <a:pt x="1040" y="296"/>
                    </a:cubicBezTo>
                    <a:lnTo>
                      <a:pt x="1040" y="295"/>
                    </a:lnTo>
                    <a:cubicBezTo>
                      <a:pt x="1041" y="295"/>
                      <a:pt x="1041" y="295"/>
                      <a:pt x="1041" y="295"/>
                    </a:cubicBezTo>
                    <a:cubicBezTo>
                      <a:pt x="1042" y="295"/>
                      <a:pt x="1043" y="295"/>
                      <a:pt x="1045" y="295"/>
                    </a:cubicBezTo>
                    <a:cubicBezTo>
                      <a:pt x="1047" y="296"/>
                      <a:pt x="1048" y="297"/>
                      <a:pt x="1048" y="298"/>
                    </a:cubicBezTo>
                    <a:lnTo>
                      <a:pt x="1049" y="298"/>
                    </a:lnTo>
                    <a:cubicBezTo>
                      <a:pt x="1049" y="299"/>
                      <a:pt x="1049" y="299"/>
                      <a:pt x="1049" y="299"/>
                    </a:cubicBezTo>
                    <a:cubicBezTo>
                      <a:pt x="1050" y="299"/>
                      <a:pt x="1050" y="299"/>
                      <a:pt x="1050" y="299"/>
                    </a:cubicBezTo>
                    <a:cubicBezTo>
                      <a:pt x="1051" y="298"/>
                      <a:pt x="1051" y="298"/>
                      <a:pt x="1051" y="298"/>
                    </a:cubicBezTo>
                    <a:cubicBezTo>
                      <a:pt x="1051" y="298"/>
                      <a:pt x="1052" y="298"/>
                      <a:pt x="1052" y="299"/>
                    </a:cubicBezTo>
                    <a:lnTo>
                      <a:pt x="1053" y="299"/>
                    </a:lnTo>
                    <a:lnTo>
                      <a:pt x="1054" y="299"/>
                    </a:lnTo>
                    <a:lnTo>
                      <a:pt x="1055" y="299"/>
                    </a:lnTo>
                    <a:cubicBezTo>
                      <a:pt x="1056" y="299"/>
                      <a:pt x="1056" y="299"/>
                      <a:pt x="1056" y="300"/>
                    </a:cubicBezTo>
                    <a:lnTo>
                      <a:pt x="1057" y="300"/>
                    </a:lnTo>
                    <a:lnTo>
                      <a:pt x="1058" y="300"/>
                    </a:lnTo>
                    <a:cubicBezTo>
                      <a:pt x="1059" y="299"/>
                      <a:pt x="1059" y="299"/>
                      <a:pt x="1060" y="299"/>
                    </a:cubicBezTo>
                    <a:cubicBezTo>
                      <a:pt x="1062" y="298"/>
                      <a:pt x="1066" y="296"/>
                      <a:pt x="1067" y="295"/>
                    </a:cubicBezTo>
                    <a:lnTo>
                      <a:pt x="1068" y="295"/>
                    </a:lnTo>
                    <a:cubicBezTo>
                      <a:pt x="1069" y="294"/>
                      <a:pt x="1071" y="293"/>
                      <a:pt x="1071" y="292"/>
                    </a:cubicBezTo>
                    <a:cubicBezTo>
                      <a:pt x="1072" y="291"/>
                      <a:pt x="1073" y="290"/>
                      <a:pt x="1073" y="290"/>
                    </a:cubicBezTo>
                    <a:cubicBezTo>
                      <a:pt x="1076" y="288"/>
                      <a:pt x="1075" y="286"/>
                      <a:pt x="1075" y="285"/>
                    </a:cubicBezTo>
                    <a:cubicBezTo>
                      <a:pt x="1074" y="284"/>
                      <a:pt x="1074" y="284"/>
                      <a:pt x="1074" y="284"/>
                    </a:cubicBezTo>
                    <a:lnTo>
                      <a:pt x="1074" y="283"/>
                    </a:lnTo>
                    <a:cubicBezTo>
                      <a:pt x="1074" y="283"/>
                      <a:pt x="1074" y="282"/>
                      <a:pt x="1075" y="281"/>
                    </a:cubicBezTo>
                    <a:cubicBezTo>
                      <a:pt x="1076" y="281"/>
                      <a:pt x="1077" y="279"/>
                      <a:pt x="1076" y="278"/>
                    </a:cubicBezTo>
                    <a:cubicBezTo>
                      <a:pt x="1076" y="277"/>
                      <a:pt x="1077" y="277"/>
                      <a:pt x="1077" y="276"/>
                    </a:cubicBezTo>
                    <a:cubicBezTo>
                      <a:pt x="1077" y="276"/>
                      <a:pt x="1078" y="276"/>
                      <a:pt x="1078" y="275"/>
                    </a:cubicBezTo>
                    <a:cubicBezTo>
                      <a:pt x="1079" y="274"/>
                      <a:pt x="1079" y="273"/>
                      <a:pt x="1081" y="270"/>
                    </a:cubicBezTo>
                    <a:cubicBezTo>
                      <a:pt x="1082" y="267"/>
                      <a:pt x="1081" y="263"/>
                      <a:pt x="1080" y="262"/>
                    </a:cubicBezTo>
                    <a:cubicBezTo>
                      <a:pt x="1080" y="261"/>
                      <a:pt x="1080" y="261"/>
                      <a:pt x="1080" y="261"/>
                    </a:cubicBezTo>
                    <a:cubicBezTo>
                      <a:pt x="1079" y="260"/>
                      <a:pt x="1079" y="259"/>
                      <a:pt x="1080" y="258"/>
                    </a:cubicBezTo>
                    <a:cubicBezTo>
                      <a:pt x="1080" y="257"/>
                      <a:pt x="1080" y="256"/>
                      <a:pt x="1080" y="254"/>
                    </a:cubicBezTo>
                    <a:cubicBezTo>
                      <a:pt x="1079" y="253"/>
                      <a:pt x="1079" y="249"/>
                      <a:pt x="1080" y="248"/>
                    </a:cubicBezTo>
                    <a:cubicBezTo>
                      <a:pt x="1081" y="247"/>
                      <a:pt x="1081" y="243"/>
                      <a:pt x="1081" y="241"/>
                    </a:cubicBezTo>
                    <a:cubicBezTo>
                      <a:pt x="1081" y="240"/>
                      <a:pt x="1079" y="238"/>
                      <a:pt x="1078" y="237"/>
                    </a:cubicBezTo>
                    <a:cubicBezTo>
                      <a:pt x="1077" y="237"/>
                      <a:pt x="1077" y="237"/>
                      <a:pt x="1077" y="235"/>
                    </a:cubicBezTo>
                    <a:cubicBezTo>
                      <a:pt x="1077" y="235"/>
                      <a:pt x="1074" y="233"/>
                      <a:pt x="1072" y="232"/>
                    </a:cubicBezTo>
                    <a:cubicBezTo>
                      <a:pt x="1072" y="231"/>
                      <a:pt x="1072" y="231"/>
                      <a:pt x="1072" y="231"/>
                    </a:cubicBezTo>
                    <a:lnTo>
                      <a:pt x="1072" y="230"/>
                    </a:lnTo>
                    <a:cubicBezTo>
                      <a:pt x="1073" y="229"/>
                      <a:pt x="1071" y="228"/>
                      <a:pt x="1068" y="227"/>
                    </a:cubicBezTo>
                    <a:lnTo>
                      <a:pt x="1068" y="226"/>
                    </a:lnTo>
                    <a:cubicBezTo>
                      <a:pt x="1067" y="225"/>
                      <a:pt x="1066" y="224"/>
                      <a:pt x="1065" y="224"/>
                    </a:cubicBezTo>
                    <a:cubicBezTo>
                      <a:pt x="1064" y="223"/>
                      <a:pt x="1064" y="223"/>
                      <a:pt x="1064" y="222"/>
                    </a:cubicBezTo>
                    <a:lnTo>
                      <a:pt x="1063" y="222"/>
                    </a:lnTo>
                    <a:lnTo>
                      <a:pt x="1063" y="221"/>
                    </a:lnTo>
                    <a:cubicBezTo>
                      <a:pt x="1062" y="221"/>
                      <a:pt x="1062" y="221"/>
                      <a:pt x="1062" y="220"/>
                    </a:cubicBezTo>
                    <a:cubicBezTo>
                      <a:pt x="1063" y="219"/>
                      <a:pt x="1061" y="218"/>
                      <a:pt x="1061" y="218"/>
                    </a:cubicBezTo>
                    <a:cubicBezTo>
                      <a:pt x="1060" y="218"/>
                      <a:pt x="1060" y="218"/>
                      <a:pt x="1060" y="217"/>
                    </a:cubicBezTo>
                    <a:lnTo>
                      <a:pt x="1061" y="217"/>
                    </a:lnTo>
                    <a:cubicBezTo>
                      <a:pt x="1062" y="217"/>
                      <a:pt x="1062" y="216"/>
                      <a:pt x="1061" y="215"/>
                    </a:cubicBezTo>
                    <a:lnTo>
                      <a:pt x="1062" y="214"/>
                    </a:lnTo>
                    <a:lnTo>
                      <a:pt x="1062" y="213"/>
                    </a:lnTo>
                    <a:lnTo>
                      <a:pt x="1061" y="213"/>
                    </a:lnTo>
                    <a:cubicBezTo>
                      <a:pt x="1060" y="212"/>
                      <a:pt x="1059" y="211"/>
                      <a:pt x="1059" y="210"/>
                    </a:cubicBezTo>
                    <a:cubicBezTo>
                      <a:pt x="1059" y="209"/>
                      <a:pt x="1058" y="209"/>
                      <a:pt x="1057" y="209"/>
                    </a:cubicBezTo>
                    <a:cubicBezTo>
                      <a:pt x="1056" y="209"/>
                      <a:pt x="1056" y="209"/>
                      <a:pt x="1056" y="209"/>
                    </a:cubicBezTo>
                    <a:cubicBezTo>
                      <a:pt x="1055" y="209"/>
                      <a:pt x="1055" y="208"/>
                      <a:pt x="1055" y="208"/>
                    </a:cubicBezTo>
                    <a:cubicBezTo>
                      <a:pt x="1054" y="207"/>
                      <a:pt x="1053" y="205"/>
                      <a:pt x="1053" y="204"/>
                    </a:cubicBezTo>
                    <a:cubicBezTo>
                      <a:pt x="1052" y="204"/>
                      <a:pt x="1051" y="204"/>
                      <a:pt x="1050" y="204"/>
                    </a:cubicBezTo>
                    <a:cubicBezTo>
                      <a:pt x="1049" y="204"/>
                      <a:pt x="1049" y="203"/>
                      <a:pt x="1048" y="203"/>
                    </a:cubicBezTo>
                    <a:cubicBezTo>
                      <a:pt x="1047" y="203"/>
                      <a:pt x="1047" y="203"/>
                      <a:pt x="1047" y="203"/>
                    </a:cubicBezTo>
                    <a:lnTo>
                      <a:pt x="1049" y="202"/>
                    </a:lnTo>
                    <a:cubicBezTo>
                      <a:pt x="1049" y="201"/>
                      <a:pt x="1046" y="201"/>
                      <a:pt x="1045" y="200"/>
                    </a:cubicBezTo>
                    <a:lnTo>
                      <a:pt x="1044" y="200"/>
                    </a:lnTo>
                    <a:cubicBezTo>
                      <a:pt x="1045" y="200"/>
                      <a:pt x="1045" y="199"/>
                      <a:pt x="1045" y="199"/>
                    </a:cubicBezTo>
                    <a:cubicBezTo>
                      <a:pt x="1044" y="199"/>
                      <a:pt x="1042" y="198"/>
                      <a:pt x="1040" y="198"/>
                    </a:cubicBezTo>
                    <a:lnTo>
                      <a:pt x="1039" y="198"/>
                    </a:lnTo>
                    <a:cubicBezTo>
                      <a:pt x="1038" y="198"/>
                      <a:pt x="1037" y="198"/>
                      <a:pt x="1036" y="197"/>
                    </a:cubicBezTo>
                    <a:cubicBezTo>
                      <a:pt x="1035" y="197"/>
                      <a:pt x="1033" y="196"/>
                      <a:pt x="1032" y="196"/>
                    </a:cubicBezTo>
                    <a:cubicBezTo>
                      <a:pt x="1032" y="195"/>
                      <a:pt x="1031" y="195"/>
                      <a:pt x="1031" y="195"/>
                    </a:cubicBezTo>
                    <a:cubicBezTo>
                      <a:pt x="1030" y="195"/>
                      <a:pt x="1030" y="195"/>
                      <a:pt x="1030" y="195"/>
                    </a:cubicBezTo>
                    <a:cubicBezTo>
                      <a:pt x="1029" y="195"/>
                      <a:pt x="1028" y="195"/>
                      <a:pt x="1027" y="194"/>
                    </a:cubicBezTo>
                    <a:cubicBezTo>
                      <a:pt x="1025" y="193"/>
                      <a:pt x="1024" y="193"/>
                      <a:pt x="1023" y="193"/>
                    </a:cubicBezTo>
                    <a:cubicBezTo>
                      <a:pt x="1023" y="193"/>
                      <a:pt x="1022" y="193"/>
                      <a:pt x="1020" y="193"/>
                    </a:cubicBezTo>
                    <a:cubicBezTo>
                      <a:pt x="1019" y="193"/>
                      <a:pt x="1017" y="193"/>
                      <a:pt x="1015" y="193"/>
                    </a:cubicBezTo>
                    <a:lnTo>
                      <a:pt x="1014" y="193"/>
                    </a:lnTo>
                    <a:cubicBezTo>
                      <a:pt x="1014" y="194"/>
                      <a:pt x="1016" y="195"/>
                      <a:pt x="1016" y="195"/>
                    </a:cubicBezTo>
                    <a:cubicBezTo>
                      <a:pt x="1017" y="196"/>
                      <a:pt x="1018" y="196"/>
                      <a:pt x="1018" y="196"/>
                    </a:cubicBezTo>
                    <a:cubicBezTo>
                      <a:pt x="1018" y="197"/>
                      <a:pt x="1018" y="197"/>
                      <a:pt x="1017" y="199"/>
                    </a:cubicBezTo>
                    <a:lnTo>
                      <a:pt x="1017" y="200"/>
                    </a:lnTo>
                    <a:cubicBezTo>
                      <a:pt x="1016" y="200"/>
                      <a:pt x="1016" y="199"/>
                      <a:pt x="1016" y="199"/>
                    </a:cubicBezTo>
                    <a:lnTo>
                      <a:pt x="1016" y="198"/>
                    </a:lnTo>
                    <a:cubicBezTo>
                      <a:pt x="1016" y="198"/>
                      <a:pt x="1016" y="197"/>
                      <a:pt x="1015" y="197"/>
                    </a:cubicBezTo>
                    <a:cubicBezTo>
                      <a:pt x="1014" y="198"/>
                      <a:pt x="1014" y="198"/>
                      <a:pt x="1014" y="199"/>
                    </a:cubicBezTo>
                    <a:cubicBezTo>
                      <a:pt x="1013" y="200"/>
                      <a:pt x="1012" y="200"/>
                      <a:pt x="1011" y="200"/>
                    </a:cubicBezTo>
                    <a:cubicBezTo>
                      <a:pt x="1010" y="200"/>
                      <a:pt x="1010" y="200"/>
                      <a:pt x="1010" y="200"/>
                    </a:cubicBezTo>
                    <a:cubicBezTo>
                      <a:pt x="1009" y="200"/>
                      <a:pt x="1009" y="200"/>
                      <a:pt x="1008" y="200"/>
                    </a:cubicBezTo>
                    <a:cubicBezTo>
                      <a:pt x="1008" y="201"/>
                      <a:pt x="1008" y="201"/>
                      <a:pt x="1007" y="201"/>
                    </a:cubicBezTo>
                    <a:lnTo>
                      <a:pt x="1008" y="200"/>
                    </a:lnTo>
                    <a:cubicBezTo>
                      <a:pt x="1009" y="200"/>
                      <a:pt x="1009" y="199"/>
                      <a:pt x="1008" y="198"/>
                    </a:cubicBezTo>
                    <a:lnTo>
                      <a:pt x="1009" y="198"/>
                    </a:lnTo>
                    <a:lnTo>
                      <a:pt x="1010" y="198"/>
                    </a:lnTo>
                    <a:cubicBezTo>
                      <a:pt x="1010" y="197"/>
                      <a:pt x="1010" y="197"/>
                      <a:pt x="1010" y="197"/>
                    </a:cubicBezTo>
                    <a:lnTo>
                      <a:pt x="1009" y="197"/>
                    </a:lnTo>
                    <a:lnTo>
                      <a:pt x="1008" y="197"/>
                    </a:lnTo>
                    <a:lnTo>
                      <a:pt x="1007" y="197"/>
                    </a:lnTo>
                    <a:cubicBezTo>
                      <a:pt x="1007" y="197"/>
                      <a:pt x="1006" y="197"/>
                      <a:pt x="1005" y="197"/>
                    </a:cubicBezTo>
                    <a:cubicBezTo>
                      <a:pt x="1005" y="196"/>
                      <a:pt x="1005" y="196"/>
                      <a:pt x="1005" y="196"/>
                    </a:cubicBezTo>
                    <a:cubicBezTo>
                      <a:pt x="1004" y="196"/>
                      <a:pt x="1004" y="196"/>
                      <a:pt x="1005" y="195"/>
                    </a:cubicBezTo>
                    <a:lnTo>
                      <a:pt x="1005" y="194"/>
                    </a:lnTo>
                    <a:cubicBezTo>
                      <a:pt x="1004" y="194"/>
                      <a:pt x="1004" y="194"/>
                      <a:pt x="1003" y="194"/>
                    </a:cubicBezTo>
                    <a:lnTo>
                      <a:pt x="1002" y="194"/>
                    </a:lnTo>
                    <a:lnTo>
                      <a:pt x="1002" y="195"/>
                    </a:lnTo>
                    <a:cubicBezTo>
                      <a:pt x="1001" y="195"/>
                      <a:pt x="1001" y="195"/>
                      <a:pt x="1001" y="195"/>
                    </a:cubicBezTo>
                    <a:cubicBezTo>
                      <a:pt x="999" y="196"/>
                      <a:pt x="1001" y="197"/>
                      <a:pt x="1003" y="197"/>
                    </a:cubicBezTo>
                    <a:lnTo>
                      <a:pt x="1003" y="198"/>
                    </a:lnTo>
                    <a:lnTo>
                      <a:pt x="1002" y="198"/>
                    </a:lnTo>
                    <a:cubicBezTo>
                      <a:pt x="1002" y="198"/>
                      <a:pt x="1001" y="198"/>
                      <a:pt x="1001" y="199"/>
                    </a:cubicBezTo>
                    <a:cubicBezTo>
                      <a:pt x="1001" y="200"/>
                      <a:pt x="1001" y="200"/>
                      <a:pt x="1001" y="200"/>
                    </a:cubicBezTo>
                    <a:cubicBezTo>
                      <a:pt x="1000" y="199"/>
                      <a:pt x="999" y="196"/>
                      <a:pt x="999" y="196"/>
                    </a:cubicBezTo>
                    <a:cubicBezTo>
                      <a:pt x="998" y="195"/>
                      <a:pt x="997" y="195"/>
                      <a:pt x="997" y="195"/>
                    </a:cubicBezTo>
                    <a:cubicBezTo>
                      <a:pt x="997" y="194"/>
                      <a:pt x="996" y="194"/>
                      <a:pt x="996" y="193"/>
                    </a:cubicBezTo>
                    <a:cubicBezTo>
                      <a:pt x="996" y="192"/>
                      <a:pt x="995" y="192"/>
                      <a:pt x="993" y="191"/>
                    </a:cubicBezTo>
                    <a:lnTo>
                      <a:pt x="992" y="191"/>
                    </a:lnTo>
                    <a:lnTo>
                      <a:pt x="991" y="191"/>
                    </a:lnTo>
                    <a:cubicBezTo>
                      <a:pt x="991" y="192"/>
                      <a:pt x="991" y="192"/>
                      <a:pt x="991" y="192"/>
                    </a:cubicBezTo>
                    <a:cubicBezTo>
                      <a:pt x="990" y="192"/>
                      <a:pt x="990" y="192"/>
                      <a:pt x="988" y="192"/>
                    </a:cubicBezTo>
                    <a:lnTo>
                      <a:pt x="987" y="192"/>
                    </a:lnTo>
                    <a:cubicBezTo>
                      <a:pt x="986" y="192"/>
                      <a:pt x="986" y="192"/>
                      <a:pt x="986" y="192"/>
                    </a:cubicBezTo>
                    <a:cubicBezTo>
                      <a:pt x="985" y="192"/>
                      <a:pt x="985" y="192"/>
                      <a:pt x="985" y="192"/>
                    </a:cubicBezTo>
                    <a:lnTo>
                      <a:pt x="984" y="192"/>
                    </a:lnTo>
                    <a:lnTo>
                      <a:pt x="983" y="192"/>
                    </a:lnTo>
                    <a:cubicBezTo>
                      <a:pt x="983" y="192"/>
                      <a:pt x="982" y="192"/>
                      <a:pt x="981" y="192"/>
                    </a:cubicBezTo>
                    <a:cubicBezTo>
                      <a:pt x="980" y="192"/>
                      <a:pt x="980" y="192"/>
                      <a:pt x="978" y="191"/>
                    </a:cubicBezTo>
                    <a:cubicBezTo>
                      <a:pt x="977" y="191"/>
                      <a:pt x="977" y="191"/>
                      <a:pt x="977" y="190"/>
                    </a:cubicBezTo>
                    <a:cubicBezTo>
                      <a:pt x="977" y="189"/>
                      <a:pt x="979" y="188"/>
                      <a:pt x="980" y="188"/>
                    </a:cubicBezTo>
                    <a:cubicBezTo>
                      <a:pt x="981" y="187"/>
                      <a:pt x="981" y="186"/>
                      <a:pt x="981" y="185"/>
                    </a:cubicBezTo>
                    <a:cubicBezTo>
                      <a:pt x="981" y="184"/>
                      <a:pt x="981" y="184"/>
                      <a:pt x="981" y="184"/>
                    </a:cubicBezTo>
                    <a:cubicBezTo>
                      <a:pt x="981" y="183"/>
                      <a:pt x="981" y="183"/>
                      <a:pt x="982" y="183"/>
                    </a:cubicBezTo>
                    <a:cubicBezTo>
                      <a:pt x="983" y="183"/>
                      <a:pt x="983" y="182"/>
                      <a:pt x="983" y="181"/>
                    </a:cubicBezTo>
                    <a:cubicBezTo>
                      <a:pt x="983" y="181"/>
                      <a:pt x="983" y="180"/>
                      <a:pt x="984" y="180"/>
                    </a:cubicBezTo>
                    <a:lnTo>
                      <a:pt x="984" y="179"/>
                    </a:lnTo>
                    <a:cubicBezTo>
                      <a:pt x="984" y="178"/>
                      <a:pt x="985" y="177"/>
                      <a:pt x="986" y="177"/>
                    </a:cubicBezTo>
                    <a:cubicBezTo>
                      <a:pt x="986" y="177"/>
                      <a:pt x="986" y="175"/>
                      <a:pt x="986" y="170"/>
                    </a:cubicBezTo>
                    <a:lnTo>
                      <a:pt x="986" y="169"/>
                    </a:lnTo>
                    <a:cubicBezTo>
                      <a:pt x="986" y="167"/>
                      <a:pt x="987" y="167"/>
                      <a:pt x="988" y="167"/>
                    </a:cubicBezTo>
                    <a:lnTo>
                      <a:pt x="988" y="166"/>
                    </a:lnTo>
                    <a:lnTo>
                      <a:pt x="989" y="165"/>
                    </a:lnTo>
                    <a:cubicBezTo>
                      <a:pt x="990" y="165"/>
                      <a:pt x="990" y="164"/>
                      <a:pt x="990" y="163"/>
                    </a:cubicBezTo>
                    <a:cubicBezTo>
                      <a:pt x="990" y="162"/>
                      <a:pt x="991" y="162"/>
                      <a:pt x="991" y="161"/>
                    </a:cubicBezTo>
                    <a:cubicBezTo>
                      <a:pt x="992" y="161"/>
                      <a:pt x="992" y="160"/>
                      <a:pt x="992" y="157"/>
                    </a:cubicBezTo>
                    <a:cubicBezTo>
                      <a:pt x="991" y="155"/>
                      <a:pt x="993" y="154"/>
                      <a:pt x="993" y="154"/>
                    </a:cubicBezTo>
                    <a:cubicBezTo>
                      <a:pt x="994" y="153"/>
                      <a:pt x="994" y="152"/>
                      <a:pt x="994" y="151"/>
                    </a:cubicBezTo>
                    <a:cubicBezTo>
                      <a:pt x="994" y="151"/>
                      <a:pt x="994" y="150"/>
                      <a:pt x="996" y="149"/>
                    </a:cubicBezTo>
                    <a:lnTo>
                      <a:pt x="997" y="148"/>
                    </a:lnTo>
                    <a:cubicBezTo>
                      <a:pt x="997" y="147"/>
                      <a:pt x="997" y="147"/>
                      <a:pt x="998" y="146"/>
                    </a:cubicBezTo>
                    <a:lnTo>
                      <a:pt x="999" y="146"/>
                    </a:lnTo>
                    <a:cubicBezTo>
                      <a:pt x="1000" y="146"/>
                      <a:pt x="1001" y="146"/>
                      <a:pt x="1002" y="145"/>
                    </a:cubicBezTo>
                    <a:cubicBezTo>
                      <a:pt x="1004" y="145"/>
                      <a:pt x="1006" y="144"/>
                      <a:pt x="1008" y="144"/>
                    </a:cubicBezTo>
                    <a:cubicBezTo>
                      <a:pt x="1010" y="144"/>
                      <a:pt x="1013" y="144"/>
                      <a:pt x="1014" y="143"/>
                    </a:cubicBezTo>
                    <a:cubicBezTo>
                      <a:pt x="1015" y="143"/>
                      <a:pt x="1015" y="143"/>
                      <a:pt x="1015" y="143"/>
                    </a:cubicBezTo>
                    <a:lnTo>
                      <a:pt x="1016" y="144"/>
                    </a:lnTo>
                    <a:cubicBezTo>
                      <a:pt x="1017" y="144"/>
                      <a:pt x="1018" y="144"/>
                      <a:pt x="1018" y="143"/>
                    </a:cubicBezTo>
                    <a:cubicBezTo>
                      <a:pt x="1019" y="143"/>
                      <a:pt x="1019" y="143"/>
                      <a:pt x="1020" y="143"/>
                    </a:cubicBezTo>
                    <a:lnTo>
                      <a:pt x="1021" y="143"/>
                    </a:lnTo>
                    <a:cubicBezTo>
                      <a:pt x="1021" y="143"/>
                      <a:pt x="1021" y="144"/>
                      <a:pt x="1022" y="145"/>
                    </a:cubicBezTo>
                    <a:cubicBezTo>
                      <a:pt x="1023" y="145"/>
                      <a:pt x="1023" y="145"/>
                      <a:pt x="1023" y="145"/>
                    </a:cubicBezTo>
                    <a:cubicBezTo>
                      <a:pt x="1024" y="145"/>
                      <a:pt x="1024" y="145"/>
                      <a:pt x="1024" y="145"/>
                    </a:cubicBezTo>
                    <a:cubicBezTo>
                      <a:pt x="1025" y="145"/>
                      <a:pt x="1025" y="145"/>
                      <a:pt x="1025" y="145"/>
                    </a:cubicBezTo>
                    <a:cubicBezTo>
                      <a:pt x="1027" y="145"/>
                      <a:pt x="1027" y="144"/>
                      <a:pt x="1027" y="144"/>
                    </a:cubicBezTo>
                    <a:cubicBezTo>
                      <a:pt x="1027" y="143"/>
                      <a:pt x="1027" y="143"/>
                      <a:pt x="1027" y="143"/>
                    </a:cubicBezTo>
                    <a:cubicBezTo>
                      <a:pt x="1027" y="142"/>
                      <a:pt x="1028" y="142"/>
                      <a:pt x="1028" y="142"/>
                    </a:cubicBezTo>
                    <a:cubicBezTo>
                      <a:pt x="1029" y="142"/>
                      <a:pt x="1030" y="143"/>
                      <a:pt x="1030" y="143"/>
                    </a:cubicBezTo>
                    <a:cubicBezTo>
                      <a:pt x="1031" y="143"/>
                      <a:pt x="1031" y="143"/>
                      <a:pt x="1032" y="143"/>
                    </a:cubicBezTo>
                    <a:cubicBezTo>
                      <a:pt x="1034" y="143"/>
                      <a:pt x="1035" y="144"/>
                      <a:pt x="1037" y="144"/>
                    </a:cubicBezTo>
                    <a:cubicBezTo>
                      <a:pt x="1038" y="144"/>
                      <a:pt x="1039" y="144"/>
                      <a:pt x="1039" y="144"/>
                    </a:cubicBezTo>
                    <a:cubicBezTo>
                      <a:pt x="1039" y="143"/>
                      <a:pt x="1040" y="143"/>
                      <a:pt x="1040" y="143"/>
                    </a:cubicBezTo>
                    <a:cubicBezTo>
                      <a:pt x="1041" y="143"/>
                      <a:pt x="1041" y="143"/>
                      <a:pt x="1041" y="143"/>
                    </a:cubicBezTo>
                    <a:lnTo>
                      <a:pt x="1042" y="143"/>
                    </a:lnTo>
                    <a:cubicBezTo>
                      <a:pt x="1042" y="142"/>
                      <a:pt x="1043" y="142"/>
                      <a:pt x="1043" y="142"/>
                    </a:cubicBezTo>
                    <a:lnTo>
                      <a:pt x="1044" y="142"/>
                    </a:lnTo>
                    <a:cubicBezTo>
                      <a:pt x="1044" y="143"/>
                      <a:pt x="1045" y="143"/>
                      <a:pt x="1045" y="143"/>
                    </a:cubicBezTo>
                    <a:cubicBezTo>
                      <a:pt x="1045" y="143"/>
                      <a:pt x="1046" y="142"/>
                      <a:pt x="1047" y="142"/>
                    </a:cubicBezTo>
                    <a:lnTo>
                      <a:pt x="1048" y="141"/>
                    </a:lnTo>
                    <a:cubicBezTo>
                      <a:pt x="1048" y="141"/>
                      <a:pt x="1047" y="140"/>
                      <a:pt x="1046" y="140"/>
                    </a:cubicBezTo>
                    <a:cubicBezTo>
                      <a:pt x="1047" y="140"/>
                      <a:pt x="1048" y="140"/>
                      <a:pt x="1049" y="140"/>
                    </a:cubicBezTo>
                    <a:cubicBezTo>
                      <a:pt x="1050" y="140"/>
                      <a:pt x="1050" y="140"/>
                      <a:pt x="1051" y="140"/>
                    </a:cubicBezTo>
                    <a:cubicBezTo>
                      <a:pt x="1051" y="140"/>
                      <a:pt x="1050" y="139"/>
                      <a:pt x="1049" y="139"/>
                    </a:cubicBezTo>
                    <a:lnTo>
                      <a:pt x="1049" y="138"/>
                    </a:lnTo>
                    <a:cubicBezTo>
                      <a:pt x="1048" y="138"/>
                      <a:pt x="1048" y="138"/>
                      <a:pt x="1048" y="138"/>
                    </a:cubicBezTo>
                    <a:cubicBezTo>
                      <a:pt x="1048" y="138"/>
                      <a:pt x="1049" y="138"/>
                      <a:pt x="1051" y="138"/>
                    </a:cubicBezTo>
                    <a:cubicBezTo>
                      <a:pt x="1052" y="138"/>
                      <a:pt x="1053" y="138"/>
                      <a:pt x="1053" y="138"/>
                    </a:cubicBezTo>
                    <a:lnTo>
                      <a:pt x="1054" y="138"/>
                    </a:lnTo>
                    <a:cubicBezTo>
                      <a:pt x="1055" y="138"/>
                      <a:pt x="1056" y="138"/>
                      <a:pt x="1057" y="138"/>
                    </a:cubicBezTo>
                    <a:lnTo>
                      <a:pt x="1058" y="138"/>
                    </a:lnTo>
                    <a:cubicBezTo>
                      <a:pt x="1059" y="138"/>
                      <a:pt x="1059" y="138"/>
                      <a:pt x="1059" y="138"/>
                    </a:cubicBezTo>
                    <a:cubicBezTo>
                      <a:pt x="1059" y="139"/>
                      <a:pt x="1059" y="139"/>
                      <a:pt x="1059" y="139"/>
                    </a:cubicBezTo>
                    <a:lnTo>
                      <a:pt x="1060" y="139"/>
                    </a:lnTo>
                    <a:cubicBezTo>
                      <a:pt x="1061" y="139"/>
                      <a:pt x="1061" y="139"/>
                      <a:pt x="1061" y="139"/>
                    </a:cubicBezTo>
                    <a:cubicBezTo>
                      <a:pt x="1062" y="139"/>
                      <a:pt x="1062" y="139"/>
                      <a:pt x="1063" y="139"/>
                    </a:cubicBezTo>
                    <a:lnTo>
                      <a:pt x="1064" y="139"/>
                    </a:lnTo>
                    <a:cubicBezTo>
                      <a:pt x="1065" y="139"/>
                      <a:pt x="1065" y="139"/>
                      <a:pt x="1065" y="139"/>
                    </a:cubicBezTo>
                    <a:cubicBezTo>
                      <a:pt x="1064" y="138"/>
                      <a:pt x="1064" y="138"/>
                      <a:pt x="1064" y="138"/>
                    </a:cubicBezTo>
                    <a:lnTo>
                      <a:pt x="1065" y="138"/>
                    </a:lnTo>
                    <a:cubicBezTo>
                      <a:pt x="1068" y="138"/>
                      <a:pt x="1070" y="138"/>
                      <a:pt x="1071" y="138"/>
                    </a:cubicBezTo>
                    <a:cubicBezTo>
                      <a:pt x="1071" y="139"/>
                      <a:pt x="1071" y="139"/>
                      <a:pt x="1071" y="139"/>
                    </a:cubicBezTo>
                    <a:cubicBezTo>
                      <a:pt x="1071" y="139"/>
                      <a:pt x="1072" y="139"/>
                      <a:pt x="1075" y="139"/>
                    </a:cubicBezTo>
                    <a:lnTo>
                      <a:pt x="1076" y="139"/>
                    </a:lnTo>
                    <a:cubicBezTo>
                      <a:pt x="1077" y="139"/>
                      <a:pt x="1077" y="139"/>
                      <a:pt x="1077" y="139"/>
                    </a:cubicBezTo>
                    <a:cubicBezTo>
                      <a:pt x="1077" y="140"/>
                      <a:pt x="1073" y="140"/>
                      <a:pt x="1072" y="140"/>
                    </a:cubicBezTo>
                    <a:lnTo>
                      <a:pt x="1071" y="140"/>
                    </a:lnTo>
                    <a:lnTo>
                      <a:pt x="1070" y="141"/>
                    </a:lnTo>
                    <a:cubicBezTo>
                      <a:pt x="1070" y="141"/>
                      <a:pt x="1071" y="142"/>
                      <a:pt x="1072" y="142"/>
                    </a:cubicBezTo>
                    <a:cubicBezTo>
                      <a:pt x="1073" y="142"/>
                      <a:pt x="1073" y="143"/>
                      <a:pt x="1073" y="143"/>
                    </a:cubicBezTo>
                    <a:cubicBezTo>
                      <a:pt x="1074" y="143"/>
                      <a:pt x="1074" y="144"/>
                      <a:pt x="1075" y="144"/>
                    </a:cubicBezTo>
                    <a:lnTo>
                      <a:pt x="1076" y="143"/>
                    </a:lnTo>
                    <a:lnTo>
                      <a:pt x="1077" y="143"/>
                    </a:lnTo>
                    <a:lnTo>
                      <a:pt x="1078" y="143"/>
                    </a:lnTo>
                    <a:cubicBezTo>
                      <a:pt x="1079" y="143"/>
                      <a:pt x="1079" y="143"/>
                      <a:pt x="1079" y="142"/>
                    </a:cubicBezTo>
                    <a:lnTo>
                      <a:pt x="1080" y="142"/>
                    </a:lnTo>
                    <a:cubicBezTo>
                      <a:pt x="1081" y="142"/>
                      <a:pt x="1081" y="142"/>
                      <a:pt x="1082" y="141"/>
                    </a:cubicBezTo>
                    <a:lnTo>
                      <a:pt x="1083" y="141"/>
                    </a:lnTo>
                    <a:lnTo>
                      <a:pt x="1084" y="141"/>
                    </a:lnTo>
                    <a:lnTo>
                      <a:pt x="1085" y="142"/>
                    </a:lnTo>
                    <a:cubicBezTo>
                      <a:pt x="1086" y="142"/>
                      <a:pt x="1086" y="141"/>
                      <a:pt x="1086" y="141"/>
                    </a:cubicBezTo>
                    <a:cubicBezTo>
                      <a:pt x="1087" y="140"/>
                      <a:pt x="1087" y="140"/>
                      <a:pt x="1087" y="140"/>
                    </a:cubicBezTo>
                    <a:cubicBezTo>
                      <a:pt x="1087" y="140"/>
                      <a:pt x="1088" y="140"/>
                      <a:pt x="1089" y="139"/>
                    </a:cubicBezTo>
                    <a:cubicBezTo>
                      <a:pt x="1090" y="139"/>
                      <a:pt x="1090" y="140"/>
                      <a:pt x="1091" y="140"/>
                    </a:cubicBezTo>
                    <a:cubicBezTo>
                      <a:pt x="1092" y="140"/>
                      <a:pt x="1092" y="140"/>
                      <a:pt x="1093" y="140"/>
                    </a:cubicBezTo>
                    <a:cubicBezTo>
                      <a:pt x="1095" y="140"/>
                      <a:pt x="1098" y="139"/>
                      <a:pt x="1098" y="138"/>
                    </a:cubicBezTo>
                    <a:lnTo>
                      <a:pt x="1099" y="138"/>
                    </a:lnTo>
                    <a:lnTo>
                      <a:pt x="1100" y="139"/>
                    </a:lnTo>
                    <a:cubicBezTo>
                      <a:pt x="1101" y="139"/>
                      <a:pt x="1101" y="138"/>
                      <a:pt x="1101" y="138"/>
                    </a:cubicBezTo>
                    <a:lnTo>
                      <a:pt x="1101" y="137"/>
                    </a:lnTo>
                    <a:lnTo>
                      <a:pt x="1102" y="137"/>
                    </a:lnTo>
                    <a:cubicBezTo>
                      <a:pt x="1103" y="137"/>
                      <a:pt x="1103" y="137"/>
                      <a:pt x="1103" y="137"/>
                    </a:cubicBezTo>
                    <a:cubicBezTo>
                      <a:pt x="1103" y="136"/>
                      <a:pt x="1102" y="136"/>
                      <a:pt x="1101" y="136"/>
                    </a:cubicBezTo>
                    <a:cubicBezTo>
                      <a:pt x="1099" y="136"/>
                      <a:pt x="1097" y="135"/>
                      <a:pt x="1096" y="135"/>
                    </a:cubicBezTo>
                    <a:cubicBezTo>
                      <a:pt x="1095" y="134"/>
                      <a:pt x="1095" y="134"/>
                      <a:pt x="1095" y="134"/>
                    </a:cubicBezTo>
                    <a:cubicBezTo>
                      <a:pt x="1094" y="134"/>
                      <a:pt x="1094" y="135"/>
                      <a:pt x="1094" y="135"/>
                    </a:cubicBezTo>
                    <a:cubicBezTo>
                      <a:pt x="1094" y="136"/>
                      <a:pt x="1093" y="136"/>
                      <a:pt x="1093" y="136"/>
                    </a:cubicBezTo>
                    <a:cubicBezTo>
                      <a:pt x="1092" y="136"/>
                      <a:pt x="1092" y="136"/>
                      <a:pt x="1092" y="136"/>
                    </a:cubicBezTo>
                    <a:cubicBezTo>
                      <a:pt x="1091" y="136"/>
                      <a:pt x="1091" y="135"/>
                      <a:pt x="1091" y="135"/>
                    </a:cubicBezTo>
                    <a:lnTo>
                      <a:pt x="1090" y="135"/>
                    </a:lnTo>
                    <a:lnTo>
                      <a:pt x="1091" y="134"/>
                    </a:lnTo>
                    <a:cubicBezTo>
                      <a:pt x="1092" y="134"/>
                      <a:pt x="1092" y="134"/>
                      <a:pt x="1092" y="134"/>
                    </a:cubicBezTo>
                    <a:cubicBezTo>
                      <a:pt x="1092" y="134"/>
                      <a:pt x="1091" y="134"/>
                      <a:pt x="1089" y="133"/>
                    </a:cubicBezTo>
                    <a:lnTo>
                      <a:pt x="1088" y="133"/>
                    </a:lnTo>
                    <a:cubicBezTo>
                      <a:pt x="1087" y="133"/>
                      <a:pt x="1087" y="133"/>
                      <a:pt x="1087" y="132"/>
                    </a:cubicBezTo>
                    <a:lnTo>
                      <a:pt x="1088" y="132"/>
                    </a:lnTo>
                    <a:cubicBezTo>
                      <a:pt x="1088" y="131"/>
                      <a:pt x="1088" y="131"/>
                      <a:pt x="1087" y="130"/>
                    </a:cubicBezTo>
                    <a:lnTo>
                      <a:pt x="1086" y="130"/>
                    </a:lnTo>
                    <a:cubicBezTo>
                      <a:pt x="1085" y="129"/>
                      <a:pt x="1086" y="128"/>
                      <a:pt x="1086" y="128"/>
                    </a:cubicBezTo>
                    <a:cubicBezTo>
                      <a:pt x="1087" y="127"/>
                      <a:pt x="1087" y="126"/>
                      <a:pt x="1086" y="126"/>
                    </a:cubicBezTo>
                    <a:cubicBezTo>
                      <a:pt x="1086" y="125"/>
                      <a:pt x="1086" y="125"/>
                      <a:pt x="1086" y="124"/>
                    </a:cubicBezTo>
                    <a:cubicBezTo>
                      <a:pt x="1087" y="124"/>
                      <a:pt x="1087" y="122"/>
                      <a:pt x="1086" y="121"/>
                    </a:cubicBezTo>
                    <a:lnTo>
                      <a:pt x="1086" y="120"/>
                    </a:lnTo>
                    <a:cubicBezTo>
                      <a:pt x="1086" y="119"/>
                      <a:pt x="1086" y="119"/>
                      <a:pt x="1087" y="119"/>
                    </a:cubicBezTo>
                    <a:cubicBezTo>
                      <a:pt x="1087" y="118"/>
                      <a:pt x="1088" y="118"/>
                      <a:pt x="1088" y="117"/>
                    </a:cubicBezTo>
                    <a:cubicBezTo>
                      <a:pt x="1087" y="117"/>
                      <a:pt x="1086" y="115"/>
                      <a:pt x="1086" y="114"/>
                    </a:cubicBezTo>
                    <a:cubicBezTo>
                      <a:pt x="1086" y="113"/>
                      <a:pt x="1086" y="113"/>
                      <a:pt x="1087" y="113"/>
                    </a:cubicBezTo>
                    <a:lnTo>
                      <a:pt x="1089" y="113"/>
                    </a:lnTo>
                    <a:cubicBezTo>
                      <a:pt x="1090" y="113"/>
                      <a:pt x="1090" y="113"/>
                      <a:pt x="1090" y="113"/>
                    </a:cubicBezTo>
                    <a:cubicBezTo>
                      <a:pt x="1091" y="113"/>
                      <a:pt x="1092" y="112"/>
                      <a:pt x="1092" y="112"/>
                    </a:cubicBezTo>
                    <a:cubicBezTo>
                      <a:pt x="1093" y="112"/>
                      <a:pt x="1094" y="111"/>
                      <a:pt x="1095" y="110"/>
                    </a:cubicBezTo>
                    <a:cubicBezTo>
                      <a:pt x="1096" y="110"/>
                      <a:pt x="1097" y="110"/>
                      <a:pt x="1098" y="109"/>
                    </a:cubicBezTo>
                    <a:lnTo>
                      <a:pt x="1099" y="109"/>
                    </a:lnTo>
                    <a:cubicBezTo>
                      <a:pt x="1100" y="109"/>
                      <a:pt x="1101" y="109"/>
                      <a:pt x="1101" y="109"/>
                    </a:cubicBezTo>
                    <a:cubicBezTo>
                      <a:pt x="1102" y="109"/>
                      <a:pt x="1102" y="109"/>
                      <a:pt x="1103" y="109"/>
                    </a:cubicBezTo>
                    <a:lnTo>
                      <a:pt x="1104" y="109"/>
                    </a:lnTo>
                    <a:cubicBezTo>
                      <a:pt x="1105" y="110"/>
                      <a:pt x="1105" y="110"/>
                      <a:pt x="1105" y="110"/>
                    </a:cubicBezTo>
                    <a:lnTo>
                      <a:pt x="1105" y="111"/>
                    </a:lnTo>
                    <a:lnTo>
                      <a:pt x="1106" y="111"/>
                    </a:lnTo>
                    <a:lnTo>
                      <a:pt x="1107" y="111"/>
                    </a:lnTo>
                    <a:cubicBezTo>
                      <a:pt x="1108" y="110"/>
                      <a:pt x="1108" y="110"/>
                      <a:pt x="1108" y="109"/>
                    </a:cubicBezTo>
                    <a:lnTo>
                      <a:pt x="1108" y="108"/>
                    </a:lnTo>
                    <a:cubicBezTo>
                      <a:pt x="1109" y="108"/>
                      <a:pt x="1109" y="109"/>
                      <a:pt x="1109" y="109"/>
                    </a:cubicBezTo>
                    <a:lnTo>
                      <a:pt x="1110" y="109"/>
                    </a:lnTo>
                    <a:cubicBezTo>
                      <a:pt x="1110" y="109"/>
                      <a:pt x="1111" y="109"/>
                      <a:pt x="1111" y="110"/>
                    </a:cubicBezTo>
                    <a:cubicBezTo>
                      <a:pt x="1111" y="111"/>
                      <a:pt x="1112" y="111"/>
                      <a:pt x="1113" y="111"/>
                    </a:cubicBezTo>
                    <a:cubicBezTo>
                      <a:pt x="1113" y="112"/>
                      <a:pt x="1113" y="113"/>
                      <a:pt x="1113" y="113"/>
                    </a:cubicBezTo>
                    <a:cubicBezTo>
                      <a:pt x="1113" y="115"/>
                      <a:pt x="1114" y="116"/>
                      <a:pt x="1115" y="116"/>
                    </a:cubicBezTo>
                    <a:lnTo>
                      <a:pt x="1116" y="116"/>
                    </a:lnTo>
                    <a:lnTo>
                      <a:pt x="1117" y="117"/>
                    </a:lnTo>
                    <a:cubicBezTo>
                      <a:pt x="1117" y="117"/>
                      <a:pt x="1117" y="118"/>
                      <a:pt x="1119" y="118"/>
                    </a:cubicBezTo>
                    <a:cubicBezTo>
                      <a:pt x="1119" y="118"/>
                      <a:pt x="1120" y="117"/>
                      <a:pt x="1121" y="117"/>
                    </a:cubicBezTo>
                    <a:lnTo>
                      <a:pt x="1121" y="116"/>
                    </a:lnTo>
                    <a:cubicBezTo>
                      <a:pt x="1122" y="117"/>
                      <a:pt x="1122" y="117"/>
                      <a:pt x="1122" y="117"/>
                    </a:cubicBezTo>
                    <a:cubicBezTo>
                      <a:pt x="1122" y="118"/>
                      <a:pt x="1123" y="118"/>
                      <a:pt x="1124" y="119"/>
                    </a:cubicBezTo>
                    <a:cubicBezTo>
                      <a:pt x="1125" y="119"/>
                      <a:pt x="1125" y="119"/>
                      <a:pt x="1125" y="119"/>
                    </a:cubicBezTo>
                    <a:cubicBezTo>
                      <a:pt x="1126" y="120"/>
                      <a:pt x="1126" y="120"/>
                      <a:pt x="1127" y="120"/>
                    </a:cubicBezTo>
                    <a:cubicBezTo>
                      <a:pt x="1128" y="120"/>
                      <a:pt x="1128" y="120"/>
                      <a:pt x="1128" y="119"/>
                    </a:cubicBezTo>
                    <a:cubicBezTo>
                      <a:pt x="1128" y="119"/>
                      <a:pt x="1128" y="118"/>
                      <a:pt x="1129" y="118"/>
                    </a:cubicBezTo>
                    <a:cubicBezTo>
                      <a:pt x="1129" y="118"/>
                      <a:pt x="1130" y="118"/>
                      <a:pt x="1130" y="117"/>
                    </a:cubicBezTo>
                    <a:lnTo>
                      <a:pt x="1129" y="117"/>
                    </a:lnTo>
                    <a:cubicBezTo>
                      <a:pt x="1129" y="116"/>
                      <a:pt x="1129" y="116"/>
                      <a:pt x="1130" y="114"/>
                    </a:cubicBezTo>
                    <a:cubicBezTo>
                      <a:pt x="1131" y="113"/>
                      <a:pt x="1131" y="113"/>
                      <a:pt x="1130" y="112"/>
                    </a:cubicBezTo>
                    <a:cubicBezTo>
                      <a:pt x="1130" y="111"/>
                      <a:pt x="1130" y="110"/>
                      <a:pt x="1130" y="110"/>
                    </a:cubicBezTo>
                    <a:cubicBezTo>
                      <a:pt x="1130" y="109"/>
                      <a:pt x="1130" y="109"/>
                      <a:pt x="1130" y="109"/>
                    </a:cubicBezTo>
                    <a:lnTo>
                      <a:pt x="1131" y="109"/>
                    </a:lnTo>
                    <a:cubicBezTo>
                      <a:pt x="1132" y="109"/>
                      <a:pt x="1133" y="109"/>
                      <a:pt x="1134" y="109"/>
                    </a:cubicBezTo>
                    <a:lnTo>
                      <a:pt x="1135" y="109"/>
                    </a:lnTo>
                    <a:cubicBezTo>
                      <a:pt x="1136" y="109"/>
                      <a:pt x="1137" y="109"/>
                      <a:pt x="1137" y="108"/>
                    </a:cubicBezTo>
                    <a:lnTo>
                      <a:pt x="1136" y="108"/>
                    </a:lnTo>
                    <a:cubicBezTo>
                      <a:pt x="1135" y="107"/>
                      <a:pt x="1133" y="107"/>
                      <a:pt x="1132" y="106"/>
                    </a:cubicBezTo>
                    <a:lnTo>
                      <a:pt x="1131" y="106"/>
                    </a:lnTo>
                    <a:cubicBezTo>
                      <a:pt x="1131" y="105"/>
                      <a:pt x="1130" y="105"/>
                      <a:pt x="1130" y="105"/>
                    </a:cubicBezTo>
                    <a:cubicBezTo>
                      <a:pt x="1129" y="104"/>
                      <a:pt x="1129" y="104"/>
                      <a:pt x="1129" y="103"/>
                    </a:cubicBezTo>
                    <a:cubicBezTo>
                      <a:pt x="1130" y="103"/>
                      <a:pt x="1130" y="103"/>
                      <a:pt x="1130" y="102"/>
                    </a:cubicBezTo>
                    <a:lnTo>
                      <a:pt x="1129" y="102"/>
                    </a:lnTo>
                    <a:cubicBezTo>
                      <a:pt x="1128" y="102"/>
                      <a:pt x="1128" y="102"/>
                      <a:pt x="1128" y="102"/>
                    </a:cubicBezTo>
                    <a:lnTo>
                      <a:pt x="1127" y="102"/>
                    </a:lnTo>
                    <a:cubicBezTo>
                      <a:pt x="1126" y="102"/>
                      <a:pt x="1126" y="102"/>
                      <a:pt x="1125" y="101"/>
                    </a:cubicBezTo>
                    <a:cubicBezTo>
                      <a:pt x="1125" y="101"/>
                      <a:pt x="1126" y="100"/>
                      <a:pt x="1128" y="100"/>
                    </a:cubicBezTo>
                    <a:cubicBezTo>
                      <a:pt x="1129" y="99"/>
                      <a:pt x="1129" y="99"/>
                      <a:pt x="1130" y="99"/>
                    </a:cubicBezTo>
                    <a:lnTo>
                      <a:pt x="1131" y="99"/>
                    </a:lnTo>
                    <a:cubicBezTo>
                      <a:pt x="1132" y="99"/>
                      <a:pt x="1134" y="99"/>
                      <a:pt x="1135" y="99"/>
                    </a:cubicBezTo>
                    <a:cubicBezTo>
                      <a:pt x="1137" y="100"/>
                      <a:pt x="1138" y="100"/>
                      <a:pt x="1138" y="100"/>
                    </a:cubicBezTo>
                    <a:lnTo>
                      <a:pt x="1137" y="100"/>
                    </a:lnTo>
                    <a:cubicBezTo>
                      <a:pt x="1137" y="100"/>
                      <a:pt x="1136" y="100"/>
                      <a:pt x="1136" y="101"/>
                    </a:cubicBezTo>
                    <a:cubicBezTo>
                      <a:pt x="1135" y="101"/>
                      <a:pt x="1135" y="101"/>
                      <a:pt x="1135" y="101"/>
                    </a:cubicBezTo>
                    <a:cubicBezTo>
                      <a:pt x="1135" y="102"/>
                      <a:pt x="1136" y="103"/>
                      <a:pt x="1136" y="103"/>
                    </a:cubicBezTo>
                    <a:lnTo>
                      <a:pt x="1136" y="104"/>
                    </a:lnTo>
                    <a:cubicBezTo>
                      <a:pt x="1137" y="105"/>
                      <a:pt x="1138" y="105"/>
                      <a:pt x="1139" y="106"/>
                    </a:cubicBezTo>
                    <a:lnTo>
                      <a:pt x="1141" y="107"/>
                    </a:lnTo>
                    <a:cubicBezTo>
                      <a:pt x="1141" y="108"/>
                      <a:pt x="1141" y="108"/>
                      <a:pt x="1142" y="108"/>
                    </a:cubicBezTo>
                    <a:lnTo>
                      <a:pt x="1142" y="109"/>
                    </a:lnTo>
                    <a:cubicBezTo>
                      <a:pt x="1142" y="110"/>
                      <a:pt x="1143" y="110"/>
                      <a:pt x="1145" y="110"/>
                    </a:cubicBezTo>
                    <a:cubicBezTo>
                      <a:pt x="1146" y="110"/>
                      <a:pt x="1147" y="112"/>
                      <a:pt x="1147" y="113"/>
                    </a:cubicBezTo>
                    <a:cubicBezTo>
                      <a:pt x="1148" y="114"/>
                      <a:pt x="1148" y="114"/>
                      <a:pt x="1150" y="114"/>
                    </a:cubicBezTo>
                    <a:lnTo>
                      <a:pt x="1151" y="114"/>
                    </a:lnTo>
                    <a:lnTo>
                      <a:pt x="1152" y="114"/>
                    </a:lnTo>
                    <a:cubicBezTo>
                      <a:pt x="1152" y="114"/>
                      <a:pt x="1151" y="114"/>
                      <a:pt x="1150" y="114"/>
                    </a:cubicBezTo>
                    <a:cubicBezTo>
                      <a:pt x="1149" y="115"/>
                      <a:pt x="1149" y="115"/>
                      <a:pt x="1148" y="116"/>
                    </a:cubicBezTo>
                    <a:cubicBezTo>
                      <a:pt x="1147" y="116"/>
                      <a:pt x="1147" y="116"/>
                      <a:pt x="1147" y="116"/>
                    </a:cubicBezTo>
                    <a:cubicBezTo>
                      <a:pt x="1146" y="116"/>
                      <a:pt x="1146" y="116"/>
                      <a:pt x="1146" y="117"/>
                    </a:cubicBezTo>
                    <a:cubicBezTo>
                      <a:pt x="1146" y="117"/>
                      <a:pt x="1146" y="118"/>
                      <a:pt x="1145" y="118"/>
                    </a:cubicBezTo>
                    <a:lnTo>
                      <a:pt x="1144" y="118"/>
                    </a:lnTo>
                    <a:cubicBezTo>
                      <a:pt x="1143" y="118"/>
                      <a:pt x="1143" y="119"/>
                      <a:pt x="1143" y="119"/>
                    </a:cubicBezTo>
                    <a:lnTo>
                      <a:pt x="1142" y="120"/>
                    </a:lnTo>
                    <a:cubicBezTo>
                      <a:pt x="1141" y="122"/>
                      <a:pt x="1142" y="122"/>
                      <a:pt x="1144" y="123"/>
                    </a:cubicBezTo>
                    <a:lnTo>
                      <a:pt x="1145" y="123"/>
                    </a:lnTo>
                    <a:cubicBezTo>
                      <a:pt x="1145" y="123"/>
                      <a:pt x="1146" y="124"/>
                      <a:pt x="1146" y="126"/>
                    </a:cubicBezTo>
                    <a:cubicBezTo>
                      <a:pt x="1146" y="127"/>
                      <a:pt x="1146" y="127"/>
                      <a:pt x="1146" y="127"/>
                    </a:cubicBezTo>
                    <a:cubicBezTo>
                      <a:pt x="1146" y="128"/>
                      <a:pt x="1146" y="129"/>
                      <a:pt x="1146" y="129"/>
                    </a:cubicBezTo>
                    <a:cubicBezTo>
                      <a:pt x="1146" y="130"/>
                      <a:pt x="1145" y="131"/>
                      <a:pt x="1145" y="132"/>
                    </a:cubicBezTo>
                    <a:lnTo>
                      <a:pt x="1145" y="134"/>
                    </a:lnTo>
                    <a:cubicBezTo>
                      <a:pt x="1145" y="135"/>
                      <a:pt x="1145" y="135"/>
                      <a:pt x="1145" y="135"/>
                    </a:cubicBezTo>
                    <a:cubicBezTo>
                      <a:pt x="1145" y="136"/>
                      <a:pt x="1145" y="136"/>
                      <a:pt x="1146" y="136"/>
                    </a:cubicBezTo>
                    <a:cubicBezTo>
                      <a:pt x="1146" y="137"/>
                      <a:pt x="1146" y="138"/>
                      <a:pt x="1146" y="138"/>
                    </a:cubicBezTo>
                    <a:cubicBezTo>
                      <a:pt x="1146" y="139"/>
                      <a:pt x="1146" y="140"/>
                      <a:pt x="1146" y="140"/>
                    </a:cubicBezTo>
                    <a:lnTo>
                      <a:pt x="1146" y="141"/>
                    </a:lnTo>
                    <a:cubicBezTo>
                      <a:pt x="1144" y="141"/>
                      <a:pt x="1145" y="143"/>
                      <a:pt x="1145" y="144"/>
                    </a:cubicBezTo>
                    <a:cubicBezTo>
                      <a:pt x="1145" y="144"/>
                      <a:pt x="1145" y="145"/>
                      <a:pt x="1146" y="145"/>
                    </a:cubicBezTo>
                    <a:cubicBezTo>
                      <a:pt x="1146" y="145"/>
                      <a:pt x="1146" y="146"/>
                      <a:pt x="1145" y="146"/>
                    </a:cubicBezTo>
                    <a:lnTo>
                      <a:pt x="1143" y="146"/>
                    </a:lnTo>
                    <a:cubicBezTo>
                      <a:pt x="1142" y="146"/>
                      <a:pt x="1142" y="146"/>
                      <a:pt x="1142" y="146"/>
                    </a:cubicBezTo>
                    <a:cubicBezTo>
                      <a:pt x="1141" y="146"/>
                      <a:pt x="1140" y="146"/>
                      <a:pt x="1140" y="148"/>
                    </a:cubicBezTo>
                    <a:lnTo>
                      <a:pt x="1139" y="148"/>
                    </a:lnTo>
                    <a:cubicBezTo>
                      <a:pt x="1138" y="148"/>
                      <a:pt x="1138" y="148"/>
                      <a:pt x="1137" y="149"/>
                    </a:cubicBezTo>
                    <a:cubicBezTo>
                      <a:pt x="1136" y="149"/>
                      <a:pt x="1136" y="149"/>
                      <a:pt x="1136" y="149"/>
                    </a:cubicBezTo>
                    <a:cubicBezTo>
                      <a:pt x="1136" y="150"/>
                      <a:pt x="1139" y="150"/>
                      <a:pt x="1139" y="150"/>
                    </a:cubicBezTo>
                    <a:cubicBezTo>
                      <a:pt x="1140" y="151"/>
                      <a:pt x="1140" y="151"/>
                      <a:pt x="1140" y="152"/>
                    </a:cubicBezTo>
                    <a:cubicBezTo>
                      <a:pt x="1141" y="153"/>
                      <a:pt x="1142" y="155"/>
                      <a:pt x="1142" y="155"/>
                    </a:cubicBezTo>
                    <a:lnTo>
                      <a:pt x="1141" y="156"/>
                    </a:lnTo>
                    <a:cubicBezTo>
                      <a:pt x="1140" y="156"/>
                      <a:pt x="1140" y="156"/>
                      <a:pt x="1141" y="157"/>
                    </a:cubicBezTo>
                    <a:lnTo>
                      <a:pt x="1141" y="158"/>
                    </a:lnTo>
                    <a:cubicBezTo>
                      <a:pt x="1140" y="159"/>
                      <a:pt x="1142" y="161"/>
                      <a:pt x="1143" y="161"/>
                    </a:cubicBezTo>
                    <a:cubicBezTo>
                      <a:pt x="1145" y="161"/>
                      <a:pt x="1147" y="165"/>
                      <a:pt x="1147" y="166"/>
                    </a:cubicBezTo>
                    <a:cubicBezTo>
                      <a:pt x="1148" y="167"/>
                      <a:pt x="1151" y="169"/>
                      <a:pt x="1153" y="171"/>
                    </a:cubicBezTo>
                    <a:cubicBezTo>
                      <a:pt x="1153" y="172"/>
                      <a:pt x="1154" y="172"/>
                      <a:pt x="1156" y="173"/>
                    </a:cubicBezTo>
                    <a:cubicBezTo>
                      <a:pt x="1157" y="174"/>
                      <a:pt x="1159" y="175"/>
                      <a:pt x="1160" y="176"/>
                    </a:cubicBezTo>
                    <a:cubicBezTo>
                      <a:pt x="1162" y="177"/>
                      <a:pt x="1164" y="178"/>
                      <a:pt x="1166" y="179"/>
                    </a:cubicBezTo>
                    <a:cubicBezTo>
                      <a:pt x="1167" y="180"/>
                      <a:pt x="1168" y="180"/>
                      <a:pt x="1169" y="181"/>
                    </a:cubicBezTo>
                    <a:cubicBezTo>
                      <a:pt x="1171" y="182"/>
                      <a:pt x="1172" y="183"/>
                      <a:pt x="1174" y="185"/>
                    </a:cubicBezTo>
                    <a:cubicBezTo>
                      <a:pt x="1178" y="187"/>
                      <a:pt x="1183" y="190"/>
                      <a:pt x="1184" y="191"/>
                    </a:cubicBezTo>
                    <a:cubicBezTo>
                      <a:pt x="1185" y="192"/>
                      <a:pt x="1194" y="197"/>
                      <a:pt x="1199" y="199"/>
                    </a:cubicBezTo>
                    <a:cubicBezTo>
                      <a:pt x="1200" y="200"/>
                      <a:pt x="1200" y="200"/>
                      <a:pt x="1200" y="200"/>
                    </a:cubicBezTo>
                    <a:lnTo>
                      <a:pt x="1201" y="200"/>
                    </a:lnTo>
                    <a:cubicBezTo>
                      <a:pt x="1202" y="201"/>
                      <a:pt x="1202" y="201"/>
                      <a:pt x="1202" y="202"/>
                    </a:cubicBezTo>
                    <a:cubicBezTo>
                      <a:pt x="1203" y="203"/>
                      <a:pt x="1204" y="204"/>
                      <a:pt x="1207" y="205"/>
                    </a:cubicBezTo>
                    <a:lnTo>
                      <a:pt x="1208" y="205"/>
                    </a:lnTo>
                    <a:cubicBezTo>
                      <a:pt x="1209" y="205"/>
                      <a:pt x="1209" y="206"/>
                      <a:pt x="1209" y="206"/>
                    </a:cubicBezTo>
                    <a:cubicBezTo>
                      <a:pt x="1210" y="207"/>
                      <a:pt x="1211" y="208"/>
                      <a:pt x="1213" y="208"/>
                    </a:cubicBezTo>
                    <a:cubicBezTo>
                      <a:pt x="1214" y="208"/>
                      <a:pt x="1214" y="208"/>
                      <a:pt x="1215" y="209"/>
                    </a:cubicBezTo>
                    <a:cubicBezTo>
                      <a:pt x="1215" y="209"/>
                      <a:pt x="1215" y="210"/>
                      <a:pt x="1216" y="210"/>
                    </a:cubicBezTo>
                    <a:lnTo>
                      <a:pt x="1217" y="210"/>
                    </a:lnTo>
                    <a:cubicBezTo>
                      <a:pt x="1218" y="209"/>
                      <a:pt x="1217" y="208"/>
                      <a:pt x="1216" y="208"/>
                    </a:cubicBezTo>
                    <a:cubicBezTo>
                      <a:pt x="1216" y="206"/>
                      <a:pt x="1217" y="204"/>
                      <a:pt x="1218" y="203"/>
                    </a:cubicBezTo>
                    <a:cubicBezTo>
                      <a:pt x="1220" y="202"/>
                      <a:pt x="1220" y="201"/>
                      <a:pt x="1219" y="200"/>
                    </a:cubicBezTo>
                    <a:cubicBezTo>
                      <a:pt x="1218" y="199"/>
                      <a:pt x="1218" y="197"/>
                      <a:pt x="1218" y="197"/>
                    </a:cubicBezTo>
                    <a:cubicBezTo>
                      <a:pt x="1218" y="197"/>
                      <a:pt x="1218" y="196"/>
                      <a:pt x="1216" y="196"/>
                    </a:cubicBezTo>
                    <a:cubicBezTo>
                      <a:pt x="1214" y="195"/>
                      <a:pt x="1213" y="195"/>
                      <a:pt x="1213" y="195"/>
                    </a:cubicBezTo>
                    <a:cubicBezTo>
                      <a:pt x="1213" y="194"/>
                      <a:pt x="1213" y="194"/>
                      <a:pt x="1214" y="194"/>
                    </a:cubicBezTo>
                    <a:cubicBezTo>
                      <a:pt x="1214" y="194"/>
                      <a:pt x="1215" y="194"/>
                      <a:pt x="1215" y="193"/>
                    </a:cubicBezTo>
                    <a:cubicBezTo>
                      <a:pt x="1215" y="193"/>
                      <a:pt x="1214" y="193"/>
                      <a:pt x="1213" y="193"/>
                    </a:cubicBezTo>
                    <a:cubicBezTo>
                      <a:pt x="1213" y="193"/>
                      <a:pt x="1213" y="192"/>
                      <a:pt x="1212" y="192"/>
                    </a:cubicBezTo>
                    <a:lnTo>
                      <a:pt x="1211" y="192"/>
                    </a:lnTo>
                    <a:lnTo>
                      <a:pt x="1210" y="192"/>
                    </a:lnTo>
                    <a:lnTo>
                      <a:pt x="1210" y="191"/>
                    </a:lnTo>
                    <a:lnTo>
                      <a:pt x="1211" y="190"/>
                    </a:lnTo>
                    <a:cubicBezTo>
                      <a:pt x="1213" y="189"/>
                      <a:pt x="1213" y="189"/>
                      <a:pt x="1213" y="188"/>
                    </a:cubicBezTo>
                    <a:cubicBezTo>
                      <a:pt x="1214" y="187"/>
                      <a:pt x="1214" y="187"/>
                      <a:pt x="1215" y="187"/>
                    </a:cubicBezTo>
                    <a:cubicBezTo>
                      <a:pt x="1215" y="187"/>
                      <a:pt x="1216" y="187"/>
                      <a:pt x="1217" y="187"/>
                    </a:cubicBezTo>
                    <a:lnTo>
                      <a:pt x="1218" y="187"/>
                    </a:lnTo>
                    <a:cubicBezTo>
                      <a:pt x="1219" y="187"/>
                      <a:pt x="1220" y="187"/>
                      <a:pt x="1220" y="187"/>
                    </a:cubicBezTo>
                    <a:cubicBezTo>
                      <a:pt x="1219" y="187"/>
                      <a:pt x="1219" y="187"/>
                      <a:pt x="1218" y="186"/>
                    </a:cubicBezTo>
                    <a:cubicBezTo>
                      <a:pt x="1218" y="186"/>
                      <a:pt x="1216" y="185"/>
                      <a:pt x="1216" y="184"/>
                    </a:cubicBezTo>
                    <a:cubicBezTo>
                      <a:pt x="1216" y="183"/>
                      <a:pt x="1214" y="183"/>
                      <a:pt x="1213" y="182"/>
                    </a:cubicBezTo>
                    <a:cubicBezTo>
                      <a:pt x="1211" y="181"/>
                      <a:pt x="1209" y="180"/>
                      <a:pt x="1209" y="179"/>
                    </a:cubicBezTo>
                    <a:cubicBezTo>
                      <a:pt x="1207" y="178"/>
                      <a:pt x="1209" y="176"/>
                      <a:pt x="1210" y="175"/>
                    </a:cubicBezTo>
                    <a:cubicBezTo>
                      <a:pt x="1211" y="175"/>
                      <a:pt x="1211" y="175"/>
                      <a:pt x="1211" y="175"/>
                    </a:cubicBez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213" y="175"/>
                      <a:pt x="1213" y="175"/>
                      <a:pt x="1214" y="174"/>
                    </a:cubicBezTo>
                    <a:cubicBezTo>
                      <a:pt x="1215" y="174"/>
                      <a:pt x="1215" y="174"/>
                      <a:pt x="1215" y="174"/>
                    </a:cubicBezTo>
                    <a:cubicBezTo>
                      <a:pt x="1215" y="174"/>
                      <a:pt x="1215" y="175"/>
                      <a:pt x="1216" y="175"/>
                    </a:cubicBezTo>
                    <a:lnTo>
                      <a:pt x="1217" y="174"/>
                    </a:lnTo>
                    <a:cubicBezTo>
                      <a:pt x="1217" y="174"/>
                      <a:pt x="1218" y="174"/>
                      <a:pt x="1219" y="174"/>
                    </a:cubicBezTo>
                    <a:cubicBezTo>
                      <a:pt x="1220" y="174"/>
                      <a:pt x="1220" y="173"/>
                      <a:pt x="1220" y="173"/>
                    </a:cubicBezTo>
                    <a:cubicBezTo>
                      <a:pt x="1220" y="172"/>
                      <a:pt x="1220" y="172"/>
                      <a:pt x="1220" y="172"/>
                    </a:cubicBezTo>
                    <a:cubicBezTo>
                      <a:pt x="1220" y="171"/>
                      <a:pt x="1220" y="171"/>
                      <a:pt x="1220" y="171"/>
                    </a:cubicBezTo>
                    <a:lnTo>
                      <a:pt x="1220" y="170"/>
                    </a:lnTo>
                    <a:cubicBezTo>
                      <a:pt x="1220" y="170"/>
                      <a:pt x="1219" y="170"/>
                      <a:pt x="1217" y="170"/>
                    </a:cubicBezTo>
                    <a:cubicBezTo>
                      <a:pt x="1215" y="169"/>
                      <a:pt x="1215" y="169"/>
                      <a:pt x="1214" y="167"/>
                    </a:cubicBezTo>
                    <a:lnTo>
                      <a:pt x="1213" y="167"/>
                    </a:lnTo>
                    <a:cubicBezTo>
                      <a:pt x="1212" y="167"/>
                      <a:pt x="1210" y="165"/>
                      <a:pt x="1208" y="163"/>
                    </a:cubicBezTo>
                    <a:cubicBezTo>
                      <a:pt x="1207" y="163"/>
                      <a:pt x="1206" y="163"/>
                      <a:pt x="1206" y="162"/>
                    </a:cubicBezTo>
                    <a:cubicBezTo>
                      <a:pt x="1205" y="161"/>
                      <a:pt x="1205" y="160"/>
                      <a:pt x="1206" y="158"/>
                    </a:cubicBezTo>
                    <a:cubicBezTo>
                      <a:pt x="1206" y="157"/>
                      <a:pt x="1204" y="157"/>
                      <a:pt x="1202" y="156"/>
                    </a:cubicBezTo>
                    <a:cubicBezTo>
                      <a:pt x="1202" y="155"/>
                      <a:pt x="1202" y="155"/>
                      <a:pt x="1202" y="155"/>
                    </a:cubicBezTo>
                    <a:lnTo>
                      <a:pt x="1203" y="155"/>
                    </a:lnTo>
                    <a:cubicBezTo>
                      <a:pt x="1204" y="155"/>
                      <a:pt x="1205" y="155"/>
                      <a:pt x="1205" y="155"/>
                    </a:cubicBezTo>
                    <a:cubicBezTo>
                      <a:pt x="1206" y="155"/>
                      <a:pt x="1206" y="155"/>
                      <a:pt x="1206" y="155"/>
                    </a:cubicBezTo>
                    <a:cubicBezTo>
                      <a:pt x="1207" y="155"/>
                      <a:pt x="1207" y="156"/>
                      <a:pt x="1207" y="157"/>
                    </a:cubicBezTo>
                    <a:lnTo>
                      <a:pt x="1207" y="158"/>
                    </a:lnTo>
                    <a:lnTo>
                      <a:pt x="1208" y="158"/>
                    </a:lnTo>
                    <a:cubicBezTo>
                      <a:pt x="1209" y="158"/>
                      <a:pt x="1209" y="158"/>
                      <a:pt x="1210" y="158"/>
                    </a:cubicBezTo>
                    <a:cubicBezTo>
                      <a:pt x="1211" y="158"/>
                      <a:pt x="1212" y="158"/>
                      <a:pt x="1212" y="157"/>
                    </a:cubicBezTo>
                    <a:cubicBezTo>
                      <a:pt x="1212" y="156"/>
                      <a:pt x="1209" y="155"/>
                      <a:pt x="1208" y="155"/>
                    </a:cubicBezTo>
                    <a:cubicBezTo>
                      <a:pt x="1207" y="155"/>
                      <a:pt x="1206" y="153"/>
                      <a:pt x="1206" y="152"/>
                    </a:cubicBezTo>
                    <a:cubicBezTo>
                      <a:pt x="1206" y="152"/>
                      <a:pt x="1205" y="151"/>
                      <a:pt x="1204" y="151"/>
                    </a:cubicBezTo>
                    <a:cubicBezTo>
                      <a:pt x="1204" y="151"/>
                      <a:pt x="1203" y="151"/>
                      <a:pt x="1203" y="152"/>
                    </a:cubicBezTo>
                    <a:lnTo>
                      <a:pt x="1202" y="152"/>
                    </a:lnTo>
                    <a:cubicBezTo>
                      <a:pt x="1201" y="152"/>
                      <a:pt x="1200" y="152"/>
                      <a:pt x="1200" y="151"/>
                    </a:cubicBezTo>
                    <a:cubicBezTo>
                      <a:pt x="1200" y="151"/>
                      <a:pt x="1199" y="150"/>
                      <a:pt x="1198" y="150"/>
                    </a:cubicBezTo>
                    <a:cubicBezTo>
                      <a:pt x="1197" y="149"/>
                      <a:pt x="1196" y="149"/>
                      <a:pt x="1196" y="149"/>
                    </a:cubicBezTo>
                    <a:cubicBezTo>
                      <a:pt x="1196" y="149"/>
                      <a:pt x="1195" y="149"/>
                      <a:pt x="1195" y="148"/>
                    </a:cubicBezTo>
                    <a:lnTo>
                      <a:pt x="1194" y="148"/>
                    </a:lnTo>
                    <a:cubicBezTo>
                      <a:pt x="1194" y="147"/>
                      <a:pt x="1193" y="146"/>
                      <a:pt x="1194" y="146"/>
                    </a:cubicBezTo>
                    <a:cubicBezTo>
                      <a:pt x="1194" y="145"/>
                      <a:pt x="1194" y="145"/>
                      <a:pt x="1194" y="144"/>
                    </a:cubicBezTo>
                    <a:cubicBezTo>
                      <a:pt x="1193" y="144"/>
                      <a:pt x="1193" y="144"/>
                      <a:pt x="1192" y="144"/>
                    </a:cubicBezTo>
                    <a:cubicBezTo>
                      <a:pt x="1191" y="144"/>
                      <a:pt x="1191" y="144"/>
                      <a:pt x="1191" y="143"/>
                    </a:cubicBezTo>
                    <a:cubicBezTo>
                      <a:pt x="1190" y="143"/>
                      <a:pt x="1190" y="143"/>
                      <a:pt x="1189" y="143"/>
                    </a:cubicBezTo>
                    <a:cubicBezTo>
                      <a:pt x="1188" y="143"/>
                      <a:pt x="1188" y="143"/>
                      <a:pt x="1187" y="143"/>
                    </a:cubicBezTo>
                    <a:cubicBezTo>
                      <a:pt x="1186" y="143"/>
                      <a:pt x="1186" y="144"/>
                      <a:pt x="1186" y="144"/>
                    </a:cubicBezTo>
                    <a:cubicBezTo>
                      <a:pt x="1185" y="144"/>
                      <a:pt x="1185" y="144"/>
                      <a:pt x="1185" y="145"/>
                    </a:cubicBezTo>
                    <a:lnTo>
                      <a:pt x="1184" y="145"/>
                    </a:lnTo>
                    <a:lnTo>
                      <a:pt x="1184" y="144"/>
                    </a:lnTo>
                    <a:lnTo>
                      <a:pt x="1182" y="143"/>
                    </a:lnTo>
                    <a:cubicBezTo>
                      <a:pt x="1178" y="142"/>
                      <a:pt x="1178" y="141"/>
                      <a:pt x="1177" y="140"/>
                    </a:cubicBezTo>
                    <a:lnTo>
                      <a:pt x="1176" y="139"/>
                    </a:lnTo>
                    <a:cubicBezTo>
                      <a:pt x="1174" y="139"/>
                      <a:pt x="1173" y="139"/>
                      <a:pt x="1173" y="138"/>
                    </a:cubicBezTo>
                    <a:cubicBezTo>
                      <a:pt x="1173" y="138"/>
                      <a:pt x="1173" y="136"/>
                      <a:pt x="1174" y="134"/>
                    </a:cubicBezTo>
                    <a:lnTo>
                      <a:pt x="1173" y="133"/>
                    </a:lnTo>
                    <a:cubicBezTo>
                      <a:pt x="1173" y="132"/>
                      <a:pt x="1173" y="132"/>
                      <a:pt x="1173" y="132"/>
                    </a:cubicBezTo>
                    <a:lnTo>
                      <a:pt x="1174" y="132"/>
                    </a:lnTo>
                    <a:lnTo>
                      <a:pt x="1175" y="132"/>
                    </a:lnTo>
                    <a:cubicBezTo>
                      <a:pt x="1175" y="132"/>
                      <a:pt x="1174" y="131"/>
                      <a:pt x="1173" y="131"/>
                    </a:cubicBezTo>
                    <a:cubicBezTo>
                      <a:pt x="1172" y="130"/>
                      <a:pt x="1172" y="130"/>
                      <a:pt x="1172" y="130"/>
                    </a:cubicBezTo>
                    <a:cubicBezTo>
                      <a:pt x="1172" y="129"/>
                      <a:pt x="1172" y="129"/>
                      <a:pt x="1172" y="129"/>
                    </a:cubicBezTo>
                    <a:cubicBezTo>
                      <a:pt x="1172" y="129"/>
                      <a:pt x="1172" y="128"/>
                      <a:pt x="1171" y="128"/>
                    </a:cubicBezTo>
                    <a:cubicBezTo>
                      <a:pt x="1170" y="128"/>
                      <a:pt x="1169" y="128"/>
                      <a:pt x="1169" y="127"/>
                    </a:cubicBezTo>
                    <a:cubicBezTo>
                      <a:pt x="1169" y="127"/>
                      <a:pt x="1168" y="127"/>
                      <a:pt x="1167" y="126"/>
                    </a:cubicBezTo>
                    <a:cubicBezTo>
                      <a:pt x="1166" y="126"/>
                      <a:pt x="1166" y="125"/>
                      <a:pt x="1166" y="125"/>
                    </a:cubicBezTo>
                    <a:cubicBezTo>
                      <a:pt x="1166" y="125"/>
                      <a:pt x="1166" y="124"/>
                      <a:pt x="1165" y="123"/>
                    </a:cubicBezTo>
                    <a:lnTo>
                      <a:pt x="1166" y="123"/>
                    </a:lnTo>
                    <a:cubicBezTo>
                      <a:pt x="1167" y="123"/>
                      <a:pt x="1168" y="123"/>
                      <a:pt x="1168" y="123"/>
                    </a:cubicBezTo>
                    <a:lnTo>
                      <a:pt x="1169" y="123"/>
                    </a:lnTo>
                    <a:cubicBezTo>
                      <a:pt x="1170" y="123"/>
                      <a:pt x="1170" y="123"/>
                      <a:pt x="1171" y="122"/>
                    </a:cubicBezTo>
                    <a:cubicBezTo>
                      <a:pt x="1171" y="122"/>
                      <a:pt x="1172" y="123"/>
                      <a:pt x="1173" y="123"/>
                    </a:cubicBezTo>
                    <a:lnTo>
                      <a:pt x="1174" y="124"/>
                    </a:lnTo>
                    <a:cubicBezTo>
                      <a:pt x="1176" y="124"/>
                      <a:pt x="1176" y="125"/>
                      <a:pt x="1177" y="125"/>
                    </a:cubicBezTo>
                    <a:cubicBezTo>
                      <a:pt x="1177" y="124"/>
                      <a:pt x="1177" y="124"/>
                      <a:pt x="1177" y="124"/>
                    </a:cubicBezTo>
                    <a:lnTo>
                      <a:pt x="1178" y="123"/>
                    </a:lnTo>
                    <a:cubicBezTo>
                      <a:pt x="1179" y="123"/>
                      <a:pt x="1179" y="123"/>
                      <a:pt x="1179" y="122"/>
                    </a:cubicBezTo>
                    <a:cubicBezTo>
                      <a:pt x="1179" y="122"/>
                      <a:pt x="1178" y="122"/>
                      <a:pt x="1177" y="121"/>
                    </a:cubicBezTo>
                    <a:cubicBezTo>
                      <a:pt x="1176" y="121"/>
                      <a:pt x="1176" y="121"/>
                      <a:pt x="1176" y="121"/>
                    </a:cubicBezTo>
                    <a:cubicBezTo>
                      <a:pt x="1176" y="121"/>
                      <a:pt x="1177" y="120"/>
                      <a:pt x="1178" y="120"/>
                    </a:cubicBezTo>
                    <a:cubicBezTo>
                      <a:pt x="1179" y="119"/>
                      <a:pt x="1179" y="119"/>
                      <a:pt x="1179" y="119"/>
                    </a:cubicBezTo>
                    <a:cubicBezTo>
                      <a:pt x="1179" y="119"/>
                      <a:pt x="1180" y="118"/>
                      <a:pt x="1181" y="117"/>
                    </a:cubicBezTo>
                    <a:cubicBezTo>
                      <a:pt x="1183" y="117"/>
                      <a:pt x="1185" y="120"/>
                      <a:pt x="1187" y="123"/>
                    </a:cubicBezTo>
                    <a:cubicBezTo>
                      <a:pt x="1188" y="124"/>
                      <a:pt x="1188" y="124"/>
                      <a:pt x="1189" y="124"/>
                    </a:cubicBezTo>
                    <a:cubicBezTo>
                      <a:pt x="1190" y="123"/>
                      <a:pt x="1190" y="122"/>
                      <a:pt x="1190" y="122"/>
                    </a:cubicBezTo>
                    <a:cubicBezTo>
                      <a:pt x="1189" y="121"/>
                      <a:pt x="1190" y="120"/>
                      <a:pt x="1190" y="120"/>
                    </a:cubicBezTo>
                    <a:cubicBezTo>
                      <a:pt x="1190" y="119"/>
                      <a:pt x="1190" y="118"/>
                      <a:pt x="1188" y="118"/>
                    </a:cubicBezTo>
                    <a:cubicBezTo>
                      <a:pt x="1188" y="117"/>
                      <a:pt x="1188" y="117"/>
                      <a:pt x="1188" y="117"/>
                    </a:cubicBezTo>
                    <a:cubicBezTo>
                      <a:pt x="1188" y="117"/>
                      <a:pt x="1189" y="117"/>
                      <a:pt x="1190" y="117"/>
                    </a:cubicBezTo>
                    <a:cubicBezTo>
                      <a:pt x="1191" y="116"/>
                      <a:pt x="1192" y="116"/>
                      <a:pt x="1193" y="115"/>
                    </a:cubicBezTo>
                    <a:cubicBezTo>
                      <a:pt x="1193" y="114"/>
                      <a:pt x="1193" y="114"/>
                      <a:pt x="1194" y="114"/>
                    </a:cubicBezTo>
                    <a:cubicBezTo>
                      <a:pt x="1194" y="113"/>
                      <a:pt x="1196" y="113"/>
                      <a:pt x="1197" y="113"/>
                    </a:cubicBezTo>
                    <a:cubicBezTo>
                      <a:pt x="1198" y="113"/>
                      <a:pt x="1198" y="113"/>
                      <a:pt x="1198" y="113"/>
                    </a:cubicBezTo>
                    <a:lnTo>
                      <a:pt x="1199" y="113"/>
                    </a:lnTo>
                    <a:cubicBezTo>
                      <a:pt x="1200" y="113"/>
                      <a:pt x="1200" y="113"/>
                      <a:pt x="1201" y="113"/>
                    </a:cubicBezTo>
                    <a:lnTo>
                      <a:pt x="1202" y="113"/>
                    </a:lnTo>
                    <a:lnTo>
                      <a:pt x="1203" y="113"/>
                    </a:lnTo>
                    <a:cubicBezTo>
                      <a:pt x="1204" y="113"/>
                      <a:pt x="1204" y="113"/>
                      <a:pt x="1205" y="113"/>
                    </a:cubicBezTo>
                    <a:lnTo>
                      <a:pt x="1206" y="113"/>
                    </a:lnTo>
                    <a:cubicBezTo>
                      <a:pt x="1207" y="113"/>
                      <a:pt x="1207" y="114"/>
                      <a:pt x="1208" y="114"/>
                    </a:cubicBezTo>
                    <a:cubicBezTo>
                      <a:pt x="1208" y="115"/>
                      <a:pt x="1210" y="116"/>
                      <a:pt x="1211" y="116"/>
                    </a:cubicBezTo>
                    <a:cubicBezTo>
                      <a:pt x="1212" y="116"/>
                      <a:pt x="1212" y="115"/>
                      <a:pt x="1213" y="115"/>
                    </a:cubicBezTo>
                    <a:cubicBezTo>
                      <a:pt x="1213" y="115"/>
                      <a:pt x="1214" y="115"/>
                      <a:pt x="1214" y="116"/>
                    </a:cubicBezTo>
                    <a:cubicBezTo>
                      <a:pt x="1214" y="117"/>
                      <a:pt x="1215" y="117"/>
                      <a:pt x="1216" y="117"/>
                    </a:cubicBezTo>
                    <a:lnTo>
                      <a:pt x="1217" y="117"/>
                    </a:lnTo>
                    <a:cubicBezTo>
                      <a:pt x="1218" y="117"/>
                      <a:pt x="1218" y="117"/>
                      <a:pt x="1219" y="118"/>
                    </a:cubicBezTo>
                    <a:cubicBezTo>
                      <a:pt x="1220" y="118"/>
                      <a:pt x="1220" y="118"/>
                      <a:pt x="1220" y="118"/>
                    </a:cubicBezTo>
                    <a:lnTo>
                      <a:pt x="1221" y="118"/>
                    </a:lnTo>
                    <a:cubicBezTo>
                      <a:pt x="1221" y="117"/>
                      <a:pt x="1221" y="117"/>
                      <a:pt x="1221" y="117"/>
                    </a:cubicBezTo>
                    <a:cubicBezTo>
                      <a:pt x="1220" y="116"/>
                      <a:pt x="1220" y="116"/>
                      <a:pt x="1220" y="115"/>
                    </a:cubicBezTo>
                    <a:lnTo>
                      <a:pt x="1220" y="114"/>
                    </a:lnTo>
                    <a:lnTo>
                      <a:pt x="1220" y="113"/>
                    </a:lnTo>
                    <a:cubicBezTo>
                      <a:pt x="1219" y="113"/>
                      <a:pt x="1219" y="113"/>
                      <a:pt x="1220" y="112"/>
                    </a:cubicBezTo>
                    <a:cubicBezTo>
                      <a:pt x="1220" y="112"/>
                      <a:pt x="1220" y="110"/>
                      <a:pt x="1220" y="109"/>
                    </a:cubicBezTo>
                    <a:cubicBezTo>
                      <a:pt x="1220" y="108"/>
                      <a:pt x="1220" y="108"/>
                      <a:pt x="1221" y="107"/>
                    </a:cubicBezTo>
                    <a:cubicBezTo>
                      <a:pt x="1222" y="107"/>
                      <a:pt x="1222" y="106"/>
                      <a:pt x="1222" y="105"/>
                    </a:cubicBezTo>
                    <a:cubicBezTo>
                      <a:pt x="1221" y="104"/>
                      <a:pt x="1222" y="104"/>
                      <a:pt x="1222" y="104"/>
                    </a:cubicBezTo>
                    <a:cubicBezTo>
                      <a:pt x="1224" y="103"/>
                      <a:pt x="1224" y="101"/>
                      <a:pt x="1223" y="100"/>
                    </a:cubicBezTo>
                    <a:cubicBezTo>
                      <a:pt x="1222" y="100"/>
                      <a:pt x="1222" y="100"/>
                      <a:pt x="1222" y="99"/>
                    </a:cubicBezTo>
                    <a:cubicBezTo>
                      <a:pt x="1223" y="99"/>
                      <a:pt x="1223" y="99"/>
                      <a:pt x="1224" y="99"/>
                    </a:cubicBezTo>
                    <a:cubicBezTo>
                      <a:pt x="1226" y="99"/>
                      <a:pt x="1227" y="97"/>
                      <a:pt x="1227" y="96"/>
                    </a:cubicBezTo>
                    <a:cubicBezTo>
                      <a:pt x="1227" y="96"/>
                      <a:pt x="1228" y="95"/>
                      <a:pt x="1229" y="95"/>
                    </a:cubicBezTo>
                    <a:cubicBezTo>
                      <a:pt x="1229" y="95"/>
                      <a:pt x="1230" y="95"/>
                      <a:pt x="1230" y="94"/>
                    </a:cubicBezTo>
                    <a:lnTo>
                      <a:pt x="1231" y="94"/>
                    </a:lnTo>
                    <a:cubicBezTo>
                      <a:pt x="1232" y="93"/>
                      <a:pt x="1232" y="92"/>
                      <a:pt x="1232" y="92"/>
                    </a:cubicBezTo>
                    <a:cubicBezTo>
                      <a:pt x="1233" y="91"/>
                      <a:pt x="1233" y="90"/>
                      <a:pt x="1235" y="90"/>
                    </a:cubicBezTo>
                    <a:cubicBezTo>
                      <a:pt x="1236" y="89"/>
                      <a:pt x="1236" y="88"/>
                      <a:pt x="1235" y="88"/>
                    </a:cubicBezTo>
                    <a:cubicBezTo>
                      <a:pt x="1235" y="87"/>
                      <a:pt x="1235" y="87"/>
                      <a:pt x="1234" y="87"/>
                    </a:cubicBezTo>
                    <a:cubicBezTo>
                      <a:pt x="1233" y="87"/>
                      <a:pt x="1232" y="87"/>
                      <a:pt x="1233" y="86"/>
                    </a:cubicBezTo>
                    <a:lnTo>
                      <a:pt x="1234" y="86"/>
                    </a:lnTo>
                    <a:cubicBezTo>
                      <a:pt x="1235" y="86"/>
                      <a:pt x="1236" y="86"/>
                      <a:pt x="1236" y="87"/>
                    </a:cubicBezTo>
                    <a:cubicBezTo>
                      <a:pt x="1237" y="87"/>
                      <a:pt x="1237" y="87"/>
                      <a:pt x="1238" y="87"/>
                    </a:cubicBezTo>
                    <a:lnTo>
                      <a:pt x="1239" y="87"/>
                    </a:lnTo>
                    <a:cubicBezTo>
                      <a:pt x="1240" y="87"/>
                      <a:pt x="1240" y="87"/>
                      <a:pt x="1241" y="87"/>
                    </a:cubicBezTo>
                    <a:cubicBezTo>
                      <a:pt x="1241" y="87"/>
                      <a:pt x="1242" y="87"/>
                      <a:pt x="1243" y="87"/>
                    </a:cubicBezTo>
                    <a:cubicBezTo>
                      <a:pt x="1243" y="87"/>
                      <a:pt x="1244" y="87"/>
                      <a:pt x="1246" y="87"/>
                    </a:cubicBezTo>
                    <a:lnTo>
                      <a:pt x="1247" y="87"/>
                    </a:lnTo>
                    <a:cubicBezTo>
                      <a:pt x="1248" y="87"/>
                      <a:pt x="1249" y="87"/>
                      <a:pt x="1251" y="88"/>
                    </a:cubicBezTo>
                    <a:cubicBezTo>
                      <a:pt x="1251" y="88"/>
                      <a:pt x="1252" y="88"/>
                      <a:pt x="1253" y="88"/>
                    </a:cubicBezTo>
                    <a:cubicBezTo>
                      <a:pt x="1254" y="89"/>
                      <a:pt x="1254" y="89"/>
                      <a:pt x="1255" y="89"/>
                    </a:cubicBezTo>
                    <a:lnTo>
                      <a:pt x="1255" y="88"/>
                    </a:lnTo>
                    <a:cubicBezTo>
                      <a:pt x="1256" y="88"/>
                      <a:pt x="1254" y="87"/>
                      <a:pt x="1254" y="86"/>
                    </a:cubicBezTo>
                    <a:cubicBezTo>
                      <a:pt x="1254" y="86"/>
                      <a:pt x="1253" y="86"/>
                      <a:pt x="1254" y="86"/>
                    </a:cubicBezTo>
                    <a:lnTo>
                      <a:pt x="1254" y="85"/>
                    </a:lnTo>
                    <a:cubicBezTo>
                      <a:pt x="1254" y="84"/>
                      <a:pt x="1253" y="84"/>
                      <a:pt x="1253" y="83"/>
                    </a:cubicBezTo>
                    <a:cubicBezTo>
                      <a:pt x="1252" y="83"/>
                      <a:pt x="1252" y="83"/>
                      <a:pt x="1252" y="83"/>
                    </a:cubicBezTo>
                    <a:cubicBezTo>
                      <a:pt x="1252" y="83"/>
                      <a:pt x="1252" y="82"/>
                      <a:pt x="1250" y="82"/>
                    </a:cubicBezTo>
                    <a:cubicBezTo>
                      <a:pt x="1247" y="82"/>
                      <a:pt x="1247" y="82"/>
                      <a:pt x="1247" y="81"/>
                    </a:cubicBezTo>
                    <a:lnTo>
                      <a:pt x="1246" y="81"/>
                    </a:lnTo>
                    <a:cubicBezTo>
                      <a:pt x="1245" y="80"/>
                      <a:pt x="1244" y="79"/>
                      <a:pt x="1242" y="79"/>
                    </a:cubicBezTo>
                    <a:cubicBezTo>
                      <a:pt x="1240" y="79"/>
                      <a:pt x="1238" y="78"/>
                      <a:pt x="1236" y="77"/>
                    </a:cubicBezTo>
                    <a:cubicBezTo>
                      <a:pt x="1236" y="77"/>
                      <a:pt x="1235" y="77"/>
                      <a:pt x="1233" y="77"/>
                    </a:cubicBezTo>
                    <a:cubicBezTo>
                      <a:pt x="1233" y="77"/>
                      <a:pt x="1232" y="77"/>
                      <a:pt x="1231" y="77"/>
                    </a:cubicBezTo>
                    <a:cubicBezTo>
                      <a:pt x="1230" y="77"/>
                      <a:pt x="1230" y="77"/>
                      <a:pt x="1230" y="77"/>
                    </a:cubicBezTo>
                    <a:cubicBezTo>
                      <a:pt x="1229" y="77"/>
                      <a:pt x="1229" y="76"/>
                      <a:pt x="1230" y="76"/>
                    </a:cubicBezTo>
                    <a:cubicBezTo>
                      <a:pt x="1230" y="76"/>
                      <a:pt x="1230" y="75"/>
                      <a:pt x="1229" y="75"/>
                    </a:cubicBezTo>
                    <a:cubicBezTo>
                      <a:pt x="1228" y="75"/>
                      <a:pt x="1228" y="75"/>
                      <a:pt x="1226" y="74"/>
                    </a:cubicBezTo>
                    <a:cubicBezTo>
                      <a:pt x="1225" y="73"/>
                      <a:pt x="1225" y="73"/>
                      <a:pt x="1224" y="73"/>
                    </a:cubicBezTo>
                    <a:cubicBezTo>
                      <a:pt x="1223" y="73"/>
                      <a:pt x="1222" y="73"/>
                      <a:pt x="1221" y="73"/>
                    </a:cubicBezTo>
                    <a:lnTo>
                      <a:pt x="1221" y="74"/>
                    </a:lnTo>
                    <a:lnTo>
                      <a:pt x="1221" y="73"/>
                    </a:lnTo>
                    <a:cubicBezTo>
                      <a:pt x="1221" y="72"/>
                      <a:pt x="1220" y="72"/>
                      <a:pt x="1219" y="72"/>
                    </a:cubicBezTo>
                    <a:cubicBezTo>
                      <a:pt x="1218" y="72"/>
                      <a:pt x="1217" y="72"/>
                      <a:pt x="1217" y="71"/>
                    </a:cubicBezTo>
                    <a:cubicBezTo>
                      <a:pt x="1216" y="71"/>
                      <a:pt x="1215" y="70"/>
                      <a:pt x="1214" y="70"/>
                    </a:cubicBezTo>
                    <a:lnTo>
                      <a:pt x="1213" y="70"/>
                    </a:lnTo>
                    <a:cubicBezTo>
                      <a:pt x="1213" y="71"/>
                      <a:pt x="1213" y="71"/>
                      <a:pt x="1213" y="72"/>
                    </a:cubicBezTo>
                    <a:cubicBezTo>
                      <a:pt x="1212" y="72"/>
                      <a:pt x="1206" y="70"/>
                      <a:pt x="1205" y="69"/>
                    </a:cubicBezTo>
                    <a:cubicBezTo>
                      <a:pt x="1204" y="69"/>
                      <a:pt x="1203" y="68"/>
                      <a:pt x="1203" y="68"/>
                    </a:cubicBezTo>
                    <a:cubicBezTo>
                      <a:pt x="1202" y="68"/>
                      <a:pt x="1200" y="69"/>
                      <a:pt x="1200" y="69"/>
                    </a:cubicBezTo>
                    <a:cubicBezTo>
                      <a:pt x="1200" y="70"/>
                      <a:pt x="1200" y="70"/>
                      <a:pt x="1200" y="70"/>
                    </a:cubicBezTo>
                    <a:lnTo>
                      <a:pt x="1199" y="70"/>
                    </a:lnTo>
                    <a:lnTo>
                      <a:pt x="1199" y="69"/>
                    </a:lnTo>
                    <a:lnTo>
                      <a:pt x="1198" y="69"/>
                    </a:lnTo>
                    <a:cubicBezTo>
                      <a:pt x="1198" y="69"/>
                      <a:pt x="1198" y="70"/>
                      <a:pt x="1197" y="71"/>
                    </a:cubicBezTo>
                    <a:lnTo>
                      <a:pt x="1196" y="71"/>
                    </a:lnTo>
                    <a:lnTo>
                      <a:pt x="1196" y="70"/>
                    </a:lnTo>
                    <a:cubicBezTo>
                      <a:pt x="1196" y="70"/>
                      <a:pt x="1195" y="69"/>
                      <a:pt x="1193" y="69"/>
                    </a:cubicBezTo>
                    <a:cubicBezTo>
                      <a:pt x="1193" y="68"/>
                      <a:pt x="1193" y="68"/>
                      <a:pt x="1193" y="68"/>
                    </a:cubicBezTo>
                    <a:cubicBezTo>
                      <a:pt x="1194" y="68"/>
                      <a:pt x="1195" y="68"/>
                      <a:pt x="1195" y="68"/>
                    </a:cubicBezTo>
                    <a:cubicBezTo>
                      <a:pt x="1196" y="69"/>
                      <a:pt x="1197" y="69"/>
                      <a:pt x="1198" y="69"/>
                    </a:cubicBezTo>
                    <a:cubicBezTo>
                      <a:pt x="1199" y="68"/>
                      <a:pt x="1198" y="68"/>
                      <a:pt x="1197" y="67"/>
                    </a:cubicBezTo>
                    <a:cubicBezTo>
                      <a:pt x="1196" y="66"/>
                      <a:pt x="1195" y="66"/>
                      <a:pt x="1193" y="66"/>
                    </a:cubicBezTo>
                    <a:cubicBezTo>
                      <a:pt x="1193" y="66"/>
                      <a:pt x="1192" y="66"/>
                      <a:pt x="1191" y="66"/>
                    </a:cubicBezTo>
                    <a:cubicBezTo>
                      <a:pt x="1190" y="66"/>
                      <a:pt x="1190" y="66"/>
                      <a:pt x="1190" y="66"/>
                    </a:cubicBezTo>
                    <a:cubicBezTo>
                      <a:pt x="1189" y="66"/>
                      <a:pt x="1189" y="66"/>
                      <a:pt x="1189" y="66"/>
                    </a:cubicBezTo>
                    <a:cubicBezTo>
                      <a:pt x="1189" y="66"/>
                      <a:pt x="1191" y="66"/>
                      <a:pt x="1193" y="66"/>
                    </a:cubicBezTo>
                    <a:cubicBezTo>
                      <a:pt x="1194" y="66"/>
                      <a:pt x="1194" y="66"/>
                      <a:pt x="1195" y="66"/>
                    </a:cubicBezTo>
                    <a:cubicBezTo>
                      <a:pt x="1196" y="66"/>
                      <a:pt x="1197" y="66"/>
                      <a:pt x="1199" y="66"/>
                    </a:cubicBezTo>
                    <a:cubicBezTo>
                      <a:pt x="1200" y="68"/>
                      <a:pt x="1203" y="68"/>
                      <a:pt x="1205" y="68"/>
                    </a:cubicBezTo>
                    <a:cubicBezTo>
                      <a:pt x="1206" y="68"/>
                      <a:pt x="1207" y="68"/>
                      <a:pt x="1207" y="68"/>
                    </a:cubicBezTo>
                    <a:lnTo>
                      <a:pt x="1208" y="68"/>
                    </a:lnTo>
                    <a:cubicBezTo>
                      <a:pt x="1208" y="68"/>
                      <a:pt x="1210" y="68"/>
                      <a:pt x="1211" y="68"/>
                    </a:cubicBezTo>
                    <a:lnTo>
                      <a:pt x="1212" y="67"/>
                    </a:lnTo>
                    <a:lnTo>
                      <a:pt x="1213" y="67"/>
                    </a:lnTo>
                    <a:cubicBezTo>
                      <a:pt x="1213" y="67"/>
                      <a:pt x="1214" y="67"/>
                      <a:pt x="1214" y="66"/>
                    </a:cubicBezTo>
                    <a:cubicBezTo>
                      <a:pt x="1214" y="66"/>
                      <a:pt x="1214" y="65"/>
                      <a:pt x="1215" y="65"/>
                    </a:cubicBezTo>
                    <a:cubicBezTo>
                      <a:pt x="1217" y="65"/>
                      <a:pt x="1217" y="62"/>
                      <a:pt x="1216" y="60"/>
                    </a:cubicBezTo>
                    <a:lnTo>
                      <a:pt x="1216" y="59"/>
                    </a:lnTo>
                    <a:cubicBezTo>
                      <a:pt x="1216" y="57"/>
                      <a:pt x="1212" y="57"/>
                      <a:pt x="1212" y="57"/>
                    </a:cubicBezTo>
                    <a:lnTo>
                      <a:pt x="1211" y="57"/>
                    </a:lnTo>
                    <a:cubicBezTo>
                      <a:pt x="1210" y="57"/>
                      <a:pt x="1207" y="57"/>
                      <a:pt x="1206" y="56"/>
                    </a:cubicBezTo>
                    <a:cubicBezTo>
                      <a:pt x="1204" y="55"/>
                      <a:pt x="1202" y="54"/>
                      <a:pt x="1200" y="54"/>
                    </a:cubicBezTo>
                    <a:cubicBezTo>
                      <a:pt x="1199" y="54"/>
                      <a:pt x="1199" y="53"/>
                      <a:pt x="1199" y="53"/>
                    </a:cubicBezTo>
                    <a:cubicBezTo>
                      <a:pt x="1200" y="53"/>
                      <a:pt x="1200" y="53"/>
                      <a:pt x="1200" y="53"/>
                    </a:cubicBezTo>
                    <a:cubicBezTo>
                      <a:pt x="1200" y="52"/>
                      <a:pt x="1200" y="52"/>
                      <a:pt x="1200" y="51"/>
                    </a:cubicBezTo>
                    <a:cubicBezTo>
                      <a:pt x="1199" y="51"/>
                      <a:pt x="1199" y="51"/>
                      <a:pt x="1200" y="51"/>
                    </a:cubicBezTo>
                    <a:lnTo>
                      <a:pt x="1200" y="50"/>
                    </a:lnTo>
                    <a:cubicBezTo>
                      <a:pt x="1200" y="50"/>
                      <a:pt x="1201" y="51"/>
                      <a:pt x="1202" y="52"/>
                    </a:cubicBezTo>
                    <a:cubicBezTo>
                      <a:pt x="1202" y="52"/>
                      <a:pt x="1202" y="53"/>
                      <a:pt x="1203" y="53"/>
                    </a:cubicBezTo>
                    <a:lnTo>
                      <a:pt x="1203" y="52"/>
                    </a:lnTo>
                    <a:cubicBezTo>
                      <a:pt x="1204" y="52"/>
                      <a:pt x="1205" y="50"/>
                      <a:pt x="1205" y="49"/>
                    </a:cubicBezTo>
                    <a:cubicBezTo>
                      <a:pt x="1206" y="51"/>
                      <a:pt x="1208" y="51"/>
                      <a:pt x="1209" y="52"/>
                    </a:cubicBezTo>
                    <a:lnTo>
                      <a:pt x="1210" y="52"/>
                    </a:lnTo>
                    <a:lnTo>
                      <a:pt x="1209" y="52"/>
                    </a:lnTo>
                    <a:cubicBezTo>
                      <a:pt x="1208" y="53"/>
                      <a:pt x="1208" y="53"/>
                      <a:pt x="1208" y="53"/>
                    </a:cubicBezTo>
                    <a:cubicBezTo>
                      <a:pt x="1208" y="54"/>
                      <a:pt x="1211" y="54"/>
                      <a:pt x="1212" y="54"/>
                    </a:cubicBezTo>
                    <a:cubicBezTo>
                      <a:pt x="1214" y="54"/>
                      <a:pt x="1214" y="55"/>
                      <a:pt x="1214" y="55"/>
                    </a:cubicBezTo>
                    <a:cubicBezTo>
                      <a:pt x="1214" y="55"/>
                      <a:pt x="1215" y="56"/>
                      <a:pt x="1216" y="56"/>
                    </a:cubicBezTo>
                    <a:cubicBezTo>
                      <a:pt x="1216" y="56"/>
                      <a:pt x="1217" y="56"/>
                      <a:pt x="1217" y="55"/>
                    </a:cubicBezTo>
                    <a:cubicBezTo>
                      <a:pt x="1218" y="55"/>
                      <a:pt x="1219" y="56"/>
                      <a:pt x="1220" y="56"/>
                    </a:cubicBezTo>
                    <a:cubicBezTo>
                      <a:pt x="1220" y="57"/>
                      <a:pt x="1221" y="57"/>
                      <a:pt x="1223" y="57"/>
                    </a:cubicBezTo>
                    <a:cubicBezTo>
                      <a:pt x="1224" y="57"/>
                      <a:pt x="1224" y="57"/>
                      <a:pt x="1225" y="57"/>
                    </a:cubicBezTo>
                    <a:cubicBezTo>
                      <a:pt x="1225" y="56"/>
                      <a:pt x="1226" y="56"/>
                      <a:pt x="1227" y="56"/>
                    </a:cubicBezTo>
                    <a:lnTo>
                      <a:pt x="1228" y="56"/>
                    </a:lnTo>
                    <a:cubicBezTo>
                      <a:pt x="1229" y="56"/>
                      <a:pt x="1230" y="56"/>
                      <a:pt x="1230" y="56"/>
                    </a:cubicBezTo>
                    <a:cubicBezTo>
                      <a:pt x="1230" y="55"/>
                      <a:pt x="1231" y="55"/>
                      <a:pt x="1232" y="55"/>
                    </a:cubicBezTo>
                    <a:lnTo>
                      <a:pt x="1233" y="55"/>
                    </a:lnTo>
                    <a:cubicBezTo>
                      <a:pt x="1234" y="55"/>
                      <a:pt x="1235" y="55"/>
                      <a:pt x="1236" y="55"/>
                    </a:cubicBezTo>
                    <a:cubicBezTo>
                      <a:pt x="1236" y="55"/>
                      <a:pt x="1237" y="55"/>
                      <a:pt x="1238" y="55"/>
                    </a:cubicBezTo>
                    <a:cubicBezTo>
                      <a:pt x="1240" y="55"/>
                      <a:pt x="1245" y="58"/>
                      <a:pt x="1247" y="59"/>
                    </a:cubicBezTo>
                    <a:cubicBezTo>
                      <a:pt x="1249" y="60"/>
                      <a:pt x="1250" y="60"/>
                      <a:pt x="1251" y="60"/>
                    </a:cubicBezTo>
                    <a:cubicBezTo>
                      <a:pt x="1252" y="60"/>
                      <a:pt x="1252" y="60"/>
                      <a:pt x="1253" y="60"/>
                    </a:cubicBezTo>
                    <a:lnTo>
                      <a:pt x="1254" y="60"/>
                    </a:lnTo>
                    <a:cubicBezTo>
                      <a:pt x="1254" y="60"/>
                      <a:pt x="1255" y="60"/>
                      <a:pt x="1256" y="60"/>
                    </a:cubicBezTo>
                    <a:cubicBezTo>
                      <a:pt x="1257" y="60"/>
                      <a:pt x="1258" y="60"/>
                      <a:pt x="1259" y="60"/>
                    </a:cubicBezTo>
                    <a:cubicBezTo>
                      <a:pt x="1260" y="60"/>
                      <a:pt x="1260" y="60"/>
                      <a:pt x="1260" y="60"/>
                    </a:cubicBezTo>
                    <a:lnTo>
                      <a:pt x="1261" y="60"/>
                    </a:lnTo>
                    <a:lnTo>
                      <a:pt x="1262" y="60"/>
                    </a:lnTo>
                    <a:cubicBezTo>
                      <a:pt x="1262" y="61"/>
                      <a:pt x="1262" y="61"/>
                      <a:pt x="1262" y="61"/>
                    </a:cubicBezTo>
                    <a:cubicBezTo>
                      <a:pt x="1263" y="61"/>
                      <a:pt x="1263" y="61"/>
                      <a:pt x="1264" y="61"/>
                    </a:cubicBezTo>
                    <a:cubicBezTo>
                      <a:pt x="1264" y="61"/>
                      <a:pt x="1265" y="60"/>
                      <a:pt x="1266" y="60"/>
                    </a:cubicBezTo>
                    <a:cubicBezTo>
                      <a:pt x="1266" y="60"/>
                      <a:pt x="1267" y="60"/>
                      <a:pt x="1268" y="60"/>
                    </a:cubicBezTo>
                    <a:cubicBezTo>
                      <a:pt x="1269" y="61"/>
                      <a:pt x="1271" y="61"/>
                      <a:pt x="1272" y="62"/>
                    </a:cubicBezTo>
                    <a:cubicBezTo>
                      <a:pt x="1272" y="62"/>
                      <a:pt x="1273" y="62"/>
                      <a:pt x="1276" y="63"/>
                    </a:cubicBezTo>
                    <a:cubicBezTo>
                      <a:pt x="1277" y="64"/>
                      <a:pt x="1278" y="64"/>
                      <a:pt x="1278" y="64"/>
                    </a:cubicBezTo>
                    <a:cubicBezTo>
                      <a:pt x="1278" y="64"/>
                      <a:pt x="1279" y="64"/>
                      <a:pt x="1279" y="63"/>
                    </a:cubicBezTo>
                    <a:cubicBezTo>
                      <a:pt x="1279" y="63"/>
                      <a:pt x="1279" y="62"/>
                      <a:pt x="1278" y="62"/>
                    </a:cubicBezTo>
                    <a:cubicBezTo>
                      <a:pt x="1278" y="61"/>
                      <a:pt x="1278" y="61"/>
                      <a:pt x="1277" y="60"/>
                    </a:cubicBezTo>
                    <a:cubicBezTo>
                      <a:pt x="1278" y="60"/>
                      <a:pt x="1278" y="61"/>
                      <a:pt x="1279" y="61"/>
                    </a:cubicBezTo>
                    <a:cubicBezTo>
                      <a:pt x="1279" y="61"/>
                      <a:pt x="1280" y="62"/>
                      <a:pt x="1281" y="62"/>
                    </a:cubicBezTo>
                    <a:cubicBezTo>
                      <a:pt x="1282" y="62"/>
                      <a:pt x="1282" y="63"/>
                      <a:pt x="1283" y="63"/>
                    </a:cubicBezTo>
                    <a:cubicBezTo>
                      <a:pt x="1284" y="63"/>
                      <a:pt x="1284" y="62"/>
                      <a:pt x="1285" y="62"/>
                    </a:cubicBezTo>
                    <a:cubicBezTo>
                      <a:pt x="1285" y="61"/>
                      <a:pt x="1285" y="61"/>
                      <a:pt x="1285" y="61"/>
                    </a:cubicBezTo>
                    <a:lnTo>
                      <a:pt x="1286" y="61"/>
                    </a:lnTo>
                    <a:lnTo>
                      <a:pt x="1287" y="60"/>
                    </a:lnTo>
                    <a:cubicBezTo>
                      <a:pt x="1288" y="60"/>
                      <a:pt x="1288" y="60"/>
                      <a:pt x="1288" y="60"/>
                    </a:cubicBezTo>
                    <a:cubicBezTo>
                      <a:pt x="1288" y="59"/>
                      <a:pt x="1288" y="59"/>
                      <a:pt x="1285" y="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4" name="Shape 3644"/>
              <p:cNvSpPr/>
              <p:nvPr/>
            </p:nvSpPr>
            <p:spPr>
              <a:xfrm>
                <a:off x="16046819" y="8941300"/>
                <a:ext cx="309533" cy="267324"/>
              </a:xfrm>
              <a:custGeom>
                <a:avLst/>
                <a:gdLst/>
                <a:ahLst/>
                <a:cxnLst/>
                <a:rect l="0" t="0" r="0" b="0"/>
                <a:pathLst>
                  <a:path w="89" h="77" extrusionOk="0">
                    <a:moveTo>
                      <a:pt x="75" y="77"/>
                    </a:moveTo>
                    <a:cubicBezTo>
                      <a:pt x="74" y="76"/>
                      <a:pt x="74" y="76"/>
                      <a:pt x="73" y="76"/>
                    </a:cubicBezTo>
                    <a:cubicBezTo>
                      <a:pt x="73" y="75"/>
                      <a:pt x="73" y="75"/>
                      <a:pt x="73" y="74"/>
                    </a:cubicBezTo>
                    <a:cubicBezTo>
                      <a:pt x="71" y="74"/>
                      <a:pt x="71" y="74"/>
                      <a:pt x="70" y="73"/>
                    </a:cubicBezTo>
                    <a:cubicBezTo>
                      <a:pt x="69" y="72"/>
                      <a:pt x="67" y="70"/>
                      <a:pt x="67" y="69"/>
                    </a:cubicBezTo>
                    <a:lnTo>
                      <a:pt x="66" y="69"/>
                    </a:lnTo>
                    <a:cubicBezTo>
                      <a:pt x="66" y="67"/>
                      <a:pt x="66" y="67"/>
                      <a:pt x="64" y="66"/>
                    </a:cubicBezTo>
                    <a:cubicBezTo>
                      <a:pt x="62" y="65"/>
                      <a:pt x="61" y="64"/>
                      <a:pt x="61" y="63"/>
                    </a:cubicBezTo>
                    <a:cubicBezTo>
                      <a:pt x="60" y="63"/>
                      <a:pt x="60" y="62"/>
                      <a:pt x="60" y="62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0"/>
                      <a:pt x="59" y="59"/>
                      <a:pt x="58" y="58"/>
                    </a:cubicBezTo>
                    <a:cubicBezTo>
                      <a:pt x="57" y="58"/>
                      <a:pt x="56" y="57"/>
                      <a:pt x="56" y="57"/>
                    </a:cubicBezTo>
                    <a:lnTo>
                      <a:pt x="56" y="56"/>
                    </a:lnTo>
                    <a:cubicBezTo>
                      <a:pt x="54" y="55"/>
                      <a:pt x="53" y="53"/>
                      <a:pt x="51" y="52"/>
                    </a:cubicBezTo>
                    <a:cubicBezTo>
                      <a:pt x="51" y="52"/>
                      <a:pt x="51" y="51"/>
                      <a:pt x="50" y="51"/>
                    </a:cubicBezTo>
                    <a:cubicBezTo>
                      <a:pt x="48" y="50"/>
                      <a:pt x="47" y="50"/>
                      <a:pt x="47" y="48"/>
                    </a:cubicBezTo>
                    <a:lnTo>
                      <a:pt x="47" y="47"/>
                    </a:lnTo>
                    <a:cubicBezTo>
                      <a:pt x="47" y="46"/>
                      <a:pt x="47" y="46"/>
                      <a:pt x="47" y="45"/>
                    </a:cubicBezTo>
                    <a:lnTo>
                      <a:pt x="46" y="45"/>
                    </a:lnTo>
                    <a:cubicBezTo>
                      <a:pt x="46" y="44"/>
                      <a:pt x="45" y="43"/>
                      <a:pt x="44" y="42"/>
                    </a:cubicBezTo>
                    <a:cubicBezTo>
                      <a:pt x="43" y="42"/>
                      <a:pt x="43" y="41"/>
                      <a:pt x="42" y="41"/>
                    </a:cubicBezTo>
                    <a:cubicBezTo>
                      <a:pt x="41" y="40"/>
                      <a:pt x="41" y="39"/>
                      <a:pt x="40" y="38"/>
                    </a:cubicBezTo>
                    <a:cubicBezTo>
                      <a:pt x="40" y="38"/>
                      <a:pt x="39" y="37"/>
                      <a:pt x="39" y="36"/>
                    </a:cubicBezTo>
                    <a:cubicBezTo>
                      <a:pt x="38" y="36"/>
                      <a:pt x="37" y="35"/>
                      <a:pt x="36" y="35"/>
                    </a:cubicBezTo>
                    <a:cubicBezTo>
                      <a:pt x="36" y="35"/>
                      <a:pt x="35" y="35"/>
                      <a:pt x="35" y="34"/>
                    </a:cubicBezTo>
                    <a:cubicBezTo>
                      <a:pt x="34" y="34"/>
                      <a:pt x="33" y="33"/>
                      <a:pt x="32" y="32"/>
                    </a:cubicBezTo>
                    <a:cubicBezTo>
                      <a:pt x="31" y="32"/>
                      <a:pt x="31" y="31"/>
                      <a:pt x="31" y="31"/>
                    </a:cubicBezTo>
                    <a:cubicBezTo>
                      <a:pt x="31" y="30"/>
                      <a:pt x="31" y="30"/>
                      <a:pt x="30" y="30"/>
                    </a:cubicBezTo>
                    <a:cubicBezTo>
                      <a:pt x="29" y="29"/>
                      <a:pt x="27" y="28"/>
                      <a:pt x="25" y="26"/>
                    </a:cubicBezTo>
                    <a:cubicBezTo>
                      <a:pt x="25" y="26"/>
                      <a:pt x="24" y="26"/>
                      <a:pt x="23" y="26"/>
                    </a:cubicBezTo>
                    <a:cubicBezTo>
                      <a:pt x="23" y="26"/>
                      <a:pt x="22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4"/>
                      <a:pt x="20" y="24"/>
                      <a:pt x="19" y="24"/>
                    </a:cubicBezTo>
                    <a:cubicBezTo>
                      <a:pt x="18" y="23"/>
                      <a:pt x="18" y="23"/>
                      <a:pt x="17" y="22"/>
                    </a:cubicBezTo>
                    <a:cubicBezTo>
                      <a:pt x="17" y="21"/>
                      <a:pt x="16" y="21"/>
                      <a:pt x="15" y="20"/>
                    </a:cubicBezTo>
                    <a:cubicBezTo>
                      <a:pt x="15" y="20"/>
                      <a:pt x="15" y="19"/>
                      <a:pt x="14" y="19"/>
                    </a:cubicBezTo>
                    <a:cubicBezTo>
                      <a:pt x="13" y="19"/>
                      <a:pt x="12" y="19"/>
                      <a:pt x="12" y="17"/>
                    </a:cubicBezTo>
                    <a:lnTo>
                      <a:pt x="11" y="16"/>
                    </a:lnTo>
                    <a:cubicBezTo>
                      <a:pt x="10" y="16"/>
                      <a:pt x="10" y="16"/>
                      <a:pt x="10" y="15"/>
                    </a:cubicBezTo>
                    <a:lnTo>
                      <a:pt x="10" y="14"/>
                    </a:lnTo>
                    <a:lnTo>
                      <a:pt x="9" y="13"/>
                    </a:lnTo>
                    <a:cubicBezTo>
                      <a:pt x="8" y="12"/>
                      <a:pt x="8" y="12"/>
                      <a:pt x="8" y="12"/>
                    </a:cubicBezTo>
                    <a:cubicBezTo>
                      <a:pt x="6" y="11"/>
                      <a:pt x="5" y="10"/>
                      <a:pt x="5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10"/>
                      <a:pt x="8" y="10"/>
                    </a:cubicBezTo>
                    <a:lnTo>
                      <a:pt x="9" y="10"/>
                    </a:lnTo>
                    <a:cubicBezTo>
                      <a:pt x="10" y="10"/>
                      <a:pt x="10" y="10"/>
                      <a:pt x="10" y="10"/>
                    </a:cubicBezTo>
                    <a:lnTo>
                      <a:pt x="10" y="9"/>
                    </a:lnTo>
                    <a:lnTo>
                      <a:pt x="11" y="9"/>
                    </a:lnTo>
                    <a:lnTo>
                      <a:pt x="10" y="9"/>
                    </a:lnTo>
                    <a:cubicBezTo>
                      <a:pt x="10" y="8"/>
                      <a:pt x="10" y="8"/>
                      <a:pt x="9" y="8"/>
                    </a:cubicBezTo>
                    <a:lnTo>
                      <a:pt x="9" y="7"/>
                    </a:lnTo>
                    <a:cubicBezTo>
                      <a:pt x="8" y="6"/>
                      <a:pt x="6" y="4"/>
                      <a:pt x="4" y="3"/>
                    </a:cubicBezTo>
                    <a:cubicBezTo>
                      <a:pt x="3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6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3" y="5"/>
                    </a:cubicBezTo>
                    <a:cubicBezTo>
                      <a:pt x="15" y="6"/>
                      <a:pt x="16" y="7"/>
                      <a:pt x="17" y="8"/>
                    </a:cubicBezTo>
                    <a:cubicBezTo>
                      <a:pt x="18" y="9"/>
                      <a:pt x="19" y="9"/>
                      <a:pt x="21" y="10"/>
                    </a:cubicBezTo>
                    <a:cubicBezTo>
                      <a:pt x="22" y="10"/>
                      <a:pt x="23" y="11"/>
                      <a:pt x="25" y="12"/>
                    </a:cubicBezTo>
                    <a:lnTo>
                      <a:pt x="24" y="12"/>
                    </a:lnTo>
                    <a:lnTo>
                      <a:pt x="23" y="12"/>
                    </a:lnTo>
                    <a:cubicBezTo>
                      <a:pt x="22" y="12"/>
                      <a:pt x="21" y="12"/>
                      <a:pt x="20" y="11"/>
                    </a:cubicBezTo>
                    <a:cubicBezTo>
                      <a:pt x="19" y="11"/>
                      <a:pt x="19" y="11"/>
                      <a:pt x="18" y="11"/>
                    </a:cubicBezTo>
                    <a:cubicBezTo>
                      <a:pt x="19" y="11"/>
                      <a:pt x="20" y="12"/>
                      <a:pt x="21" y="12"/>
                    </a:cubicBezTo>
                    <a:cubicBezTo>
                      <a:pt x="21" y="13"/>
                      <a:pt x="22" y="13"/>
                      <a:pt x="23" y="13"/>
                    </a:cubicBezTo>
                    <a:cubicBezTo>
                      <a:pt x="25" y="14"/>
                      <a:pt x="25" y="14"/>
                      <a:pt x="26" y="15"/>
                    </a:cubicBezTo>
                    <a:cubicBezTo>
                      <a:pt x="26" y="15"/>
                      <a:pt x="27" y="16"/>
                      <a:pt x="28" y="16"/>
                    </a:cubicBezTo>
                    <a:cubicBezTo>
                      <a:pt x="29" y="16"/>
                      <a:pt x="29" y="17"/>
                      <a:pt x="28" y="17"/>
                    </a:cubicBezTo>
                    <a:lnTo>
                      <a:pt x="27" y="17"/>
                    </a:lnTo>
                    <a:lnTo>
                      <a:pt x="28" y="19"/>
                    </a:ln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19"/>
                      <a:pt x="30" y="19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lnTo>
                      <a:pt x="31" y="21"/>
                    </a:lnTo>
                    <a:lnTo>
                      <a:pt x="31" y="22"/>
                    </a:lnTo>
                    <a:cubicBezTo>
                      <a:pt x="32" y="22"/>
                      <a:pt x="33" y="23"/>
                      <a:pt x="34" y="24"/>
                    </a:cubicBezTo>
                    <a:cubicBezTo>
                      <a:pt x="35" y="24"/>
                      <a:pt x="36" y="24"/>
                      <a:pt x="36" y="24"/>
                    </a:cubicBezTo>
                    <a:cubicBezTo>
                      <a:pt x="37" y="25"/>
                      <a:pt x="38" y="25"/>
                      <a:pt x="39" y="26"/>
                    </a:cubicBezTo>
                    <a:cubicBezTo>
                      <a:pt x="39" y="26"/>
                      <a:pt x="40" y="26"/>
                      <a:pt x="41" y="27"/>
                    </a:cubicBezTo>
                    <a:cubicBezTo>
                      <a:pt x="44" y="28"/>
                      <a:pt x="45" y="29"/>
                      <a:pt x="47" y="30"/>
                    </a:cubicBezTo>
                    <a:lnTo>
                      <a:pt x="48" y="31"/>
                    </a:lnTo>
                    <a:cubicBezTo>
                      <a:pt x="49" y="32"/>
                      <a:pt x="50" y="33"/>
                      <a:pt x="52" y="33"/>
                    </a:cubicBezTo>
                    <a:cubicBezTo>
                      <a:pt x="52" y="34"/>
                      <a:pt x="53" y="34"/>
                      <a:pt x="53" y="34"/>
                    </a:cubicBezTo>
                    <a:cubicBezTo>
                      <a:pt x="55" y="35"/>
                      <a:pt x="56" y="35"/>
                      <a:pt x="57" y="36"/>
                    </a:cubicBezTo>
                    <a:cubicBezTo>
                      <a:pt x="58" y="36"/>
                      <a:pt x="59" y="37"/>
                      <a:pt x="60" y="38"/>
                    </a:cubicBezTo>
                    <a:lnTo>
                      <a:pt x="61" y="38"/>
                    </a:lnTo>
                    <a:cubicBezTo>
                      <a:pt x="61" y="39"/>
                      <a:pt x="61" y="39"/>
                      <a:pt x="61" y="39"/>
                    </a:cubicBezTo>
                    <a:cubicBezTo>
                      <a:pt x="62" y="40"/>
                      <a:pt x="63" y="41"/>
                      <a:pt x="64" y="41"/>
                    </a:cubicBezTo>
                    <a:cubicBezTo>
                      <a:pt x="65" y="42"/>
                      <a:pt x="66" y="42"/>
                      <a:pt x="66" y="42"/>
                    </a:cubicBezTo>
                    <a:cubicBezTo>
                      <a:pt x="67" y="43"/>
                      <a:pt x="69" y="43"/>
                      <a:pt x="69" y="43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1" y="45"/>
                      <a:pt x="72" y="46"/>
                      <a:pt x="73" y="46"/>
                    </a:cubicBezTo>
                    <a:cubicBezTo>
                      <a:pt x="75" y="47"/>
                      <a:pt x="78" y="48"/>
                      <a:pt x="77" y="50"/>
                    </a:cubicBezTo>
                    <a:lnTo>
                      <a:pt x="76" y="50"/>
                    </a:lnTo>
                    <a:cubicBezTo>
                      <a:pt x="75" y="50"/>
                      <a:pt x="74" y="49"/>
                      <a:pt x="73" y="48"/>
                    </a:cubicBezTo>
                    <a:cubicBezTo>
                      <a:pt x="73" y="47"/>
                      <a:pt x="72" y="47"/>
                      <a:pt x="71" y="47"/>
                    </a:cubicBezTo>
                    <a:lnTo>
                      <a:pt x="70" y="47"/>
                    </a:lnTo>
                    <a:lnTo>
                      <a:pt x="70" y="46"/>
                    </a:lnTo>
                    <a:cubicBezTo>
                      <a:pt x="69" y="46"/>
                      <a:pt x="69" y="46"/>
                      <a:pt x="69" y="46"/>
                    </a:cubicBezTo>
                    <a:lnTo>
                      <a:pt x="68" y="46"/>
                    </a:lnTo>
                    <a:cubicBezTo>
                      <a:pt x="68" y="46"/>
                      <a:pt x="67" y="45"/>
                      <a:pt x="66" y="44"/>
                    </a:cubicBezTo>
                    <a:lnTo>
                      <a:pt x="66" y="45"/>
                    </a:lnTo>
                    <a:lnTo>
                      <a:pt x="65" y="45"/>
                    </a:lnTo>
                    <a:cubicBezTo>
                      <a:pt x="64" y="45"/>
                      <a:pt x="64" y="45"/>
                      <a:pt x="63" y="45"/>
                    </a:cubicBezTo>
                    <a:cubicBezTo>
                      <a:pt x="62" y="44"/>
                      <a:pt x="61" y="44"/>
                      <a:pt x="60" y="44"/>
                    </a:cubicBezTo>
                    <a:cubicBezTo>
                      <a:pt x="60" y="44"/>
                      <a:pt x="59" y="44"/>
                      <a:pt x="59" y="45"/>
                    </a:cubicBezTo>
                    <a:cubicBezTo>
                      <a:pt x="58" y="46"/>
                      <a:pt x="59" y="46"/>
                      <a:pt x="60" y="47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2" y="51"/>
                      <a:pt x="63" y="53"/>
                      <a:pt x="64" y="55"/>
                    </a:cubicBezTo>
                    <a:lnTo>
                      <a:pt x="64" y="56"/>
                    </a:lnTo>
                    <a:cubicBezTo>
                      <a:pt x="65" y="57"/>
                      <a:pt x="66" y="59"/>
                      <a:pt x="67" y="59"/>
                    </a:cubicBezTo>
                    <a:cubicBezTo>
                      <a:pt x="68" y="60"/>
                      <a:pt x="68" y="60"/>
                      <a:pt x="68" y="60"/>
                    </a:cubicBezTo>
                    <a:lnTo>
                      <a:pt x="69" y="60"/>
                    </a:ln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0" y="62"/>
                      <a:pt x="71" y="62"/>
                    </a:cubicBezTo>
                    <a:cubicBezTo>
                      <a:pt x="71" y="63"/>
                      <a:pt x="71" y="63"/>
                      <a:pt x="72" y="63"/>
                    </a:cubicBezTo>
                    <a:cubicBezTo>
                      <a:pt x="73" y="63"/>
                      <a:pt x="73" y="64"/>
                      <a:pt x="74" y="64"/>
                    </a:cubicBezTo>
                    <a:cubicBezTo>
                      <a:pt x="75" y="65"/>
                      <a:pt x="76" y="65"/>
                      <a:pt x="77" y="65"/>
                    </a:cubicBezTo>
                    <a:cubicBezTo>
                      <a:pt x="78" y="66"/>
                      <a:pt x="79" y="66"/>
                      <a:pt x="80" y="66"/>
                    </a:cubicBezTo>
                    <a:cubicBezTo>
                      <a:pt x="81" y="67"/>
                      <a:pt x="82" y="67"/>
                      <a:pt x="83" y="67"/>
                    </a:cubicBezTo>
                    <a:cubicBezTo>
                      <a:pt x="84" y="68"/>
                      <a:pt x="84" y="68"/>
                      <a:pt x="84" y="68"/>
                    </a:cubicBezTo>
                    <a:lnTo>
                      <a:pt x="85" y="68"/>
                    </a:lnTo>
                    <a:cubicBezTo>
                      <a:pt x="85" y="68"/>
                      <a:pt x="85" y="69"/>
                      <a:pt x="86" y="69"/>
                    </a:cubicBezTo>
                    <a:cubicBezTo>
                      <a:pt x="87" y="69"/>
                      <a:pt x="87" y="70"/>
                      <a:pt x="88" y="71"/>
                    </a:cubicBezTo>
                    <a:cubicBezTo>
                      <a:pt x="88" y="72"/>
                      <a:pt x="88" y="73"/>
                      <a:pt x="88" y="73"/>
                    </a:cubicBezTo>
                    <a:cubicBezTo>
                      <a:pt x="89" y="73"/>
                      <a:pt x="89" y="74"/>
                      <a:pt x="89" y="75"/>
                    </a:cubicBezTo>
                    <a:lnTo>
                      <a:pt x="88" y="75"/>
                    </a:lnTo>
                    <a:cubicBezTo>
                      <a:pt x="87" y="75"/>
                      <a:pt x="86" y="74"/>
                      <a:pt x="86" y="73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86" y="73"/>
                      <a:pt x="86" y="73"/>
                      <a:pt x="85" y="73"/>
                    </a:cubicBezTo>
                    <a:lnTo>
                      <a:pt x="85" y="72"/>
                    </a:lnTo>
                    <a:cubicBezTo>
                      <a:pt x="84" y="72"/>
                      <a:pt x="84" y="72"/>
                      <a:pt x="84" y="72"/>
                    </a:cubicBezTo>
                    <a:cubicBezTo>
                      <a:pt x="84" y="72"/>
                      <a:pt x="83" y="72"/>
                      <a:pt x="83" y="71"/>
                    </a:cubicBezTo>
                    <a:cubicBezTo>
                      <a:pt x="83" y="71"/>
                      <a:pt x="83" y="70"/>
                      <a:pt x="82" y="70"/>
                    </a:cubicBezTo>
                    <a:cubicBezTo>
                      <a:pt x="81" y="70"/>
                      <a:pt x="80" y="70"/>
                      <a:pt x="78" y="70"/>
                    </a:cubicBezTo>
                    <a:lnTo>
                      <a:pt x="77" y="70"/>
                    </a:lnTo>
                    <a:cubicBezTo>
                      <a:pt x="75" y="70"/>
                      <a:pt x="74" y="70"/>
                      <a:pt x="74" y="70"/>
                    </a:cubicBezTo>
                    <a:cubicBezTo>
                      <a:pt x="74" y="70"/>
                      <a:pt x="74" y="72"/>
                      <a:pt x="75" y="72"/>
                    </a:cubicBezTo>
                    <a:cubicBezTo>
                      <a:pt x="75" y="73"/>
                      <a:pt x="77" y="75"/>
                      <a:pt x="76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5" name="Shape 3645"/>
              <p:cNvSpPr/>
              <p:nvPr/>
            </p:nvSpPr>
            <p:spPr>
              <a:xfrm>
                <a:off x="14917728" y="8283543"/>
                <a:ext cx="21104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7" h="4" extrusionOk="0">
                    <a:moveTo>
                      <a:pt x="6" y="4"/>
                    </a:moveTo>
                    <a:cubicBezTo>
                      <a:pt x="5" y="4"/>
                      <a:pt x="4" y="3"/>
                      <a:pt x="3" y="2"/>
                    </a:cubicBezTo>
                    <a:lnTo>
                      <a:pt x="2" y="2"/>
                    </a:lnTo>
                    <a:cubicBezTo>
                      <a:pt x="1" y="1"/>
                      <a:pt x="0" y="0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6" y="1"/>
                    </a:cubicBezTo>
                    <a:lnTo>
                      <a:pt x="6" y="2"/>
                    </a:lnTo>
                    <a:lnTo>
                      <a:pt x="6" y="3"/>
                    </a:lnTo>
                    <a:cubicBezTo>
                      <a:pt x="6" y="3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6" name="Shape 3646"/>
              <p:cNvSpPr/>
              <p:nvPr/>
            </p:nvSpPr>
            <p:spPr>
              <a:xfrm>
                <a:off x="14949384" y="8255404"/>
                <a:ext cx="207528" cy="52761"/>
              </a:xfrm>
              <a:custGeom>
                <a:avLst/>
                <a:gdLst/>
                <a:ahLst/>
                <a:cxnLst/>
                <a:rect l="0" t="0" r="0" b="0"/>
                <a:pathLst>
                  <a:path w="60" h="16" extrusionOk="0">
                    <a:moveTo>
                      <a:pt x="29" y="16"/>
                    </a:moveTo>
                    <a:cubicBezTo>
                      <a:pt x="29" y="16"/>
                      <a:pt x="28" y="16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lnTo>
                      <a:pt x="24" y="16"/>
                    </a:lnTo>
                    <a:lnTo>
                      <a:pt x="23" y="16"/>
                    </a:lnTo>
                    <a:cubicBezTo>
                      <a:pt x="22" y="16"/>
                      <a:pt x="22" y="16"/>
                      <a:pt x="21" y="16"/>
                    </a:cubicBezTo>
                    <a:cubicBezTo>
                      <a:pt x="20" y="16"/>
                      <a:pt x="20" y="15"/>
                      <a:pt x="20" y="15"/>
                    </a:cubicBezTo>
                    <a:lnTo>
                      <a:pt x="19" y="15"/>
                    </a:lnTo>
                    <a:cubicBezTo>
                      <a:pt x="18" y="14"/>
                      <a:pt x="17" y="14"/>
                      <a:pt x="16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3"/>
                      <a:pt x="11" y="13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5" y="10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lnTo>
                      <a:pt x="2" y="6"/>
                    </a:lnTo>
                    <a:cubicBezTo>
                      <a:pt x="-1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cubicBezTo>
                      <a:pt x="4" y="2"/>
                      <a:pt x="6" y="2"/>
                      <a:pt x="8" y="2"/>
                    </a:cubicBezTo>
                    <a:lnTo>
                      <a:pt x="9" y="2"/>
                    </a:ln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2" y="4"/>
                      <a:pt x="13" y="4"/>
                    </a:cubicBezTo>
                    <a:lnTo>
                      <a:pt x="14" y="4"/>
                    </a:lnTo>
                    <a:cubicBezTo>
                      <a:pt x="17" y="4"/>
                      <a:pt x="17" y="4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lnTo>
                      <a:pt x="19" y="5"/>
                    </a:lnTo>
                    <a:lnTo>
                      <a:pt x="20" y="5"/>
                    </a:lnTo>
                    <a:lnTo>
                      <a:pt x="21" y="6"/>
                    </a:lnTo>
                    <a:cubicBezTo>
                      <a:pt x="22" y="6"/>
                      <a:pt x="22" y="6"/>
                      <a:pt x="22" y="6"/>
                    </a:cubicBezTo>
                    <a:lnTo>
                      <a:pt x="23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6"/>
                    </a:lnTo>
                    <a:cubicBezTo>
                      <a:pt x="26" y="6"/>
                      <a:pt x="25" y="5"/>
                      <a:pt x="24" y="5"/>
                    </a:cubicBezTo>
                    <a:lnTo>
                      <a:pt x="24" y="4"/>
                    </a:lnTo>
                    <a:cubicBezTo>
                      <a:pt x="23" y="4"/>
                      <a:pt x="21" y="3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2"/>
                      <a:pt x="25" y="3"/>
                      <a:pt x="25" y="3"/>
                    </a:cubicBezTo>
                    <a:lnTo>
                      <a:pt x="25" y="2"/>
                    </a:lnTo>
                    <a:lnTo>
                      <a:pt x="24" y="2"/>
                    </a:lnTo>
                    <a:cubicBezTo>
                      <a:pt x="23" y="2"/>
                      <a:pt x="22" y="1"/>
                      <a:pt x="22" y="1"/>
                    </a:cubicBezTo>
                    <a:lnTo>
                      <a:pt x="22" y="0"/>
                    </a:lnTo>
                    <a:lnTo>
                      <a:pt x="23" y="0"/>
                    </a:lnTo>
                    <a:cubicBezTo>
                      <a:pt x="25" y="0"/>
                      <a:pt x="26" y="1"/>
                      <a:pt x="27" y="1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9" y="2"/>
                      <a:pt x="31" y="3"/>
                      <a:pt x="32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5" y="3"/>
                      <a:pt x="36" y="3"/>
                    </a:cubicBezTo>
                    <a:cubicBezTo>
                      <a:pt x="37" y="3"/>
                      <a:pt x="38" y="3"/>
                      <a:pt x="39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3"/>
                      <a:pt x="42" y="3"/>
                      <a:pt x="43" y="3"/>
                    </a:cubicBezTo>
                    <a:cubicBezTo>
                      <a:pt x="44" y="3"/>
                      <a:pt x="44" y="3"/>
                      <a:pt x="45" y="3"/>
                    </a:cubicBezTo>
                    <a:lnTo>
                      <a:pt x="46" y="3"/>
                    </a:lnTo>
                    <a:lnTo>
                      <a:pt x="47" y="3"/>
                    </a:ln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1" y="3"/>
                      <a:pt x="51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4" y="3"/>
                      <a:pt x="54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6" y="4"/>
                      <a:pt x="57" y="4"/>
                    </a:cubicBezTo>
                    <a:cubicBezTo>
                      <a:pt x="58" y="4"/>
                      <a:pt x="59" y="4"/>
                      <a:pt x="59" y="4"/>
                    </a:cubicBezTo>
                    <a:lnTo>
                      <a:pt x="60" y="4"/>
                    </a:lnTo>
                    <a:cubicBezTo>
                      <a:pt x="60" y="5"/>
                      <a:pt x="59" y="5"/>
                      <a:pt x="58" y="5"/>
                    </a:cubicBezTo>
                    <a:lnTo>
                      <a:pt x="58" y="6"/>
                    </a:lnTo>
                    <a:cubicBezTo>
                      <a:pt x="57" y="6"/>
                      <a:pt x="57" y="6"/>
                      <a:pt x="58" y="7"/>
                    </a:cubicBezTo>
                    <a:cubicBezTo>
                      <a:pt x="58" y="7"/>
                      <a:pt x="59" y="8"/>
                      <a:pt x="58" y="8"/>
                    </a:cubicBezTo>
                    <a:cubicBezTo>
                      <a:pt x="58" y="9"/>
                      <a:pt x="57" y="9"/>
                      <a:pt x="55" y="9"/>
                    </a:cubicBezTo>
                    <a:cubicBezTo>
                      <a:pt x="54" y="9"/>
                      <a:pt x="52" y="9"/>
                      <a:pt x="50" y="9"/>
                    </a:cubicBezTo>
                    <a:cubicBezTo>
                      <a:pt x="47" y="8"/>
                      <a:pt x="43" y="8"/>
                      <a:pt x="42" y="6"/>
                    </a:cubicBezTo>
                    <a:cubicBezTo>
                      <a:pt x="42" y="5"/>
                      <a:pt x="42" y="5"/>
                      <a:pt x="41" y="5"/>
                    </a:cubicBezTo>
                    <a:lnTo>
                      <a:pt x="41" y="6"/>
                    </a:lnTo>
                    <a:cubicBezTo>
                      <a:pt x="41" y="7"/>
                      <a:pt x="42" y="8"/>
                      <a:pt x="43" y="9"/>
                    </a:cubicBezTo>
                    <a:cubicBezTo>
                      <a:pt x="45" y="9"/>
                      <a:pt x="46" y="10"/>
                      <a:pt x="48" y="10"/>
                    </a:cubicBezTo>
                    <a:cubicBezTo>
                      <a:pt x="49" y="10"/>
                      <a:pt x="49" y="10"/>
                      <a:pt x="51" y="10"/>
                    </a:cubicBez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cubicBezTo>
                      <a:pt x="54" y="11"/>
                      <a:pt x="53" y="11"/>
                      <a:pt x="53" y="11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2"/>
                      <a:pt x="51" y="12"/>
                      <a:pt x="51" y="12"/>
                    </a:cubicBezTo>
                    <a:lnTo>
                      <a:pt x="51" y="13"/>
                    </a:lnTo>
                    <a:lnTo>
                      <a:pt x="50" y="13"/>
                    </a:lnTo>
                    <a:lnTo>
                      <a:pt x="49" y="12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cubicBezTo>
                      <a:pt x="46" y="11"/>
                      <a:pt x="45" y="11"/>
                      <a:pt x="45" y="11"/>
                    </a:cubicBezTo>
                    <a:cubicBezTo>
                      <a:pt x="44" y="11"/>
                      <a:pt x="43" y="12"/>
                      <a:pt x="42" y="12"/>
                    </a:cubicBezTo>
                    <a:lnTo>
                      <a:pt x="41" y="12"/>
                    </a:lnTo>
                    <a:cubicBezTo>
                      <a:pt x="41" y="13"/>
                      <a:pt x="40" y="13"/>
                      <a:pt x="40" y="13"/>
                    </a:cubicBezTo>
                    <a:cubicBezTo>
                      <a:pt x="39" y="13"/>
                      <a:pt x="39" y="13"/>
                      <a:pt x="38" y="13"/>
                    </a:cubicBezTo>
                    <a:cubicBezTo>
                      <a:pt x="37" y="13"/>
                      <a:pt x="37" y="14"/>
                      <a:pt x="36" y="14"/>
                    </a:cubicBezTo>
                    <a:lnTo>
                      <a:pt x="35" y="14"/>
                    </a:lnTo>
                    <a:cubicBezTo>
                      <a:pt x="35" y="15"/>
                      <a:pt x="34" y="15"/>
                      <a:pt x="34" y="15"/>
                    </a:cubicBezTo>
                    <a:lnTo>
                      <a:pt x="33" y="15"/>
                    </a:lnTo>
                    <a:cubicBezTo>
                      <a:pt x="33" y="14"/>
                      <a:pt x="33" y="14"/>
                      <a:pt x="33" y="14"/>
                    </a:cubicBezTo>
                    <a:lnTo>
                      <a:pt x="33" y="13"/>
                    </a:lnTo>
                    <a:cubicBezTo>
                      <a:pt x="32" y="13"/>
                      <a:pt x="31" y="14"/>
                      <a:pt x="31" y="14"/>
                    </a:cubicBezTo>
                    <a:lnTo>
                      <a:pt x="31" y="15"/>
                    </a:lnTo>
                    <a:cubicBezTo>
                      <a:pt x="32" y="15"/>
                      <a:pt x="32" y="15"/>
                      <a:pt x="31" y="16"/>
                    </a:cubicBezTo>
                    <a:cubicBezTo>
                      <a:pt x="31" y="16"/>
                      <a:pt x="30" y="16"/>
                      <a:pt x="29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7" name="Shape 3647"/>
              <p:cNvSpPr/>
              <p:nvPr/>
            </p:nvSpPr>
            <p:spPr>
              <a:xfrm>
                <a:off x="15167466" y="8265956"/>
                <a:ext cx="133662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39" h="6" extrusionOk="0">
                    <a:moveTo>
                      <a:pt x="21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-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7" y="2"/>
                      <a:pt x="8" y="2"/>
                      <a:pt x="9" y="2"/>
                    </a:cubicBezTo>
                    <a:lnTo>
                      <a:pt x="10" y="2"/>
                    </a:lnTo>
                    <a:lnTo>
                      <a:pt x="11" y="2"/>
                    </a:lnTo>
                    <a:cubicBezTo>
                      <a:pt x="10" y="2"/>
                      <a:pt x="10" y="1"/>
                      <a:pt x="9" y="1"/>
                    </a:cubicBezTo>
                    <a:cubicBezTo>
                      <a:pt x="9" y="0"/>
                      <a:pt x="11" y="0"/>
                      <a:pt x="12" y="0"/>
                    </a:cubicBez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cubicBezTo>
                      <a:pt x="16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lnTo>
                      <a:pt x="19" y="1"/>
                    </a:ln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20" y="1"/>
                    </a:cubicBezTo>
                    <a:lnTo>
                      <a:pt x="21" y="1"/>
                    </a:ln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lnTo>
                      <a:pt x="28" y="0"/>
                    </a:lnTo>
                    <a:cubicBezTo>
                      <a:pt x="29" y="0"/>
                      <a:pt x="29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lnTo>
                      <a:pt x="32" y="1"/>
                    </a:ln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0"/>
                      <a:pt x="35" y="0"/>
                    </a:cubicBezTo>
                    <a:cubicBezTo>
                      <a:pt x="36" y="0"/>
                      <a:pt x="37" y="0"/>
                      <a:pt x="37" y="0"/>
                    </a:cubicBez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cubicBezTo>
                      <a:pt x="39" y="2"/>
                      <a:pt x="39" y="2"/>
                      <a:pt x="39" y="2"/>
                    </a:cubicBezTo>
                    <a:lnTo>
                      <a:pt x="39" y="3"/>
                    </a:lnTo>
                    <a:lnTo>
                      <a:pt x="38" y="3"/>
                    </a:lnTo>
                    <a:lnTo>
                      <a:pt x="38" y="4"/>
                    </a:lnTo>
                    <a:cubicBezTo>
                      <a:pt x="37" y="4"/>
                      <a:pt x="37" y="5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2" y="5"/>
                    </a:cubicBezTo>
                    <a:lnTo>
                      <a:pt x="31" y="5"/>
                    </a:lnTo>
                    <a:lnTo>
                      <a:pt x="30" y="5"/>
                    </a:lnTo>
                    <a:cubicBezTo>
                      <a:pt x="29" y="6"/>
                      <a:pt x="27" y="6"/>
                      <a:pt x="25" y="6"/>
                    </a:cubicBezTo>
                    <a:lnTo>
                      <a:pt x="24" y="6"/>
                    </a:lnTo>
                    <a:lnTo>
                      <a:pt x="23" y="6"/>
                    </a:ln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8" name="Shape 3648"/>
              <p:cNvSpPr/>
              <p:nvPr/>
            </p:nvSpPr>
            <p:spPr>
              <a:xfrm>
                <a:off x="12856522" y="8206160"/>
                <a:ext cx="70348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21" h="6" extrusionOk="0">
                    <a:moveTo>
                      <a:pt x="7" y="6"/>
                    </a:moveTo>
                    <a:cubicBezTo>
                      <a:pt x="6" y="6"/>
                      <a:pt x="6" y="5"/>
                      <a:pt x="5" y="5"/>
                    </a:cubicBezTo>
                    <a:lnTo>
                      <a:pt x="4" y="5"/>
                    </a:lnTo>
                    <a:cubicBezTo>
                      <a:pt x="3" y="5"/>
                      <a:pt x="3" y="5"/>
                      <a:pt x="3" y="5"/>
                    </a:cubicBez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cubicBezTo>
                      <a:pt x="2" y="3"/>
                      <a:pt x="2" y="3"/>
                      <a:pt x="2" y="3"/>
                    </a:cubicBezTo>
                    <a:lnTo>
                      <a:pt x="3" y="3"/>
                    </a:lnTo>
                    <a:cubicBezTo>
                      <a:pt x="4" y="3"/>
                      <a:pt x="4" y="3"/>
                      <a:pt x="4" y="3"/>
                    </a:cubicBez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cubicBezTo>
                      <a:pt x="8" y="3"/>
                      <a:pt x="8" y="3"/>
                      <a:pt x="8" y="3"/>
                    </a:cubicBez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cubicBezTo>
                      <a:pt x="12" y="2"/>
                      <a:pt x="13" y="2"/>
                      <a:pt x="13" y="1"/>
                    </a:cubicBezTo>
                    <a:lnTo>
                      <a:pt x="14" y="1"/>
                    </a:ln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6" y="1"/>
                    </a:lnTo>
                    <a:cubicBezTo>
                      <a:pt x="16" y="2"/>
                      <a:pt x="16" y="2"/>
                      <a:pt x="16" y="2"/>
                    </a:cubicBez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cubicBezTo>
                      <a:pt x="19" y="3"/>
                      <a:pt x="20" y="3"/>
                      <a:pt x="20" y="3"/>
                    </a:cubicBezTo>
                    <a:cubicBezTo>
                      <a:pt x="21" y="3"/>
                      <a:pt x="21" y="3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7" y="3"/>
                    </a:cubicBezTo>
                    <a:lnTo>
                      <a:pt x="16" y="3"/>
                    </a:lnTo>
                    <a:cubicBezTo>
                      <a:pt x="15" y="3"/>
                      <a:pt x="15" y="3"/>
                      <a:pt x="15" y="3"/>
                    </a:cubicBezTo>
                    <a:lnTo>
                      <a:pt x="14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cubicBezTo>
                      <a:pt x="12" y="5"/>
                      <a:pt x="12" y="5"/>
                      <a:pt x="11" y="5"/>
                    </a:cubicBezTo>
                    <a:lnTo>
                      <a:pt x="10" y="5"/>
                    </a:lnTo>
                    <a:cubicBezTo>
                      <a:pt x="9" y="5"/>
                      <a:pt x="9" y="5"/>
                      <a:pt x="9" y="5"/>
                    </a:cubicBezTo>
                    <a:lnTo>
                      <a:pt x="8" y="6"/>
                    </a:lnTo>
                    <a:lnTo>
                      <a:pt x="8" y="5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9" name="Shape 3649"/>
              <p:cNvSpPr/>
              <p:nvPr/>
            </p:nvSpPr>
            <p:spPr>
              <a:xfrm>
                <a:off x="12891696" y="8209677"/>
                <a:ext cx="87935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26" h="9" extrusionOk="0">
                    <a:moveTo>
                      <a:pt x="8" y="9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2" y="7"/>
                    </a:lnTo>
                    <a:lnTo>
                      <a:pt x="1" y="7"/>
                    </a:ln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lnTo>
                      <a:pt x="10" y="4"/>
                    </a:lnTo>
                    <a:cubicBezTo>
                      <a:pt x="11" y="4"/>
                      <a:pt x="11" y="4"/>
                      <a:pt x="11" y="4"/>
                    </a:cubicBezTo>
                    <a:lnTo>
                      <a:pt x="12" y="4"/>
                    </a:lnTo>
                    <a:cubicBezTo>
                      <a:pt x="12" y="3"/>
                      <a:pt x="13" y="3"/>
                      <a:pt x="13" y="3"/>
                    </a:cubicBezTo>
                    <a:lnTo>
                      <a:pt x="14" y="3"/>
                    </a:lnTo>
                    <a:lnTo>
                      <a:pt x="14" y="4"/>
                    </a:lnTo>
                    <a:cubicBezTo>
                      <a:pt x="15" y="4"/>
                      <a:pt x="15" y="4"/>
                      <a:pt x="15" y="4"/>
                    </a:cubicBezTo>
                    <a:lnTo>
                      <a:pt x="15" y="3"/>
                    </a:lnTo>
                    <a:lnTo>
                      <a:pt x="16" y="3"/>
                    </a:ln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lnTo>
                      <a:pt x="13" y="2"/>
                    </a:lnTo>
                    <a:cubicBezTo>
                      <a:pt x="13" y="1"/>
                      <a:pt x="13" y="1"/>
                      <a:pt x="14" y="1"/>
                    </a:cubicBez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cubicBezTo>
                      <a:pt x="18" y="1"/>
                      <a:pt x="18" y="1"/>
                      <a:pt x="18" y="1"/>
                    </a:cubicBez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cubicBezTo>
                      <a:pt x="21" y="0"/>
                      <a:pt x="21" y="0"/>
                      <a:pt x="21" y="0"/>
                    </a:cubicBezTo>
                    <a:lnTo>
                      <a:pt x="21" y="1"/>
                    </a:lnTo>
                    <a:lnTo>
                      <a:pt x="22" y="1"/>
                    </a:ln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26" y="0"/>
                    </a:lnTo>
                    <a:lnTo>
                      <a:pt x="26" y="1"/>
                    </a:lnTo>
                    <a:cubicBezTo>
                      <a:pt x="26" y="2"/>
                      <a:pt x="25" y="2"/>
                      <a:pt x="25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23" y="4"/>
                    </a:lnTo>
                    <a:cubicBezTo>
                      <a:pt x="22" y="4"/>
                      <a:pt x="22" y="4"/>
                      <a:pt x="22" y="4"/>
                    </a:cubicBezTo>
                    <a:lnTo>
                      <a:pt x="21" y="4"/>
                    </a:lnTo>
                    <a:lnTo>
                      <a:pt x="20" y="4"/>
                    </a:lnTo>
                    <a:cubicBezTo>
                      <a:pt x="19" y="4"/>
                      <a:pt x="19" y="4"/>
                      <a:pt x="19" y="4"/>
                    </a:cubicBezTo>
                    <a:lnTo>
                      <a:pt x="18" y="4"/>
                    </a:lnTo>
                    <a:cubicBezTo>
                      <a:pt x="18" y="5"/>
                      <a:pt x="18" y="5"/>
                      <a:pt x="17" y="5"/>
                    </a:cubicBezTo>
                    <a:lnTo>
                      <a:pt x="16" y="5"/>
                    </a:lnTo>
                    <a:lnTo>
                      <a:pt x="15" y="5"/>
                    </a:lnTo>
                    <a:cubicBezTo>
                      <a:pt x="14" y="5"/>
                      <a:pt x="14" y="5"/>
                      <a:pt x="14" y="5"/>
                    </a:cubicBezTo>
                    <a:lnTo>
                      <a:pt x="13" y="5"/>
                    </a:lnTo>
                    <a:lnTo>
                      <a:pt x="13" y="6"/>
                    </a:lnTo>
                    <a:cubicBezTo>
                      <a:pt x="12" y="6"/>
                      <a:pt x="12" y="6"/>
                      <a:pt x="12" y="6"/>
                    </a:cubicBezTo>
                    <a:lnTo>
                      <a:pt x="12" y="7"/>
                    </a:lnTo>
                    <a:lnTo>
                      <a:pt x="11" y="7"/>
                    </a:ln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lnTo>
                      <a:pt x="9" y="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0" name="Shape 3650"/>
              <p:cNvSpPr/>
              <p:nvPr/>
            </p:nvSpPr>
            <p:spPr>
              <a:xfrm>
                <a:off x="12958527" y="8234299"/>
                <a:ext cx="28139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9" h="4" extrusionOk="0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ubicBezTo>
                      <a:pt x="3" y="0"/>
                      <a:pt x="3" y="0"/>
                      <a:pt x="3" y="0"/>
                    </a:cubicBezTo>
                    <a:lnTo>
                      <a:pt x="4" y="0"/>
                    </a:lnTo>
                    <a:cubicBezTo>
                      <a:pt x="5" y="0"/>
                      <a:pt x="5" y="1"/>
                      <a:pt x="6" y="1"/>
                    </a:cubicBezTo>
                    <a:lnTo>
                      <a:pt x="7" y="1"/>
                    </a:ln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9" y="2"/>
                    </a:cubicBez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1" name="Shape 3651"/>
              <p:cNvSpPr/>
              <p:nvPr/>
            </p:nvSpPr>
            <p:spPr>
              <a:xfrm>
                <a:off x="12997219" y="8223747"/>
                <a:ext cx="28139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9" h="5" extrusionOk="0">
                    <a:moveTo>
                      <a:pt x="3" y="5"/>
                    </a:moveTo>
                    <a:cubicBezTo>
                      <a:pt x="2" y="5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0" y="3"/>
                    </a:lnTo>
                    <a:lnTo>
                      <a:pt x="0" y="2"/>
                    </a:ln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6" y="0"/>
                    </a:lnTo>
                    <a:cubicBezTo>
                      <a:pt x="7" y="0"/>
                      <a:pt x="7" y="0"/>
                      <a:pt x="7" y="1"/>
                    </a:cubicBez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cubicBezTo>
                      <a:pt x="8" y="4"/>
                      <a:pt x="8" y="4"/>
                      <a:pt x="8" y="4"/>
                    </a:cubicBez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cubicBezTo>
                      <a:pt x="5" y="4"/>
                      <a:pt x="5" y="4"/>
                      <a:pt x="5" y="4"/>
                    </a:cubicBezTo>
                    <a:lnTo>
                      <a:pt x="4" y="4"/>
                    </a:lnTo>
                    <a:lnTo>
                      <a:pt x="4" y="5"/>
                    </a:lnTo>
                    <a:cubicBezTo>
                      <a:pt x="3" y="5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2" name="Shape 3652"/>
              <p:cNvSpPr/>
              <p:nvPr/>
            </p:nvSpPr>
            <p:spPr>
              <a:xfrm>
                <a:off x="13035910" y="8209677"/>
                <a:ext cx="31657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10" h="2" extrusionOk="0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3" y="0"/>
                      <a:pt x="3" y="0"/>
                      <a:pt x="3" y="0"/>
                    </a:cubicBez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cubicBezTo>
                      <a:pt x="10" y="1"/>
                      <a:pt x="9" y="1"/>
                      <a:pt x="8" y="1"/>
                    </a:cubicBezTo>
                    <a:lnTo>
                      <a:pt x="7" y="1"/>
                    </a:lnTo>
                    <a:cubicBezTo>
                      <a:pt x="7" y="1"/>
                      <a:pt x="7" y="2"/>
                      <a:pt x="6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3" name="Shape 3653"/>
              <p:cNvSpPr/>
              <p:nvPr/>
            </p:nvSpPr>
            <p:spPr>
              <a:xfrm>
                <a:off x="13060532" y="8188573"/>
                <a:ext cx="35174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1" h="3" extrusionOk="0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cubicBezTo>
                      <a:pt x="4" y="2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lnTo>
                      <a:pt x="6" y="1"/>
                    </a:lnTo>
                    <a:lnTo>
                      <a:pt x="7" y="0"/>
                    </a:lnTo>
                    <a:cubicBezTo>
                      <a:pt x="7" y="1"/>
                      <a:pt x="8" y="1"/>
                      <a:pt x="8" y="1"/>
                    </a:cubicBezTo>
                    <a:lnTo>
                      <a:pt x="9" y="1"/>
                    </a:lnTo>
                    <a:cubicBezTo>
                      <a:pt x="9" y="1"/>
                      <a:pt x="10" y="1"/>
                      <a:pt x="10" y="2"/>
                    </a:cubicBez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4" name="Shape 3654"/>
              <p:cNvSpPr/>
              <p:nvPr/>
            </p:nvSpPr>
            <p:spPr>
              <a:xfrm>
                <a:off x="13035910" y="8195608"/>
                <a:ext cx="63313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19" h="5" extrusionOk="0">
                    <a:moveTo>
                      <a:pt x="15" y="5"/>
                    </a:moveTo>
                    <a:lnTo>
                      <a:pt x="14" y="5"/>
                    </a:lnTo>
                    <a:lnTo>
                      <a:pt x="13" y="5"/>
                    </a:lnTo>
                    <a:cubicBezTo>
                      <a:pt x="12" y="5"/>
                      <a:pt x="12" y="4"/>
                      <a:pt x="12" y="4"/>
                    </a:cubicBez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lnTo>
                      <a:pt x="4" y="3"/>
                    </a:lnTo>
                    <a:lnTo>
                      <a:pt x="3" y="3"/>
                    </a:lnTo>
                    <a:cubicBezTo>
                      <a:pt x="2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cubicBezTo>
                      <a:pt x="4" y="1"/>
                      <a:pt x="4" y="1"/>
                      <a:pt x="4" y="1"/>
                    </a:cubicBezTo>
                    <a:lnTo>
                      <a:pt x="5" y="1"/>
                    </a:lnTo>
                    <a:cubicBezTo>
                      <a:pt x="5" y="2"/>
                      <a:pt x="5" y="2"/>
                      <a:pt x="5" y="2"/>
                    </a:cubicBez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cubicBezTo>
                      <a:pt x="9" y="2"/>
                      <a:pt x="9" y="2"/>
                      <a:pt x="9" y="2"/>
                    </a:cubicBezTo>
                    <a:lnTo>
                      <a:pt x="10" y="2"/>
                    </a:lnTo>
                    <a:cubicBezTo>
                      <a:pt x="11" y="2"/>
                      <a:pt x="11" y="2"/>
                      <a:pt x="11" y="2"/>
                    </a:cubicBez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5"/>
                    </a:ln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5" name="Shape 3655"/>
              <p:cNvSpPr/>
              <p:nvPr/>
            </p:nvSpPr>
            <p:spPr>
              <a:xfrm>
                <a:off x="13078119" y="8227264"/>
                <a:ext cx="21104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7" h="4" extrusionOk="0">
                    <a:moveTo>
                      <a:pt x="2" y="4"/>
                    </a:moveTo>
                    <a:cubicBezTo>
                      <a:pt x="1" y="4"/>
                      <a:pt x="0" y="4"/>
                      <a:pt x="0" y="4"/>
                    </a:cubicBezTo>
                    <a:lnTo>
                      <a:pt x="0" y="3"/>
                    </a:lnTo>
                    <a:lnTo>
                      <a:pt x="1" y="3"/>
                    </a:lnTo>
                    <a:cubicBezTo>
                      <a:pt x="1" y="3"/>
                      <a:pt x="2" y="3"/>
                      <a:pt x="2" y="2"/>
                    </a:cubicBezTo>
                    <a:lnTo>
                      <a:pt x="1" y="2"/>
                    </a:lnTo>
                    <a:cubicBezTo>
                      <a:pt x="1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lnTo>
                      <a:pt x="5" y="0"/>
                    </a:lnTo>
                    <a:cubicBezTo>
                      <a:pt x="6" y="1"/>
                      <a:pt x="6" y="1"/>
                      <a:pt x="5" y="1"/>
                    </a:cubicBez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cubicBezTo>
                      <a:pt x="7" y="4"/>
                      <a:pt x="6" y="4"/>
                      <a:pt x="5" y="4"/>
                    </a:cubicBezTo>
                    <a:lnTo>
                      <a:pt x="4" y="4"/>
                    </a:lnTo>
                    <a:lnTo>
                      <a:pt x="3" y="4"/>
                    </a:ln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6" name="Shape 3656"/>
              <p:cNvSpPr/>
              <p:nvPr/>
            </p:nvSpPr>
            <p:spPr>
              <a:xfrm>
                <a:off x="13081637" y="8185055"/>
                <a:ext cx="2462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8" h="3" extrusionOk="0">
                    <a:moveTo>
                      <a:pt x="7" y="3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cubicBezTo>
                      <a:pt x="3" y="2"/>
                      <a:pt x="3" y="2"/>
                      <a:pt x="2" y="1"/>
                    </a:cubicBezTo>
                    <a:lnTo>
                      <a:pt x="1" y="1"/>
                    </a:lnTo>
                    <a:cubicBezTo>
                      <a:pt x="0" y="1"/>
                      <a:pt x="0" y="0"/>
                      <a:pt x="1" y="0"/>
                    </a:cubicBez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cubicBezTo>
                      <a:pt x="6" y="0"/>
                      <a:pt x="6" y="0"/>
                      <a:pt x="6" y="1"/>
                    </a:cubicBezTo>
                    <a:lnTo>
                      <a:pt x="7" y="1"/>
                    </a:lnTo>
                    <a:cubicBezTo>
                      <a:pt x="7" y="1"/>
                      <a:pt x="7" y="2"/>
                      <a:pt x="8" y="2"/>
                    </a:cubicBezTo>
                    <a:cubicBezTo>
                      <a:pt x="8" y="3"/>
                      <a:pt x="8" y="3"/>
                      <a:pt x="7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7" name="Shape 3657"/>
              <p:cNvSpPr/>
              <p:nvPr/>
            </p:nvSpPr>
            <p:spPr>
              <a:xfrm>
                <a:off x="13134398" y="8230782"/>
                <a:ext cx="17587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6" h="5" extrusionOk="0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0" y="3"/>
                    </a:ln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8" name="Shape 3658"/>
              <p:cNvSpPr/>
              <p:nvPr/>
            </p:nvSpPr>
            <p:spPr>
              <a:xfrm>
                <a:off x="13099224" y="8223747"/>
                <a:ext cx="31657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0" h="3" extrusionOk="0">
                    <a:moveTo>
                      <a:pt x="5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cubicBezTo>
                      <a:pt x="8" y="1"/>
                      <a:pt x="7" y="1"/>
                      <a:pt x="7" y="2"/>
                    </a:cubicBezTo>
                    <a:cubicBezTo>
                      <a:pt x="7" y="2"/>
                      <a:pt x="7" y="3"/>
                      <a:pt x="6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9" name="Shape 3659"/>
              <p:cNvSpPr/>
              <p:nvPr/>
            </p:nvSpPr>
            <p:spPr>
              <a:xfrm>
                <a:off x="13197711" y="8181538"/>
                <a:ext cx="10552" cy="0"/>
              </a:xfrm>
              <a:custGeom>
                <a:avLst/>
                <a:gdLst/>
                <a:ahLst/>
                <a:cxnLst/>
                <a:rect l="0" t="0" r="0" b="0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0" name="Shape 3660"/>
              <p:cNvSpPr/>
              <p:nvPr/>
            </p:nvSpPr>
            <p:spPr>
              <a:xfrm>
                <a:off x="13137916" y="8202642"/>
                <a:ext cx="49244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15" h="6" extrusionOk="0">
                    <a:moveTo>
                      <a:pt x="10" y="6"/>
                    </a:moveTo>
                    <a:lnTo>
                      <a:pt x="9" y="6"/>
                    </a:lnTo>
                    <a:lnTo>
                      <a:pt x="8" y="6"/>
                    </a:lnTo>
                    <a:cubicBezTo>
                      <a:pt x="7" y="6"/>
                      <a:pt x="7" y="6"/>
                      <a:pt x="7" y="6"/>
                    </a:cubicBezTo>
                    <a:lnTo>
                      <a:pt x="6" y="6"/>
                    </a:lnTo>
                    <a:cubicBezTo>
                      <a:pt x="5" y="6"/>
                      <a:pt x="5" y="6"/>
                      <a:pt x="4" y="6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3"/>
                    </a:lnTo>
                    <a:cubicBezTo>
                      <a:pt x="1" y="3"/>
                      <a:pt x="1" y="3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1"/>
                      <a:pt x="14" y="1"/>
                    </a:cubicBez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cubicBezTo>
                      <a:pt x="15" y="4"/>
                      <a:pt x="15" y="5"/>
                      <a:pt x="14" y="6"/>
                    </a:cubicBezTo>
                    <a:cubicBezTo>
                      <a:pt x="14" y="6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1" name="Shape 3661"/>
              <p:cNvSpPr/>
              <p:nvPr/>
            </p:nvSpPr>
            <p:spPr>
              <a:xfrm>
                <a:off x="13078119" y="8339822"/>
                <a:ext cx="313050" cy="119592"/>
              </a:xfrm>
              <a:custGeom>
                <a:avLst/>
                <a:gdLst/>
                <a:ahLst/>
                <a:cxnLst/>
                <a:rect l="0" t="0" r="0" b="0"/>
                <a:pathLst>
                  <a:path w="90" h="35" extrusionOk="0">
                    <a:moveTo>
                      <a:pt x="20" y="35"/>
                    </a:moveTo>
                    <a:cubicBezTo>
                      <a:pt x="19" y="35"/>
                      <a:pt x="18" y="35"/>
                      <a:pt x="17" y="35"/>
                    </a:cubicBezTo>
                    <a:cubicBezTo>
                      <a:pt x="17" y="35"/>
                      <a:pt x="16" y="35"/>
                      <a:pt x="15" y="35"/>
                    </a:cubicBezTo>
                    <a:cubicBezTo>
                      <a:pt x="15" y="34"/>
                      <a:pt x="14" y="34"/>
                      <a:pt x="14" y="34"/>
                    </a:cubicBezTo>
                    <a:lnTo>
                      <a:pt x="13" y="35"/>
                    </a:lnTo>
                    <a:lnTo>
                      <a:pt x="12" y="35"/>
                    </a:lnTo>
                    <a:cubicBezTo>
                      <a:pt x="11" y="35"/>
                      <a:pt x="11" y="35"/>
                      <a:pt x="11" y="35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9" y="34"/>
                      <a:pt x="9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6" y="35"/>
                      <a:pt x="5" y="35"/>
                    </a:cubicBezTo>
                    <a:lnTo>
                      <a:pt x="4" y="35"/>
                    </a:lnTo>
                    <a:cubicBezTo>
                      <a:pt x="4" y="34"/>
                      <a:pt x="4" y="34"/>
                      <a:pt x="5" y="33"/>
                    </a:cubicBezTo>
                    <a:cubicBezTo>
                      <a:pt x="5" y="33"/>
                      <a:pt x="6" y="32"/>
                      <a:pt x="7" y="32"/>
                    </a:cubicBezTo>
                    <a:lnTo>
                      <a:pt x="8" y="32"/>
                    </a:lnTo>
                    <a:cubicBezTo>
                      <a:pt x="8" y="32"/>
                      <a:pt x="9" y="32"/>
                      <a:pt x="9" y="31"/>
                    </a:cubicBezTo>
                    <a:lnTo>
                      <a:pt x="8" y="31"/>
                    </a:lnTo>
                    <a:cubicBezTo>
                      <a:pt x="7" y="31"/>
                      <a:pt x="3" y="33"/>
                      <a:pt x="2" y="33"/>
                    </a:cubicBezTo>
                    <a:cubicBezTo>
                      <a:pt x="1" y="33"/>
                      <a:pt x="1" y="33"/>
                      <a:pt x="0" y="33"/>
                    </a:cubicBezTo>
                    <a:cubicBezTo>
                      <a:pt x="0" y="32"/>
                      <a:pt x="1" y="31"/>
                      <a:pt x="2" y="31"/>
                    </a:cubicBezTo>
                    <a:cubicBezTo>
                      <a:pt x="2" y="30"/>
                      <a:pt x="3" y="30"/>
                      <a:pt x="4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7" y="29"/>
                      <a:pt x="8" y="28"/>
                      <a:pt x="9" y="28"/>
                    </a:cubicBezTo>
                    <a:cubicBezTo>
                      <a:pt x="10" y="28"/>
                      <a:pt x="10" y="29"/>
                      <a:pt x="11" y="29"/>
                    </a:cubicBezTo>
                    <a:lnTo>
                      <a:pt x="12" y="29"/>
                    </a:ln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1" y="28"/>
                      <a:pt x="10" y="28"/>
                    </a:cubicBezTo>
                    <a:cubicBezTo>
                      <a:pt x="9" y="27"/>
                      <a:pt x="8" y="27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6"/>
                      <a:pt x="11" y="26"/>
                    </a:cubicBezTo>
                    <a:cubicBezTo>
                      <a:pt x="11" y="26"/>
                      <a:pt x="10" y="25"/>
                      <a:pt x="9" y="25"/>
                    </a:cubicBezTo>
                    <a:lnTo>
                      <a:pt x="9" y="24"/>
                    </a:lnTo>
                    <a:cubicBezTo>
                      <a:pt x="10" y="24"/>
                      <a:pt x="12" y="23"/>
                      <a:pt x="13" y="23"/>
                    </a:cubicBezTo>
                    <a:cubicBezTo>
                      <a:pt x="14" y="23"/>
                      <a:pt x="15" y="23"/>
                      <a:pt x="15" y="23"/>
                    </a:cubicBezTo>
                    <a:lnTo>
                      <a:pt x="15" y="22"/>
                    </a:lnTo>
                    <a:lnTo>
                      <a:pt x="14" y="22"/>
                    </a:lnTo>
                    <a:lnTo>
                      <a:pt x="13" y="22"/>
                    </a:lnTo>
                    <a:cubicBezTo>
                      <a:pt x="13" y="21"/>
                      <a:pt x="13" y="21"/>
                      <a:pt x="13" y="21"/>
                    </a:cubicBezTo>
                    <a:lnTo>
                      <a:pt x="12" y="21"/>
                    </a:lnTo>
                    <a:lnTo>
                      <a:pt x="11" y="21"/>
                    </a:ln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5" y="19"/>
                      <a:pt x="15" y="18"/>
                      <a:pt x="16" y="18"/>
                    </a:cubicBezTo>
                    <a:cubicBezTo>
                      <a:pt x="16" y="17"/>
                      <a:pt x="17" y="17"/>
                      <a:pt x="19" y="17"/>
                    </a:cubicBezTo>
                    <a:cubicBezTo>
                      <a:pt x="19" y="17"/>
                      <a:pt x="20" y="17"/>
                      <a:pt x="21" y="17"/>
                    </a:cubicBezTo>
                    <a:lnTo>
                      <a:pt x="22" y="17"/>
                    </a:lnTo>
                    <a:cubicBezTo>
                      <a:pt x="23" y="17"/>
                      <a:pt x="23" y="17"/>
                      <a:pt x="24" y="17"/>
                    </a:cubicBezTo>
                    <a:lnTo>
                      <a:pt x="24" y="16"/>
                    </a:lnTo>
                    <a:lnTo>
                      <a:pt x="24" y="15"/>
                    </a:lnTo>
                    <a:cubicBezTo>
                      <a:pt x="25" y="15"/>
                      <a:pt x="25" y="15"/>
                      <a:pt x="25" y="14"/>
                    </a:cubicBezTo>
                    <a:cubicBezTo>
                      <a:pt x="25" y="14"/>
                      <a:pt x="24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7" y="13"/>
                    </a:lnTo>
                    <a:lnTo>
                      <a:pt x="28" y="13"/>
                    </a:lnTo>
                    <a:cubicBezTo>
                      <a:pt x="28" y="12"/>
                      <a:pt x="29" y="12"/>
                      <a:pt x="29" y="12"/>
                    </a:cubicBezTo>
                    <a:cubicBezTo>
                      <a:pt x="29" y="12"/>
                      <a:pt x="30" y="12"/>
                      <a:pt x="31" y="12"/>
                    </a:cubicBezTo>
                    <a:cubicBezTo>
                      <a:pt x="31" y="12"/>
                      <a:pt x="32" y="11"/>
                      <a:pt x="33" y="11"/>
                    </a:cubicBezTo>
                    <a:cubicBezTo>
                      <a:pt x="35" y="11"/>
                      <a:pt x="36" y="10"/>
                      <a:pt x="37" y="9"/>
                    </a:cubicBezTo>
                    <a:lnTo>
                      <a:pt x="38" y="9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40" y="10"/>
                    </a:lnTo>
                    <a:cubicBezTo>
                      <a:pt x="40" y="9"/>
                      <a:pt x="41" y="9"/>
                      <a:pt x="41" y="9"/>
                    </a:cubicBezTo>
                    <a:cubicBezTo>
                      <a:pt x="41" y="8"/>
                      <a:pt x="41" y="8"/>
                      <a:pt x="42" y="8"/>
                    </a:cubicBezTo>
                    <a:lnTo>
                      <a:pt x="42" y="7"/>
                    </a:lnTo>
                    <a:lnTo>
                      <a:pt x="43" y="7"/>
                    </a:lnTo>
                    <a:lnTo>
                      <a:pt x="44" y="7"/>
                    </a:lnTo>
                    <a:cubicBezTo>
                      <a:pt x="44" y="7"/>
                      <a:pt x="45" y="7"/>
                      <a:pt x="46" y="7"/>
                    </a:cubicBezTo>
                    <a:cubicBezTo>
                      <a:pt x="46" y="7"/>
                      <a:pt x="47" y="7"/>
                      <a:pt x="47" y="8"/>
                    </a:cubicBezTo>
                    <a:lnTo>
                      <a:pt x="48" y="8"/>
                    </a:lnTo>
                    <a:cubicBezTo>
                      <a:pt x="48" y="7"/>
                      <a:pt x="48" y="7"/>
                      <a:pt x="48" y="7"/>
                    </a:cubicBezTo>
                    <a:lnTo>
                      <a:pt x="49" y="7"/>
                    </a:lnTo>
                    <a:cubicBezTo>
                      <a:pt x="49" y="8"/>
                      <a:pt x="50" y="8"/>
                      <a:pt x="51" y="8"/>
                    </a:cubicBezTo>
                    <a:cubicBezTo>
                      <a:pt x="52" y="8"/>
                      <a:pt x="53" y="7"/>
                      <a:pt x="53" y="7"/>
                    </a:cubicBezTo>
                    <a:lnTo>
                      <a:pt x="54" y="7"/>
                    </a:lnTo>
                    <a:cubicBezTo>
                      <a:pt x="55" y="7"/>
                      <a:pt x="55" y="7"/>
                      <a:pt x="56" y="7"/>
                    </a:cubicBezTo>
                    <a:lnTo>
                      <a:pt x="57" y="7"/>
                    </a:lnTo>
                    <a:lnTo>
                      <a:pt x="58" y="7"/>
                    </a:lnTo>
                    <a:cubicBezTo>
                      <a:pt x="59" y="7"/>
                      <a:pt x="59" y="6"/>
                      <a:pt x="60" y="6"/>
                    </a:cubicBezTo>
                    <a:cubicBezTo>
                      <a:pt x="61" y="6"/>
                      <a:pt x="62" y="5"/>
                      <a:pt x="63" y="5"/>
                    </a:cubicBezTo>
                    <a:lnTo>
                      <a:pt x="64" y="5"/>
                    </a:lnTo>
                    <a:lnTo>
                      <a:pt x="64" y="6"/>
                    </a:lnTo>
                    <a:cubicBezTo>
                      <a:pt x="65" y="6"/>
                      <a:pt x="65" y="5"/>
                      <a:pt x="65" y="5"/>
                    </a:cubicBezTo>
                    <a:lnTo>
                      <a:pt x="66" y="5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70" y="5"/>
                    </a:lnTo>
                    <a:cubicBezTo>
                      <a:pt x="72" y="4"/>
                      <a:pt x="72" y="4"/>
                      <a:pt x="72" y="3"/>
                    </a:cubicBezTo>
                    <a:cubicBezTo>
                      <a:pt x="72" y="3"/>
                      <a:pt x="71" y="3"/>
                      <a:pt x="72" y="2"/>
                    </a:cubicBezTo>
                    <a:lnTo>
                      <a:pt x="73" y="2"/>
                    </a:lnTo>
                    <a:cubicBezTo>
                      <a:pt x="74" y="1"/>
                      <a:pt x="74" y="1"/>
                      <a:pt x="74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7" y="1"/>
                      <a:pt x="77" y="1"/>
                    </a:cubicBezTo>
                    <a:lnTo>
                      <a:pt x="78" y="1"/>
                    </a:lnTo>
                    <a:cubicBezTo>
                      <a:pt x="79" y="0"/>
                      <a:pt x="80" y="0"/>
                      <a:pt x="81" y="0"/>
                    </a:cubicBezTo>
                    <a:lnTo>
                      <a:pt x="82" y="0"/>
                    </a:lnTo>
                    <a:cubicBezTo>
                      <a:pt x="83" y="0"/>
                      <a:pt x="84" y="0"/>
                      <a:pt x="84" y="0"/>
                    </a:cubicBezTo>
                    <a:lnTo>
                      <a:pt x="85" y="0"/>
                    </a:lnTo>
                    <a:cubicBezTo>
                      <a:pt x="87" y="0"/>
                      <a:pt x="88" y="0"/>
                      <a:pt x="89" y="1"/>
                    </a:cubicBezTo>
                    <a:cubicBezTo>
                      <a:pt x="90" y="2"/>
                      <a:pt x="90" y="3"/>
                      <a:pt x="90" y="3"/>
                    </a:cubicBezTo>
                    <a:cubicBezTo>
                      <a:pt x="90" y="4"/>
                      <a:pt x="89" y="5"/>
                      <a:pt x="88" y="5"/>
                    </a:cubicBezTo>
                    <a:lnTo>
                      <a:pt x="88" y="6"/>
                    </a:lnTo>
                    <a:cubicBezTo>
                      <a:pt x="87" y="6"/>
                      <a:pt x="86" y="6"/>
                      <a:pt x="85" y="7"/>
                    </a:cubicBezTo>
                    <a:lnTo>
                      <a:pt x="84" y="7"/>
                    </a:lnTo>
                    <a:cubicBezTo>
                      <a:pt x="83" y="8"/>
                      <a:pt x="82" y="8"/>
                      <a:pt x="81" y="8"/>
                    </a:cubicBezTo>
                    <a:cubicBezTo>
                      <a:pt x="81" y="8"/>
                      <a:pt x="80" y="8"/>
                      <a:pt x="80" y="9"/>
                    </a:cubicBezTo>
                    <a:cubicBezTo>
                      <a:pt x="79" y="9"/>
                      <a:pt x="78" y="9"/>
                      <a:pt x="77" y="9"/>
                    </a:cubicBezTo>
                    <a:cubicBezTo>
                      <a:pt x="75" y="10"/>
                      <a:pt x="74" y="10"/>
                      <a:pt x="73" y="10"/>
                    </a:cubicBezTo>
                    <a:cubicBezTo>
                      <a:pt x="73" y="10"/>
                      <a:pt x="72" y="10"/>
                      <a:pt x="71" y="11"/>
                    </a:cubicBezTo>
                    <a:cubicBezTo>
                      <a:pt x="70" y="11"/>
                      <a:pt x="69" y="11"/>
                      <a:pt x="69" y="11"/>
                    </a:cubicBezTo>
                    <a:cubicBezTo>
                      <a:pt x="68" y="11"/>
                      <a:pt x="68" y="11"/>
                      <a:pt x="67" y="12"/>
                    </a:cubicBezTo>
                    <a:cubicBezTo>
                      <a:pt x="66" y="12"/>
                      <a:pt x="66" y="12"/>
                      <a:pt x="65" y="12"/>
                    </a:cubicBezTo>
                    <a:cubicBezTo>
                      <a:pt x="64" y="13"/>
                      <a:pt x="63" y="13"/>
                      <a:pt x="63" y="13"/>
                    </a:cubicBezTo>
                    <a:cubicBezTo>
                      <a:pt x="62" y="13"/>
                      <a:pt x="61" y="13"/>
                      <a:pt x="60" y="13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4"/>
                      <a:pt x="58" y="14"/>
                      <a:pt x="57" y="14"/>
                    </a:cubicBezTo>
                    <a:cubicBezTo>
                      <a:pt x="56" y="14"/>
                      <a:pt x="56" y="15"/>
                      <a:pt x="55" y="15"/>
                    </a:cubicBezTo>
                    <a:cubicBezTo>
                      <a:pt x="53" y="15"/>
                      <a:pt x="53" y="16"/>
                      <a:pt x="51" y="16"/>
                    </a:cubicBezTo>
                    <a:cubicBezTo>
                      <a:pt x="50" y="16"/>
                      <a:pt x="49" y="16"/>
                      <a:pt x="48" y="17"/>
                    </a:cubicBezTo>
                    <a:cubicBezTo>
                      <a:pt x="47" y="17"/>
                      <a:pt x="47" y="17"/>
                      <a:pt x="46" y="18"/>
                    </a:cubicBezTo>
                    <a:lnTo>
                      <a:pt x="46" y="19"/>
                    </a:lnTo>
                    <a:cubicBezTo>
                      <a:pt x="44" y="19"/>
                      <a:pt x="43" y="19"/>
                      <a:pt x="43" y="19"/>
                    </a:cubicBezTo>
                    <a:cubicBezTo>
                      <a:pt x="42" y="19"/>
                      <a:pt x="42" y="20"/>
                      <a:pt x="41" y="20"/>
                    </a:cubicBezTo>
                    <a:lnTo>
                      <a:pt x="40" y="20"/>
                    </a:lnTo>
                    <a:lnTo>
                      <a:pt x="41" y="21"/>
                    </a:lnTo>
                    <a:cubicBezTo>
                      <a:pt x="42" y="21"/>
                      <a:pt x="43" y="21"/>
                      <a:pt x="43" y="21"/>
                    </a:cubicBezTo>
                    <a:lnTo>
                      <a:pt x="42" y="22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39" y="23"/>
                    </a:lnTo>
                    <a:lnTo>
                      <a:pt x="38" y="24"/>
                    </a:lnTo>
                    <a:lnTo>
                      <a:pt x="37" y="24"/>
                    </a:ln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5" y="22"/>
                    </a:cubicBezTo>
                    <a:lnTo>
                      <a:pt x="34" y="22"/>
                    </a:lnTo>
                    <a:lnTo>
                      <a:pt x="34" y="23"/>
                    </a:lnTo>
                    <a:lnTo>
                      <a:pt x="34" y="24"/>
                    </a:lnTo>
                    <a:cubicBezTo>
                      <a:pt x="33" y="24"/>
                      <a:pt x="33" y="24"/>
                      <a:pt x="32" y="24"/>
                    </a:cubicBezTo>
                    <a:lnTo>
                      <a:pt x="31" y="24"/>
                    </a:lnTo>
                    <a:lnTo>
                      <a:pt x="30" y="24"/>
                    </a:lnTo>
                    <a:lnTo>
                      <a:pt x="31" y="24"/>
                    </a:ln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2" y="27"/>
                      <a:pt x="31" y="27"/>
                    </a:cubicBezTo>
                    <a:cubicBezTo>
                      <a:pt x="31" y="28"/>
                      <a:pt x="30" y="29"/>
                      <a:pt x="30" y="29"/>
                    </a:cubicBezTo>
                    <a:lnTo>
                      <a:pt x="29" y="29"/>
                    </a:lnTo>
                    <a:cubicBezTo>
                      <a:pt x="28" y="29"/>
                      <a:pt x="28" y="29"/>
                      <a:pt x="27" y="29"/>
                    </a:cubicBezTo>
                    <a:lnTo>
                      <a:pt x="26" y="29"/>
                    </a:lnTo>
                    <a:lnTo>
                      <a:pt x="26" y="30"/>
                    </a:lnTo>
                    <a:cubicBezTo>
                      <a:pt x="26" y="30"/>
                      <a:pt x="26" y="31"/>
                      <a:pt x="25" y="32"/>
                    </a:cubicBezTo>
                    <a:lnTo>
                      <a:pt x="24" y="32"/>
                    </a:lnTo>
                    <a:lnTo>
                      <a:pt x="23" y="32"/>
                    </a:ln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4"/>
                      <a:pt x="23" y="34"/>
                      <a:pt x="22" y="34"/>
                    </a:cubicBezTo>
                    <a:cubicBezTo>
                      <a:pt x="22" y="35"/>
                      <a:pt x="21" y="35"/>
                      <a:pt x="20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2" name="Shape 3662"/>
              <p:cNvSpPr/>
              <p:nvPr/>
            </p:nvSpPr>
            <p:spPr>
              <a:xfrm>
                <a:off x="13201230" y="8181538"/>
                <a:ext cx="3517" cy="0"/>
              </a:xfrm>
              <a:custGeom>
                <a:avLst/>
                <a:gdLst/>
                <a:ahLst/>
                <a:cxnLst/>
                <a:rect l="0" t="0" r="0" b="0"/>
                <a:pathLst>
                  <a:path w="2" h="120000" extrusionOk="0">
                    <a:moveTo>
                      <a:pt x="1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3" name="Shape 3663"/>
              <p:cNvSpPr/>
              <p:nvPr/>
            </p:nvSpPr>
            <p:spPr>
              <a:xfrm>
                <a:off x="13194194" y="8181538"/>
                <a:ext cx="7035" cy="0"/>
              </a:xfrm>
              <a:custGeom>
                <a:avLst/>
                <a:gdLst/>
                <a:ahLst/>
                <a:cxnLst/>
                <a:rect l="0" t="0" r="0" b="0"/>
                <a:pathLst>
                  <a:path w="3" h="120000" extrusionOk="0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4" name="Shape 3664"/>
              <p:cNvSpPr/>
              <p:nvPr/>
            </p:nvSpPr>
            <p:spPr>
              <a:xfrm>
                <a:off x="13204745" y="8202642"/>
                <a:ext cx="10552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4" h="2" extrusionOk="0">
                    <a:moveTo>
                      <a:pt x="4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5" name="Shape 3665"/>
              <p:cNvSpPr/>
              <p:nvPr/>
            </p:nvSpPr>
            <p:spPr>
              <a:xfrm>
                <a:off x="13183642" y="8174503"/>
                <a:ext cx="21104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7" h="2" extrusionOk="0">
                    <a:moveTo>
                      <a:pt x="4" y="2"/>
                    </a:moveTo>
                    <a:lnTo>
                      <a:pt x="3" y="2"/>
                    </a:lnTo>
                    <a:cubicBezTo>
                      <a:pt x="2" y="2"/>
                      <a:pt x="2" y="1"/>
                      <a:pt x="2" y="1"/>
                    </a:cubicBezTo>
                    <a:lnTo>
                      <a:pt x="1" y="1"/>
                    </a:lnTo>
                    <a:lnTo>
                      <a:pt x="0" y="1"/>
                    </a:lnTo>
                    <a:cubicBezTo>
                      <a:pt x="0" y="1"/>
                      <a:pt x="-1" y="0"/>
                      <a:pt x="0" y="0"/>
                    </a:cubicBez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5" y="0"/>
                    </a:ln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6" y="2"/>
                    </a:lnTo>
                    <a:lnTo>
                      <a:pt x="5" y="2"/>
                    </a:ln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6" name="Shape 3666"/>
              <p:cNvSpPr/>
              <p:nvPr/>
            </p:nvSpPr>
            <p:spPr>
              <a:xfrm>
                <a:off x="13204745" y="8195608"/>
                <a:ext cx="38692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12" h="6" extrusionOk="0">
                    <a:moveTo>
                      <a:pt x="3" y="6"/>
                    </a:moveTo>
                    <a:cubicBezTo>
                      <a:pt x="1" y="6"/>
                      <a:pt x="0" y="6"/>
                      <a:pt x="0" y="5"/>
                    </a:cubicBezTo>
                    <a:lnTo>
                      <a:pt x="0" y="4"/>
                    </a:ln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lnTo>
                      <a:pt x="3" y="3"/>
                    </a:lnTo>
                    <a:cubicBezTo>
                      <a:pt x="3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1" y="1"/>
                      <a:pt x="12" y="2"/>
                    </a:cubicBezTo>
                    <a:cubicBezTo>
                      <a:pt x="12" y="2"/>
                      <a:pt x="12" y="4"/>
                      <a:pt x="11" y="4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5" y="6"/>
                      <a:pt x="4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7" name="Shape 3667"/>
              <p:cNvSpPr/>
              <p:nvPr/>
            </p:nvSpPr>
            <p:spPr>
              <a:xfrm>
                <a:off x="11291272" y="9081996"/>
                <a:ext cx="14070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5" h="3" extrusionOk="0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lnTo>
                      <a:pt x="4" y="1"/>
                    </a:lnTo>
                    <a:cubicBezTo>
                      <a:pt x="5" y="1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ubicBezTo>
                      <a:pt x="3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8" name="Shape 3668"/>
              <p:cNvSpPr/>
              <p:nvPr/>
            </p:nvSpPr>
            <p:spPr>
              <a:xfrm>
                <a:off x="11199819" y="9022191"/>
                <a:ext cx="84418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5" h="12" extrusionOk="0">
                    <a:moveTo>
                      <a:pt x="25" y="8"/>
                    </a:moveTo>
                    <a:cubicBezTo>
                      <a:pt x="25" y="8"/>
                      <a:pt x="25" y="9"/>
                      <a:pt x="24" y="9"/>
                    </a:cubicBezTo>
                    <a:cubicBezTo>
                      <a:pt x="24" y="9"/>
                      <a:pt x="23" y="8"/>
                      <a:pt x="23" y="7"/>
                    </a:cubicBezTo>
                    <a:cubicBezTo>
                      <a:pt x="22" y="8"/>
                      <a:pt x="22" y="8"/>
                      <a:pt x="23" y="9"/>
                    </a:cubicBezTo>
                    <a:cubicBezTo>
                      <a:pt x="23" y="10"/>
                      <a:pt x="17" y="12"/>
                      <a:pt x="17" y="12"/>
                    </a:cubicBezTo>
                    <a:lnTo>
                      <a:pt x="16" y="12"/>
                    </a:lnTo>
                    <a:lnTo>
                      <a:pt x="15" y="12"/>
                    </a:lnTo>
                    <a:cubicBezTo>
                      <a:pt x="14" y="12"/>
                      <a:pt x="14" y="11"/>
                      <a:pt x="13" y="11"/>
                    </a:cubicBezTo>
                    <a:lnTo>
                      <a:pt x="12" y="11"/>
                    </a:ln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9" y="9"/>
                    </a:lnTo>
                    <a:cubicBezTo>
                      <a:pt x="8" y="9"/>
                      <a:pt x="7" y="9"/>
                      <a:pt x="6" y="9"/>
                    </a:cubicBezTo>
                    <a:lnTo>
                      <a:pt x="6" y="10"/>
                    </a:lnTo>
                    <a:cubicBezTo>
                      <a:pt x="5" y="10"/>
                      <a:pt x="4" y="11"/>
                      <a:pt x="3" y="11"/>
                    </a:cubicBezTo>
                    <a:lnTo>
                      <a:pt x="2" y="11"/>
                    </a:lnTo>
                    <a:cubicBezTo>
                      <a:pt x="1" y="11"/>
                      <a:pt x="1" y="10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6" y="3"/>
                      <a:pt x="6" y="3"/>
                    </a:cubicBezTo>
                    <a:lnTo>
                      <a:pt x="5" y="3"/>
                    </a:lnTo>
                    <a:lnTo>
                      <a:pt x="5" y="2"/>
                    </a:lnTo>
                    <a:cubicBezTo>
                      <a:pt x="5" y="2"/>
                      <a:pt x="6" y="1"/>
                      <a:pt x="7" y="1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10" y="1"/>
                      <a:pt x="11" y="1"/>
                    </a:cubicBezTo>
                    <a:lnTo>
                      <a:pt x="12" y="1"/>
                    </a:lnTo>
                    <a:lnTo>
                      <a:pt x="11" y="1"/>
                    </a:ln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10" y="2"/>
                    </a:lnTo>
                    <a:cubicBezTo>
                      <a:pt x="11" y="2"/>
                      <a:pt x="11" y="2"/>
                      <a:pt x="12" y="2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2" y="2"/>
                      <a:pt x="22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5"/>
                      <a:pt x="22" y="5"/>
                    </a:cubicBezTo>
                    <a:lnTo>
                      <a:pt x="23" y="5"/>
                    </a:lnTo>
                    <a:cubicBezTo>
                      <a:pt x="25" y="5"/>
                      <a:pt x="25" y="7"/>
                      <a:pt x="25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9" name="Shape 3669"/>
              <p:cNvSpPr/>
              <p:nvPr/>
            </p:nvSpPr>
            <p:spPr>
              <a:xfrm>
                <a:off x="11291272" y="8948335"/>
                <a:ext cx="24622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8" h="6" extrusionOk="0">
                    <a:moveTo>
                      <a:pt x="5" y="6"/>
                    </a:moveTo>
                    <a:lnTo>
                      <a:pt x="4" y="6"/>
                    </a:lnTo>
                    <a:lnTo>
                      <a:pt x="5" y="5"/>
                    </a:lnTo>
                    <a:lnTo>
                      <a:pt x="4" y="5"/>
                    </a:lnTo>
                    <a:cubicBezTo>
                      <a:pt x="3" y="5"/>
                      <a:pt x="3" y="5"/>
                      <a:pt x="3" y="5"/>
                    </a:cubicBezTo>
                    <a:lnTo>
                      <a:pt x="2" y="5"/>
                    </a:ln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0" y="3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lnTo>
                      <a:pt x="4" y="2"/>
                    </a:lnTo>
                    <a:lnTo>
                      <a:pt x="4" y="1"/>
                    </a:lnTo>
                    <a:lnTo>
                      <a:pt x="5" y="0"/>
                    </a:lnTo>
                    <a:cubicBezTo>
                      <a:pt x="6" y="0"/>
                      <a:pt x="7" y="1"/>
                      <a:pt x="7" y="1"/>
                    </a:cubicBezTo>
                    <a:lnTo>
                      <a:pt x="7" y="2"/>
                    </a:lnTo>
                    <a:lnTo>
                      <a:pt x="7" y="3"/>
                    </a:lnTo>
                    <a:lnTo>
                      <a:pt x="7" y="2"/>
                    </a:lnTo>
                    <a:cubicBezTo>
                      <a:pt x="8" y="2"/>
                      <a:pt x="8" y="2"/>
                      <a:pt x="8" y="3"/>
                    </a:cubicBez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cubicBezTo>
                      <a:pt x="8" y="5"/>
                      <a:pt x="8" y="5"/>
                      <a:pt x="7" y="5"/>
                    </a:cubicBezTo>
                    <a:lnTo>
                      <a:pt x="7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0" name="Shape 3670"/>
              <p:cNvSpPr/>
              <p:nvPr/>
            </p:nvSpPr>
            <p:spPr>
              <a:xfrm>
                <a:off x="11287754" y="8923713"/>
                <a:ext cx="35174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1" h="7" extrusionOk="0">
                    <a:moveTo>
                      <a:pt x="1" y="7"/>
                    </a:moveTo>
                    <a:lnTo>
                      <a:pt x="0" y="7"/>
                    </a:lnTo>
                    <a:cubicBezTo>
                      <a:pt x="0" y="6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1" y="4"/>
                    </a:lnTo>
                    <a:cubicBezTo>
                      <a:pt x="2" y="3"/>
                      <a:pt x="2" y="3"/>
                      <a:pt x="3" y="3"/>
                    </a:cubicBez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cubicBezTo>
                      <a:pt x="6" y="2"/>
                      <a:pt x="6" y="2"/>
                      <a:pt x="6" y="2"/>
                    </a:cubicBezTo>
                    <a:lnTo>
                      <a:pt x="7" y="2"/>
                    </a:lnTo>
                    <a:cubicBezTo>
                      <a:pt x="8" y="2"/>
                      <a:pt x="8" y="2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9" y="3"/>
                    </a:lnTo>
                    <a:cubicBezTo>
                      <a:pt x="10" y="3"/>
                      <a:pt x="10" y="3"/>
                      <a:pt x="9" y="4"/>
                    </a:cubicBez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cubicBezTo>
                      <a:pt x="5" y="5"/>
                      <a:pt x="5" y="5"/>
                      <a:pt x="5" y="5"/>
                    </a:cubicBez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cubicBezTo>
                      <a:pt x="4" y="5"/>
                      <a:pt x="3" y="5"/>
                      <a:pt x="3" y="6"/>
                    </a:cubicBezTo>
                    <a:lnTo>
                      <a:pt x="2" y="6"/>
                    </a:ln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1" name="Shape 3671"/>
              <p:cNvSpPr/>
              <p:nvPr/>
            </p:nvSpPr>
            <p:spPr>
              <a:xfrm>
                <a:off x="11284237" y="8987016"/>
                <a:ext cx="17587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6" h="2" extrusionOk="0">
                    <a:moveTo>
                      <a:pt x="3" y="2"/>
                    </a:moveTo>
                    <a:cubicBezTo>
                      <a:pt x="2" y="2"/>
                      <a:pt x="1" y="2"/>
                      <a:pt x="1" y="2"/>
                    </a:cubicBezTo>
                    <a:lnTo>
                      <a:pt x="0" y="2"/>
                    </a:lnTo>
                    <a:lnTo>
                      <a:pt x="1" y="2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2" y="1"/>
                    </a:lnTo>
                    <a:cubicBezTo>
                      <a:pt x="3" y="1"/>
                      <a:pt x="3" y="1"/>
                      <a:pt x="3" y="1"/>
                    </a:cubicBezTo>
                    <a:lnTo>
                      <a:pt x="3" y="0"/>
                    </a:ln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4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2" name="Shape 3672"/>
              <p:cNvSpPr/>
              <p:nvPr/>
            </p:nvSpPr>
            <p:spPr>
              <a:xfrm>
                <a:off x="11273685" y="9004613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" y="1"/>
                      <a:pt x="3" y="1"/>
                    </a:cubicBezTo>
                    <a:lnTo>
                      <a:pt x="3" y="2"/>
                    </a:lnTo>
                    <a:lnTo>
                      <a:pt x="2" y="2"/>
                    </a:ln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3" name="Shape 3673"/>
              <p:cNvSpPr/>
              <p:nvPr/>
            </p:nvSpPr>
            <p:spPr>
              <a:xfrm>
                <a:off x="11273685" y="895184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4" name="Shape 3674"/>
              <p:cNvSpPr/>
              <p:nvPr/>
            </p:nvSpPr>
            <p:spPr>
              <a:xfrm>
                <a:off x="11266650" y="8948335"/>
                <a:ext cx="14070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5" h="2" extrusionOk="0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1"/>
                    </a:lnTo>
                    <a:lnTo>
                      <a:pt x="3" y="1"/>
                    </a:ln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6" y="1"/>
                      <a:pt x="5" y="2"/>
                    </a:cubicBezTo>
                    <a:lnTo>
                      <a:pt x="4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5" name="Shape 3675"/>
              <p:cNvSpPr/>
              <p:nvPr/>
            </p:nvSpPr>
            <p:spPr>
              <a:xfrm>
                <a:off x="11301824" y="9053857"/>
                <a:ext cx="10552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4" h="2" extrusionOk="0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lnTo>
                      <a:pt x="2" y="1"/>
                    </a:ln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6" name="Shape 3676"/>
              <p:cNvSpPr/>
              <p:nvPr/>
            </p:nvSpPr>
            <p:spPr>
              <a:xfrm>
                <a:off x="11210371" y="8920195"/>
                <a:ext cx="281393" cy="263806"/>
              </a:xfrm>
              <a:custGeom>
                <a:avLst/>
                <a:gdLst/>
                <a:ahLst/>
                <a:cxnLst/>
                <a:rect l="0" t="0" r="0" b="0"/>
                <a:pathLst>
                  <a:path w="81" h="76" extrusionOk="0">
                    <a:moveTo>
                      <a:pt x="1" y="76"/>
                    </a:moveTo>
                    <a:cubicBezTo>
                      <a:pt x="0" y="76"/>
                      <a:pt x="0" y="76"/>
                      <a:pt x="0" y="75"/>
                    </a:cubicBezTo>
                    <a:cubicBezTo>
                      <a:pt x="1" y="74"/>
                      <a:pt x="3" y="74"/>
                      <a:pt x="4" y="74"/>
                    </a:cubicBezTo>
                    <a:cubicBezTo>
                      <a:pt x="5" y="73"/>
                      <a:pt x="9" y="72"/>
                      <a:pt x="11" y="70"/>
                    </a:cubicBezTo>
                    <a:cubicBezTo>
                      <a:pt x="11" y="70"/>
                      <a:pt x="16" y="68"/>
                      <a:pt x="18" y="66"/>
                    </a:cubicBezTo>
                    <a:cubicBezTo>
                      <a:pt x="19" y="66"/>
                      <a:pt x="20" y="66"/>
                      <a:pt x="23" y="66"/>
                    </a:cubicBezTo>
                    <a:cubicBezTo>
                      <a:pt x="24" y="66"/>
                      <a:pt x="26" y="66"/>
                      <a:pt x="26" y="66"/>
                    </a:cubicBezTo>
                    <a:cubicBezTo>
                      <a:pt x="27" y="66"/>
                      <a:pt x="28" y="66"/>
                      <a:pt x="28" y="66"/>
                    </a:cubicBezTo>
                    <a:lnTo>
                      <a:pt x="29" y="66"/>
                    </a:lnTo>
                    <a:cubicBezTo>
                      <a:pt x="30" y="66"/>
                      <a:pt x="30" y="66"/>
                      <a:pt x="31" y="65"/>
                    </a:cubicBezTo>
                    <a:cubicBezTo>
                      <a:pt x="32" y="65"/>
                      <a:pt x="32" y="64"/>
                      <a:pt x="33" y="64"/>
                    </a:cubicBezTo>
                    <a:cubicBezTo>
                      <a:pt x="33" y="64"/>
                      <a:pt x="32" y="64"/>
                      <a:pt x="31" y="64"/>
                    </a:cubicBezTo>
                    <a:cubicBezTo>
                      <a:pt x="30" y="64"/>
                      <a:pt x="29" y="64"/>
                      <a:pt x="28" y="64"/>
                    </a:cubicBezTo>
                    <a:cubicBezTo>
                      <a:pt x="27" y="64"/>
                      <a:pt x="27" y="64"/>
                      <a:pt x="26" y="64"/>
                    </a:cubicBezTo>
                    <a:lnTo>
                      <a:pt x="26" y="65"/>
                    </a:lnTo>
                    <a:cubicBezTo>
                      <a:pt x="25" y="65"/>
                      <a:pt x="25" y="65"/>
                      <a:pt x="25" y="65"/>
                    </a:cubicBezTo>
                    <a:cubicBezTo>
                      <a:pt x="24" y="65"/>
                      <a:pt x="24" y="64"/>
                      <a:pt x="24" y="64"/>
                    </a:cubicBezTo>
                    <a:cubicBezTo>
                      <a:pt x="24" y="64"/>
                      <a:pt x="24" y="63"/>
                      <a:pt x="22" y="63"/>
                    </a:cubicBezTo>
                    <a:cubicBezTo>
                      <a:pt x="22" y="63"/>
                      <a:pt x="21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lnTo>
                      <a:pt x="19" y="64"/>
                    </a:lnTo>
                    <a:lnTo>
                      <a:pt x="19" y="63"/>
                    </a:lnTo>
                    <a:cubicBezTo>
                      <a:pt x="20" y="63"/>
                      <a:pt x="20" y="63"/>
                      <a:pt x="20" y="62"/>
                    </a:cubicBezTo>
                    <a:lnTo>
                      <a:pt x="19" y="62"/>
                    </a:lnTo>
                    <a:lnTo>
                      <a:pt x="18" y="62"/>
                    </a:lnTo>
                    <a:cubicBezTo>
                      <a:pt x="18" y="62"/>
                      <a:pt x="17" y="62"/>
                      <a:pt x="16" y="63"/>
                    </a:cubicBezTo>
                    <a:lnTo>
                      <a:pt x="15" y="63"/>
                    </a:lnTo>
                    <a:cubicBezTo>
                      <a:pt x="14" y="63"/>
                      <a:pt x="13" y="62"/>
                      <a:pt x="13" y="62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1" y="61"/>
                      <a:pt x="11" y="60"/>
                    </a:cubicBezTo>
                    <a:cubicBezTo>
                      <a:pt x="11" y="59"/>
                      <a:pt x="15" y="58"/>
                      <a:pt x="17" y="58"/>
                    </a:cubicBezTo>
                    <a:cubicBezTo>
                      <a:pt x="19" y="58"/>
                      <a:pt x="20" y="58"/>
                      <a:pt x="20" y="58"/>
                    </a:cubicBezTo>
                    <a:lnTo>
                      <a:pt x="22" y="57"/>
                    </a:lnTo>
                    <a:lnTo>
                      <a:pt x="23" y="57"/>
                    </a:lnTo>
                    <a:cubicBezTo>
                      <a:pt x="24" y="57"/>
                      <a:pt x="24" y="55"/>
                      <a:pt x="24" y="54"/>
                    </a:cubicBezTo>
                    <a:cubicBezTo>
                      <a:pt x="25" y="53"/>
                      <a:pt x="25" y="52"/>
                      <a:pt x="24" y="52"/>
                    </a:cubicBezTo>
                    <a:lnTo>
                      <a:pt x="23" y="52"/>
                    </a:lnTo>
                    <a:cubicBezTo>
                      <a:pt x="22" y="52"/>
                      <a:pt x="22" y="52"/>
                      <a:pt x="21" y="52"/>
                    </a:cubicBezTo>
                    <a:lnTo>
                      <a:pt x="20" y="52"/>
                    </a:lnTo>
                    <a:lnTo>
                      <a:pt x="22" y="52"/>
                    </a:lnTo>
                    <a:cubicBezTo>
                      <a:pt x="22" y="51"/>
                      <a:pt x="21" y="51"/>
                      <a:pt x="21" y="51"/>
                    </a:cubicBezTo>
                    <a:lnTo>
                      <a:pt x="21" y="49"/>
                    </a:lnTo>
                    <a:lnTo>
                      <a:pt x="22" y="49"/>
                    </a:lnTo>
                    <a:lnTo>
                      <a:pt x="22" y="48"/>
                    </a:lnTo>
                    <a:cubicBezTo>
                      <a:pt x="23" y="48"/>
                      <a:pt x="24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27" y="49"/>
                      <a:pt x="27" y="49"/>
                      <a:pt x="28" y="48"/>
                    </a:cubicBezTo>
                    <a:cubicBezTo>
                      <a:pt x="30" y="47"/>
                      <a:pt x="31" y="47"/>
                      <a:pt x="33" y="47"/>
                    </a:cubicBezTo>
                    <a:lnTo>
                      <a:pt x="34" y="47"/>
                    </a:lnTo>
                    <a:lnTo>
                      <a:pt x="35" y="47"/>
                    </a:lnTo>
                    <a:cubicBezTo>
                      <a:pt x="36" y="47"/>
                      <a:pt x="36" y="48"/>
                      <a:pt x="36" y="48"/>
                    </a:cubicBezTo>
                    <a:cubicBezTo>
                      <a:pt x="36" y="48"/>
                      <a:pt x="36" y="49"/>
                      <a:pt x="37" y="49"/>
                    </a:cubicBezTo>
                    <a:lnTo>
                      <a:pt x="37" y="48"/>
                    </a:lnTo>
                    <a:cubicBezTo>
                      <a:pt x="37" y="48"/>
                      <a:pt x="37" y="47"/>
                      <a:pt x="39" y="47"/>
                    </a:cubicBezTo>
                    <a:cubicBezTo>
                      <a:pt x="39" y="47"/>
                      <a:pt x="39" y="46"/>
                      <a:pt x="39" y="44"/>
                    </a:cubicBezTo>
                    <a:cubicBezTo>
                      <a:pt x="39" y="43"/>
                      <a:pt x="39" y="43"/>
                      <a:pt x="40" y="43"/>
                    </a:cubicBezTo>
                    <a:lnTo>
                      <a:pt x="41" y="43"/>
                    </a:lnTo>
                    <a:lnTo>
                      <a:pt x="42" y="43"/>
                    </a:ln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1"/>
                      <a:pt x="43" y="41"/>
                      <a:pt x="43" y="41"/>
                    </a:cubicBezTo>
                    <a:lnTo>
                      <a:pt x="43" y="40"/>
                    </a:lnTo>
                    <a:lnTo>
                      <a:pt x="44" y="40"/>
                    </a:lnTo>
                    <a:cubicBezTo>
                      <a:pt x="43" y="40"/>
                      <a:pt x="42" y="41"/>
                      <a:pt x="42" y="41"/>
                    </a:cubicBezTo>
                    <a:lnTo>
                      <a:pt x="41" y="41"/>
                    </a:lnTo>
                    <a:cubicBezTo>
                      <a:pt x="40" y="41"/>
                      <a:pt x="40" y="41"/>
                      <a:pt x="40" y="41"/>
                    </a:cubicBezTo>
                    <a:lnTo>
                      <a:pt x="40" y="40"/>
                    </a:lnTo>
                    <a:cubicBezTo>
                      <a:pt x="39" y="40"/>
                      <a:pt x="39" y="39"/>
                      <a:pt x="39" y="39"/>
                    </a:cubicBezTo>
                    <a:cubicBezTo>
                      <a:pt x="39" y="38"/>
                      <a:pt x="39" y="38"/>
                      <a:pt x="39" y="38"/>
                    </a:cubicBezTo>
                    <a:lnTo>
                      <a:pt x="39" y="37"/>
                    </a:lnTo>
                    <a:cubicBezTo>
                      <a:pt x="39" y="36"/>
                      <a:pt x="41" y="35"/>
                      <a:pt x="42" y="35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3" y="34"/>
                      <a:pt x="43" y="34"/>
                      <a:pt x="43" y="34"/>
                    </a:cubicBezTo>
                    <a:lnTo>
                      <a:pt x="42" y="34"/>
                    </a:lnTo>
                    <a:lnTo>
                      <a:pt x="41" y="34"/>
                    </a:lnTo>
                    <a:cubicBezTo>
                      <a:pt x="40" y="34"/>
                      <a:pt x="40" y="34"/>
                      <a:pt x="40" y="34"/>
                    </a:cubicBezTo>
                    <a:cubicBezTo>
                      <a:pt x="39" y="35"/>
                      <a:pt x="38" y="35"/>
                      <a:pt x="37" y="35"/>
                    </a:cubicBezTo>
                    <a:lnTo>
                      <a:pt x="36" y="35"/>
                    </a:lnTo>
                    <a:cubicBezTo>
                      <a:pt x="35" y="35"/>
                      <a:pt x="35" y="35"/>
                      <a:pt x="35" y="34"/>
                    </a:cubicBezTo>
                    <a:lnTo>
                      <a:pt x="34" y="34"/>
                    </a:lnTo>
                    <a:cubicBezTo>
                      <a:pt x="33" y="34"/>
                      <a:pt x="33" y="34"/>
                      <a:pt x="33" y="34"/>
                    </a:cubicBezTo>
                    <a:lnTo>
                      <a:pt x="33" y="35"/>
                    </a:lnTo>
                    <a:cubicBezTo>
                      <a:pt x="32" y="35"/>
                      <a:pt x="32" y="35"/>
                      <a:pt x="32" y="35"/>
                    </a:cubicBezTo>
                    <a:cubicBezTo>
                      <a:pt x="31" y="35"/>
                      <a:pt x="30" y="34"/>
                      <a:pt x="30" y="34"/>
                    </a:cubicBezTo>
                    <a:cubicBezTo>
                      <a:pt x="28" y="34"/>
                      <a:pt x="28" y="35"/>
                      <a:pt x="27" y="3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6" y="36"/>
                      <a:pt x="26" y="36"/>
                      <a:pt x="26" y="36"/>
                    </a:cubicBezTo>
                    <a:lnTo>
                      <a:pt x="26" y="35"/>
                    </a:lnTo>
                    <a:lnTo>
                      <a:pt x="25" y="34"/>
                    </a:lnTo>
                    <a:cubicBezTo>
                      <a:pt x="25" y="33"/>
                      <a:pt x="24" y="33"/>
                      <a:pt x="24" y="32"/>
                    </a:cubicBezTo>
                    <a:lnTo>
                      <a:pt x="25" y="32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8" y="32"/>
                    </a:lnTo>
                    <a:cubicBezTo>
                      <a:pt x="28" y="32"/>
                      <a:pt x="29" y="32"/>
                      <a:pt x="30" y="31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8"/>
                      <a:pt x="31" y="28"/>
                      <a:pt x="32" y="27"/>
                    </a:cubicBezTo>
                    <a:cubicBezTo>
                      <a:pt x="33" y="27"/>
                      <a:pt x="33" y="26"/>
                      <a:pt x="32" y="25"/>
                    </a:cubicBezTo>
                    <a:cubicBezTo>
                      <a:pt x="32" y="25"/>
                      <a:pt x="33" y="25"/>
                      <a:pt x="35" y="25"/>
                    </a:cubicBezTo>
                    <a:lnTo>
                      <a:pt x="34" y="25"/>
                    </a:lnTo>
                    <a:cubicBezTo>
                      <a:pt x="33" y="25"/>
                      <a:pt x="32" y="25"/>
                      <a:pt x="31" y="25"/>
                    </a:cubicBezTo>
                    <a:lnTo>
                      <a:pt x="30" y="24"/>
                    </a:lnTo>
                    <a:cubicBezTo>
                      <a:pt x="30" y="24"/>
                      <a:pt x="30" y="23"/>
                      <a:pt x="31" y="23"/>
                    </a:cubicBezTo>
                    <a:lnTo>
                      <a:pt x="31" y="22"/>
                    </a:lnTo>
                    <a:cubicBezTo>
                      <a:pt x="30" y="23"/>
                      <a:pt x="30" y="23"/>
                      <a:pt x="29" y="2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6"/>
                      <a:pt x="27" y="26"/>
                      <a:pt x="26" y="27"/>
                    </a:cubicBezTo>
                    <a:cubicBezTo>
                      <a:pt x="25" y="27"/>
                      <a:pt x="25" y="27"/>
                      <a:pt x="25" y="28"/>
                    </a:cubicBezTo>
                    <a:cubicBezTo>
                      <a:pt x="25" y="28"/>
                      <a:pt x="23" y="30"/>
                      <a:pt x="22" y="30"/>
                    </a:cubicBezTo>
                    <a:lnTo>
                      <a:pt x="22" y="29"/>
                    </a:lnTo>
                    <a:cubicBezTo>
                      <a:pt x="21" y="29"/>
                      <a:pt x="22" y="27"/>
                      <a:pt x="22" y="27"/>
                    </a:cubicBezTo>
                    <a:cubicBezTo>
                      <a:pt x="23" y="27"/>
                      <a:pt x="23" y="27"/>
                      <a:pt x="23" y="26"/>
                    </a:cubicBezTo>
                    <a:cubicBezTo>
                      <a:pt x="24" y="25"/>
                      <a:pt x="24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3"/>
                      <a:pt x="27" y="23"/>
                      <a:pt x="27" y="23"/>
                    </a:cubicBezTo>
                    <a:cubicBezTo>
                      <a:pt x="28" y="23"/>
                      <a:pt x="28" y="21"/>
                      <a:pt x="28" y="21"/>
                    </a:cubicBezTo>
                    <a:cubicBezTo>
                      <a:pt x="28" y="20"/>
                      <a:pt x="29" y="20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3" y="20"/>
                      <a:pt x="33" y="20"/>
                      <a:pt x="33" y="20"/>
                    </a:cubicBezTo>
                    <a:lnTo>
                      <a:pt x="32" y="19"/>
                    </a:lnTo>
                    <a:lnTo>
                      <a:pt x="33" y="18"/>
                    </a:lnTo>
                    <a:cubicBezTo>
                      <a:pt x="34" y="18"/>
                      <a:pt x="35" y="18"/>
                      <a:pt x="34" y="17"/>
                    </a:cubicBezTo>
                    <a:cubicBezTo>
                      <a:pt x="33" y="17"/>
                      <a:pt x="32" y="18"/>
                      <a:pt x="31" y="18"/>
                    </a:cubicBezTo>
                    <a:cubicBezTo>
                      <a:pt x="30" y="18"/>
                      <a:pt x="29" y="19"/>
                      <a:pt x="28" y="19"/>
                    </a:cubicBezTo>
                    <a:lnTo>
                      <a:pt x="28" y="18"/>
                    </a:lnTo>
                    <a:lnTo>
                      <a:pt x="29" y="18"/>
                    </a:lnTo>
                    <a:cubicBezTo>
                      <a:pt x="29" y="18"/>
                      <a:pt x="28" y="17"/>
                      <a:pt x="27" y="17"/>
                    </a:cubicBezTo>
                    <a:lnTo>
                      <a:pt x="26" y="17"/>
                    </a:lnTo>
                    <a:lnTo>
                      <a:pt x="25" y="17"/>
                    </a:lnTo>
                    <a:cubicBezTo>
                      <a:pt x="25" y="17"/>
                      <a:pt x="26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lnTo>
                      <a:pt x="29" y="16"/>
                    </a:lnTo>
                    <a:cubicBezTo>
                      <a:pt x="29" y="15"/>
                      <a:pt x="30" y="15"/>
                      <a:pt x="30" y="15"/>
                    </a:cubicBezTo>
                    <a:cubicBezTo>
                      <a:pt x="31" y="14"/>
                      <a:pt x="32" y="14"/>
                      <a:pt x="32" y="13"/>
                    </a:cubicBezTo>
                    <a:lnTo>
                      <a:pt x="33" y="13"/>
                    </a:ln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0"/>
                      <a:pt x="34" y="10"/>
                    </a:cubicBezTo>
                    <a:lnTo>
                      <a:pt x="35" y="10"/>
                    </a:ln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9"/>
                      <a:pt x="34" y="8"/>
                      <a:pt x="35" y="8"/>
                    </a:cubicBezTo>
                    <a:lnTo>
                      <a:pt x="35" y="7"/>
                    </a:lnTo>
                    <a:cubicBezTo>
                      <a:pt x="36" y="7"/>
                      <a:pt x="36" y="6"/>
                      <a:pt x="36" y="6"/>
                    </a:cubicBezTo>
                    <a:cubicBezTo>
                      <a:pt x="37" y="6"/>
                      <a:pt x="37" y="7"/>
                      <a:pt x="39" y="8"/>
                    </a:cubicBezTo>
                    <a:cubicBezTo>
                      <a:pt x="39" y="7"/>
                      <a:pt x="39" y="6"/>
                      <a:pt x="39" y="6"/>
                    </a:cubicBezTo>
                    <a:cubicBezTo>
                      <a:pt x="38" y="5"/>
                      <a:pt x="39" y="5"/>
                      <a:pt x="40" y="5"/>
                    </a:cubicBezTo>
                    <a:cubicBezTo>
                      <a:pt x="40" y="5"/>
                      <a:pt x="40" y="4"/>
                      <a:pt x="41" y="4"/>
                    </a:cubicBezTo>
                    <a:lnTo>
                      <a:pt x="42" y="5"/>
                    </a:lnTo>
                    <a:lnTo>
                      <a:pt x="43" y="5"/>
                    </a:ln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3"/>
                      <a:pt x="43" y="3"/>
                    </a:cubicBezTo>
                    <a:lnTo>
                      <a:pt x="43" y="2"/>
                    </a:lnTo>
                    <a:lnTo>
                      <a:pt x="44" y="1"/>
                    </a:lnTo>
                    <a:cubicBezTo>
                      <a:pt x="44" y="1"/>
                      <a:pt x="45" y="0"/>
                      <a:pt x="46" y="0"/>
                    </a:cubicBezTo>
                    <a:cubicBezTo>
                      <a:pt x="46" y="0"/>
                      <a:pt x="47" y="1"/>
                      <a:pt x="48" y="1"/>
                    </a:cubicBezTo>
                    <a:cubicBezTo>
                      <a:pt x="48" y="2"/>
                      <a:pt x="49" y="2"/>
                      <a:pt x="49" y="2"/>
                    </a:cubicBezTo>
                    <a:cubicBezTo>
                      <a:pt x="50" y="2"/>
                      <a:pt x="50" y="2"/>
                      <a:pt x="51" y="2"/>
                    </a:cubicBezTo>
                    <a:cubicBezTo>
                      <a:pt x="51" y="1"/>
                      <a:pt x="53" y="1"/>
                      <a:pt x="54" y="1"/>
                    </a:cubicBezTo>
                    <a:lnTo>
                      <a:pt x="55" y="1"/>
                    </a:lnTo>
                    <a:cubicBezTo>
                      <a:pt x="57" y="1"/>
                      <a:pt x="60" y="1"/>
                      <a:pt x="62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2"/>
                      <a:pt x="62" y="2"/>
                    </a:cubicBezTo>
                    <a:cubicBezTo>
                      <a:pt x="62" y="3"/>
                      <a:pt x="63" y="3"/>
                      <a:pt x="63" y="3"/>
                    </a:cubicBezTo>
                    <a:lnTo>
                      <a:pt x="63" y="4"/>
                    </a:lnTo>
                    <a:cubicBezTo>
                      <a:pt x="63" y="4"/>
                      <a:pt x="62" y="4"/>
                      <a:pt x="61" y="4"/>
                    </a:cubicBezTo>
                    <a:cubicBezTo>
                      <a:pt x="59" y="5"/>
                      <a:pt x="52" y="6"/>
                      <a:pt x="51" y="7"/>
                    </a:cubicBezTo>
                    <a:cubicBezTo>
                      <a:pt x="51" y="7"/>
                      <a:pt x="50" y="7"/>
                      <a:pt x="49" y="8"/>
                    </a:cubicBezTo>
                    <a:cubicBezTo>
                      <a:pt x="49" y="8"/>
                      <a:pt x="50" y="8"/>
                      <a:pt x="51" y="8"/>
                    </a:cubicBezTo>
                    <a:cubicBezTo>
                      <a:pt x="52" y="8"/>
                      <a:pt x="52" y="8"/>
                      <a:pt x="52" y="9"/>
                    </a:cubicBezTo>
                    <a:lnTo>
                      <a:pt x="50" y="10"/>
                    </a:lnTo>
                    <a:cubicBezTo>
                      <a:pt x="49" y="10"/>
                      <a:pt x="49" y="10"/>
                      <a:pt x="48" y="10"/>
                    </a:cubicBezTo>
                    <a:cubicBezTo>
                      <a:pt x="47" y="11"/>
                      <a:pt x="47" y="11"/>
                      <a:pt x="46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9" y="11"/>
                      <a:pt x="50" y="10"/>
                    </a:cubicBezTo>
                    <a:cubicBezTo>
                      <a:pt x="51" y="10"/>
                      <a:pt x="53" y="10"/>
                      <a:pt x="54" y="10"/>
                    </a:cubicBezTo>
                    <a:cubicBezTo>
                      <a:pt x="56" y="10"/>
                      <a:pt x="57" y="10"/>
                      <a:pt x="59" y="10"/>
                    </a:cubicBezTo>
                    <a:cubicBezTo>
                      <a:pt x="61" y="10"/>
                      <a:pt x="62" y="10"/>
                      <a:pt x="63" y="10"/>
                    </a:cubicBezTo>
                    <a:cubicBezTo>
                      <a:pt x="67" y="10"/>
                      <a:pt x="67" y="11"/>
                      <a:pt x="68" y="12"/>
                    </a:cubicBezTo>
                    <a:cubicBezTo>
                      <a:pt x="69" y="13"/>
                      <a:pt x="67" y="14"/>
                      <a:pt x="65" y="15"/>
                    </a:cubicBezTo>
                    <a:cubicBezTo>
                      <a:pt x="64" y="15"/>
                      <a:pt x="63" y="16"/>
                      <a:pt x="63" y="16"/>
                    </a:cubicBezTo>
                    <a:cubicBezTo>
                      <a:pt x="63" y="16"/>
                      <a:pt x="63" y="17"/>
                      <a:pt x="61" y="17"/>
                    </a:cubicBezTo>
                    <a:cubicBezTo>
                      <a:pt x="60" y="18"/>
                      <a:pt x="59" y="19"/>
                      <a:pt x="58" y="19"/>
                    </a:cubicBezTo>
                    <a:lnTo>
                      <a:pt x="58" y="20"/>
                    </a:lnTo>
                    <a:lnTo>
                      <a:pt x="57" y="20"/>
                    </a:lnTo>
                    <a:cubicBezTo>
                      <a:pt x="57" y="20"/>
                      <a:pt x="56" y="20"/>
                      <a:pt x="55" y="20"/>
                    </a:cubicBezTo>
                    <a:lnTo>
                      <a:pt x="54" y="20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2"/>
                    </a:lnTo>
                    <a:cubicBezTo>
                      <a:pt x="55" y="22"/>
                      <a:pt x="53" y="23"/>
                      <a:pt x="52" y="23"/>
                    </a:cubicBezTo>
                    <a:cubicBezTo>
                      <a:pt x="51" y="23"/>
                      <a:pt x="51" y="23"/>
                      <a:pt x="50" y="23"/>
                    </a:cubicBezTo>
                    <a:cubicBezTo>
                      <a:pt x="49" y="23"/>
                      <a:pt x="49" y="24"/>
                      <a:pt x="48" y="24"/>
                    </a:cubicBezTo>
                    <a:lnTo>
                      <a:pt x="47" y="24"/>
                    </a:ln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5"/>
                      <a:pt x="47" y="25"/>
                    </a:cubicBezTo>
                    <a:cubicBezTo>
                      <a:pt x="48" y="25"/>
                      <a:pt x="48" y="25"/>
                      <a:pt x="49" y="25"/>
                    </a:cubicBezTo>
                    <a:cubicBezTo>
                      <a:pt x="50" y="25"/>
                      <a:pt x="51" y="25"/>
                      <a:pt x="52" y="25"/>
                    </a:cubicBezTo>
                    <a:cubicBezTo>
                      <a:pt x="53" y="25"/>
                      <a:pt x="53" y="24"/>
                      <a:pt x="54" y="24"/>
                    </a:cubicBezTo>
                    <a:cubicBezTo>
                      <a:pt x="54" y="24"/>
                      <a:pt x="55" y="24"/>
                      <a:pt x="56" y="25"/>
                    </a:cubicBezTo>
                    <a:lnTo>
                      <a:pt x="57" y="25"/>
                    </a:lnTo>
                    <a:cubicBezTo>
                      <a:pt x="59" y="25"/>
                      <a:pt x="59" y="25"/>
                      <a:pt x="59" y="26"/>
                    </a:cubicBezTo>
                    <a:lnTo>
                      <a:pt x="59" y="28"/>
                    </a:lnTo>
                    <a:lnTo>
                      <a:pt x="60" y="28"/>
                    </a:ln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9"/>
                      <a:pt x="62" y="35"/>
                      <a:pt x="62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4" y="37"/>
                      <a:pt x="64" y="37"/>
                      <a:pt x="65" y="37"/>
                    </a:cubicBezTo>
                    <a:cubicBezTo>
                      <a:pt x="65" y="38"/>
                      <a:pt x="65" y="38"/>
                      <a:pt x="66" y="38"/>
                    </a:cubicBezTo>
                    <a:cubicBezTo>
                      <a:pt x="67" y="39"/>
                      <a:pt x="67" y="40"/>
                      <a:pt x="67" y="40"/>
                    </a:cubicBezTo>
                    <a:cubicBezTo>
                      <a:pt x="67" y="41"/>
                      <a:pt x="68" y="41"/>
                      <a:pt x="68" y="41"/>
                    </a:cubicBezTo>
                    <a:cubicBezTo>
                      <a:pt x="69" y="41"/>
                      <a:pt x="70" y="42"/>
                      <a:pt x="69" y="42"/>
                    </a:cubicBezTo>
                    <a:cubicBezTo>
                      <a:pt x="68" y="43"/>
                      <a:pt x="69" y="45"/>
                      <a:pt x="69" y="45"/>
                    </a:cubicBezTo>
                    <a:lnTo>
                      <a:pt x="70" y="46"/>
                    </a:lnTo>
                    <a:cubicBezTo>
                      <a:pt x="70" y="47"/>
                      <a:pt x="69" y="47"/>
                      <a:pt x="69" y="47"/>
                    </a:cubicBezTo>
                    <a:cubicBezTo>
                      <a:pt x="68" y="47"/>
                      <a:pt x="68" y="47"/>
                      <a:pt x="67" y="47"/>
                    </a:cubicBezTo>
                    <a:cubicBezTo>
                      <a:pt x="67" y="46"/>
                      <a:pt x="67" y="46"/>
                      <a:pt x="66" y="46"/>
                    </a:cubicBezTo>
                    <a:lnTo>
                      <a:pt x="65" y="46"/>
                    </a:lnTo>
                    <a:cubicBezTo>
                      <a:pt x="64" y="46"/>
                      <a:pt x="65" y="47"/>
                      <a:pt x="68" y="48"/>
                    </a:cubicBezTo>
                    <a:cubicBezTo>
                      <a:pt x="69" y="48"/>
                      <a:pt x="70" y="49"/>
                      <a:pt x="70" y="49"/>
                    </a:cubicBezTo>
                    <a:cubicBezTo>
                      <a:pt x="70" y="50"/>
                      <a:pt x="68" y="50"/>
                      <a:pt x="68" y="50"/>
                    </a:cubicBezTo>
                    <a:cubicBezTo>
                      <a:pt x="67" y="50"/>
                      <a:pt x="67" y="51"/>
                      <a:pt x="66" y="52"/>
                    </a:cubicBezTo>
                    <a:cubicBezTo>
                      <a:pt x="66" y="53"/>
                      <a:pt x="66" y="53"/>
                      <a:pt x="67" y="53"/>
                    </a:cubicBezTo>
                    <a:lnTo>
                      <a:pt x="68" y="53"/>
                    </a:lnTo>
                    <a:cubicBezTo>
                      <a:pt x="69" y="53"/>
                      <a:pt x="69" y="53"/>
                      <a:pt x="70" y="52"/>
                    </a:cubicBezTo>
                    <a:lnTo>
                      <a:pt x="71" y="52"/>
                    </a:lnTo>
                    <a:cubicBezTo>
                      <a:pt x="72" y="52"/>
                      <a:pt x="73" y="52"/>
                      <a:pt x="73" y="52"/>
                    </a:cubicBezTo>
                    <a:cubicBezTo>
                      <a:pt x="74" y="52"/>
                      <a:pt x="76" y="53"/>
                      <a:pt x="77" y="53"/>
                    </a:cubicBezTo>
                    <a:cubicBezTo>
                      <a:pt x="78" y="53"/>
                      <a:pt x="79" y="53"/>
                      <a:pt x="79" y="53"/>
                    </a:cubicBezTo>
                    <a:cubicBezTo>
                      <a:pt x="81" y="53"/>
                      <a:pt x="81" y="55"/>
                      <a:pt x="81" y="56"/>
                    </a:cubicBezTo>
                    <a:lnTo>
                      <a:pt x="81" y="57"/>
                    </a:lnTo>
                    <a:cubicBezTo>
                      <a:pt x="81" y="57"/>
                      <a:pt x="80" y="58"/>
                      <a:pt x="79" y="58"/>
                    </a:cubicBezTo>
                    <a:cubicBezTo>
                      <a:pt x="78" y="58"/>
                      <a:pt x="78" y="59"/>
                      <a:pt x="78" y="60"/>
                    </a:cubicBezTo>
                    <a:cubicBezTo>
                      <a:pt x="77" y="60"/>
                      <a:pt x="76" y="60"/>
                      <a:pt x="75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3" y="60"/>
                      <a:pt x="73" y="61"/>
                      <a:pt x="72" y="61"/>
                    </a:cubicBezTo>
                    <a:lnTo>
                      <a:pt x="72" y="62"/>
                    </a:lnTo>
                    <a:cubicBezTo>
                      <a:pt x="71" y="62"/>
                      <a:pt x="70" y="63"/>
                      <a:pt x="68" y="63"/>
                    </a:cubicBezTo>
                    <a:cubicBezTo>
                      <a:pt x="67" y="63"/>
                      <a:pt x="67" y="63"/>
                      <a:pt x="67" y="63"/>
                    </a:cubicBezTo>
                    <a:lnTo>
                      <a:pt x="68" y="63"/>
                    </a:lnTo>
                    <a:cubicBezTo>
                      <a:pt x="69" y="63"/>
                      <a:pt x="70" y="64"/>
                      <a:pt x="70" y="64"/>
                    </a:cubicBezTo>
                    <a:lnTo>
                      <a:pt x="69" y="64"/>
                    </a:lnTo>
                    <a:cubicBezTo>
                      <a:pt x="69" y="65"/>
                      <a:pt x="67" y="65"/>
                      <a:pt x="66" y="65"/>
                    </a:cubicBezTo>
                    <a:lnTo>
                      <a:pt x="65" y="65"/>
                    </a:lnTo>
                    <a:lnTo>
                      <a:pt x="65" y="66"/>
                    </a:lnTo>
                    <a:cubicBezTo>
                      <a:pt x="65" y="66"/>
                      <a:pt x="65" y="67"/>
                      <a:pt x="67" y="67"/>
                    </a:cubicBezTo>
                    <a:cubicBezTo>
                      <a:pt x="68" y="67"/>
                      <a:pt x="69" y="66"/>
                      <a:pt x="70" y="66"/>
                    </a:cubicBezTo>
                    <a:cubicBezTo>
                      <a:pt x="70" y="66"/>
                      <a:pt x="71" y="66"/>
                      <a:pt x="72" y="66"/>
                    </a:cubicBezTo>
                    <a:cubicBezTo>
                      <a:pt x="73" y="66"/>
                      <a:pt x="73" y="66"/>
                      <a:pt x="74" y="66"/>
                    </a:cubicBezTo>
                    <a:cubicBezTo>
                      <a:pt x="74" y="67"/>
                      <a:pt x="73" y="67"/>
                      <a:pt x="73" y="67"/>
                    </a:cubicBezTo>
                    <a:cubicBezTo>
                      <a:pt x="73" y="67"/>
                      <a:pt x="69" y="69"/>
                      <a:pt x="67" y="70"/>
                    </a:cubicBezTo>
                    <a:cubicBezTo>
                      <a:pt x="67" y="70"/>
                      <a:pt x="66" y="70"/>
                      <a:pt x="65" y="70"/>
                    </a:cubicBezTo>
                    <a:cubicBezTo>
                      <a:pt x="64" y="70"/>
                      <a:pt x="63" y="70"/>
                      <a:pt x="63" y="70"/>
                    </a:cubicBezTo>
                    <a:cubicBezTo>
                      <a:pt x="62" y="70"/>
                      <a:pt x="61" y="70"/>
                      <a:pt x="60" y="71"/>
                    </a:cubicBezTo>
                    <a:cubicBezTo>
                      <a:pt x="59" y="71"/>
                      <a:pt x="59" y="71"/>
                      <a:pt x="58" y="71"/>
                    </a:cubicBezTo>
                    <a:cubicBezTo>
                      <a:pt x="57" y="71"/>
                      <a:pt x="56" y="71"/>
                      <a:pt x="55" y="71"/>
                    </a:cubicBezTo>
                    <a:cubicBezTo>
                      <a:pt x="54" y="71"/>
                      <a:pt x="54" y="71"/>
                      <a:pt x="54" y="71"/>
                    </a:cubicBezTo>
                    <a:lnTo>
                      <a:pt x="53" y="70"/>
                    </a:lnTo>
                    <a:cubicBezTo>
                      <a:pt x="52" y="70"/>
                      <a:pt x="52" y="71"/>
                      <a:pt x="51" y="71"/>
                    </a:cubicBezTo>
                    <a:lnTo>
                      <a:pt x="50" y="71"/>
                    </a:lnTo>
                    <a:lnTo>
                      <a:pt x="49" y="71"/>
                    </a:lnTo>
                    <a:cubicBezTo>
                      <a:pt x="48" y="71"/>
                      <a:pt x="47" y="71"/>
                      <a:pt x="46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1"/>
                      <a:pt x="44" y="71"/>
                      <a:pt x="41" y="71"/>
                    </a:cubicBezTo>
                    <a:lnTo>
                      <a:pt x="40" y="71"/>
                    </a:ln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2"/>
                      <a:pt x="38" y="72"/>
                      <a:pt x="37" y="72"/>
                    </a:cubicBezTo>
                    <a:lnTo>
                      <a:pt x="36" y="72"/>
                    </a:lnTo>
                    <a:lnTo>
                      <a:pt x="36" y="71"/>
                    </a:lnTo>
                    <a:cubicBezTo>
                      <a:pt x="35" y="71"/>
                      <a:pt x="35" y="71"/>
                      <a:pt x="35" y="71"/>
                    </a:cubicBezTo>
                    <a:lnTo>
                      <a:pt x="35" y="72"/>
                    </a:lnTo>
                    <a:cubicBezTo>
                      <a:pt x="34" y="72"/>
                      <a:pt x="34" y="72"/>
                      <a:pt x="33" y="72"/>
                    </a:cubicBezTo>
                    <a:lnTo>
                      <a:pt x="32" y="71"/>
                    </a:lnTo>
                    <a:lnTo>
                      <a:pt x="31" y="72"/>
                    </a:lnTo>
                    <a:cubicBezTo>
                      <a:pt x="31" y="72"/>
                      <a:pt x="31" y="71"/>
                      <a:pt x="30" y="71"/>
                    </a:cubicBezTo>
                    <a:lnTo>
                      <a:pt x="29" y="71"/>
                    </a:lnTo>
                    <a:cubicBezTo>
                      <a:pt x="28" y="72"/>
                      <a:pt x="26" y="72"/>
                      <a:pt x="24" y="72"/>
                    </a:cubicBezTo>
                    <a:cubicBezTo>
                      <a:pt x="23" y="72"/>
                      <a:pt x="23" y="73"/>
                      <a:pt x="22" y="73"/>
                    </a:cubicBezTo>
                    <a:lnTo>
                      <a:pt x="21" y="74"/>
                    </a:lnTo>
                    <a:cubicBezTo>
                      <a:pt x="20" y="74"/>
                      <a:pt x="20" y="74"/>
                      <a:pt x="19" y="74"/>
                    </a:cubicBezTo>
                    <a:cubicBezTo>
                      <a:pt x="18" y="74"/>
                      <a:pt x="17" y="74"/>
                      <a:pt x="17" y="74"/>
                    </a:cubicBezTo>
                    <a:cubicBezTo>
                      <a:pt x="17" y="74"/>
                      <a:pt x="16" y="74"/>
                      <a:pt x="15" y="74"/>
                    </a:cubicBezTo>
                    <a:cubicBezTo>
                      <a:pt x="14" y="74"/>
                      <a:pt x="13" y="74"/>
                      <a:pt x="13" y="74"/>
                    </a:cubicBezTo>
                    <a:cubicBezTo>
                      <a:pt x="11" y="74"/>
                      <a:pt x="9" y="74"/>
                      <a:pt x="8" y="74"/>
                    </a:cubicBezTo>
                    <a:cubicBezTo>
                      <a:pt x="6" y="75"/>
                      <a:pt x="3" y="76"/>
                      <a:pt x="1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7" name="Shape 3677"/>
              <p:cNvSpPr/>
              <p:nvPr/>
            </p:nvSpPr>
            <p:spPr>
              <a:xfrm>
                <a:off x="11495282" y="8863917"/>
                <a:ext cx="17587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6" h="7" extrusionOk="0">
                    <a:moveTo>
                      <a:pt x="2" y="7"/>
                    </a:moveTo>
                    <a:cubicBezTo>
                      <a:pt x="2" y="7"/>
                      <a:pt x="2" y="6"/>
                      <a:pt x="1" y="6"/>
                    </a:cubicBezTo>
                    <a:cubicBezTo>
                      <a:pt x="0" y="6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lnTo>
                      <a:pt x="0" y="3"/>
                    </a:ln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3" y="0"/>
                    </a:cubicBezTo>
                    <a:lnTo>
                      <a:pt x="4" y="0"/>
                    </a:lnTo>
                    <a:cubicBezTo>
                      <a:pt x="4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4" y="4"/>
                    </a:cubicBezTo>
                    <a:lnTo>
                      <a:pt x="4" y="5"/>
                    </a:lnTo>
                    <a:cubicBezTo>
                      <a:pt x="4" y="6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8" name="Shape 3678"/>
              <p:cNvSpPr/>
              <p:nvPr/>
            </p:nvSpPr>
            <p:spPr>
              <a:xfrm>
                <a:off x="11424933" y="8906126"/>
                <a:ext cx="14070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5" h="3" extrusionOk="0">
                    <a:moveTo>
                      <a:pt x="4" y="3"/>
                    </a:moveTo>
                    <a:cubicBezTo>
                      <a:pt x="3" y="3"/>
                      <a:pt x="2" y="3"/>
                      <a:pt x="2" y="3"/>
                    </a:cubicBez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lnTo>
                      <a:pt x="3" y="0"/>
                    </a:ln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3" y="2"/>
                    </a:cubicBezTo>
                    <a:lnTo>
                      <a:pt x="4" y="2"/>
                    </a:lnTo>
                    <a:cubicBezTo>
                      <a:pt x="4" y="2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9" name="Shape 3679"/>
              <p:cNvSpPr/>
              <p:nvPr/>
            </p:nvSpPr>
            <p:spPr>
              <a:xfrm>
                <a:off x="11382724" y="8800603"/>
                <a:ext cx="7035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3" h="2" extrusionOk="0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cubicBezTo>
                      <a:pt x="1" y="0"/>
                      <a:pt x="1" y="0"/>
                      <a:pt x="2" y="0"/>
                    </a:cubicBezTo>
                    <a:lnTo>
                      <a:pt x="2" y="1"/>
                    </a:lnTo>
                    <a:lnTo>
                      <a:pt x="3" y="1"/>
                    </a:ln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0" name="Shape 3680"/>
              <p:cNvSpPr/>
              <p:nvPr/>
            </p:nvSpPr>
            <p:spPr>
              <a:xfrm>
                <a:off x="11368655" y="8800603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1" name="Shape 3681"/>
              <p:cNvSpPr/>
              <p:nvPr/>
            </p:nvSpPr>
            <p:spPr>
              <a:xfrm>
                <a:off x="11361620" y="8804121"/>
                <a:ext cx="14070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5" h="2" extrusionOk="0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-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lnTo>
                      <a:pt x="5" y="1"/>
                    </a:lnTo>
                    <a:lnTo>
                      <a:pt x="2" y="1"/>
                    </a:ln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2" name="Shape 3682"/>
              <p:cNvSpPr/>
              <p:nvPr/>
            </p:nvSpPr>
            <p:spPr>
              <a:xfrm>
                <a:off x="11372172" y="8807638"/>
                <a:ext cx="3517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2" h="4" extrusionOk="0">
                    <a:moveTo>
                      <a:pt x="2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-1" y="2"/>
                      <a:pt x="0" y="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1" y="0"/>
                      <a:pt x="2" y="0"/>
                      <a:pt x="2" y="1"/>
                    </a:cubicBez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3" name="Shape 3683"/>
              <p:cNvSpPr/>
              <p:nvPr/>
            </p:nvSpPr>
            <p:spPr>
              <a:xfrm>
                <a:off x="11365137" y="8821708"/>
                <a:ext cx="7035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3" h="4" extrusionOk="0">
                    <a:moveTo>
                      <a:pt x="1" y="4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2"/>
                    </a:lnTo>
                    <a:lnTo>
                      <a:pt x="0" y="1"/>
                    </a:lnTo>
                    <a:cubicBezTo>
                      <a:pt x="1" y="1"/>
                      <a:pt x="1" y="1"/>
                      <a:pt x="1" y="0"/>
                    </a:cubicBezTo>
                    <a:lnTo>
                      <a:pt x="2" y="0"/>
                    </a:lnTo>
                    <a:lnTo>
                      <a:pt x="3" y="1"/>
                    </a:lnTo>
                    <a:cubicBezTo>
                      <a:pt x="4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2" y="3"/>
                    </a:lnTo>
                    <a:cubicBezTo>
                      <a:pt x="2" y="3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4" name="Shape 3684"/>
              <p:cNvSpPr/>
              <p:nvPr/>
            </p:nvSpPr>
            <p:spPr>
              <a:xfrm>
                <a:off x="11365137" y="8807638"/>
                <a:ext cx="7035" cy="0"/>
              </a:xfrm>
              <a:custGeom>
                <a:avLst/>
                <a:gdLst/>
                <a:ahLst/>
                <a:cxnLst/>
                <a:rect l="0" t="0" r="0" b="0"/>
                <a:pathLst>
                  <a:path w="3" h="120000" extrusionOk="0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5" name="Shape 3685"/>
              <p:cNvSpPr/>
              <p:nvPr/>
            </p:nvSpPr>
            <p:spPr>
              <a:xfrm>
                <a:off x="14383081" y="10348256"/>
                <a:ext cx="91453" cy="102005"/>
              </a:xfrm>
              <a:custGeom>
                <a:avLst/>
                <a:gdLst/>
                <a:ahLst/>
                <a:cxnLst/>
                <a:rect l="0" t="0" r="0" b="0"/>
                <a:pathLst>
                  <a:path w="27" h="30" extrusionOk="0">
                    <a:moveTo>
                      <a:pt x="11" y="30"/>
                    </a:moveTo>
                    <a:cubicBezTo>
                      <a:pt x="10" y="30"/>
                      <a:pt x="9" y="29"/>
                      <a:pt x="7" y="28"/>
                    </a:cubicBezTo>
                    <a:lnTo>
                      <a:pt x="6" y="28"/>
                    </a:lnTo>
                    <a:cubicBezTo>
                      <a:pt x="6" y="28"/>
                      <a:pt x="6" y="27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0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8"/>
                      <a:pt x="3" y="17"/>
                      <a:pt x="3" y="17"/>
                    </a:cubicBezTo>
                    <a:lnTo>
                      <a:pt x="2" y="16"/>
                    </a:ln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2" y="12"/>
                    </a:lnTo>
                    <a:cubicBezTo>
                      <a:pt x="3" y="12"/>
                      <a:pt x="3" y="13"/>
                      <a:pt x="3" y="13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4" y="13"/>
                      <a:pt x="4" y="13"/>
                      <a:pt x="5" y="13"/>
                    </a:cubicBezTo>
                    <a:lnTo>
                      <a:pt x="5" y="12"/>
                    </a:lnTo>
                    <a:cubicBezTo>
                      <a:pt x="5" y="12"/>
                      <a:pt x="4" y="12"/>
                      <a:pt x="4" y="11"/>
                    </a:cubicBezTo>
                    <a:lnTo>
                      <a:pt x="3" y="10"/>
                    </a:lnTo>
                    <a:cubicBezTo>
                      <a:pt x="3" y="10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4"/>
                    </a:cubicBezTo>
                    <a:lnTo>
                      <a:pt x="4" y="3"/>
                    </a:lnTo>
                    <a:cubicBezTo>
                      <a:pt x="4" y="2"/>
                      <a:pt x="4" y="2"/>
                      <a:pt x="4" y="2"/>
                    </a:cubicBezTo>
                    <a:lnTo>
                      <a:pt x="5" y="2"/>
                    </a:lnTo>
                    <a:cubicBezTo>
                      <a:pt x="5" y="1"/>
                      <a:pt x="5" y="0"/>
                      <a:pt x="6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5" y="5"/>
                      <a:pt x="16" y="6"/>
                      <a:pt x="16" y="7"/>
                    </a:cubicBezTo>
                    <a:cubicBezTo>
                      <a:pt x="16" y="7"/>
                      <a:pt x="17" y="8"/>
                      <a:pt x="18" y="9"/>
                    </a:cubicBezTo>
                    <a:cubicBezTo>
                      <a:pt x="19" y="9"/>
                      <a:pt x="20" y="10"/>
                      <a:pt x="20" y="10"/>
                    </a:cubicBezTo>
                    <a:lnTo>
                      <a:pt x="20" y="11"/>
                    </a:lnTo>
                    <a:cubicBezTo>
                      <a:pt x="20" y="11"/>
                      <a:pt x="21" y="11"/>
                      <a:pt x="21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7"/>
                      <a:pt x="24" y="17"/>
                    </a:cubicBezTo>
                    <a:lnTo>
                      <a:pt x="25" y="17"/>
                    </a:lnTo>
                    <a:lnTo>
                      <a:pt x="26" y="17"/>
                    </a:lnTo>
                    <a:cubicBezTo>
                      <a:pt x="26" y="18"/>
                      <a:pt x="26" y="18"/>
                      <a:pt x="26" y="18"/>
                    </a:cubicBezTo>
                    <a:lnTo>
                      <a:pt x="26" y="19"/>
                    </a:lnTo>
                    <a:cubicBezTo>
                      <a:pt x="27" y="19"/>
                      <a:pt x="27" y="20"/>
                      <a:pt x="27" y="20"/>
                    </a:cubicBezTo>
                    <a:lnTo>
                      <a:pt x="27" y="21"/>
                    </a:ln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6" y="23"/>
                    </a:cubicBezTo>
                    <a:lnTo>
                      <a:pt x="26" y="24"/>
                    </a:lnTo>
                    <a:lnTo>
                      <a:pt x="26" y="25"/>
                    </a:lnTo>
                    <a:lnTo>
                      <a:pt x="26" y="26"/>
                    </a:lnTo>
                    <a:cubicBezTo>
                      <a:pt x="25" y="26"/>
                      <a:pt x="25" y="27"/>
                      <a:pt x="22" y="27"/>
                    </a:cubicBezTo>
                    <a:cubicBezTo>
                      <a:pt x="20" y="28"/>
                      <a:pt x="19" y="28"/>
                      <a:pt x="17" y="29"/>
                    </a:cubicBezTo>
                    <a:cubicBezTo>
                      <a:pt x="17" y="29"/>
                      <a:pt x="16" y="29"/>
                      <a:pt x="15" y="30"/>
                    </a:cubicBezTo>
                    <a:lnTo>
                      <a:pt x="14" y="30"/>
                    </a:ln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0"/>
                      <a:pt x="12" y="30"/>
                      <a:pt x="11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6" name="Shape 3686"/>
              <p:cNvSpPr/>
              <p:nvPr/>
            </p:nvSpPr>
            <p:spPr>
              <a:xfrm>
                <a:off x="11572665" y="9289524"/>
                <a:ext cx="393951" cy="263806"/>
              </a:xfrm>
              <a:custGeom>
                <a:avLst/>
                <a:gdLst/>
                <a:ahLst/>
                <a:cxnLst/>
                <a:rect l="0" t="0" r="0" b="0"/>
                <a:pathLst>
                  <a:path w="113" h="76" extrusionOk="0">
                    <a:moveTo>
                      <a:pt x="113" y="59"/>
                    </a:moveTo>
                    <a:cubicBezTo>
                      <a:pt x="113" y="60"/>
                      <a:pt x="113" y="60"/>
                      <a:pt x="112" y="60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12" y="61"/>
                      <a:pt x="111" y="62"/>
                      <a:pt x="110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8" y="62"/>
                      <a:pt x="108" y="61"/>
                    </a:cubicBezTo>
                    <a:cubicBezTo>
                      <a:pt x="108" y="60"/>
                      <a:pt x="108" y="59"/>
                      <a:pt x="107" y="59"/>
                    </a:cubicBezTo>
                    <a:lnTo>
                      <a:pt x="106" y="59"/>
                    </a:lnTo>
                    <a:cubicBezTo>
                      <a:pt x="105" y="59"/>
                      <a:pt x="105" y="59"/>
                      <a:pt x="105" y="59"/>
                    </a:cubicBezTo>
                    <a:cubicBezTo>
                      <a:pt x="103" y="59"/>
                      <a:pt x="103" y="59"/>
                      <a:pt x="102" y="58"/>
                    </a:cubicBezTo>
                    <a:cubicBezTo>
                      <a:pt x="101" y="58"/>
                      <a:pt x="100" y="57"/>
                      <a:pt x="99" y="57"/>
                    </a:cubicBezTo>
                    <a:lnTo>
                      <a:pt x="98" y="57"/>
                    </a:lnTo>
                    <a:cubicBezTo>
                      <a:pt x="97" y="58"/>
                      <a:pt x="96" y="59"/>
                      <a:pt x="95" y="59"/>
                    </a:cubicBezTo>
                    <a:lnTo>
                      <a:pt x="95" y="60"/>
                    </a:lnTo>
                    <a:cubicBezTo>
                      <a:pt x="94" y="60"/>
                      <a:pt x="92" y="62"/>
                      <a:pt x="93" y="62"/>
                    </a:cubicBezTo>
                    <a:cubicBezTo>
                      <a:pt x="95" y="63"/>
                      <a:pt x="97" y="64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lnTo>
                      <a:pt x="96" y="68"/>
                    </a:lnTo>
                    <a:cubicBezTo>
                      <a:pt x="97" y="68"/>
                      <a:pt x="97" y="68"/>
                      <a:pt x="95" y="69"/>
                    </a:cubicBezTo>
                    <a:cubicBezTo>
                      <a:pt x="94" y="69"/>
                      <a:pt x="92" y="70"/>
                      <a:pt x="91" y="71"/>
                    </a:cubicBezTo>
                    <a:cubicBezTo>
                      <a:pt x="91" y="73"/>
                      <a:pt x="90" y="74"/>
                      <a:pt x="90" y="74"/>
                    </a:cubicBezTo>
                    <a:cubicBezTo>
                      <a:pt x="87" y="75"/>
                      <a:pt x="86" y="75"/>
                      <a:pt x="86" y="75"/>
                    </a:cubicBezTo>
                    <a:cubicBezTo>
                      <a:pt x="85" y="76"/>
                      <a:pt x="82" y="76"/>
                      <a:pt x="81" y="76"/>
                    </a:cubicBezTo>
                    <a:cubicBezTo>
                      <a:pt x="80" y="76"/>
                      <a:pt x="79" y="76"/>
                      <a:pt x="79" y="76"/>
                    </a:cubicBezTo>
                    <a:cubicBezTo>
                      <a:pt x="78" y="76"/>
                      <a:pt x="78" y="76"/>
                      <a:pt x="79" y="75"/>
                    </a:cubicBezTo>
                    <a:cubicBezTo>
                      <a:pt x="80" y="75"/>
                      <a:pt x="80" y="74"/>
                      <a:pt x="81" y="74"/>
                    </a:cubicBezTo>
                    <a:lnTo>
                      <a:pt x="81" y="73"/>
                    </a:lnTo>
                    <a:cubicBezTo>
                      <a:pt x="81" y="71"/>
                      <a:pt x="81" y="71"/>
                      <a:pt x="82" y="70"/>
                    </a:cubicBezTo>
                    <a:cubicBezTo>
                      <a:pt x="83" y="70"/>
                      <a:pt x="86" y="70"/>
                      <a:pt x="85" y="67"/>
                    </a:cubicBezTo>
                    <a:cubicBezTo>
                      <a:pt x="84" y="65"/>
                      <a:pt x="83" y="65"/>
                      <a:pt x="83" y="65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3" y="63"/>
                      <a:pt x="83" y="63"/>
                      <a:pt x="82" y="62"/>
                    </a:cubicBezTo>
                    <a:lnTo>
                      <a:pt x="82" y="61"/>
                    </a:lnTo>
                    <a:cubicBezTo>
                      <a:pt x="82" y="60"/>
                      <a:pt x="82" y="60"/>
                      <a:pt x="82" y="60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1" y="61"/>
                      <a:pt x="80" y="61"/>
                      <a:pt x="79" y="61"/>
                    </a:cubicBezTo>
                    <a:cubicBezTo>
                      <a:pt x="78" y="61"/>
                      <a:pt x="78" y="61"/>
                      <a:pt x="78" y="60"/>
                    </a:cubicBezTo>
                    <a:cubicBezTo>
                      <a:pt x="77" y="59"/>
                      <a:pt x="77" y="59"/>
                      <a:pt x="76" y="59"/>
                    </a:cubicBezTo>
                    <a:lnTo>
                      <a:pt x="75" y="59"/>
                    </a:lnTo>
                    <a:cubicBezTo>
                      <a:pt x="75" y="58"/>
                      <a:pt x="74" y="58"/>
                      <a:pt x="74" y="58"/>
                    </a:cubicBezTo>
                    <a:cubicBezTo>
                      <a:pt x="75" y="57"/>
                      <a:pt x="75" y="56"/>
                      <a:pt x="74" y="56"/>
                    </a:cubicBezTo>
                    <a:lnTo>
                      <a:pt x="73" y="56"/>
                    </a:lnTo>
                    <a:cubicBezTo>
                      <a:pt x="72" y="56"/>
                      <a:pt x="71" y="56"/>
                      <a:pt x="71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9" y="56"/>
                      <a:pt x="69" y="56"/>
                      <a:pt x="69" y="56"/>
                    </a:cubicBezTo>
                    <a:lnTo>
                      <a:pt x="69" y="55"/>
                    </a:lnTo>
                    <a:cubicBezTo>
                      <a:pt x="69" y="54"/>
                      <a:pt x="69" y="54"/>
                      <a:pt x="68" y="54"/>
                    </a:cubicBezTo>
                    <a:cubicBezTo>
                      <a:pt x="67" y="53"/>
                      <a:pt x="65" y="52"/>
                      <a:pt x="64" y="51"/>
                    </a:cubicBezTo>
                    <a:cubicBezTo>
                      <a:pt x="64" y="51"/>
                      <a:pt x="63" y="49"/>
                      <a:pt x="61" y="49"/>
                    </a:cubicBezTo>
                    <a:lnTo>
                      <a:pt x="61" y="50"/>
                    </a:lnTo>
                    <a:cubicBezTo>
                      <a:pt x="60" y="50"/>
                      <a:pt x="59" y="50"/>
                      <a:pt x="59" y="50"/>
                    </a:cubicBezTo>
                    <a:cubicBezTo>
                      <a:pt x="57" y="50"/>
                      <a:pt x="56" y="49"/>
                      <a:pt x="56" y="49"/>
                    </a:cubicBezTo>
                    <a:cubicBezTo>
                      <a:pt x="55" y="48"/>
                      <a:pt x="55" y="47"/>
                      <a:pt x="54" y="47"/>
                    </a:cubicBezTo>
                    <a:cubicBezTo>
                      <a:pt x="51" y="47"/>
                      <a:pt x="50" y="45"/>
                      <a:pt x="50" y="44"/>
                    </a:cubicBezTo>
                    <a:cubicBezTo>
                      <a:pt x="49" y="44"/>
                      <a:pt x="49" y="43"/>
                      <a:pt x="48" y="43"/>
                    </a:cubicBezTo>
                    <a:lnTo>
                      <a:pt x="48" y="42"/>
                    </a:lnTo>
                    <a:cubicBezTo>
                      <a:pt x="47" y="42"/>
                      <a:pt x="47" y="42"/>
                      <a:pt x="47" y="42"/>
                    </a:cubicBezTo>
                    <a:cubicBezTo>
                      <a:pt x="46" y="41"/>
                      <a:pt x="45" y="40"/>
                      <a:pt x="44" y="40"/>
                    </a:cubicBezTo>
                    <a:lnTo>
                      <a:pt x="43" y="40"/>
                    </a:lnTo>
                    <a:cubicBezTo>
                      <a:pt x="42" y="40"/>
                      <a:pt x="41" y="40"/>
                      <a:pt x="40" y="39"/>
                    </a:cubicBezTo>
                    <a:cubicBezTo>
                      <a:pt x="41" y="38"/>
                      <a:pt x="41" y="38"/>
                      <a:pt x="40" y="37"/>
                    </a:cubicBezTo>
                    <a:lnTo>
                      <a:pt x="39" y="37"/>
                    </a:lnTo>
                    <a:cubicBezTo>
                      <a:pt x="38" y="37"/>
                      <a:pt x="38" y="36"/>
                      <a:pt x="38" y="36"/>
                    </a:cubicBezTo>
                    <a:cubicBezTo>
                      <a:pt x="38" y="35"/>
                      <a:pt x="38" y="35"/>
                      <a:pt x="38" y="35"/>
                    </a:cubicBezTo>
                    <a:lnTo>
                      <a:pt x="37" y="35"/>
                    </a:lnTo>
                    <a:lnTo>
                      <a:pt x="36" y="35"/>
                    </a:lnTo>
                    <a:cubicBezTo>
                      <a:pt x="35" y="34"/>
                      <a:pt x="35" y="34"/>
                      <a:pt x="36" y="34"/>
                    </a:cubicBezTo>
                    <a:lnTo>
                      <a:pt x="36" y="33"/>
                    </a:lnTo>
                    <a:lnTo>
                      <a:pt x="36" y="32"/>
                    </a:lnTo>
                    <a:cubicBezTo>
                      <a:pt x="36" y="32"/>
                      <a:pt x="35" y="31"/>
                      <a:pt x="35" y="30"/>
                    </a:cubicBezTo>
                    <a:lnTo>
                      <a:pt x="35" y="29"/>
                    </a:lnTo>
                    <a:cubicBezTo>
                      <a:pt x="35" y="29"/>
                      <a:pt x="35" y="27"/>
                      <a:pt x="33" y="27"/>
                    </a:cubicBezTo>
                    <a:lnTo>
                      <a:pt x="32" y="26"/>
                    </a:lnTo>
                    <a:cubicBezTo>
                      <a:pt x="30" y="26"/>
                      <a:pt x="29" y="26"/>
                      <a:pt x="29" y="26"/>
                    </a:cubicBezTo>
                    <a:cubicBezTo>
                      <a:pt x="28" y="25"/>
                      <a:pt x="26" y="23"/>
                      <a:pt x="24" y="23"/>
                    </a:cubicBezTo>
                    <a:cubicBezTo>
                      <a:pt x="23" y="23"/>
                      <a:pt x="22" y="23"/>
                      <a:pt x="21" y="23"/>
                    </a:cubicBezTo>
                    <a:cubicBezTo>
                      <a:pt x="20" y="23"/>
                      <a:pt x="19" y="23"/>
                      <a:pt x="17" y="24"/>
                    </a:cubicBezTo>
                    <a:cubicBezTo>
                      <a:pt x="17" y="24"/>
                      <a:pt x="17" y="25"/>
                      <a:pt x="16" y="25"/>
                    </a:cubicBezTo>
                    <a:cubicBezTo>
                      <a:pt x="14" y="26"/>
                      <a:pt x="12" y="28"/>
                      <a:pt x="10" y="28"/>
                    </a:cubicBezTo>
                    <a:cubicBezTo>
                      <a:pt x="10" y="27"/>
                      <a:pt x="10" y="27"/>
                      <a:pt x="9" y="27"/>
                    </a:cubicBezTo>
                    <a:cubicBezTo>
                      <a:pt x="9" y="27"/>
                      <a:pt x="9" y="26"/>
                      <a:pt x="8" y="26"/>
                    </a:cubicBezTo>
                    <a:cubicBezTo>
                      <a:pt x="8" y="26"/>
                      <a:pt x="8" y="25"/>
                      <a:pt x="9" y="25"/>
                    </a:cubicBezTo>
                    <a:cubicBezTo>
                      <a:pt x="9" y="24"/>
                      <a:pt x="8" y="23"/>
                      <a:pt x="7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3" y="22"/>
                      <a:pt x="4" y="21"/>
                      <a:pt x="4" y="21"/>
                    </a:cubicBezTo>
                    <a:cubicBezTo>
                      <a:pt x="5" y="19"/>
                      <a:pt x="5" y="18"/>
                      <a:pt x="4" y="18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1" y="17"/>
                    </a:ln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1" y="15"/>
                      <a:pt x="3" y="15"/>
                      <a:pt x="4" y="15"/>
                    </a:cubicBezTo>
                    <a:cubicBezTo>
                      <a:pt x="5" y="14"/>
                      <a:pt x="7" y="14"/>
                      <a:pt x="7" y="13"/>
                    </a:cubicBezTo>
                    <a:lnTo>
                      <a:pt x="7" y="12"/>
                    </a:lnTo>
                    <a:lnTo>
                      <a:pt x="7" y="11"/>
                    </a:ln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3" y="10"/>
                    </a:cubicBezTo>
                    <a:cubicBezTo>
                      <a:pt x="13" y="10"/>
                      <a:pt x="14" y="10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lnTo>
                      <a:pt x="19" y="8"/>
                    </a:lnTo>
                    <a:cubicBezTo>
                      <a:pt x="19" y="7"/>
                      <a:pt x="20" y="7"/>
                      <a:pt x="20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3" y="7"/>
                      <a:pt x="24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6" y="8"/>
                      <a:pt x="27" y="8"/>
                    </a:cubicBezTo>
                    <a:cubicBezTo>
                      <a:pt x="28" y="8"/>
                      <a:pt x="28" y="8"/>
                      <a:pt x="28" y="8"/>
                    </a:cubicBezTo>
                    <a:lnTo>
                      <a:pt x="29" y="8"/>
                    </a:lnTo>
                    <a:cubicBezTo>
                      <a:pt x="30" y="8"/>
                      <a:pt x="31" y="8"/>
                      <a:pt x="32" y="7"/>
                    </a:cubicBezTo>
                    <a:cubicBezTo>
                      <a:pt x="33" y="6"/>
                      <a:pt x="33" y="6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7"/>
                    </a:cubicBezTo>
                    <a:lnTo>
                      <a:pt x="37" y="7"/>
                    </a:lnTo>
                    <a:cubicBezTo>
                      <a:pt x="38" y="7"/>
                      <a:pt x="39" y="6"/>
                      <a:pt x="40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41" y="4"/>
                    </a:cubicBezTo>
                    <a:lnTo>
                      <a:pt x="42" y="4"/>
                    </a:lnTo>
                    <a:cubicBezTo>
                      <a:pt x="43" y="4"/>
                      <a:pt x="43" y="4"/>
                      <a:pt x="43" y="3"/>
                    </a:cubicBezTo>
                    <a:cubicBezTo>
                      <a:pt x="44" y="3"/>
                      <a:pt x="44" y="3"/>
                      <a:pt x="44" y="3"/>
                    </a:cubicBezTo>
                    <a:lnTo>
                      <a:pt x="44" y="2"/>
                    </a:lnTo>
                    <a:lnTo>
                      <a:pt x="45" y="1"/>
                    </a:lnTo>
                    <a:lnTo>
                      <a:pt x="46" y="1"/>
                    </a:lnTo>
                    <a:cubicBezTo>
                      <a:pt x="47" y="1"/>
                      <a:pt x="47" y="1"/>
                      <a:pt x="47" y="1"/>
                    </a:cubicBezTo>
                    <a:cubicBezTo>
                      <a:pt x="48" y="2"/>
                      <a:pt x="49" y="2"/>
                      <a:pt x="49" y="2"/>
                    </a:cubicBezTo>
                    <a:lnTo>
                      <a:pt x="50" y="2"/>
                    </a:lnTo>
                    <a:cubicBezTo>
                      <a:pt x="50" y="2"/>
                      <a:pt x="51" y="2"/>
                      <a:pt x="52" y="2"/>
                    </a:cubicBezTo>
                    <a:cubicBezTo>
                      <a:pt x="52" y="2"/>
                      <a:pt x="53" y="1"/>
                      <a:pt x="54" y="1"/>
                    </a:cubicBezTo>
                    <a:lnTo>
                      <a:pt x="55" y="1"/>
                    </a:lnTo>
                    <a:cubicBezTo>
                      <a:pt x="56" y="1"/>
                      <a:pt x="56" y="1"/>
                      <a:pt x="57" y="1"/>
                    </a:cubicBezTo>
                    <a:cubicBezTo>
                      <a:pt x="57" y="1"/>
                      <a:pt x="57" y="0"/>
                      <a:pt x="5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0" y="0"/>
                      <a:pt x="61" y="0"/>
                      <a:pt x="62" y="1"/>
                    </a:cubicBezTo>
                    <a:lnTo>
                      <a:pt x="63" y="1"/>
                    </a:lnTo>
                    <a:cubicBezTo>
                      <a:pt x="63" y="1"/>
                      <a:pt x="63" y="2"/>
                      <a:pt x="64" y="2"/>
                    </a:cubicBezTo>
                    <a:cubicBezTo>
                      <a:pt x="64" y="3"/>
                      <a:pt x="65" y="3"/>
                      <a:pt x="65" y="3"/>
                    </a:cubicBezTo>
                    <a:cubicBezTo>
                      <a:pt x="66" y="3"/>
                      <a:pt x="66" y="3"/>
                      <a:pt x="66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8" y="5"/>
                    </a:lnTo>
                    <a:lnTo>
                      <a:pt x="69" y="5"/>
                    </a:lnTo>
                    <a:lnTo>
                      <a:pt x="70" y="5"/>
                    </a:lnTo>
                    <a:cubicBezTo>
                      <a:pt x="71" y="5"/>
                      <a:pt x="71" y="5"/>
                      <a:pt x="72" y="5"/>
                    </a:cubicBezTo>
                    <a:lnTo>
                      <a:pt x="73" y="5"/>
                    </a:lnTo>
                    <a:lnTo>
                      <a:pt x="72" y="5"/>
                    </a:lnTo>
                    <a:cubicBezTo>
                      <a:pt x="71" y="6"/>
                      <a:pt x="73" y="7"/>
                      <a:pt x="73" y="7"/>
                    </a:cubicBezTo>
                    <a:cubicBezTo>
                      <a:pt x="74" y="7"/>
                      <a:pt x="74" y="8"/>
                      <a:pt x="74" y="8"/>
                    </a:cubicBezTo>
                    <a:lnTo>
                      <a:pt x="74" y="9"/>
                    </a:lnTo>
                    <a:cubicBezTo>
                      <a:pt x="74" y="10"/>
                      <a:pt x="73" y="11"/>
                      <a:pt x="74" y="11"/>
                    </a:cubicBezTo>
                    <a:cubicBezTo>
                      <a:pt x="74" y="12"/>
                      <a:pt x="75" y="12"/>
                      <a:pt x="75" y="12"/>
                    </a:cubicBezTo>
                    <a:cubicBezTo>
                      <a:pt x="76" y="13"/>
                      <a:pt x="76" y="13"/>
                      <a:pt x="75" y="14"/>
                    </a:cubicBezTo>
                    <a:cubicBezTo>
                      <a:pt x="74" y="14"/>
                      <a:pt x="73" y="14"/>
                      <a:pt x="72" y="15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2" y="13"/>
                      <a:pt x="73" y="12"/>
                      <a:pt x="72" y="12"/>
                    </a:cubicBezTo>
                    <a:lnTo>
                      <a:pt x="71" y="11"/>
                    </a:lnTo>
                    <a:cubicBezTo>
                      <a:pt x="70" y="11"/>
                      <a:pt x="70" y="12"/>
                      <a:pt x="69" y="12"/>
                    </a:cubicBezTo>
                    <a:lnTo>
                      <a:pt x="68" y="12"/>
                    </a:lnTo>
                    <a:cubicBezTo>
                      <a:pt x="66" y="13"/>
                      <a:pt x="65" y="13"/>
                      <a:pt x="64" y="13"/>
                    </a:cubicBezTo>
                    <a:lnTo>
                      <a:pt x="63" y="13"/>
                    </a:lnTo>
                    <a:cubicBezTo>
                      <a:pt x="63" y="14"/>
                      <a:pt x="62" y="14"/>
                      <a:pt x="61" y="15"/>
                    </a:cubicBezTo>
                    <a:lnTo>
                      <a:pt x="60" y="15"/>
                    </a:lnTo>
                    <a:cubicBezTo>
                      <a:pt x="60" y="15"/>
                      <a:pt x="59" y="16"/>
                      <a:pt x="60" y="17"/>
                    </a:cubicBezTo>
                    <a:cubicBezTo>
                      <a:pt x="60" y="18"/>
                      <a:pt x="61" y="18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60" y="25"/>
                    </a:cubicBezTo>
                    <a:cubicBezTo>
                      <a:pt x="60" y="25"/>
                      <a:pt x="61" y="26"/>
                      <a:pt x="63" y="27"/>
                    </a:cubicBezTo>
                    <a:cubicBezTo>
                      <a:pt x="66" y="29"/>
                      <a:pt x="70" y="31"/>
                      <a:pt x="71" y="32"/>
                    </a:cubicBezTo>
                    <a:lnTo>
                      <a:pt x="71" y="33"/>
                    </a:lnTo>
                    <a:cubicBezTo>
                      <a:pt x="71" y="35"/>
                      <a:pt x="72" y="37"/>
                      <a:pt x="76" y="39"/>
                    </a:cubicBezTo>
                    <a:cubicBezTo>
                      <a:pt x="78" y="40"/>
                      <a:pt x="79" y="41"/>
                      <a:pt x="80" y="41"/>
                    </a:cubicBezTo>
                    <a:cubicBezTo>
                      <a:pt x="82" y="43"/>
                      <a:pt x="83" y="43"/>
                      <a:pt x="88" y="43"/>
                    </a:cubicBezTo>
                    <a:cubicBezTo>
                      <a:pt x="88" y="43"/>
                      <a:pt x="89" y="43"/>
                      <a:pt x="90" y="43"/>
                    </a:cubicBezTo>
                    <a:cubicBezTo>
                      <a:pt x="90" y="43"/>
                      <a:pt x="92" y="43"/>
                      <a:pt x="92" y="44"/>
                    </a:cubicBezTo>
                    <a:cubicBezTo>
                      <a:pt x="92" y="44"/>
                      <a:pt x="92" y="45"/>
                      <a:pt x="90" y="45"/>
                    </a:cubicBezTo>
                    <a:cubicBezTo>
                      <a:pt x="89" y="46"/>
                      <a:pt x="89" y="47"/>
                      <a:pt x="89" y="47"/>
                    </a:cubicBezTo>
                    <a:cubicBezTo>
                      <a:pt x="89" y="47"/>
                      <a:pt x="90" y="48"/>
                      <a:pt x="91" y="48"/>
                    </a:cubicBezTo>
                    <a:cubicBezTo>
                      <a:pt x="92" y="48"/>
                      <a:pt x="93" y="48"/>
                      <a:pt x="93" y="48"/>
                    </a:cubicBezTo>
                    <a:cubicBezTo>
                      <a:pt x="94" y="49"/>
                      <a:pt x="96" y="49"/>
                      <a:pt x="98" y="50"/>
                    </a:cubicBezTo>
                    <a:cubicBezTo>
                      <a:pt x="100" y="50"/>
                      <a:pt x="102" y="51"/>
                      <a:pt x="102" y="52"/>
                    </a:cubicBezTo>
                    <a:cubicBezTo>
                      <a:pt x="103" y="52"/>
                      <a:pt x="107" y="54"/>
                      <a:pt x="109" y="54"/>
                    </a:cubicBezTo>
                    <a:cubicBezTo>
                      <a:pt x="109" y="55"/>
                      <a:pt x="112" y="56"/>
                      <a:pt x="112" y="57"/>
                    </a:cubicBezTo>
                    <a:cubicBezTo>
                      <a:pt x="112" y="57"/>
                      <a:pt x="113" y="57"/>
                      <a:pt x="113" y="58"/>
                    </a:cubicBezTo>
                    <a:cubicBezTo>
                      <a:pt x="113" y="58"/>
                      <a:pt x="114" y="59"/>
                      <a:pt x="113" y="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7" name="Shape 3687"/>
              <p:cNvSpPr/>
              <p:nvPr/>
            </p:nvSpPr>
            <p:spPr>
              <a:xfrm>
                <a:off x="11583217" y="9458350"/>
                <a:ext cx="66831" cy="66831"/>
              </a:xfrm>
              <a:custGeom>
                <a:avLst/>
                <a:gdLst/>
                <a:ahLst/>
                <a:cxnLst/>
                <a:rect l="0" t="0" r="0" b="0"/>
                <a:pathLst>
                  <a:path w="20" h="20" extrusionOk="0">
                    <a:moveTo>
                      <a:pt x="5" y="20"/>
                    </a:moveTo>
                    <a:cubicBezTo>
                      <a:pt x="4" y="20"/>
                      <a:pt x="1" y="20"/>
                      <a:pt x="0" y="19"/>
                    </a:cubicBezTo>
                    <a:cubicBezTo>
                      <a:pt x="0" y="18"/>
                      <a:pt x="1" y="16"/>
                      <a:pt x="2" y="15"/>
                    </a:cubicBez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0"/>
                    </a:lnTo>
                    <a:cubicBezTo>
                      <a:pt x="5" y="10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5" y="6"/>
                    </a:lnTo>
                    <a:cubicBezTo>
                      <a:pt x="4" y="6"/>
                      <a:pt x="4" y="6"/>
                      <a:pt x="4" y="5"/>
                    </a:cubicBezTo>
                    <a:lnTo>
                      <a:pt x="4" y="4"/>
                    </a:lnTo>
                    <a:cubicBezTo>
                      <a:pt x="4" y="3"/>
                      <a:pt x="4" y="3"/>
                      <a:pt x="4" y="3"/>
                    </a:cubicBezTo>
                    <a:lnTo>
                      <a:pt x="5" y="3"/>
                    </a:lnTo>
                    <a:cubicBezTo>
                      <a:pt x="5" y="3"/>
                      <a:pt x="6" y="4"/>
                      <a:pt x="7" y="4"/>
                    </a:cubicBezTo>
                    <a:cubicBezTo>
                      <a:pt x="8" y="4"/>
                      <a:pt x="9" y="3"/>
                      <a:pt x="10" y="3"/>
                    </a:cubicBezTo>
                    <a:cubicBezTo>
                      <a:pt x="11" y="3"/>
                      <a:pt x="12" y="2"/>
                      <a:pt x="13" y="1"/>
                    </a:cubicBezTo>
                    <a:cubicBezTo>
                      <a:pt x="14" y="1"/>
                      <a:pt x="15" y="1"/>
                      <a:pt x="16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9" y="1"/>
                      <a:pt x="19" y="3"/>
                      <a:pt x="19" y="4"/>
                    </a:cubicBezTo>
                    <a:lnTo>
                      <a:pt x="19" y="5"/>
                    </a:lnTo>
                    <a:lnTo>
                      <a:pt x="19" y="6"/>
                    </a:lnTo>
                    <a:cubicBezTo>
                      <a:pt x="20" y="6"/>
                      <a:pt x="20" y="7"/>
                      <a:pt x="20" y="7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18" y="8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8" y="11"/>
                    </a:cubicBezTo>
                    <a:cubicBezTo>
                      <a:pt x="18" y="12"/>
                      <a:pt x="18" y="13"/>
                      <a:pt x="17" y="13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5" y="15"/>
                      <a:pt x="15" y="15"/>
                      <a:pt x="15" y="16"/>
                    </a:cubicBezTo>
                    <a:lnTo>
                      <a:pt x="15" y="17"/>
                    </a:lnTo>
                    <a:cubicBezTo>
                      <a:pt x="15" y="18"/>
                      <a:pt x="14" y="18"/>
                      <a:pt x="13" y="18"/>
                    </a:cubicBezTo>
                    <a:lnTo>
                      <a:pt x="12" y="18"/>
                    </a:ln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7" y="20"/>
                    </a:cubicBezTo>
                    <a:cubicBezTo>
                      <a:pt x="6" y="20"/>
                      <a:pt x="5" y="20"/>
                      <a:pt x="5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8" name="Shape 3688"/>
              <p:cNvSpPr/>
              <p:nvPr/>
            </p:nvSpPr>
            <p:spPr>
              <a:xfrm>
                <a:off x="11730939" y="9549813"/>
                <a:ext cx="109040" cy="49244"/>
              </a:xfrm>
              <a:custGeom>
                <a:avLst/>
                <a:gdLst/>
                <a:ahLst/>
                <a:cxnLst/>
                <a:rect l="0" t="0" r="0" b="0"/>
                <a:pathLst>
                  <a:path w="32" h="15" extrusionOk="0">
                    <a:moveTo>
                      <a:pt x="26" y="15"/>
                    </a:moveTo>
                    <a:cubicBezTo>
                      <a:pt x="25" y="15"/>
                      <a:pt x="25" y="14"/>
                      <a:pt x="25" y="14"/>
                    </a:cubicBezTo>
                    <a:lnTo>
                      <a:pt x="24" y="14"/>
                    </a:lnTo>
                    <a:lnTo>
                      <a:pt x="24" y="13"/>
                    </a:ln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1" y="13"/>
                    </a:cubicBezTo>
                    <a:lnTo>
                      <a:pt x="20" y="12"/>
                    </a:lnTo>
                    <a:cubicBezTo>
                      <a:pt x="19" y="12"/>
                      <a:pt x="18" y="11"/>
                      <a:pt x="17" y="11"/>
                    </a:cubicBezTo>
                    <a:lnTo>
                      <a:pt x="16" y="11"/>
                    </a:lnTo>
                    <a:cubicBezTo>
                      <a:pt x="15" y="10"/>
                      <a:pt x="14" y="10"/>
                      <a:pt x="13" y="10"/>
                    </a:cubicBezTo>
                    <a:cubicBezTo>
                      <a:pt x="12" y="10"/>
                      <a:pt x="11" y="10"/>
                      <a:pt x="11" y="9"/>
                    </a:cubicBezTo>
                    <a:lnTo>
                      <a:pt x="11" y="10"/>
                    </a:ln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4" y="7"/>
                    </a:ln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ubicBezTo>
                      <a:pt x="1" y="6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lnTo>
                      <a:pt x="0" y="4"/>
                    </a:ln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lnTo>
                      <a:pt x="5" y="1"/>
                    </a:lnTo>
                    <a:lnTo>
                      <a:pt x="6" y="1"/>
                    </a:lnTo>
                    <a:cubicBezTo>
                      <a:pt x="6" y="1"/>
                      <a:pt x="7" y="1"/>
                      <a:pt x="8" y="1"/>
                    </a:cubicBezTo>
                    <a:lnTo>
                      <a:pt x="9" y="1"/>
                    </a:lnTo>
                    <a:cubicBezTo>
                      <a:pt x="10" y="1"/>
                      <a:pt x="11" y="1"/>
                      <a:pt x="13" y="1"/>
                    </a:cubicBezTo>
                    <a:lnTo>
                      <a:pt x="14" y="1"/>
                    </a:lnTo>
                    <a:cubicBezTo>
                      <a:pt x="15" y="1"/>
                      <a:pt x="15" y="1"/>
                      <a:pt x="15" y="1"/>
                    </a:cubicBezTo>
                    <a:lnTo>
                      <a:pt x="16" y="1"/>
                    </a:lnTo>
                    <a:lnTo>
                      <a:pt x="17" y="1"/>
                    </a:lnTo>
                    <a:cubicBezTo>
                      <a:pt x="17" y="2"/>
                      <a:pt x="18" y="2"/>
                      <a:pt x="18" y="2"/>
                    </a:cubicBez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cubicBezTo>
                      <a:pt x="23" y="2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lnTo>
                      <a:pt x="26" y="1"/>
                    </a:lnTo>
                    <a:lnTo>
                      <a:pt x="27" y="1"/>
                    </a:ln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30" y="1"/>
                      <a:pt x="30" y="1"/>
                    </a:cubicBezTo>
                    <a:lnTo>
                      <a:pt x="31" y="0"/>
                    </a:lnTo>
                    <a:cubicBezTo>
                      <a:pt x="31" y="0"/>
                      <a:pt x="32" y="0"/>
                      <a:pt x="32" y="1"/>
                    </a:cubicBezTo>
                    <a:cubicBezTo>
                      <a:pt x="33" y="1"/>
                      <a:pt x="32" y="1"/>
                      <a:pt x="32" y="1"/>
                    </a:cubicBezTo>
                    <a:lnTo>
                      <a:pt x="32" y="2"/>
                    </a:lnTo>
                    <a:cubicBezTo>
                      <a:pt x="32" y="2"/>
                      <a:pt x="31" y="3"/>
                      <a:pt x="30" y="4"/>
                    </a:cubicBezTo>
                    <a:lnTo>
                      <a:pt x="29" y="4"/>
                    </a:ln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8" y="7"/>
                      <a:pt x="28" y="8"/>
                    </a:cubicBezTo>
                    <a:lnTo>
                      <a:pt x="28" y="9"/>
                    </a:lnTo>
                    <a:cubicBezTo>
                      <a:pt x="28" y="10"/>
                      <a:pt x="28" y="10"/>
                      <a:pt x="28" y="10"/>
                    </a:cubicBezTo>
                    <a:lnTo>
                      <a:pt x="28" y="11"/>
                    </a:lnTo>
                    <a:cubicBezTo>
                      <a:pt x="28" y="12"/>
                      <a:pt x="28" y="12"/>
                      <a:pt x="27" y="12"/>
                    </a:cubicBezTo>
                    <a:lnTo>
                      <a:pt x="27" y="13"/>
                    </a:lnTo>
                    <a:cubicBezTo>
                      <a:pt x="27" y="14"/>
                      <a:pt x="27" y="14"/>
                      <a:pt x="27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9" name="Shape 3689"/>
              <p:cNvSpPr/>
              <p:nvPr/>
            </p:nvSpPr>
            <p:spPr>
              <a:xfrm>
                <a:off x="11583217" y="9380977"/>
                <a:ext cx="21104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7" h="3" extrusionOk="0">
                    <a:moveTo>
                      <a:pt x="7" y="2"/>
                    </a:moveTo>
                    <a:lnTo>
                      <a:pt x="6" y="2"/>
                    </a:lnTo>
                    <a:cubicBezTo>
                      <a:pt x="5" y="2"/>
                      <a:pt x="4" y="2"/>
                      <a:pt x="3" y="3"/>
                    </a:cubicBezTo>
                    <a:lnTo>
                      <a:pt x="2" y="2"/>
                    </a:ln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lnTo>
                      <a:pt x="4" y="0"/>
                    </a:lnTo>
                    <a:lnTo>
                      <a:pt x="5" y="0"/>
                    </a:ln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0" name="Shape 3690"/>
              <p:cNvSpPr/>
              <p:nvPr/>
            </p:nvSpPr>
            <p:spPr>
              <a:xfrm>
                <a:off x="11495282" y="9152345"/>
                <a:ext cx="119592" cy="56279"/>
              </a:xfrm>
              <a:custGeom>
                <a:avLst/>
                <a:gdLst/>
                <a:ahLst/>
                <a:cxnLst/>
                <a:rect l="0" t="0" r="0" b="0"/>
                <a:pathLst>
                  <a:path w="35" h="17" extrusionOk="0">
                    <a:moveTo>
                      <a:pt x="35" y="7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5" y="9"/>
                      <a:pt x="35" y="9"/>
                      <a:pt x="34" y="9"/>
                    </a:cubicBezTo>
                    <a:lnTo>
                      <a:pt x="35" y="9"/>
                    </a:lnTo>
                    <a:lnTo>
                      <a:pt x="34" y="9"/>
                    </a:lnTo>
                    <a:cubicBezTo>
                      <a:pt x="33" y="9"/>
                      <a:pt x="32" y="9"/>
                      <a:pt x="32" y="10"/>
                    </a:cubicBezTo>
                    <a:cubicBezTo>
                      <a:pt x="26" y="11"/>
                      <a:pt x="28" y="14"/>
                      <a:pt x="29" y="16"/>
                    </a:cubicBezTo>
                    <a:lnTo>
                      <a:pt x="29" y="17"/>
                    </a:lnTo>
                    <a:lnTo>
                      <a:pt x="28" y="16"/>
                    </a:lnTo>
                    <a:cubicBezTo>
                      <a:pt x="28" y="16"/>
                      <a:pt x="27" y="16"/>
                      <a:pt x="26" y="16"/>
                    </a:cubicBezTo>
                    <a:cubicBezTo>
                      <a:pt x="26" y="16"/>
                      <a:pt x="25" y="16"/>
                      <a:pt x="24" y="16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1" y="13"/>
                      <a:pt x="21" y="13"/>
                      <a:pt x="20" y="12"/>
                    </a:cubicBez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cubicBezTo>
                      <a:pt x="13" y="12"/>
                      <a:pt x="13" y="12"/>
                      <a:pt x="13" y="11"/>
                    </a:cubicBezTo>
                    <a:lnTo>
                      <a:pt x="13" y="10"/>
                    </a:lnTo>
                    <a:cubicBezTo>
                      <a:pt x="13" y="10"/>
                      <a:pt x="12" y="10"/>
                      <a:pt x="12" y="9"/>
                    </a:cubicBezTo>
                    <a:lnTo>
                      <a:pt x="12" y="8"/>
                    </a:lnTo>
                    <a:cubicBezTo>
                      <a:pt x="11" y="8"/>
                      <a:pt x="11" y="8"/>
                      <a:pt x="11" y="7"/>
                    </a:cubicBezTo>
                    <a:cubicBezTo>
                      <a:pt x="10" y="7"/>
                      <a:pt x="10" y="7"/>
                      <a:pt x="9" y="7"/>
                    </a:cubicBezTo>
                    <a:lnTo>
                      <a:pt x="8" y="7"/>
                    </a:lnTo>
                    <a:lnTo>
                      <a:pt x="8" y="6"/>
                    </a:lnTo>
                    <a:cubicBezTo>
                      <a:pt x="7" y="6"/>
                      <a:pt x="7" y="6"/>
                      <a:pt x="7" y="6"/>
                    </a:cubicBez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cubicBezTo>
                      <a:pt x="4" y="5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cubicBezTo>
                      <a:pt x="3" y="1"/>
                      <a:pt x="5" y="1"/>
                      <a:pt x="8" y="1"/>
                    </a:cubicBezTo>
                    <a:cubicBezTo>
                      <a:pt x="9" y="1"/>
                      <a:pt x="10" y="1"/>
                      <a:pt x="11" y="1"/>
                    </a:cubicBezTo>
                    <a:lnTo>
                      <a:pt x="10" y="1"/>
                    </a:lnTo>
                    <a:cubicBezTo>
                      <a:pt x="11" y="1"/>
                      <a:pt x="11" y="1"/>
                      <a:pt x="11" y="2"/>
                    </a:cubicBezTo>
                    <a:lnTo>
                      <a:pt x="12" y="2"/>
                    </a:lnTo>
                    <a:cubicBezTo>
                      <a:pt x="12" y="2"/>
                      <a:pt x="13" y="3"/>
                      <a:pt x="14" y="3"/>
                    </a:cubicBezTo>
                    <a:cubicBezTo>
                      <a:pt x="15" y="3"/>
                      <a:pt x="16" y="2"/>
                      <a:pt x="17" y="2"/>
                    </a:cubicBezTo>
                    <a:cubicBezTo>
                      <a:pt x="18" y="1"/>
                      <a:pt x="19" y="1"/>
                      <a:pt x="20" y="1"/>
                    </a:cubicBezTo>
                    <a:lnTo>
                      <a:pt x="21" y="1"/>
                    </a:lnTo>
                    <a:cubicBezTo>
                      <a:pt x="21" y="0"/>
                      <a:pt x="22" y="0"/>
                      <a:pt x="23" y="0"/>
                    </a:cubicBezTo>
                    <a:lnTo>
                      <a:pt x="24" y="0"/>
                    </a:lnTo>
                    <a:cubicBezTo>
                      <a:pt x="25" y="1"/>
                      <a:pt x="26" y="1"/>
                      <a:pt x="28" y="1"/>
                    </a:cubicBezTo>
                    <a:cubicBezTo>
                      <a:pt x="29" y="1"/>
                      <a:pt x="30" y="2"/>
                      <a:pt x="31" y="2"/>
                    </a:cubicBezTo>
                    <a:cubicBezTo>
                      <a:pt x="32" y="3"/>
                      <a:pt x="33" y="3"/>
                      <a:pt x="33" y="4"/>
                    </a:cubicBezTo>
                    <a:lnTo>
                      <a:pt x="33" y="5"/>
                    </a:lnTo>
                    <a:lnTo>
                      <a:pt x="34" y="6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1" name="Shape 3691"/>
              <p:cNvSpPr/>
              <p:nvPr/>
            </p:nvSpPr>
            <p:spPr>
              <a:xfrm>
                <a:off x="11991238" y="9426693"/>
                <a:ext cx="66831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20" h="25" extrusionOk="0">
                    <a:moveTo>
                      <a:pt x="20" y="15"/>
                    </a:moveTo>
                    <a:lnTo>
                      <a:pt x="20" y="16"/>
                    </a:lnTo>
                    <a:lnTo>
                      <a:pt x="19" y="16"/>
                    </a:lnTo>
                    <a:cubicBezTo>
                      <a:pt x="19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6" y="19"/>
                    </a:cubicBezTo>
                    <a:cubicBezTo>
                      <a:pt x="16" y="20"/>
                      <a:pt x="16" y="20"/>
                      <a:pt x="15" y="21"/>
                    </a:cubicBezTo>
                    <a:cubicBezTo>
                      <a:pt x="14" y="21"/>
                      <a:pt x="14" y="21"/>
                      <a:pt x="13" y="21"/>
                    </a:cubicBezTo>
                    <a:lnTo>
                      <a:pt x="12" y="21"/>
                    </a:lnTo>
                    <a:cubicBezTo>
                      <a:pt x="11" y="21"/>
                      <a:pt x="12" y="21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4"/>
                      <a:pt x="11" y="24"/>
                      <a:pt x="11" y="24"/>
                    </a:cubicBezTo>
                    <a:lnTo>
                      <a:pt x="10" y="24"/>
                    </a:lnTo>
                    <a:cubicBezTo>
                      <a:pt x="10" y="25"/>
                      <a:pt x="10" y="25"/>
                      <a:pt x="10" y="25"/>
                    </a:cubicBezTo>
                    <a:lnTo>
                      <a:pt x="9" y="25"/>
                    </a:lnTo>
                    <a:lnTo>
                      <a:pt x="9" y="24"/>
                    </a:lnTo>
                    <a:cubicBezTo>
                      <a:pt x="9" y="24"/>
                      <a:pt x="9" y="23"/>
                      <a:pt x="7" y="22"/>
                    </a:cubicBezTo>
                    <a:cubicBezTo>
                      <a:pt x="6" y="22"/>
                      <a:pt x="5" y="21"/>
                      <a:pt x="4" y="21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0" y="18"/>
                      <a:pt x="0" y="17"/>
                    </a:cubicBezTo>
                    <a:lnTo>
                      <a:pt x="1" y="17"/>
                    </a:lnTo>
                    <a:cubicBezTo>
                      <a:pt x="1" y="17"/>
                      <a:pt x="2" y="17"/>
                      <a:pt x="2" y="16"/>
                    </a:cubicBezTo>
                    <a:lnTo>
                      <a:pt x="1" y="16"/>
                    </a:lnTo>
                    <a:cubicBezTo>
                      <a:pt x="0" y="15"/>
                      <a:pt x="-1" y="15"/>
                      <a:pt x="0" y="14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1" y="11"/>
                      <a:pt x="2" y="10"/>
                      <a:pt x="2" y="10"/>
                    </a:cubicBezTo>
                    <a:lnTo>
                      <a:pt x="3" y="9"/>
                    </a:lnTo>
                    <a:cubicBezTo>
                      <a:pt x="3" y="9"/>
                      <a:pt x="4" y="8"/>
                      <a:pt x="4" y="7"/>
                    </a:cubicBez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5"/>
                    </a:lnTo>
                    <a:cubicBezTo>
                      <a:pt x="5" y="4"/>
                      <a:pt x="5" y="3"/>
                      <a:pt x="6" y="2"/>
                    </a:cubicBezTo>
                    <a:cubicBezTo>
                      <a:pt x="6" y="2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lnTo>
                      <a:pt x="11" y="0"/>
                    </a:lnTo>
                    <a:cubicBezTo>
                      <a:pt x="13" y="1"/>
                      <a:pt x="14" y="1"/>
                      <a:pt x="15" y="2"/>
                    </a:cubicBezTo>
                    <a:cubicBezTo>
                      <a:pt x="17" y="2"/>
                      <a:pt x="17" y="3"/>
                      <a:pt x="16" y="4"/>
                    </a:cubicBezTo>
                    <a:lnTo>
                      <a:pt x="16" y="5"/>
                    </a:lnTo>
                    <a:lnTo>
                      <a:pt x="16" y="6"/>
                    </a:lnTo>
                    <a:cubicBezTo>
                      <a:pt x="16" y="6"/>
                      <a:pt x="16" y="7"/>
                      <a:pt x="15" y="8"/>
                    </a:cubicBezTo>
                    <a:lnTo>
                      <a:pt x="15" y="9"/>
                    </a:lnTo>
                    <a:lnTo>
                      <a:pt x="15" y="10"/>
                    </a:ln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7" y="13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2" name="Shape 3692"/>
              <p:cNvSpPr/>
              <p:nvPr/>
            </p:nvSpPr>
            <p:spPr>
              <a:xfrm>
                <a:off x="12209317" y="9500569"/>
                <a:ext cx="1055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4" h="3" extrusionOk="0">
                    <a:moveTo>
                      <a:pt x="2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2"/>
                    </a:ln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lnTo>
                      <a:pt x="4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3" name="Shape 3693"/>
              <p:cNvSpPr/>
              <p:nvPr/>
            </p:nvSpPr>
            <p:spPr>
              <a:xfrm>
                <a:off x="12054551" y="9553330"/>
                <a:ext cx="77383" cy="52761"/>
              </a:xfrm>
              <a:custGeom>
                <a:avLst/>
                <a:gdLst/>
                <a:ahLst/>
                <a:cxnLst/>
                <a:rect l="0" t="0" r="0" b="0"/>
                <a:pathLst>
                  <a:path w="23" h="16" extrusionOk="0">
                    <a:moveTo>
                      <a:pt x="12" y="16"/>
                    </a:moveTo>
                    <a:cubicBezTo>
                      <a:pt x="12" y="16"/>
                      <a:pt x="11" y="16"/>
                      <a:pt x="11" y="15"/>
                    </a:cubicBezTo>
                    <a:cubicBezTo>
                      <a:pt x="11" y="14"/>
                      <a:pt x="11" y="14"/>
                      <a:pt x="11" y="14"/>
                    </a:cubicBezTo>
                    <a:lnTo>
                      <a:pt x="12" y="14"/>
                    </a:lnTo>
                    <a:cubicBezTo>
                      <a:pt x="11" y="14"/>
                      <a:pt x="11" y="13"/>
                      <a:pt x="10" y="13"/>
                    </a:cubicBezTo>
                    <a:lnTo>
                      <a:pt x="10" y="12"/>
                    </a:lnTo>
                    <a:cubicBezTo>
                      <a:pt x="9" y="12"/>
                      <a:pt x="9" y="12"/>
                      <a:pt x="9" y="11"/>
                    </a:cubicBezTo>
                    <a:lnTo>
                      <a:pt x="8" y="11"/>
                    </a:lnTo>
                    <a:lnTo>
                      <a:pt x="8" y="10"/>
                    </a:lnTo>
                    <a:lnTo>
                      <a:pt x="8" y="11"/>
                    </a:lnTo>
                    <a:cubicBezTo>
                      <a:pt x="7" y="11"/>
                      <a:pt x="8" y="11"/>
                      <a:pt x="8" y="11"/>
                    </a:cubicBezTo>
                    <a:lnTo>
                      <a:pt x="8" y="12"/>
                    </a:lnTo>
                    <a:lnTo>
                      <a:pt x="8" y="13"/>
                    </a:lnTo>
                    <a:lnTo>
                      <a:pt x="7" y="13"/>
                    </a:lnTo>
                    <a:cubicBezTo>
                      <a:pt x="6" y="13"/>
                      <a:pt x="6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9"/>
                    </a:cubicBezTo>
                    <a:lnTo>
                      <a:pt x="3" y="8"/>
                    </a:lnTo>
                    <a:cubicBezTo>
                      <a:pt x="4" y="8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cubicBezTo>
                      <a:pt x="-1" y="4"/>
                      <a:pt x="0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  <a:lnTo>
                      <a:pt x="4" y="0"/>
                    </a:lnTo>
                    <a:cubicBezTo>
                      <a:pt x="5" y="0"/>
                      <a:pt x="6" y="0"/>
                      <a:pt x="7" y="0"/>
                    </a:cubicBezTo>
                    <a:lnTo>
                      <a:pt x="8" y="0"/>
                    </a:lnTo>
                    <a:lnTo>
                      <a:pt x="9" y="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3" y="1"/>
                    </a:lnTo>
                    <a:lnTo>
                      <a:pt x="14" y="1"/>
                    </a:lnTo>
                    <a:cubicBezTo>
                      <a:pt x="15" y="2"/>
                      <a:pt x="15" y="3"/>
                      <a:pt x="16" y="3"/>
                    </a:cubicBezTo>
                    <a:lnTo>
                      <a:pt x="17" y="3"/>
                    </a:lnTo>
                    <a:lnTo>
                      <a:pt x="18" y="3"/>
                    </a:lnTo>
                    <a:cubicBezTo>
                      <a:pt x="18" y="4"/>
                      <a:pt x="18" y="4"/>
                      <a:pt x="18" y="4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20" y="5"/>
                    </a:ln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7"/>
                      <a:pt x="22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2" y="8"/>
                      <a:pt x="22" y="8"/>
                      <a:pt x="21" y="8"/>
                    </a:cubicBezTo>
                    <a:lnTo>
                      <a:pt x="20" y="8"/>
                    </a:lnTo>
                    <a:cubicBezTo>
                      <a:pt x="19" y="8"/>
                      <a:pt x="18" y="8"/>
                      <a:pt x="18" y="8"/>
                    </a:cubicBez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cubicBezTo>
                      <a:pt x="19" y="10"/>
                      <a:pt x="18" y="10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lnTo>
                      <a:pt x="18" y="12"/>
                    </a:lnTo>
                    <a:cubicBezTo>
                      <a:pt x="19" y="12"/>
                      <a:pt x="19" y="13"/>
                      <a:pt x="19" y="13"/>
                    </a:cubicBezTo>
                    <a:lnTo>
                      <a:pt x="19" y="14"/>
                    </a:lnTo>
                    <a:lnTo>
                      <a:pt x="19" y="15"/>
                    </a:lnTo>
                    <a:lnTo>
                      <a:pt x="18" y="16"/>
                    </a:lnTo>
                    <a:cubicBezTo>
                      <a:pt x="18" y="16"/>
                      <a:pt x="17" y="15"/>
                      <a:pt x="17" y="14"/>
                    </a:cubicBezTo>
                    <a:cubicBezTo>
                      <a:pt x="17" y="13"/>
                      <a:pt x="15" y="13"/>
                      <a:pt x="14" y="13"/>
                    </a:cubicBezTo>
                    <a:lnTo>
                      <a:pt x="13" y="13"/>
                    </a:lnTo>
                    <a:lnTo>
                      <a:pt x="13" y="14"/>
                    </a:lnTo>
                    <a:cubicBezTo>
                      <a:pt x="13" y="15"/>
                      <a:pt x="14" y="15"/>
                      <a:pt x="13" y="15"/>
                    </a:cubicBezTo>
                    <a:cubicBezTo>
                      <a:pt x="13" y="16"/>
                      <a:pt x="13" y="16"/>
                      <a:pt x="12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4" name="Shape 3694"/>
              <p:cNvSpPr/>
              <p:nvPr/>
            </p:nvSpPr>
            <p:spPr>
              <a:xfrm>
                <a:off x="12026412" y="9458350"/>
                <a:ext cx="235667" cy="112557"/>
              </a:xfrm>
              <a:custGeom>
                <a:avLst/>
                <a:gdLst/>
                <a:ahLst/>
                <a:cxnLst/>
                <a:rect l="0" t="0" r="0" b="0"/>
                <a:pathLst>
                  <a:path w="68" h="33" extrusionOk="0">
                    <a:moveTo>
                      <a:pt x="68" y="0"/>
                    </a:moveTo>
                    <a:cubicBezTo>
                      <a:pt x="67" y="0"/>
                      <a:pt x="67" y="1"/>
                      <a:pt x="67" y="1"/>
                    </a:cubicBezTo>
                    <a:lnTo>
                      <a:pt x="66" y="1"/>
                    </a:lnTo>
                    <a:lnTo>
                      <a:pt x="66" y="2"/>
                    </a:lnTo>
                    <a:cubicBezTo>
                      <a:pt x="66" y="3"/>
                      <a:pt x="66" y="3"/>
                      <a:pt x="66" y="3"/>
                    </a:cubicBezTo>
                    <a:cubicBezTo>
                      <a:pt x="65" y="3"/>
                      <a:pt x="65" y="4"/>
                      <a:pt x="64" y="5"/>
                    </a:cubicBezTo>
                    <a:cubicBezTo>
                      <a:pt x="63" y="5"/>
                      <a:pt x="62" y="5"/>
                      <a:pt x="61" y="6"/>
                    </a:cubicBezTo>
                    <a:lnTo>
                      <a:pt x="60" y="6"/>
                    </a:lnTo>
                    <a:lnTo>
                      <a:pt x="61" y="6"/>
                    </a:lnTo>
                    <a:cubicBezTo>
                      <a:pt x="60" y="6"/>
                      <a:pt x="59" y="6"/>
                      <a:pt x="59" y="5"/>
                    </a:cubicBezTo>
                    <a:cubicBezTo>
                      <a:pt x="58" y="5"/>
                      <a:pt x="58" y="5"/>
                      <a:pt x="57" y="6"/>
                    </a:cubicBezTo>
                    <a:lnTo>
                      <a:pt x="56" y="6"/>
                    </a:lnTo>
                    <a:cubicBezTo>
                      <a:pt x="56" y="6"/>
                      <a:pt x="55" y="6"/>
                      <a:pt x="54" y="5"/>
                    </a:cubicBezTo>
                    <a:cubicBezTo>
                      <a:pt x="54" y="5"/>
                      <a:pt x="54" y="4"/>
                      <a:pt x="53" y="4"/>
                    </a:cubicBezTo>
                    <a:cubicBezTo>
                      <a:pt x="53" y="5"/>
                      <a:pt x="53" y="5"/>
                      <a:pt x="52" y="5"/>
                    </a:cubicBezTo>
                    <a:cubicBezTo>
                      <a:pt x="51" y="5"/>
                      <a:pt x="49" y="6"/>
                      <a:pt x="48" y="6"/>
                    </a:cubicBezTo>
                    <a:cubicBezTo>
                      <a:pt x="48" y="6"/>
                      <a:pt x="47" y="6"/>
                      <a:pt x="46" y="6"/>
                    </a:cubicBez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6"/>
                    </a:lnTo>
                    <a:cubicBezTo>
                      <a:pt x="40" y="6"/>
                      <a:pt x="40" y="6"/>
                      <a:pt x="40" y="7"/>
                    </a:cubicBezTo>
                    <a:cubicBezTo>
                      <a:pt x="39" y="8"/>
                      <a:pt x="39" y="8"/>
                      <a:pt x="40" y="8"/>
                    </a:cubicBezTo>
                    <a:lnTo>
                      <a:pt x="41" y="9"/>
                    </a:lnTo>
                    <a:lnTo>
                      <a:pt x="41" y="10"/>
                    </a:lnTo>
                    <a:cubicBezTo>
                      <a:pt x="42" y="10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1" y="11"/>
                      <a:pt x="41" y="11"/>
                      <a:pt x="40" y="11"/>
                    </a:cubicBezTo>
                    <a:cubicBezTo>
                      <a:pt x="40" y="12"/>
                      <a:pt x="40" y="13"/>
                      <a:pt x="40" y="13"/>
                    </a:cubicBezTo>
                    <a:lnTo>
                      <a:pt x="39" y="13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7" y="13"/>
                    </a:lnTo>
                    <a:cubicBezTo>
                      <a:pt x="36" y="13"/>
                      <a:pt x="36" y="13"/>
                      <a:pt x="37" y="13"/>
                    </a:cubicBezTo>
                    <a:cubicBezTo>
                      <a:pt x="37" y="13"/>
                      <a:pt x="37" y="14"/>
                      <a:pt x="36" y="14"/>
                    </a:cubicBezTo>
                    <a:cubicBezTo>
                      <a:pt x="35" y="14"/>
                      <a:pt x="33" y="13"/>
                      <a:pt x="33" y="13"/>
                    </a:cubicBezTo>
                    <a:lnTo>
                      <a:pt x="33" y="12"/>
                    </a:lnTo>
                    <a:lnTo>
                      <a:pt x="34" y="12"/>
                    </a:ln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4" y="11"/>
                      <a:pt x="33" y="11"/>
                      <a:pt x="32" y="11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9" y="9"/>
                      <a:pt x="29" y="9"/>
                      <a:pt x="28" y="9"/>
                    </a:cubicBezTo>
                    <a:lnTo>
                      <a:pt x="27" y="9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4"/>
                    </a:lnTo>
                    <a:cubicBezTo>
                      <a:pt x="28" y="14"/>
                      <a:pt x="30" y="15"/>
                      <a:pt x="30" y="16"/>
                    </a:cubicBezTo>
                    <a:cubicBezTo>
                      <a:pt x="31" y="16"/>
                      <a:pt x="31" y="17"/>
                      <a:pt x="31" y="17"/>
                    </a:cubicBezTo>
                    <a:cubicBezTo>
                      <a:pt x="31" y="18"/>
                      <a:pt x="31" y="19"/>
                      <a:pt x="31" y="19"/>
                    </a:cubicBezTo>
                    <a:cubicBezTo>
                      <a:pt x="32" y="20"/>
                      <a:pt x="32" y="20"/>
                      <a:pt x="32" y="20"/>
                    </a:cubicBezTo>
                    <a:lnTo>
                      <a:pt x="31" y="21"/>
                    </a:lnTo>
                    <a:lnTo>
                      <a:pt x="31" y="20"/>
                    </a:ln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29" y="19"/>
                      <a:pt x="28" y="19"/>
                    </a:cubicBezTo>
                    <a:lnTo>
                      <a:pt x="28" y="20"/>
                    </a:lnTo>
                    <a:lnTo>
                      <a:pt x="28" y="21"/>
                    </a:lnTo>
                    <a:cubicBezTo>
                      <a:pt x="29" y="22"/>
                      <a:pt x="29" y="22"/>
                      <a:pt x="27" y="22"/>
                    </a:cubicBezTo>
                    <a:cubicBezTo>
                      <a:pt x="27" y="22"/>
                      <a:pt x="25" y="22"/>
                      <a:pt x="25" y="23"/>
                    </a:cubicBezTo>
                    <a:lnTo>
                      <a:pt x="26" y="23"/>
                    </a:lnTo>
                    <a:cubicBezTo>
                      <a:pt x="27" y="24"/>
                      <a:pt x="32" y="26"/>
                      <a:pt x="33" y="27"/>
                    </a:cubicBezTo>
                    <a:cubicBezTo>
                      <a:pt x="33" y="27"/>
                      <a:pt x="35" y="28"/>
                      <a:pt x="36" y="28"/>
                    </a:cubicBezTo>
                    <a:cubicBezTo>
                      <a:pt x="37" y="28"/>
                      <a:pt x="39" y="29"/>
                      <a:pt x="39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40" y="33"/>
                      <a:pt x="39" y="33"/>
                    </a:cubicBezTo>
                    <a:lnTo>
                      <a:pt x="38" y="33"/>
                    </a:lnTo>
                    <a:cubicBezTo>
                      <a:pt x="37" y="32"/>
                      <a:pt x="36" y="31"/>
                      <a:pt x="34" y="31"/>
                    </a:cubicBezTo>
                    <a:lnTo>
                      <a:pt x="33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1"/>
                      <a:pt x="28" y="31"/>
                      <a:pt x="28" y="31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9"/>
                      <a:pt x="28" y="28"/>
                      <a:pt x="27" y="28"/>
                    </a:cubicBezTo>
                    <a:cubicBezTo>
                      <a:pt x="27" y="28"/>
                      <a:pt x="26" y="28"/>
                      <a:pt x="25" y="27"/>
                    </a:cubicBezTo>
                    <a:cubicBezTo>
                      <a:pt x="24" y="27"/>
                      <a:pt x="23" y="27"/>
                      <a:pt x="22" y="27"/>
                    </a:cubicBezTo>
                    <a:lnTo>
                      <a:pt x="21" y="27"/>
                    </a:lnTo>
                    <a:cubicBezTo>
                      <a:pt x="20" y="27"/>
                      <a:pt x="20" y="27"/>
                      <a:pt x="19" y="27"/>
                    </a:cubicBezTo>
                    <a:cubicBezTo>
                      <a:pt x="18" y="27"/>
                      <a:pt x="17" y="27"/>
                      <a:pt x="17" y="26"/>
                    </a:cubicBezTo>
                    <a:lnTo>
                      <a:pt x="16" y="26"/>
                    </a:lnTo>
                    <a:cubicBezTo>
                      <a:pt x="15" y="26"/>
                      <a:pt x="15" y="26"/>
                      <a:pt x="15" y="26"/>
                    </a:cubicBezTo>
                    <a:lnTo>
                      <a:pt x="14" y="26"/>
                    </a:lnTo>
                    <a:lnTo>
                      <a:pt x="13" y="26"/>
                    </a:ln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lnTo>
                      <a:pt x="10" y="26"/>
                    </a:ln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6" y="22"/>
                      <a:pt x="6" y="22"/>
                      <a:pt x="6" y="21"/>
                    </a:cubicBezTo>
                    <a:lnTo>
                      <a:pt x="7" y="21"/>
                    </a:lnTo>
                    <a:lnTo>
                      <a:pt x="9" y="21"/>
                    </a:lnTo>
                    <a:lnTo>
                      <a:pt x="8" y="21"/>
                    </a:lnTo>
                    <a:cubicBezTo>
                      <a:pt x="7" y="21"/>
                      <a:pt x="6" y="21"/>
                      <a:pt x="5" y="21"/>
                    </a:cubicBezTo>
                    <a:lnTo>
                      <a:pt x="4" y="21"/>
                    </a:lnTo>
                    <a:cubicBezTo>
                      <a:pt x="4" y="20"/>
                      <a:pt x="4" y="18"/>
                      <a:pt x="3" y="18"/>
                    </a:cubicBezTo>
                    <a:cubicBezTo>
                      <a:pt x="2" y="17"/>
                      <a:pt x="1" y="16"/>
                      <a:pt x="0" y="16"/>
                    </a:cubicBez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cubicBezTo>
                      <a:pt x="3" y="14"/>
                      <a:pt x="3" y="14"/>
                      <a:pt x="3" y="14"/>
                    </a:cubicBezTo>
                    <a:lnTo>
                      <a:pt x="3" y="13"/>
                    </a:lnTo>
                    <a:cubicBezTo>
                      <a:pt x="3" y="12"/>
                      <a:pt x="2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lnTo>
                      <a:pt x="11" y="7"/>
                    </a:ln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cubicBezTo>
                      <a:pt x="17" y="5"/>
                      <a:pt x="18" y="5"/>
                      <a:pt x="18" y="5"/>
                    </a:cubicBezTo>
                    <a:lnTo>
                      <a:pt x="19" y="5"/>
                    </a:lnTo>
                    <a:cubicBezTo>
                      <a:pt x="19" y="4"/>
                      <a:pt x="20" y="4"/>
                      <a:pt x="21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7" y="4"/>
                      <a:pt x="28" y="3"/>
                      <a:pt x="28" y="3"/>
                    </a:cubicBezTo>
                    <a:lnTo>
                      <a:pt x="28" y="2"/>
                    </a:lnTo>
                    <a:cubicBezTo>
                      <a:pt x="29" y="2"/>
                      <a:pt x="30" y="1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2" y="1"/>
                    </a:lnTo>
                    <a:lnTo>
                      <a:pt x="33" y="1"/>
                    </a:lnTo>
                    <a:cubicBezTo>
                      <a:pt x="34" y="1"/>
                      <a:pt x="34" y="1"/>
                      <a:pt x="35" y="1"/>
                    </a:cubicBezTo>
                    <a:lnTo>
                      <a:pt x="36" y="1"/>
                    </a:lnTo>
                    <a:cubicBezTo>
                      <a:pt x="37" y="1"/>
                      <a:pt x="37" y="1"/>
                      <a:pt x="38" y="1"/>
                    </a:cubicBezTo>
                    <a:lnTo>
                      <a:pt x="39" y="1"/>
                    </a:lnTo>
                    <a:cubicBezTo>
                      <a:pt x="40" y="1"/>
                      <a:pt x="41" y="1"/>
                      <a:pt x="41" y="1"/>
                    </a:cubicBezTo>
                    <a:cubicBezTo>
                      <a:pt x="42" y="0"/>
                      <a:pt x="43" y="0"/>
                      <a:pt x="43" y="0"/>
                    </a:cubicBezTo>
                    <a:lnTo>
                      <a:pt x="44" y="0"/>
                    </a:lnTo>
                    <a:lnTo>
                      <a:pt x="45" y="0"/>
                    </a:ln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7" y="0"/>
                      <a:pt x="48" y="0"/>
                    </a:cubicBezTo>
                    <a:lnTo>
                      <a:pt x="49" y="0"/>
                    </a:lnTo>
                    <a:cubicBezTo>
                      <a:pt x="49" y="1"/>
                      <a:pt x="49" y="1"/>
                      <a:pt x="50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2" y="1"/>
                      <a:pt x="52" y="1"/>
                      <a:pt x="52" y="1"/>
                    </a:cubicBez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cubicBezTo>
                      <a:pt x="56" y="1"/>
                      <a:pt x="56" y="1"/>
                      <a:pt x="56" y="1"/>
                    </a:cubicBez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cubicBezTo>
                      <a:pt x="60" y="1"/>
                      <a:pt x="60" y="1"/>
                      <a:pt x="60" y="1"/>
                    </a:cubicBez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cubicBezTo>
                      <a:pt x="64" y="0"/>
                      <a:pt x="64" y="0"/>
                      <a:pt x="64" y="0"/>
                    </a:cubicBez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5" name="Shape 3695"/>
              <p:cNvSpPr/>
              <p:nvPr/>
            </p:nvSpPr>
            <p:spPr>
              <a:xfrm>
                <a:off x="12124899" y="9535743"/>
                <a:ext cx="52761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16" h="8" extrusionOk="0">
                    <a:moveTo>
                      <a:pt x="15" y="8"/>
                    </a:moveTo>
                    <a:lnTo>
                      <a:pt x="15" y="7"/>
                    </a:ln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3" y="7"/>
                      <a:pt x="12" y="6"/>
                    </a:cubicBezTo>
                    <a:lnTo>
                      <a:pt x="12" y="5"/>
                    </a:lnTo>
                    <a:cubicBezTo>
                      <a:pt x="11" y="5"/>
                      <a:pt x="11" y="5"/>
                      <a:pt x="10" y="5"/>
                    </a:cubicBezTo>
                    <a:lnTo>
                      <a:pt x="9" y="5"/>
                    </a:lnTo>
                    <a:lnTo>
                      <a:pt x="8" y="5"/>
                    </a:lnTo>
                    <a:cubicBezTo>
                      <a:pt x="8" y="5"/>
                      <a:pt x="7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3"/>
                    </a:lnTo>
                    <a:lnTo>
                      <a:pt x="5" y="3"/>
                    </a:ln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1"/>
                      <a:pt x="0" y="0"/>
                    </a:cubicBez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ubicBezTo>
                      <a:pt x="4" y="0"/>
                      <a:pt x="5" y="0"/>
                      <a:pt x="5" y="1"/>
                    </a:cubicBezTo>
                    <a:lnTo>
                      <a:pt x="6" y="1"/>
                    </a:lnTo>
                    <a:cubicBezTo>
                      <a:pt x="6" y="1"/>
                      <a:pt x="6" y="2"/>
                      <a:pt x="7" y="2"/>
                    </a:cubicBez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cubicBezTo>
                      <a:pt x="10" y="3"/>
                      <a:pt x="10" y="3"/>
                      <a:pt x="10" y="3"/>
                    </a:cubicBezTo>
                    <a:lnTo>
                      <a:pt x="11" y="3"/>
                    </a:lnTo>
                    <a:lnTo>
                      <a:pt x="12" y="3"/>
                    </a:lnTo>
                    <a:cubicBezTo>
                      <a:pt x="13" y="3"/>
                      <a:pt x="14" y="3"/>
                      <a:pt x="14" y="4"/>
                    </a:cubicBez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cubicBezTo>
                      <a:pt x="15" y="6"/>
                      <a:pt x="16" y="7"/>
                      <a:pt x="16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6" name="Shape 3696"/>
              <p:cNvSpPr/>
              <p:nvPr/>
            </p:nvSpPr>
            <p:spPr>
              <a:xfrm>
                <a:off x="12244492" y="9440763"/>
                <a:ext cx="689414" cy="179388"/>
              </a:xfrm>
              <a:custGeom>
                <a:avLst/>
                <a:gdLst/>
                <a:ahLst/>
                <a:cxnLst/>
                <a:rect l="0" t="0" r="0" b="0"/>
                <a:pathLst>
                  <a:path w="197" h="52" extrusionOk="0">
                    <a:moveTo>
                      <a:pt x="197" y="41"/>
                    </a:moveTo>
                    <a:cubicBezTo>
                      <a:pt x="196" y="41"/>
                      <a:pt x="196" y="41"/>
                      <a:pt x="196" y="41"/>
                    </a:cubicBezTo>
                    <a:cubicBezTo>
                      <a:pt x="195" y="42"/>
                      <a:pt x="194" y="42"/>
                      <a:pt x="193" y="42"/>
                    </a:cubicBezTo>
                    <a:cubicBezTo>
                      <a:pt x="193" y="42"/>
                      <a:pt x="192" y="42"/>
                      <a:pt x="191" y="42"/>
                    </a:cubicBezTo>
                    <a:cubicBezTo>
                      <a:pt x="191" y="41"/>
                      <a:pt x="190" y="41"/>
                      <a:pt x="189" y="41"/>
                    </a:cubicBezTo>
                    <a:cubicBezTo>
                      <a:pt x="189" y="41"/>
                      <a:pt x="188" y="41"/>
                      <a:pt x="188" y="40"/>
                    </a:cubicBezTo>
                    <a:cubicBezTo>
                      <a:pt x="187" y="40"/>
                      <a:pt x="186" y="40"/>
                      <a:pt x="184" y="40"/>
                    </a:cubicBezTo>
                    <a:cubicBezTo>
                      <a:pt x="183" y="40"/>
                      <a:pt x="181" y="39"/>
                      <a:pt x="180" y="39"/>
                    </a:cubicBezTo>
                    <a:cubicBezTo>
                      <a:pt x="179" y="39"/>
                      <a:pt x="177" y="40"/>
                      <a:pt x="176" y="40"/>
                    </a:cubicBezTo>
                    <a:cubicBezTo>
                      <a:pt x="174" y="40"/>
                      <a:pt x="172" y="41"/>
                      <a:pt x="171" y="42"/>
                    </a:cubicBezTo>
                    <a:lnTo>
                      <a:pt x="171" y="43"/>
                    </a:lnTo>
                    <a:lnTo>
                      <a:pt x="170" y="42"/>
                    </a:lnTo>
                    <a:lnTo>
                      <a:pt x="169" y="41"/>
                    </a:lnTo>
                    <a:cubicBezTo>
                      <a:pt x="168" y="41"/>
                      <a:pt x="168" y="41"/>
                      <a:pt x="168" y="41"/>
                    </a:cubicBezTo>
                    <a:lnTo>
                      <a:pt x="167" y="41"/>
                    </a:ln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3" y="41"/>
                      <a:pt x="163" y="41"/>
                    </a:cubicBezTo>
                    <a:lnTo>
                      <a:pt x="162" y="42"/>
                    </a:lnTo>
                    <a:cubicBezTo>
                      <a:pt x="161" y="42"/>
                      <a:pt x="161" y="42"/>
                      <a:pt x="161" y="42"/>
                    </a:cubicBezTo>
                    <a:cubicBezTo>
                      <a:pt x="160" y="42"/>
                      <a:pt x="159" y="42"/>
                      <a:pt x="159" y="42"/>
                    </a:cubicBezTo>
                    <a:cubicBezTo>
                      <a:pt x="158" y="42"/>
                      <a:pt x="158" y="42"/>
                      <a:pt x="157" y="42"/>
                    </a:cubicBezTo>
                    <a:cubicBezTo>
                      <a:pt x="157" y="42"/>
                      <a:pt x="156" y="42"/>
                      <a:pt x="155" y="42"/>
                    </a:cubicBezTo>
                    <a:lnTo>
                      <a:pt x="154" y="42"/>
                    </a:lnTo>
                    <a:lnTo>
                      <a:pt x="153" y="42"/>
                    </a:lnTo>
                    <a:cubicBezTo>
                      <a:pt x="153" y="42"/>
                      <a:pt x="152" y="42"/>
                      <a:pt x="152" y="43"/>
                    </a:cubicBezTo>
                    <a:cubicBezTo>
                      <a:pt x="151" y="43"/>
                      <a:pt x="150" y="43"/>
                      <a:pt x="149" y="43"/>
                    </a:cubicBezTo>
                    <a:lnTo>
                      <a:pt x="149" y="44"/>
                    </a:lnTo>
                    <a:cubicBezTo>
                      <a:pt x="148" y="44"/>
                      <a:pt x="148" y="44"/>
                      <a:pt x="148" y="44"/>
                    </a:cubicBezTo>
                    <a:cubicBezTo>
                      <a:pt x="147" y="44"/>
                      <a:pt x="146" y="45"/>
                      <a:pt x="146" y="45"/>
                    </a:cubicBezTo>
                    <a:cubicBezTo>
                      <a:pt x="145" y="45"/>
                      <a:pt x="145" y="45"/>
                      <a:pt x="144" y="45"/>
                    </a:cubicBezTo>
                    <a:cubicBezTo>
                      <a:pt x="143" y="45"/>
                      <a:pt x="143" y="45"/>
                      <a:pt x="141" y="45"/>
                    </a:cubicBezTo>
                    <a:lnTo>
                      <a:pt x="140" y="45"/>
                    </a:lnTo>
                    <a:lnTo>
                      <a:pt x="139" y="45"/>
                    </a:lnTo>
                    <a:cubicBezTo>
                      <a:pt x="138" y="45"/>
                      <a:pt x="137" y="45"/>
                      <a:pt x="137" y="45"/>
                    </a:cubicBezTo>
                    <a:cubicBezTo>
                      <a:pt x="136" y="46"/>
                      <a:pt x="136" y="46"/>
                      <a:pt x="135" y="46"/>
                    </a:cubicBezTo>
                    <a:cubicBezTo>
                      <a:pt x="134" y="46"/>
                      <a:pt x="134" y="45"/>
                      <a:pt x="132" y="45"/>
                    </a:cubicBezTo>
                    <a:lnTo>
                      <a:pt x="131" y="45"/>
                    </a:lnTo>
                    <a:cubicBezTo>
                      <a:pt x="130" y="45"/>
                      <a:pt x="129" y="45"/>
                      <a:pt x="129" y="45"/>
                    </a:cubicBezTo>
                    <a:lnTo>
                      <a:pt x="128" y="45"/>
                    </a:lnTo>
                    <a:lnTo>
                      <a:pt x="127" y="45"/>
                    </a:lnTo>
                    <a:lnTo>
                      <a:pt x="126" y="45"/>
                    </a:lnTo>
                    <a:lnTo>
                      <a:pt x="125" y="45"/>
                    </a:lnTo>
                    <a:cubicBezTo>
                      <a:pt x="125" y="45"/>
                      <a:pt x="124" y="45"/>
                      <a:pt x="124" y="46"/>
                    </a:cubicBezTo>
                    <a:cubicBezTo>
                      <a:pt x="124" y="46"/>
                      <a:pt x="123" y="46"/>
                      <a:pt x="122" y="46"/>
                    </a:cubicBezTo>
                    <a:cubicBezTo>
                      <a:pt x="122" y="46"/>
                      <a:pt x="121" y="46"/>
                      <a:pt x="120" y="47"/>
                    </a:cubicBezTo>
                    <a:cubicBezTo>
                      <a:pt x="119" y="47"/>
                      <a:pt x="119" y="47"/>
                      <a:pt x="119" y="47"/>
                    </a:cubicBezTo>
                    <a:cubicBezTo>
                      <a:pt x="118" y="47"/>
                      <a:pt x="117" y="46"/>
                      <a:pt x="115" y="46"/>
                    </a:cubicBezTo>
                    <a:cubicBezTo>
                      <a:pt x="115" y="45"/>
                      <a:pt x="114" y="45"/>
                      <a:pt x="113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0" y="45"/>
                      <a:pt x="110" y="47"/>
                      <a:pt x="109" y="48"/>
                    </a:cubicBezTo>
                    <a:lnTo>
                      <a:pt x="109" y="49"/>
                    </a:lnTo>
                    <a:lnTo>
                      <a:pt x="109" y="50"/>
                    </a:ln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7" y="51"/>
                      <a:pt x="106" y="51"/>
                      <a:pt x="106" y="52"/>
                    </a:cubicBezTo>
                    <a:cubicBezTo>
                      <a:pt x="106" y="52"/>
                      <a:pt x="105" y="52"/>
                      <a:pt x="104" y="52"/>
                    </a:cubicBezTo>
                    <a:lnTo>
                      <a:pt x="103" y="52"/>
                    </a:lnTo>
                    <a:cubicBezTo>
                      <a:pt x="102" y="52"/>
                      <a:pt x="102" y="52"/>
                      <a:pt x="102" y="52"/>
                    </a:cubicBezTo>
                    <a:lnTo>
                      <a:pt x="101" y="52"/>
                    </a:lnTo>
                    <a:lnTo>
                      <a:pt x="100" y="52"/>
                    </a:lnTo>
                    <a:lnTo>
                      <a:pt x="100" y="51"/>
                    </a:lnTo>
                    <a:cubicBezTo>
                      <a:pt x="100" y="50"/>
                      <a:pt x="100" y="49"/>
                      <a:pt x="100" y="49"/>
                    </a:cubicBezTo>
                    <a:cubicBezTo>
                      <a:pt x="100" y="48"/>
                      <a:pt x="100" y="48"/>
                      <a:pt x="100" y="47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102" y="46"/>
                      <a:pt x="103" y="46"/>
                      <a:pt x="103" y="46"/>
                    </a:cubicBezTo>
                    <a:cubicBezTo>
                      <a:pt x="103" y="45"/>
                      <a:pt x="103" y="45"/>
                      <a:pt x="102" y="45"/>
                    </a:cubicBezTo>
                    <a:lnTo>
                      <a:pt x="101" y="45"/>
                    </a:lnTo>
                    <a:cubicBezTo>
                      <a:pt x="100" y="45"/>
                      <a:pt x="100" y="45"/>
                      <a:pt x="100" y="46"/>
                    </a:cubicBezTo>
                    <a:cubicBezTo>
                      <a:pt x="100" y="47"/>
                      <a:pt x="100" y="47"/>
                      <a:pt x="99" y="47"/>
                    </a:cubicBezTo>
                    <a:lnTo>
                      <a:pt x="98" y="47"/>
                    </a:lnTo>
                    <a:lnTo>
                      <a:pt x="97" y="47"/>
                    </a:lnTo>
                    <a:lnTo>
                      <a:pt x="96" y="47"/>
                    </a:lnTo>
                    <a:lnTo>
                      <a:pt x="95" y="47"/>
                    </a:lnTo>
                    <a:cubicBezTo>
                      <a:pt x="94" y="47"/>
                      <a:pt x="93" y="47"/>
                      <a:pt x="93" y="46"/>
                    </a:cubicBezTo>
                    <a:cubicBezTo>
                      <a:pt x="93" y="46"/>
                      <a:pt x="93" y="45"/>
                      <a:pt x="92" y="45"/>
                    </a:cubicBezTo>
                    <a:cubicBezTo>
                      <a:pt x="91" y="45"/>
                      <a:pt x="91" y="46"/>
                      <a:pt x="90" y="46"/>
                    </a:cubicBezTo>
                    <a:cubicBezTo>
                      <a:pt x="89" y="46"/>
                      <a:pt x="89" y="46"/>
                      <a:pt x="88" y="46"/>
                    </a:cubicBezTo>
                    <a:cubicBezTo>
                      <a:pt x="86" y="46"/>
                      <a:pt x="85" y="47"/>
                      <a:pt x="85" y="47"/>
                    </a:cubicBezTo>
                    <a:cubicBezTo>
                      <a:pt x="85" y="47"/>
                      <a:pt x="82" y="50"/>
                      <a:pt x="81" y="50"/>
                    </a:cubicBezTo>
                    <a:cubicBezTo>
                      <a:pt x="80" y="50"/>
                      <a:pt x="80" y="50"/>
                      <a:pt x="8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7" y="50"/>
                      <a:pt x="76" y="50"/>
                    </a:cubicBezTo>
                    <a:cubicBezTo>
                      <a:pt x="75" y="50"/>
                      <a:pt x="75" y="50"/>
                      <a:pt x="75" y="50"/>
                    </a:cubicBezTo>
                    <a:lnTo>
                      <a:pt x="74" y="50"/>
                    </a:ln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50"/>
                      <a:pt x="72" y="50"/>
                      <a:pt x="72" y="50"/>
                    </a:cubicBezTo>
                    <a:lnTo>
                      <a:pt x="71" y="50"/>
                    </a:lnTo>
                    <a:lnTo>
                      <a:pt x="70" y="50"/>
                    </a:ln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8" y="50"/>
                      <a:pt x="67" y="50"/>
                    </a:cubicBezTo>
                    <a:cubicBezTo>
                      <a:pt x="66" y="49"/>
                      <a:pt x="65" y="49"/>
                      <a:pt x="65" y="49"/>
                    </a:cubicBezTo>
                    <a:cubicBezTo>
                      <a:pt x="64" y="48"/>
                      <a:pt x="64" y="48"/>
                      <a:pt x="63" y="48"/>
                    </a:cubicBezTo>
                    <a:cubicBezTo>
                      <a:pt x="62" y="46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6" y="46"/>
                    </a:cubicBezTo>
                    <a:cubicBezTo>
                      <a:pt x="54" y="45"/>
                      <a:pt x="53" y="45"/>
                      <a:pt x="52" y="45"/>
                    </a:cubicBezTo>
                    <a:cubicBezTo>
                      <a:pt x="51" y="45"/>
                      <a:pt x="50" y="44"/>
                      <a:pt x="48" y="44"/>
                    </a:cubicBezTo>
                    <a:lnTo>
                      <a:pt x="47" y="45"/>
                    </a:lnTo>
                    <a:lnTo>
                      <a:pt x="47" y="46"/>
                    </a:lnTo>
                    <a:lnTo>
                      <a:pt x="47" y="47"/>
                    </a:lnTo>
                    <a:cubicBezTo>
                      <a:pt x="47" y="47"/>
                      <a:pt x="45" y="50"/>
                      <a:pt x="44" y="50"/>
                    </a:cubicBezTo>
                    <a:lnTo>
                      <a:pt x="43" y="50"/>
                    </a:ln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1" y="48"/>
                      <a:pt x="40" y="48"/>
                    </a:cubicBezTo>
                    <a:cubicBezTo>
                      <a:pt x="39" y="49"/>
                      <a:pt x="38" y="49"/>
                      <a:pt x="37" y="49"/>
                    </a:cubicBezTo>
                    <a:cubicBezTo>
                      <a:pt x="36" y="49"/>
                      <a:pt x="36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lnTo>
                      <a:pt x="34" y="50"/>
                    </a:lnTo>
                    <a:lnTo>
                      <a:pt x="33" y="49"/>
                    </a:lnTo>
                    <a:cubicBezTo>
                      <a:pt x="32" y="49"/>
                      <a:pt x="32" y="49"/>
                      <a:pt x="32" y="49"/>
                    </a:cubicBezTo>
                    <a:lnTo>
                      <a:pt x="31" y="49"/>
                    </a:ln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8"/>
                      <a:pt x="30" y="46"/>
                      <a:pt x="28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6" y="46"/>
                    </a:cubicBezTo>
                    <a:lnTo>
                      <a:pt x="25" y="46"/>
                    </a:lnTo>
                    <a:cubicBezTo>
                      <a:pt x="25" y="46"/>
                      <a:pt x="24" y="46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5"/>
                      <a:pt x="22" y="45"/>
                      <a:pt x="22" y="44"/>
                    </a:cubicBezTo>
                    <a:lnTo>
                      <a:pt x="22" y="45"/>
                    </a:lnTo>
                    <a:lnTo>
                      <a:pt x="21" y="45"/>
                    </a:lnTo>
                    <a:lnTo>
                      <a:pt x="20" y="45"/>
                    </a:ln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6"/>
                      <a:pt x="18" y="46"/>
                    </a:cubicBezTo>
                    <a:cubicBezTo>
                      <a:pt x="17" y="46"/>
                      <a:pt x="17" y="45"/>
                      <a:pt x="17" y="45"/>
                    </a:cubicBezTo>
                    <a:lnTo>
                      <a:pt x="16" y="45"/>
                    </a:lnTo>
                    <a:cubicBezTo>
                      <a:pt x="16" y="45"/>
                      <a:pt x="15" y="45"/>
                      <a:pt x="14" y="45"/>
                    </a:cubicBezTo>
                    <a:lnTo>
                      <a:pt x="13" y="45"/>
                    </a:lnTo>
                    <a:lnTo>
                      <a:pt x="12" y="45"/>
                    </a:lnTo>
                    <a:lnTo>
                      <a:pt x="13" y="44"/>
                    </a:lnTo>
                    <a:cubicBezTo>
                      <a:pt x="14" y="44"/>
                      <a:pt x="14" y="44"/>
                      <a:pt x="16" y="44"/>
                    </a:cubicBezTo>
                    <a:cubicBezTo>
                      <a:pt x="17" y="44"/>
                      <a:pt x="21" y="43"/>
                      <a:pt x="22" y="42"/>
                    </a:cubicBezTo>
                    <a:cubicBezTo>
                      <a:pt x="21" y="42"/>
                      <a:pt x="20" y="42"/>
                      <a:pt x="20" y="42"/>
                    </a:cubicBezTo>
                    <a:lnTo>
                      <a:pt x="19" y="42"/>
                    </a:ln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3"/>
                      <a:pt x="17" y="43"/>
                      <a:pt x="16" y="43"/>
                    </a:cubicBezTo>
                    <a:cubicBezTo>
                      <a:pt x="15" y="43"/>
                      <a:pt x="15" y="42"/>
                      <a:pt x="15" y="42"/>
                    </a:cubicBezTo>
                    <a:lnTo>
                      <a:pt x="14" y="43"/>
                    </a:lnTo>
                    <a:lnTo>
                      <a:pt x="13" y="43"/>
                    </a:lnTo>
                    <a:cubicBezTo>
                      <a:pt x="12" y="43"/>
                      <a:pt x="10" y="43"/>
                      <a:pt x="10" y="42"/>
                    </a:cubicBezTo>
                    <a:cubicBezTo>
                      <a:pt x="10" y="42"/>
                      <a:pt x="11" y="42"/>
                      <a:pt x="12" y="42"/>
                    </a:cubicBezTo>
                    <a:cubicBezTo>
                      <a:pt x="13" y="42"/>
                      <a:pt x="13" y="41"/>
                      <a:pt x="13" y="40"/>
                    </a:cubicBezTo>
                    <a:cubicBezTo>
                      <a:pt x="12" y="40"/>
                      <a:pt x="12" y="40"/>
                      <a:pt x="11" y="40"/>
                    </a:cubicBezTo>
                    <a:cubicBezTo>
                      <a:pt x="10" y="40"/>
                      <a:pt x="10" y="41"/>
                      <a:pt x="10" y="41"/>
                    </a:cubicBezTo>
                    <a:cubicBezTo>
                      <a:pt x="9" y="41"/>
                      <a:pt x="9" y="40"/>
                      <a:pt x="9" y="40"/>
                    </a:cubicBezTo>
                    <a:lnTo>
                      <a:pt x="9" y="39"/>
                    </a:lnTo>
                    <a:cubicBezTo>
                      <a:pt x="9" y="39"/>
                      <a:pt x="9" y="38"/>
                      <a:pt x="8" y="38"/>
                    </a:cubicBezTo>
                    <a:cubicBezTo>
                      <a:pt x="8" y="38"/>
                      <a:pt x="7" y="38"/>
                      <a:pt x="8" y="37"/>
                    </a:cubicBez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cubicBezTo>
                      <a:pt x="8" y="36"/>
                      <a:pt x="8" y="35"/>
                      <a:pt x="8" y="35"/>
                    </a:cubicBezTo>
                    <a:lnTo>
                      <a:pt x="7" y="35"/>
                    </a:lnTo>
                    <a:lnTo>
                      <a:pt x="6" y="35"/>
                    </a:lnTo>
                    <a:cubicBezTo>
                      <a:pt x="5" y="35"/>
                      <a:pt x="4" y="35"/>
                      <a:pt x="4" y="35"/>
                    </a:cubicBezTo>
                    <a:cubicBezTo>
                      <a:pt x="3" y="35"/>
                      <a:pt x="2" y="35"/>
                      <a:pt x="1" y="34"/>
                    </a:cubicBezTo>
                    <a:cubicBezTo>
                      <a:pt x="1" y="33"/>
                      <a:pt x="0" y="33"/>
                      <a:pt x="0" y="32"/>
                    </a:cubicBezTo>
                    <a:lnTo>
                      <a:pt x="1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cubicBezTo>
                      <a:pt x="3" y="30"/>
                      <a:pt x="3" y="30"/>
                      <a:pt x="3" y="30"/>
                    </a:cubicBezTo>
                    <a:cubicBezTo>
                      <a:pt x="4" y="30"/>
                      <a:pt x="4" y="30"/>
                      <a:pt x="4" y="31"/>
                    </a:cubicBezTo>
                    <a:lnTo>
                      <a:pt x="5" y="32"/>
                    </a:ln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7" y="31"/>
                      <a:pt x="7" y="31"/>
                    </a:cubicBezTo>
                    <a:lnTo>
                      <a:pt x="8" y="31"/>
                    </a:lnTo>
                    <a:lnTo>
                      <a:pt x="7" y="31"/>
                    </a:lnTo>
                    <a:cubicBezTo>
                      <a:pt x="6" y="30"/>
                      <a:pt x="5" y="30"/>
                      <a:pt x="5" y="29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7" y="28"/>
                      <a:pt x="7" y="27"/>
                      <a:pt x="7" y="27"/>
                    </a:cubicBezTo>
                    <a:lnTo>
                      <a:pt x="6" y="27"/>
                    </a:ln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5"/>
                      <a:pt x="6" y="25"/>
                    </a:cubicBezTo>
                    <a:cubicBezTo>
                      <a:pt x="6" y="25"/>
                      <a:pt x="5" y="24"/>
                      <a:pt x="6" y="24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7" y="21"/>
                      <a:pt x="7" y="22"/>
                      <a:pt x="6" y="22"/>
                    </a:cubicBezTo>
                    <a:lnTo>
                      <a:pt x="5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2"/>
                    </a:lnTo>
                    <a:lnTo>
                      <a:pt x="2" y="22"/>
                    </a:lnTo>
                    <a:cubicBezTo>
                      <a:pt x="1" y="22"/>
                      <a:pt x="1" y="22"/>
                      <a:pt x="1" y="22"/>
                    </a:cubicBezTo>
                    <a:lnTo>
                      <a:pt x="1" y="21"/>
                    </a:lnTo>
                    <a:lnTo>
                      <a:pt x="1" y="20"/>
                    </a:lnTo>
                    <a:cubicBezTo>
                      <a:pt x="1" y="20"/>
                      <a:pt x="1" y="19"/>
                      <a:pt x="2" y="18"/>
                    </a:cubicBezTo>
                    <a:cubicBezTo>
                      <a:pt x="3" y="17"/>
                      <a:pt x="9" y="14"/>
                      <a:pt x="13" y="14"/>
                    </a:cubicBezTo>
                    <a:lnTo>
                      <a:pt x="14" y="14"/>
                    </a:lnTo>
                    <a:cubicBezTo>
                      <a:pt x="15" y="15"/>
                      <a:pt x="16" y="15"/>
                      <a:pt x="17" y="15"/>
                    </a:cubicBezTo>
                    <a:cubicBezTo>
                      <a:pt x="18" y="15"/>
                      <a:pt x="19" y="14"/>
                      <a:pt x="19" y="14"/>
                    </a:cubicBezTo>
                    <a:lnTo>
                      <a:pt x="20" y="14"/>
                    </a:lnTo>
                    <a:cubicBezTo>
                      <a:pt x="21" y="14"/>
                      <a:pt x="21" y="14"/>
                      <a:pt x="22" y="14"/>
                    </a:cubicBezTo>
                    <a:lnTo>
                      <a:pt x="23" y="15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cubicBezTo>
                      <a:pt x="26" y="15"/>
                      <a:pt x="27" y="15"/>
                      <a:pt x="27" y="15"/>
                    </a:cubicBezTo>
                    <a:cubicBezTo>
                      <a:pt x="28" y="15"/>
                      <a:pt x="30" y="15"/>
                      <a:pt x="31" y="15"/>
                    </a:cubicBezTo>
                    <a:cubicBezTo>
                      <a:pt x="32" y="15"/>
                      <a:pt x="32" y="15"/>
                      <a:pt x="32" y="15"/>
                    </a:cubicBezTo>
                    <a:lnTo>
                      <a:pt x="33" y="15"/>
                    </a:ln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0" y="14"/>
                      <a:pt x="29" y="13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3" y="13"/>
                      <a:pt x="34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2"/>
                    </a:cubicBezTo>
                    <a:lnTo>
                      <a:pt x="39" y="11"/>
                    </a:ln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2"/>
                      <a:pt x="36" y="12"/>
                      <a:pt x="36" y="12"/>
                    </a:cubicBezTo>
                    <a:cubicBezTo>
                      <a:pt x="35" y="12"/>
                      <a:pt x="34" y="12"/>
                      <a:pt x="34" y="11"/>
                    </a:cubicBezTo>
                    <a:cubicBezTo>
                      <a:pt x="33" y="11"/>
                      <a:pt x="33" y="10"/>
                      <a:pt x="33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3" y="8"/>
                      <a:pt x="33" y="8"/>
                      <a:pt x="34" y="8"/>
                    </a:cubicBezTo>
                    <a:cubicBezTo>
                      <a:pt x="35" y="8"/>
                      <a:pt x="36" y="8"/>
                      <a:pt x="38" y="8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2" y="8"/>
                      <a:pt x="42" y="8"/>
                      <a:pt x="43" y="8"/>
                    </a:cubicBezTo>
                    <a:cubicBezTo>
                      <a:pt x="43" y="8"/>
                      <a:pt x="45" y="8"/>
                      <a:pt x="46" y="8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0" y="9"/>
                      <a:pt x="51" y="9"/>
                      <a:pt x="52" y="9"/>
                    </a:cubicBezTo>
                    <a:lnTo>
                      <a:pt x="53" y="9"/>
                    </a:lnTo>
                    <a:cubicBezTo>
                      <a:pt x="54" y="8"/>
                      <a:pt x="55" y="8"/>
                      <a:pt x="56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5"/>
                      <a:pt x="59" y="5"/>
                      <a:pt x="60" y="5"/>
                    </a:cubicBezTo>
                    <a:cubicBezTo>
                      <a:pt x="60" y="5"/>
                      <a:pt x="69" y="4"/>
                      <a:pt x="70" y="3"/>
                    </a:cubicBezTo>
                    <a:cubicBezTo>
                      <a:pt x="72" y="2"/>
                      <a:pt x="76" y="1"/>
                      <a:pt x="80" y="1"/>
                    </a:cubicBezTo>
                    <a:cubicBezTo>
                      <a:pt x="81" y="1"/>
                      <a:pt x="81" y="2"/>
                      <a:pt x="82" y="2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86" y="2"/>
                    </a:lnTo>
                    <a:lnTo>
                      <a:pt x="87" y="2"/>
                    </a:lnTo>
                    <a:cubicBezTo>
                      <a:pt x="88" y="2"/>
                      <a:pt x="88" y="2"/>
                      <a:pt x="89" y="2"/>
                    </a:cubicBezTo>
                    <a:cubicBezTo>
                      <a:pt x="89" y="2"/>
                      <a:pt x="90" y="2"/>
                      <a:pt x="91" y="2"/>
                    </a:cubicBezTo>
                    <a:cubicBezTo>
                      <a:pt x="92" y="2"/>
                      <a:pt x="92" y="2"/>
                      <a:pt x="92" y="2"/>
                    </a:cubicBezTo>
                    <a:lnTo>
                      <a:pt x="93" y="1"/>
                    </a:lnTo>
                    <a:cubicBezTo>
                      <a:pt x="93" y="1"/>
                      <a:pt x="94" y="0"/>
                      <a:pt x="9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7" y="1"/>
                      <a:pt x="98" y="1"/>
                      <a:pt x="99" y="1"/>
                    </a:cubicBezTo>
                    <a:cubicBezTo>
                      <a:pt x="99" y="1"/>
                      <a:pt x="99" y="2"/>
                      <a:pt x="98" y="2"/>
                    </a:cubicBezTo>
                    <a:cubicBezTo>
                      <a:pt x="98" y="3"/>
                      <a:pt x="98" y="4"/>
                      <a:pt x="98" y="4"/>
                    </a:cubicBezTo>
                    <a:lnTo>
                      <a:pt x="99" y="4"/>
                    </a:lnTo>
                    <a:cubicBezTo>
                      <a:pt x="100" y="4"/>
                      <a:pt x="101" y="4"/>
                      <a:pt x="102" y="4"/>
                    </a:cubicBezTo>
                    <a:cubicBezTo>
                      <a:pt x="103" y="4"/>
                      <a:pt x="104" y="4"/>
                      <a:pt x="104" y="4"/>
                    </a:cubicBezTo>
                    <a:cubicBezTo>
                      <a:pt x="105" y="4"/>
                      <a:pt x="106" y="4"/>
                      <a:pt x="107" y="5"/>
                    </a:cubicBezTo>
                    <a:lnTo>
                      <a:pt x="106" y="6"/>
                    </a:lnTo>
                    <a:lnTo>
                      <a:pt x="107" y="6"/>
                    </a:lnTo>
                    <a:cubicBezTo>
                      <a:pt x="108" y="7"/>
                      <a:pt x="108" y="8"/>
                      <a:pt x="109" y="8"/>
                    </a:cubicBezTo>
                    <a:cubicBezTo>
                      <a:pt x="110" y="8"/>
                      <a:pt x="113" y="8"/>
                      <a:pt x="114" y="8"/>
                    </a:cubicBezTo>
                    <a:cubicBezTo>
                      <a:pt x="114" y="8"/>
                      <a:pt x="116" y="9"/>
                      <a:pt x="119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2" y="9"/>
                      <a:pt x="123" y="9"/>
                      <a:pt x="124" y="9"/>
                    </a:cubicBezTo>
                    <a:cubicBezTo>
                      <a:pt x="125" y="9"/>
                      <a:pt x="126" y="9"/>
                      <a:pt x="127" y="9"/>
                    </a:cubicBezTo>
                    <a:cubicBezTo>
                      <a:pt x="127" y="10"/>
                      <a:pt x="127" y="10"/>
                      <a:pt x="127" y="10"/>
                    </a:cubicBezTo>
                    <a:lnTo>
                      <a:pt x="128" y="11"/>
                    </a:lnTo>
                    <a:lnTo>
                      <a:pt x="129" y="10"/>
                    </a:lnTo>
                    <a:lnTo>
                      <a:pt x="130" y="10"/>
                    </a:lnTo>
                    <a:cubicBezTo>
                      <a:pt x="131" y="10"/>
                      <a:pt x="131" y="10"/>
                      <a:pt x="132" y="10"/>
                    </a:cubicBezTo>
                    <a:cubicBezTo>
                      <a:pt x="132" y="9"/>
                      <a:pt x="134" y="9"/>
                      <a:pt x="134" y="9"/>
                    </a:cubicBezTo>
                    <a:lnTo>
                      <a:pt x="135" y="9"/>
                    </a:lnTo>
                    <a:cubicBezTo>
                      <a:pt x="135" y="9"/>
                      <a:pt x="136" y="9"/>
                      <a:pt x="137" y="9"/>
                    </a:cubicBezTo>
                    <a:cubicBezTo>
                      <a:pt x="143" y="9"/>
                      <a:pt x="143" y="10"/>
                      <a:pt x="143" y="10"/>
                    </a:cubicBezTo>
                    <a:cubicBezTo>
                      <a:pt x="144" y="10"/>
                      <a:pt x="144" y="10"/>
                      <a:pt x="145" y="10"/>
                    </a:cubicBezTo>
                    <a:lnTo>
                      <a:pt x="146" y="10"/>
                    </a:lnTo>
                    <a:cubicBezTo>
                      <a:pt x="147" y="10"/>
                      <a:pt x="158" y="6"/>
                      <a:pt x="159" y="6"/>
                    </a:cubicBezTo>
                    <a:cubicBezTo>
                      <a:pt x="159" y="6"/>
                      <a:pt x="160" y="6"/>
                      <a:pt x="161" y="5"/>
                    </a:cubicBezTo>
                    <a:lnTo>
                      <a:pt x="162" y="5"/>
                    </a:lnTo>
                    <a:lnTo>
                      <a:pt x="163" y="5"/>
                    </a:lnTo>
                    <a:cubicBezTo>
                      <a:pt x="163" y="5"/>
                      <a:pt x="164" y="5"/>
                      <a:pt x="165" y="5"/>
                    </a:cubicBezTo>
                    <a:lnTo>
                      <a:pt x="166" y="5"/>
                    </a:lnTo>
                    <a:cubicBezTo>
                      <a:pt x="167" y="5"/>
                      <a:pt x="168" y="5"/>
                      <a:pt x="169" y="5"/>
                    </a:cubicBezTo>
                    <a:cubicBezTo>
                      <a:pt x="170" y="5"/>
                      <a:pt x="170" y="5"/>
                      <a:pt x="171" y="4"/>
                    </a:cubicBezTo>
                    <a:lnTo>
                      <a:pt x="172" y="4"/>
                    </a:lnTo>
                    <a:lnTo>
                      <a:pt x="173" y="5"/>
                    </a:lnTo>
                    <a:cubicBezTo>
                      <a:pt x="174" y="5"/>
                      <a:pt x="174" y="5"/>
                      <a:pt x="175" y="5"/>
                    </a:cubicBezTo>
                    <a:lnTo>
                      <a:pt x="175" y="6"/>
                    </a:lnTo>
                    <a:cubicBezTo>
                      <a:pt x="176" y="6"/>
                      <a:pt x="176" y="6"/>
                      <a:pt x="177" y="7"/>
                    </a:cubicBezTo>
                    <a:lnTo>
                      <a:pt x="178" y="8"/>
                    </a:lnTo>
                    <a:lnTo>
                      <a:pt x="179" y="9"/>
                    </a:lnTo>
                    <a:cubicBezTo>
                      <a:pt x="179" y="9"/>
                      <a:pt x="179" y="10"/>
                      <a:pt x="180" y="10"/>
                    </a:cubicBezTo>
                    <a:lnTo>
                      <a:pt x="180" y="11"/>
                    </a:lnTo>
                    <a:cubicBezTo>
                      <a:pt x="180" y="12"/>
                      <a:pt x="181" y="13"/>
                      <a:pt x="181" y="14"/>
                    </a:cubicBezTo>
                    <a:cubicBezTo>
                      <a:pt x="180" y="15"/>
                      <a:pt x="180" y="16"/>
                      <a:pt x="182" y="17"/>
                    </a:cubicBezTo>
                    <a:cubicBezTo>
                      <a:pt x="183" y="17"/>
                      <a:pt x="185" y="18"/>
                      <a:pt x="187" y="18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89" y="18"/>
                      <a:pt x="191" y="19"/>
                      <a:pt x="192" y="19"/>
                    </a:cubicBezTo>
                    <a:cubicBezTo>
                      <a:pt x="193" y="19"/>
                      <a:pt x="193" y="19"/>
                      <a:pt x="193" y="20"/>
                    </a:cubicBezTo>
                    <a:cubicBezTo>
                      <a:pt x="194" y="20"/>
                      <a:pt x="194" y="20"/>
                      <a:pt x="194" y="20"/>
                    </a:cubicBezTo>
                    <a:lnTo>
                      <a:pt x="194" y="21"/>
                    </a:lnTo>
                    <a:lnTo>
                      <a:pt x="195" y="21"/>
                    </a:lnTo>
                    <a:lnTo>
                      <a:pt x="194" y="21"/>
                    </a:lnTo>
                    <a:cubicBezTo>
                      <a:pt x="193" y="21"/>
                      <a:pt x="193" y="21"/>
                      <a:pt x="192" y="21"/>
                    </a:cubicBezTo>
                    <a:cubicBezTo>
                      <a:pt x="192" y="21"/>
                      <a:pt x="191" y="22"/>
                      <a:pt x="191" y="23"/>
                    </a:cubicBezTo>
                    <a:lnTo>
                      <a:pt x="191" y="24"/>
                    </a:lnTo>
                    <a:cubicBezTo>
                      <a:pt x="191" y="25"/>
                      <a:pt x="191" y="25"/>
                      <a:pt x="191" y="26"/>
                    </a:cubicBezTo>
                    <a:lnTo>
                      <a:pt x="192" y="26"/>
                    </a:lnTo>
                    <a:lnTo>
                      <a:pt x="192" y="27"/>
                    </a:lnTo>
                    <a:cubicBezTo>
                      <a:pt x="192" y="28"/>
                      <a:pt x="192" y="30"/>
                      <a:pt x="192" y="31"/>
                    </a:cubicBezTo>
                    <a:cubicBezTo>
                      <a:pt x="193" y="31"/>
                      <a:pt x="193" y="32"/>
                      <a:pt x="193" y="32"/>
                    </a:cubicBezTo>
                    <a:cubicBezTo>
                      <a:pt x="193" y="33"/>
                      <a:pt x="193" y="33"/>
                      <a:pt x="192" y="34"/>
                    </a:cubicBezTo>
                    <a:cubicBezTo>
                      <a:pt x="192" y="35"/>
                      <a:pt x="192" y="35"/>
                      <a:pt x="192" y="36"/>
                    </a:cubicBezTo>
                    <a:lnTo>
                      <a:pt x="193" y="37"/>
                    </a:lnTo>
                    <a:lnTo>
                      <a:pt x="194" y="37"/>
                    </a:lnTo>
                    <a:cubicBezTo>
                      <a:pt x="195" y="37"/>
                      <a:pt x="196" y="38"/>
                      <a:pt x="196" y="39"/>
                    </a:cubicBezTo>
                    <a:lnTo>
                      <a:pt x="196" y="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7" name="Shape 3697"/>
              <p:cNvSpPr/>
              <p:nvPr/>
            </p:nvSpPr>
            <p:spPr>
              <a:xfrm>
                <a:off x="12237457" y="9440763"/>
                <a:ext cx="112557" cy="52761"/>
              </a:xfrm>
              <a:custGeom>
                <a:avLst/>
                <a:gdLst/>
                <a:ahLst/>
                <a:cxnLst/>
                <a:rect l="0" t="0" r="0" b="0"/>
                <a:pathLst>
                  <a:path w="33" h="16" extrusionOk="0">
                    <a:moveTo>
                      <a:pt x="33" y="8"/>
                    </a:moveTo>
                    <a:lnTo>
                      <a:pt x="33" y="9"/>
                    </a:lnTo>
                    <a:cubicBezTo>
                      <a:pt x="32" y="9"/>
                      <a:pt x="31" y="10"/>
                      <a:pt x="31" y="10"/>
                    </a:cubicBezTo>
                    <a:cubicBezTo>
                      <a:pt x="30" y="10"/>
                      <a:pt x="30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lnTo>
                      <a:pt x="26" y="10"/>
                    </a:lnTo>
                    <a:lnTo>
                      <a:pt x="26" y="9"/>
                    </a:ln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3" y="10"/>
                      <a:pt x="23" y="10"/>
                      <a:pt x="22" y="10"/>
                    </a:cubicBezTo>
                    <a:lnTo>
                      <a:pt x="21" y="10"/>
                    </a:lnTo>
                    <a:lnTo>
                      <a:pt x="20" y="10"/>
                    </a:lnTo>
                    <a:cubicBezTo>
                      <a:pt x="19" y="10"/>
                      <a:pt x="18" y="10"/>
                      <a:pt x="18" y="10"/>
                    </a:cubicBezTo>
                    <a:cubicBezTo>
                      <a:pt x="18" y="11"/>
                      <a:pt x="17" y="12"/>
                      <a:pt x="15" y="12"/>
                    </a:cubicBezTo>
                    <a:lnTo>
                      <a:pt x="14" y="13"/>
                    </a:lnTo>
                    <a:cubicBezTo>
                      <a:pt x="12" y="13"/>
                      <a:pt x="12" y="13"/>
                      <a:pt x="11" y="14"/>
                    </a:cubicBezTo>
                    <a:lnTo>
                      <a:pt x="8" y="15"/>
                    </a:lnTo>
                    <a:lnTo>
                      <a:pt x="7" y="15"/>
                    </a:lnTo>
                    <a:cubicBezTo>
                      <a:pt x="6" y="16"/>
                      <a:pt x="5" y="16"/>
                      <a:pt x="4" y="16"/>
                    </a:cubicBezTo>
                    <a:lnTo>
                      <a:pt x="3" y="16"/>
                    </a:lnTo>
                    <a:cubicBezTo>
                      <a:pt x="3" y="16"/>
                      <a:pt x="3" y="15"/>
                      <a:pt x="4" y="15"/>
                    </a:cubicBezTo>
                    <a:cubicBezTo>
                      <a:pt x="5" y="15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lnTo>
                      <a:pt x="9" y="12"/>
                    </a:lnTo>
                    <a:lnTo>
                      <a:pt x="8" y="12"/>
                    </a:lnTo>
                    <a:cubicBezTo>
                      <a:pt x="7" y="13"/>
                      <a:pt x="5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cubicBezTo>
                      <a:pt x="2" y="10"/>
                      <a:pt x="3" y="10"/>
                      <a:pt x="4" y="10"/>
                    </a:cubicBezTo>
                    <a:cubicBezTo>
                      <a:pt x="5" y="9"/>
                      <a:pt x="5" y="8"/>
                      <a:pt x="6" y="8"/>
                    </a:cubicBezTo>
                    <a:lnTo>
                      <a:pt x="6" y="7"/>
                    </a:lnTo>
                    <a:lnTo>
                      <a:pt x="6" y="6"/>
                    </a:ln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8" y="5"/>
                    </a:cubicBezTo>
                    <a:lnTo>
                      <a:pt x="7" y="5"/>
                    </a:lnTo>
                    <a:lnTo>
                      <a:pt x="6" y="5"/>
                    </a:lnTo>
                    <a:cubicBezTo>
                      <a:pt x="6" y="5"/>
                      <a:pt x="5" y="5"/>
                      <a:pt x="5" y="4"/>
                    </a:cubicBezTo>
                    <a:lnTo>
                      <a:pt x="4" y="4"/>
                    </a:lnTo>
                    <a:cubicBezTo>
                      <a:pt x="5" y="4"/>
                      <a:pt x="5" y="3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1"/>
                      <a:pt x="15" y="1"/>
                      <a:pt x="15" y="1"/>
                    </a:cubicBezTo>
                    <a:lnTo>
                      <a:pt x="16" y="1"/>
                    </a:lnTo>
                    <a:cubicBezTo>
                      <a:pt x="16" y="1"/>
                      <a:pt x="17" y="1"/>
                      <a:pt x="18" y="1"/>
                    </a:cubicBezTo>
                    <a:lnTo>
                      <a:pt x="19" y="1"/>
                    </a:ln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lnTo>
                      <a:pt x="22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cubicBezTo>
                      <a:pt x="24" y="1"/>
                      <a:pt x="24" y="2"/>
                      <a:pt x="24" y="3"/>
                    </a:cubicBezTo>
                    <a:cubicBezTo>
                      <a:pt x="24" y="5"/>
                      <a:pt x="25" y="5"/>
                      <a:pt x="26" y="5"/>
                    </a:cubicBezTo>
                    <a:lnTo>
                      <a:pt x="27" y="5"/>
                    </a:lnTo>
                    <a:lnTo>
                      <a:pt x="28" y="5"/>
                    </a:lnTo>
                    <a:cubicBezTo>
                      <a:pt x="29" y="5"/>
                      <a:pt x="29" y="5"/>
                      <a:pt x="29" y="6"/>
                    </a:cubicBezTo>
                    <a:lnTo>
                      <a:pt x="30" y="6"/>
                    </a:ln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3" y="8"/>
                      <a:pt x="33" y="8"/>
                      <a:pt x="33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8" name="Shape 3698"/>
              <p:cNvSpPr/>
              <p:nvPr/>
            </p:nvSpPr>
            <p:spPr>
              <a:xfrm>
                <a:off x="12233939" y="9521673"/>
                <a:ext cx="17587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6" h="3" extrusionOk="0">
                    <a:moveTo>
                      <a:pt x="3" y="3"/>
                    </a:moveTo>
                    <a:lnTo>
                      <a:pt x="2" y="3"/>
                    </a:lnTo>
                    <a:cubicBezTo>
                      <a:pt x="2" y="2"/>
                      <a:pt x="3" y="2"/>
                      <a:pt x="3" y="2"/>
                    </a:cubicBezTo>
                    <a:lnTo>
                      <a:pt x="2" y="2"/>
                    </a:lnTo>
                    <a:cubicBezTo>
                      <a:pt x="1" y="2"/>
                      <a:pt x="1" y="2"/>
                      <a:pt x="1" y="2"/>
                    </a:cubicBezTo>
                    <a:lnTo>
                      <a:pt x="0" y="2"/>
                    </a:lnTo>
                    <a:cubicBezTo>
                      <a:pt x="-1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lnTo>
                      <a:pt x="4" y="0"/>
                    </a:lnTo>
                    <a:cubicBezTo>
                      <a:pt x="4" y="0"/>
                      <a:pt x="5" y="0"/>
                      <a:pt x="6" y="1"/>
                    </a:cubicBezTo>
                    <a:lnTo>
                      <a:pt x="6" y="2"/>
                    </a:lnTo>
                    <a:cubicBezTo>
                      <a:pt x="5" y="2"/>
                      <a:pt x="5" y="2"/>
                      <a:pt x="5" y="2"/>
                    </a:cubicBezTo>
                    <a:lnTo>
                      <a:pt x="5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9" name="Shape 3699"/>
              <p:cNvSpPr/>
              <p:nvPr/>
            </p:nvSpPr>
            <p:spPr>
              <a:xfrm>
                <a:off x="11794262" y="9046822"/>
                <a:ext cx="3517" cy="0"/>
              </a:xfrm>
              <a:custGeom>
                <a:avLst/>
                <a:gdLst/>
                <a:ahLst/>
                <a:cxnLst/>
                <a:rect l="0" t="0" r="0" b="0"/>
                <a:pathLst>
                  <a:path w="2" h="1" extrusionOk="0">
                    <a:moveTo>
                      <a:pt x="1" y="0"/>
                    </a:moveTo>
                    <a:lnTo>
                      <a:pt x="0" y="0"/>
                    </a:lnTo>
                    <a:cubicBezTo>
                      <a:pt x="0" y="0"/>
                      <a:pt x="-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0" name="Shape 3700"/>
              <p:cNvSpPr/>
              <p:nvPr/>
            </p:nvSpPr>
            <p:spPr>
              <a:xfrm>
                <a:off x="11818884" y="9046822"/>
                <a:ext cx="21104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7" h="3" extrusionOk="0">
                    <a:moveTo>
                      <a:pt x="5" y="3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2" y="2"/>
                      <a:pt x="1" y="2"/>
                    </a:cubicBezTo>
                    <a:lnTo>
                      <a:pt x="0" y="2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lnTo>
                      <a:pt x="2" y="1"/>
                    </a:lnTo>
                    <a:cubicBezTo>
                      <a:pt x="2" y="0"/>
                      <a:pt x="2" y="0"/>
                      <a:pt x="2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lnTo>
                      <a:pt x="5" y="1"/>
                    </a:lnTo>
                    <a:cubicBezTo>
                      <a:pt x="5" y="0"/>
                      <a:pt x="5" y="0"/>
                      <a:pt x="6" y="0"/>
                    </a:cubicBezTo>
                    <a:lnTo>
                      <a:pt x="7" y="1"/>
                    </a:lnTo>
                    <a:lnTo>
                      <a:pt x="7" y="2"/>
                    </a:lnTo>
                    <a:cubicBezTo>
                      <a:pt x="7" y="3"/>
                      <a:pt x="7" y="3"/>
                      <a:pt x="6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1" name="Shape 3701"/>
              <p:cNvSpPr/>
              <p:nvPr/>
            </p:nvSpPr>
            <p:spPr>
              <a:xfrm>
                <a:off x="11857576" y="905033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2" name="Shape 3702"/>
              <p:cNvSpPr/>
              <p:nvPr/>
            </p:nvSpPr>
            <p:spPr>
              <a:xfrm>
                <a:off x="11857576" y="905033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3" name="Shape 3703"/>
              <p:cNvSpPr/>
              <p:nvPr/>
            </p:nvSpPr>
            <p:spPr>
              <a:xfrm>
                <a:off x="11811849" y="9043295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4" name="Shape 3704"/>
              <p:cNvSpPr/>
              <p:nvPr/>
            </p:nvSpPr>
            <p:spPr>
              <a:xfrm>
                <a:off x="11857576" y="905033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5" name="Shape 3705"/>
              <p:cNvSpPr/>
              <p:nvPr/>
            </p:nvSpPr>
            <p:spPr>
              <a:xfrm>
                <a:off x="11843506" y="9046822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lnTo>
                      <a:pt x="1" y="3"/>
                    </a:lnTo>
                    <a:cubicBezTo>
                      <a:pt x="0" y="3"/>
                      <a:pt x="0" y="3"/>
                      <a:pt x="0" y="2"/>
                    </a:cubicBezTo>
                    <a:lnTo>
                      <a:pt x="0" y="1"/>
                    </a:lnTo>
                    <a:cubicBezTo>
                      <a:pt x="0" y="1"/>
                      <a:pt x="-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6" name="Shape 3706"/>
              <p:cNvSpPr/>
              <p:nvPr/>
            </p:nvSpPr>
            <p:spPr>
              <a:xfrm>
                <a:off x="11825919" y="9008121"/>
                <a:ext cx="56279" cy="35174"/>
              </a:xfrm>
              <a:custGeom>
                <a:avLst/>
                <a:gdLst/>
                <a:ahLst/>
                <a:cxnLst/>
                <a:rect l="0" t="0" r="0" b="0"/>
                <a:pathLst>
                  <a:path w="17" h="11" extrusionOk="0">
                    <a:moveTo>
                      <a:pt x="9" y="11"/>
                    </a:moveTo>
                    <a:lnTo>
                      <a:pt x="8" y="11"/>
                    </a:lnTo>
                    <a:cubicBezTo>
                      <a:pt x="7" y="11"/>
                      <a:pt x="6" y="11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3" y="9"/>
                    </a:cubicBezTo>
                    <a:lnTo>
                      <a:pt x="2" y="9"/>
                    </a:lnTo>
                    <a:lnTo>
                      <a:pt x="1" y="9"/>
                    </a:ln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7"/>
                      <a:pt x="3" y="7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4" y="5"/>
                      <a:pt x="4" y="5"/>
                      <a:pt x="3" y="4"/>
                    </a:cubicBezTo>
                    <a:lnTo>
                      <a:pt x="3" y="3"/>
                    </a:ln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cubicBezTo>
                      <a:pt x="10" y="5"/>
                      <a:pt x="10" y="5"/>
                      <a:pt x="10" y="5"/>
                    </a:cubicBezTo>
                    <a:lnTo>
                      <a:pt x="10" y="4"/>
                    </a:lnTo>
                    <a:cubicBezTo>
                      <a:pt x="10" y="3"/>
                      <a:pt x="10" y="3"/>
                      <a:pt x="10" y="2"/>
                    </a:cubicBezTo>
                    <a:lnTo>
                      <a:pt x="11" y="1"/>
                    </a:lnTo>
                    <a:cubicBezTo>
                      <a:pt x="12" y="1"/>
                      <a:pt x="13" y="0"/>
                      <a:pt x="14" y="0"/>
                    </a:cubicBezTo>
                    <a:cubicBezTo>
                      <a:pt x="15" y="0"/>
                      <a:pt x="17" y="1"/>
                      <a:pt x="17" y="1"/>
                    </a:cubicBezTo>
                    <a:cubicBezTo>
                      <a:pt x="17" y="2"/>
                      <a:pt x="16" y="3"/>
                      <a:pt x="15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7"/>
                    </a:cubicBezTo>
                    <a:lnTo>
                      <a:pt x="13" y="8"/>
                    </a:lnTo>
                    <a:cubicBezTo>
                      <a:pt x="13" y="9"/>
                      <a:pt x="13" y="9"/>
                      <a:pt x="12" y="9"/>
                    </a:cubicBezTo>
                    <a:lnTo>
                      <a:pt x="11" y="9"/>
                    </a:ln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9"/>
                      <a:pt x="10" y="9"/>
                    </a:cubicBezTo>
                    <a:lnTo>
                      <a:pt x="10" y="10"/>
                    </a:lnTo>
                    <a:cubicBezTo>
                      <a:pt x="10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7" name="Shape 3707"/>
              <p:cNvSpPr/>
              <p:nvPr/>
            </p:nvSpPr>
            <p:spPr>
              <a:xfrm>
                <a:off x="11861093" y="9043295"/>
                <a:ext cx="7035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3" h="2" extrusionOk="0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8" name="Shape 3708"/>
              <p:cNvSpPr/>
              <p:nvPr/>
            </p:nvSpPr>
            <p:spPr>
              <a:xfrm>
                <a:off x="11808332" y="9029225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lnTo>
                      <a:pt x="0" y="1"/>
                    </a:ln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ubicBezTo>
                      <a:pt x="3" y="0"/>
                      <a:pt x="3" y="0"/>
                      <a:pt x="3" y="0"/>
                    </a:cubicBezTo>
                    <a:lnTo>
                      <a:pt x="3" y="1"/>
                    </a:ln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9" name="Shape 3709"/>
              <p:cNvSpPr/>
              <p:nvPr/>
            </p:nvSpPr>
            <p:spPr>
              <a:xfrm>
                <a:off x="11804814" y="9043295"/>
                <a:ext cx="3517" cy="0"/>
              </a:xfrm>
              <a:custGeom>
                <a:avLst/>
                <a:gdLst/>
                <a:ahLst/>
                <a:cxnLst/>
                <a:rect l="0" t="0" r="0" b="0"/>
                <a:pathLst>
                  <a:path w="2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0" name="Shape 3710"/>
              <p:cNvSpPr/>
              <p:nvPr/>
            </p:nvSpPr>
            <p:spPr>
              <a:xfrm>
                <a:off x="11794262" y="9015156"/>
                <a:ext cx="24622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8" h="4" extrusionOk="0">
                    <a:moveTo>
                      <a:pt x="0" y="4"/>
                    </a:moveTo>
                    <a:cubicBezTo>
                      <a:pt x="0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cubicBezTo>
                      <a:pt x="7" y="0"/>
                      <a:pt x="7" y="0"/>
                      <a:pt x="7" y="0"/>
                    </a:cubicBezTo>
                    <a:lnTo>
                      <a:pt x="8" y="0"/>
                    </a:lnTo>
                    <a:lnTo>
                      <a:pt x="8" y="1"/>
                    </a:ln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3"/>
                    </a:cubicBez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1" name="Shape 3711"/>
              <p:cNvSpPr/>
              <p:nvPr/>
            </p:nvSpPr>
            <p:spPr>
              <a:xfrm>
                <a:off x="11734466" y="8958877"/>
                <a:ext cx="98488" cy="87935"/>
              </a:xfrm>
              <a:custGeom>
                <a:avLst/>
                <a:gdLst/>
                <a:ahLst/>
                <a:cxnLst/>
                <a:rect l="0" t="0" r="0" b="0"/>
                <a:pathLst>
                  <a:path w="29" h="26" extrusionOk="0">
                    <a:moveTo>
                      <a:pt x="29" y="2"/>
                    </a:moveTo>
                    <a:lnTo>
                      <a:pt x="28" y="3"/>
                    </a:lnTo>
                    <a:cubicBezTo>
                      <a:pt x="29" y="4"/>
                      <a:pt x="29" y="5"/>
                      <a:pt x="27" y="6"/>
                    </a:cubicBezTo>
                    <a:lnTo>
                      <a:pt x="26" y="6"/>
                    </a:lnTo>
                    <a:lnTo>
                      <a:pt x="24" y="7"/>
                    </a:lnTo>
                    <a:cubicBezTo>
                      <a:pt x="25" y="7"/>
                      <a:pt x="25" y="8"/>
                      <a:pt x="25" y="8"/>
                    </a:cubicBezTo>
                    <a:cubicBezTo>
                      <a:pt x="25" y="9"/>
                      <a:pt x="25" y="9"/>
                      <a:pt x="24" y="9"/>
                    </a:cubicBezTo>
                    <a:cubicBezTo>
                      <a:pt x="23" y="10"/>
                      <a:pt x="23" y="10"/>
                      <a:pt x="23" y="10"/>
                    </a:cubicBezTo>
                    <a:lnTo>
                      <a:pt x="24" y="10"/>
                    </a:lnTo>
                    <a:lnTo>
                      <a:pt x="24" y="11"/>
                    </a:ln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1"/>
                      <a:pt x="29" y="11"/>
                      <a:pt x="28" y="12"/>
                    </a:cubicBezTo>
                    <a:cubicBezTo>
                      <a:pt x="28" y="14"/>
                      <a:pt x="27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lnTo>
                      <a:pt x="24" y="14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3" y="14"/>
                    </a:lnTo>
                    <a:cubicBezTo>
                      <a:pt x="22" y="14"/>
                      <a:pt x="22" y="14"/>
                      <a:pt x="22" y="14"/>
                    </a:cubicBezTo>
                    <a:lnTo>
                      <a:pt x="22" y="13"/>
                    </a:lnTo>
                    <a:cubicBezTo>
                      <a:pt x="21" y="14"/>
                      <a:pt x="20" y="14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1" y="17"/>
                      <a:pt x="20" y="17"/>
                      <a:pt x="19" y="17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7" y="19"/>
                      <a:pt x="16" y="20"/>
                      <a:pt x="17" y="21"/>
                    </a:cubicBezTo>
                    <a:cubicBezTo>
                      <a:pt x="17" y="22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lnTo>
                      <a:pt x="15" y="26"/>
                    </a:lnTo>
                    <a:cubicBezTo>
                      <a:pt x="14" y="26"/>
                      <a:pt x="14" y="26"/>
                      <a:pt x="14" y="25"/>
                    </a:cubicBezTo>
                    <a:lnTo>
                      <a:pt x="14" y="24"/>
                    </a:lnTo>
                    <a:cubicBezTo>
                      <a:pt x="13" y="25"/>
                      <a:pt x="13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3" y="26"/>
                    </a:lnTo>
                    <a:cubicBezTo>
                      <a:pt x="12" y="26"/>
                      <a:pt x="12" y="26"/>
                      <a:pt x="12" y="26"/>
                    </a:cubicBezTo>
                    <a:lnTo>
                      <a:pt x="11" y="26"/>
                    </a:lnTo>
                    <a:cubicBezTo>
                      <a:pt x="10" y="26"/>
                      <a:pt x="10" y="26"/>
                      <a:pt x="10" y="26"/>
                    </a:cubicBezTo>
                    <a:lnTo>
                      <a:pt x="9" y="26"/>
                    </a:lnTo>
                    <a:cubicBezTo>
                      <a:pt x="8" y="26"/>
                      <a:pt x="8" y="26"/>
                      <a:pt x="8" y="26"/>
                    </a:cubicBezTo>
                    <a:cubicBezTo>
                      <a:pt x="6" y="26"/>
                      <a:pt x="6" y="26"/>
                      <a:pt x="6" y="25"/>
                    </a:cubicBezTo>
                    <a:cubicBezTo>
                      <a:pt x="5" y="25"/>
                      <a:pt x="5" y="25"/>
                      <a:pt x="5" y="25"/>
                    </a:cubicBez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cubicBezTo>
                      <a:pt x="3" y="24"/>
                      <a:pt x="3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2" y="20"/>
                      <a:pt x="2" y="20"/>
                    </a:cubicBezTo>
                    <a:lnTo>
                      <a:pt x="1" y="20"/>
                    </a:lnTo>
                    <a:cubicBezTo>
                      <a:pt x="0" y="20"/>
                      <a:pt x="0" y="20"/>
                      <a:pt x="0" y="20"/>
                    </a:cubicBezTo>
                    <a:lnTo>
                      <a:pt x="0" y="19"/>
                    </a:lnTo>
                    <a:cubicBezTo>
                      <a:pt x="0" y="19"/>
                      <a:pt x="0" y="18"/>
                      <a:pt x="0" y="17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5"/>
                      <a:pt x="1" y="15"/>
                    </a:cubicBezTo>
                    <a:lnTo>
                      <a:pt x="1" y="14"/>
                    </a:lnTo>
                    <a:cubicBezTo>
                      <a:pt x="2" y="13"/>
                      <a:pt x="3" y="12"/>
                      <a:pt x="3" y="11"/>
                    </a:cubicBezTo>
                    <a:lnTo>
                      <a:pt x="3" y="10"/>
                    </a:ln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8" y="11"/>
                      <a:pt x="9" y="11"/>
                      <a:pt x="9" y="11"/>
                    </a:cubicBez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cubicBezTo>
                      <a:pt x="10" y="9"/>
                      <a:pt x="11" y="9"/>
                      <a:pt x="12" y="9"/>
                    </a:cubicBezTo>
                    <a:cubicBezTo>
                      <a:pt x="12" y="9"/>
                      <a:pt x="12" y="8"/>
                      <a:pt x="13" y="8"/>
                    </a:cubicBezTo>
                    <a:lnTo>
                      <a:pt x="13" y="9"/>
                    </a:lnTo>
                    <a:lnTo>
                      <a:pt x="14" y="9"/>
                    </a:ln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lnTo>
                      <a:pt x="15" y="9"/>
                    </a:lnTo>
                    <a:cubicBezTo>
                      <a:pt x="15" y="8"/>
                      <a:pt x="14" y="8"/>
                      <a:pt x="15" y="7"/>
                    </a:cubicBezTo>
                    <a:lnTo>
                      <a:pt x="16" y="7"/>
                    </a:lnTo>
                    <a:cubicBezTo>
                      <a:pt x="17" y="7"/>
                      <a:pt x="18" y="7"/>
                      <a:pt x="19" y="7"/>
                    </a:cubicBezTo>
                    <a:lnTo>
                      <a:pt x="18" y="7"/>
                    </a:lnTo>
                    <a:cubicBezTo>
                      <a:pt x="17" y="7"/>
                      <a:pt x="16" y="7"/>
                      <a:pt x="15" y="7"/>
                    </a:cubicBezTo>
                    <a:cubicBezTo>
                      <a:pt x="15" y="7"/>
                      <a:pt x="14" y="7"/>
                      <a:pt x="13" y="7"/>
                    </a:cubicBez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cubicBezTo>
                      <a:pt x="9" y="8"/>
                      <a:pt x="8" y="8"/>
                      <a:pt x="8" y="9"/>
                    </a:cubicBezTo>
                    <a:lnTo>
                      <a:pt x="8" y="10"/>
                    </a:lnTo>
                    <a:cubicBezTo>
                      <a:pt x="7" y="10"/>
                      <a:pt x="7" y="9"/>
                      <a:pt x="6" y="9"/>
                    </a:cubicBez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cubicBezTo>
                      <a:pt x="8" y="6"/>
                      <a:pt x="9" y="5"/>
                      <a:pt x="11" y="5"/>
                    </a:cubicBezTo>
                    <a:lnTo>
                      <a:pt x="12" y="5"/>
                    </a:lnTo>
                    <a:cubicBezTo>
                      <a:pt x="13" y="5"/>
                      <a:pt x="14" y="5"/>
                      <a:pt x="15" y="5"/>
                    </a:cubicBezTo>
                    <a:cubicBezTo>
                      <a:pt x="16" y="5"/>
                      <a:pt x="16" y="4"/>
                      <a:pt x="17" y="4"/>
                    </a:cubicBezTo>
                    <a:lnTo>
                      <a:pt x="18" y="4"/>
                    </a:lnTo>
                    <a:cubicBezTo>
                      <a:pt x="19" y="4"/>
                      <a:pt x="19" y="4"/>
                      <a:pt x="19" y="4"/>
                    </a:cubicBezTo>
                    <a:cubicBezTo>
                      <a:pt x="20" y="3"/>
                      <a:pt x="22" y="2"/>
                      <a:pt x="24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6" y="1"/>
                      <a:pt x="26" y="1"/>
                      <a:pt x="27" y="1"/>
                    </a:cubicBezTo>
                    <a:cubicBezTo>
                      <a:pt x="27" y="1"/>
                      <a:pt x="28" y="0"/>
                      <a:pt x="29" y="0"/>
                    </a:cubicBezTo>
                    <a:cubicBezTo>
                      <a:pt x="29" y="0"/>
                      <a:pt x="30" y="1"/>
                      <a:pt x="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2" name="Shape 3712"/>
              <p:cNvSpPr/>
              <p:nvPr/>
            </p:nvSpPr>
            <p:spPr>
              <a:xfrm>
                <a:off x="12202283" y="9011648"/>
                <a:ext cx="320085" cy="151249"/>
              </a:xfrm>
              <a:custGeom>
                <a:avLst/>
                <a:gdLst/>
                <a:ahLst/>
                <a:cxnLst/>
                <a:rect l="0" t="0" r="0" b="0"/>
                <a:pathLst>
                  <a:path w="92" h="44" extrusionOk="0">
                    <a:moveTo>
                      <a:pt x="91" y="27"/>
                    </a:moveTo>
                    <a:cubicBezTo>
                      <a:pt x="91" y="27"/>
                      <a:pt x="90" y="28"/>
                      <a:pt x="89" y="28"/>
                    </a:cubicBezTo>
                    <a:cubicBezTo>
                      <a:pt x="88" y="28"/>
                      <a:pt x="88" y="28"/>
                      <a:pt x="87" y="28"/>
                    </a:cubicBezTo>
                    <a:lnTo>
                      <a:pt x="86" y="28"/>
                    </a:lnTo>
                    <a:lnTo>
                      <a:pt x="85" y="28"/>
                    </a:lnTo>
                    <a:cubicBezTo>
                      <a:pt x="84" y="28"/>
                      <a:pt x="83" y="28"/>
                      <a:pt x="82" y="28"/>
                    </a:cubicBezTo>
                    <a:cubicBezTo>
                      <a:pt x="81" y="28"/>
                      <a:pt x="80" y="28"/>
                      <a:pt x="79" y="29"/>
                    </a:cubicBezTo>
                    <a:cubicBezTo>
                      <a:pt x="78" y="29"/>
                      <a:pt x="78" y="30"/>
                      <a:pt x="78" y="30"/>
                    </a:cubicBezTo>
                    <a:cubicBezTo>
                      <a:pt x="78" y="30"/>
                      <a:pt x="79" y="30"/>
                      <a:pt x="79" y="31"/>
                    </a:cubicBezTo>
                    <a:lnTo>
                      <a:pt x="79" y="32"/>
                    </a:lnTo>
                    <a:cubicBezTo>
                      <a:pt x="79" y="33"/>
                      <a:pt x="79" y="33"/>
                      <a:pt x="78" y="34"/>
                    </a:cubicBezTo>
                    <a:lnTo>
                      <a:pt x="78" y="35"/>
                    </a:lnTo>
                    <a:lnTo>
                      <a:pt x="79" y="35"/>
                    </a:lnTo>
                    <a:cubicBezTo>
                      <a:pt x="79" y="36"/>
                      <a:pt x="79" y="36"/>
                      <a:pt x="79" y="36"/>
                    </a:cubicBezTo>
                    <a:lnTo>
                      <a:pt x="78" y="36"/>
                    </a:lnTo>
                    <a:lnTo>
                      <a:pt x="77" y="36"/>
                    </a:lnTo>
                    <a:cubicBezTo>
                      <a:pt x="77" y="37"/>
                      <a:pt x="76" y="37"/>
                      <a:pt x="76" y="37"/>
                    </a:cubicBezTo>
                    <a:cubicBezTo>
                      <a:pt x="75" y="37"/>
                      <a:pt x="75" y="37"/>
                      <a:pt x="74" y="37"/>
                    </a:cubicBezTo>
                    <a:lnTo>
                      <a:pt x="73" y="37"/>
                    </a:lnTo>
                    <a:cubicBezTo>
                      <a:pt x="72" y="37"/>
                      <a:pt x="72" y="37"/>
                      <a:pt x="72" y="37"/>
                    </a:cubicBezTo>
                    <a:lnTo>
                      <a:pt x="71" y="37"/>
                    </a:lnTo>
                    <a:cubicBezTo>
                      <a:pt x="70" y="37"/>
                      <a:pt x="70" y="37"/>
                      <a:pt x="70" y="37"/>
                    </a:cubicBezTo>
                    <a:cubicBezTo>
                      <a:pt x="69" y="37"/>
                      <a:pt x="69" y="37"/>
                      <a:pt x="68" y="37"/>
                    </a:cubicBezTo>
                    <a:lnTo>
                      <a:pt x="68" y="38"/>
                    </a:lnTo>
                    <a:lnTo>
                      <a:pt x="68" y="39"/>
                    </a:lnTo>
                    <a:cubicBezTo>
                      <a:pt x="68" y="39"/>
                      <a:pt x="68" y="40"/>
                      <a:pt x="68" y="41"/>
                    </a:cubicBezTo>
                    <a:cubicBezTo>
                      <a:pt x="68" y="41"/>
                      <a:pt x="67" y="41"/>
                      <a:pt x="67" y="42"/>
                    </a:cubicBezTo>
                    <a:lnTo>
                      <a:pt x="66" y="43"/>
                    </a:lnTo>
                    <a:cubicBezTo>
                      <a:pt x="66" y="44"/>
                      <a:pt x="66" y="44"/>
                      <a:pt x="66" y="44"/>
                    </a:cubicBezTo>
                    <a:lnTo>
                      <a:pt x="65" y="44"/>
                    </a:lnTo>
                    <a:lnTo>
                      <a:pt x="65" y="43"/>
                    </a:lnTo>
                    <a:cubicBezTo>
                      <a:pt x="64" y="43"/>
                      <a:pt x="64" y="43"/>
                      <a:pt x="64" y="43"/>
                    </a:cubicBezTo>
                    <a:cubicBezTo>
                      <a:pt x="63" y="43"/>
                      <a:pt x="63" y="43"/>
                      <a:pt x="62" y="44"/>
                    </a:cubicBezTo>
                    <a:cubicBezTo>
                      <a:pt x="61" y="44"/>
                      <a:pt x="61" y="44"/>
                      <a:pt x="60" y="44"/>
                    </a:cubicBezTo>
                    <a:cubicBezTo>
                      <a:pt x="59" y="44"/>
                      <a:pt x="59" y="44"/>
                      <a:pt x="58" y="44"/>
                    </a:cubicBezTo>
                    <a:lnTo>
                      <a:pt x="57" y="44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4" y="43"/>
                    </a:lnTo>
                    <a:lnTo>
                      <a:pt x="53" y="42"/>
                    </a:lnTo>
                    <a:cubicBezTo>
                      <a:pt x="52" y="43"/>
                      <a:pt x="51" y="43"/>
                      <a:pt x="51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49" y="43"/>
                      <a:pt x="48" y="42"/>
                      <a:pt x="47" y="42"/>
                    </a:cubicBezTo>
                    <a:cubicBezTo>
                      <a:pt x="46" y="42"/>
                      <a:pt x="46" y="42"/>
                      <a:pt x="45" y="42"/>
                    </a:cubicBezTo>
                    <a:lnTo>
                      <a:pt x="44" y="42"/>
                    </a:lnTo>
                    <a:cubicBezTo>
                      <a:pt x="43" y="42"/>
                      <a:pt x="43" y="42"/>
                      <a:pt x="43" y="42"/>
                    </a:cubicBezTo>
                    <a:cubicBezTo>
                      <a:pt x="42" y="42"/>
                      <a:pt x="42" y="42"/>
                      <a:pt x="41" y="42"/>
                    </a:cubicBezTo>
                    <a:cubicBezTo>
                      <a:pt x="40" y="42"/>
                      <a:pt x="40" y="42"/>
                      <a:pt x="39" y="41"/>
                    </a:cubicBezTo>
                    <a:lnTo>
                      <a:pt x="38" y="41"/>
                    </a:lnTo>
                    <a:cubicBezTo>
                      <a:pt x="38" y="40"/>
                      <a:pt x="37" y="39"/>
                      <a:pt x="35" y="39"/>
                    </a:cubicBezTo>
                    <a:cubicBezTo>
                      <a:pt x="35" y="39"/>
                      <a:pt x="34" y="39"/>
                      <a:pt x="33" y="40"/>
                    </a:cubicBezTo>
                    <a:cubicBezTo>
                      <a:pt x="32" y="40"/>
                      <a:pt x="32" y="40"/>
                      <a:pt x="31" y="40"/>
                    </a:cubicBezTo>
                    <a:cubicBezTo>
                      <a:pt x="30" y="40"/>
                      <a:pt x="29" y="39"/>
                      <a:pt x="29" y="39"/>
                    </a:cubicBezTo>
                    <a:cubicBezTo>
                      <a:pt x="28" y="39"/>
                      <a:pt x="28" y="39"/>
                      <a:pt x="26" y="39"/>
                    </a:cubicBezTo>
                    <a:cubicBezTo>
                      <a:pt x="26" y="38"/>
                      <a:pt x="25" y="38"/>
                      <a:pt x="25" y="38"/>
                    </a:cubicBezTo>
                    <a:cubicBezTo>
                      <a:pt x="24" y="38"/>
                      <a:pt x="23" y="38"/>
                      <a:pt x="22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0" y="39"/>
                      <a:pt x="19" y="39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lnTo>
                      <a:pt x="16" y="38"/>
                    </a:lnTo>
                    <a:cubicBezTo>
                      <a:pt x="15" y="38"/>
                      <a:pt x="14" y="39"/>
                      <a:pt x="12" y="39"/>
                    </a:cubicBezTo>
                    <a:cubicBezTo>
                      <a:pt x="12" y="39"/>
                      <a:pt x="11" y="39"/>
                      <a:pt x="11" y="40"/>
                    </a:cubicBezTo>
                    <a:cubicBezTo>
                      <a:pt x="10" y="40"/>
                      <a:pt x="10" y="40"/>
                      <a:pt x="9" y="40"/>
                    </a:cubicBezTo>
                    <a:cubicBezTo>
                      <a:pt x="8" y="40"/>
                      <a:pt x="8" y="40"/>
                      <a:pt x="7" y="40"/>
                    </a:cubicBezTo>
                    <a:cubicBezTo>
                      <a:pt x="6" y="40"/>
                      <a:pt x="6" y="40"/>
                      <a:pt x="5" y="40"/>
                    </a:cubicBezTo>
                    <a:cubicBezTo>
                      <a:pt x="4" y="40"/>
                      <a:pt x="4" y="40"/>
                      <a:pt x="4" y="40"/>
                    </a:cubicBezTo>
                    <a:lnTo>
                      <a:pt x="3" y="40"/>
                    </a:lnTo>
                    <a:cubicBezTo>
                      <a:pt x="3" y="41"/>
                      <a:pt x="3" y="41"/>
                      <a:pt x="3" y="41"/>
                    </a:cubicBezTo>
                    <a:lnTo>
                      <a:pt x="3" y="40"/>
                    </a:lnTo>
                    <a:cubicBezTo>
                      <a:pt x="3" y="40"/>
                      <a:pt x="3" y="39"/>
                      <a:pt x="4" y="39"/>
                    </a:cubicBezTo>
                    <a:cubicBezTo>
                      <a:pt x="4" y="38"/>
                      <a:pt x="4" y="38"/>
                      <a:pt x="4" y="37"/>
                    </a:cubicBezTo>
                    <a:cubicBezTo>
                      <a:pt x="4" y="37"/>
                      <a:pt x="4" y="36"/>
                      <a:pt x="3" y="36"/>
                    </a:cubicBezTo>
                    <a:cubicBezTo>
                      <a:pt x="3" y="35"/>
                      <a:pt x="2" y="35"/>
                      <a:pt x="1" y="35"/>
                    </a:cubicBezTo>
                    <a:lnTo>
                      <a:pt x="0" y="35"/>
                    </a:lnTo>
                    <a:cubicBezTo>
                      <a:pt x="1" y="34"/>
                      <a:pt x="1" y="34"/>
                      <a:pt x="2" y="33"/>
                    </a:cubicBezTo>
                    <a:lnTo>
                      <a:pt x="3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2"/>
                    </a:lnTo>
                    <a:lnTo>
                      <a:pt x="7" y="32"/>
                    </a:lnTo>
                    <a:cubicBezTo>
                      <a:pt x="8" y="31"/>
                      <a:pt x="8" y="30"/>
                      <a:pt x="7" y="30"/>
                    </a:cubicBezTo>
                    <a:cubicBezTo>
                      <a:pt x="7" y="29"/>
                      <a:pt x="7" y="28"/>
                      <a:pt x="7" y="28"/>
                    </a:cubicBezTo>
                    <a:cubicBezTo>
                      <a:pt x="7" y="27"/>
                      <a:pt x="7" y="26"/>
                      <a:pt x="6" y="26"/>
                    </a:cubicBezTo>
                    <a:cubicBezTo>
                      <a:pt x="6" y="25"/>
                      <a:pt x="6" y="24"/>
                      <a:pt x="6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lnTo>
                      <a:pt x="7" y="20"/>
                    </a:lnTo>
                    <a:lnTo>
                      <a:pt x="8" y="20"/>
                    </a:lnTo>
                    <a:cubicBezTo>
                      <a:pt x="9" y="21"/>
                      <a:pt x="12" y="21"/>
                      <a:pt x="14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19" y="21"/>
                    </a:cubicBezTo>
                    <a:lnTo>
                      <a:pt x="20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20"/>
                    </a:lnTo>
                    <a:cubicBezTo>
                      <a:pt x="27" y="20"/>
                      <a:pt x="27" y="20"/>
                      <a:pt x="28" y="20"/>
                    </a:cubicBezTo>
                    <a:lnTo>
                      <a:pt x="29" y="20"/>
                    </a:lnTo>
                    <a:cubicBezTo>
                      <a:pt x="29" y="19"/>
                      <a:pt x="29" y="19"/>
                      <a:pt x="29" y="18"/>
                    </a:cubicBezTo>
                    <a:lnTo>
                      <a:pt x="29" y="17"/>
                    </a:lnTo>
                    <a:cubicBezTo>
                      <a:pt x="30" y="17"/>
                      <a:pt x="30" y="16"/>
                      <a:pt x="30" y="15"/>
                    </a:cubicBezTo>
                    <a:cubicBezTo>
                      <a:pt x="30" y="15"/>
                      <a:pt x="30" y="14"/>
                      <a:pt x="31" y="14"/>
                    </a:cubicBezTo>
                    <a:lnTo>
                      <a:pt x="31" y="13"/>
                    </a:lnTo>
                    <a:cubicBezTo>
                      <a:pt x="32" y="13"/>
                      <a:pt x="32" y="12"/>
                      <a:pt x="33" y="12"/>
                    </a:cubicBezTo>
                    <a:lnTo>
                      <a:pt x="34" y="12"/>
                    </a:lnTo>
                    <a:cubicBezTo>
                      <a:pt x="35" y="11"/>
                      <a:pt x="35" y="11"/>
                      <a:pt x="36" y="11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9"/>
                      <a:pt x="38" y="9"/>
                      <a:pt x="37" y="8"/>
                    </a:cubicBezTo>
                    <a:lnTo>
                      <a:pt x="36" y="8"/>
                    </a:lnTo>
                    <a:lnTo>
                      <a:pt x="36" y="7"/>
                    </a:lnTo>
                    <a:cubicBezTo>
                      <a:pt x="37" y="7"/>
                      <a:pt x="37" y="6"/>
                      <a:pt x="37" y="6"/>
                    </a:cubicBezTo>
                    <a:cubicBezTo>
                      <a:pt x="36" y="6"/>
                      <a:pt x="36" y="6"/>
                      <a:pt x="37" y="6"/>
                    </a:cubicBezTo>
                    <a:lnTo>
                      <a:pt x="38" y="6"/>
                    </a:lnTo>
                    <a:cubicBezTo>
                      <a:pt x="41" y="6"/>
                      <a:pt x="44" y="5"/>
                      <a:pt x="47" y="4"/>
                    </a:cubicBezTo>
                    <a:cubicBezTo>
                      <a:pt x="48" y="4"/>
                      <a:pt x="50" y="3"/>
                      <a:pt x="51" y="2"/>
                    </a:cubicBezTo>
                    <a:cubicBezTo>
                      <a:pt x="51" y="1"/>
                      <a:pt x="51" y="1"/>
                      <a:pt x="52" y="1"/>
                    </a:cubicBezTo>
                    <a:lnTo>
                      <a:pt x="52" y="0"/>
                    </a:ln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3" y="1"/>
                      <a:pt x="54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2"/>
                      <a:pt x="57" y="2"/>
                      <a:pt x="57" y="3"/>
                    </a:cubicBezTo>
                    <a:cubicBezTo>
                      <a:pt x="58" y="3"/>
                      <a:pt x="58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2"/>
                      <a:pt x="59" y="2"/>
                    </a:cubicBezTo>
                    <a:lnTo>
                      <a:pt x="60" y="2"/>
                    </a:lnTo>
                    <a:cubicBezTo>
                      <a:pt x="60" y="2"/>
                      <a:pt x="61" y="2"/>
                      <a:pt x="62" y="2"/>
                    </a:cubicBezTo>
                    <a:cubicBezTo>
                      <a:pt x="62" y="3"/>
                      <a:pt x="62" y="3"/>
                      <a:pt x="62" y="4"/>
                    </a:cubicBezTo>
                    <a:lnTo>
                      <a:pt x="63" y="4"/>
                    </a:lnTo>
                    <a:lnTo>
                      <a:pt x="63" y="5"/>
                    </a:lnTo>
                    <a:cubicBezTo>
                      <a:pt x="64" y="5"/>
                      <a:pt x="64" y="5"/>
                      <a:pt x="65" y="5"/>
                    </a:cubicBezTo>
                    <a:cubicBezTo>
                      <a:pt x="65" y="5"/>
                      <a:pt x="66" y="5"/>
                      <a:pt x="67" y="5"/>
                    </a:cubicBezTo>
                    <a:lnTo>
                      <a:pt x="68" y="5"/>
                    </a:lnTo>
                    <a:cubicBezTo>
                      <a:pt x="69" y="5"/>
                      <a:pt x="70" y="5"/>
                      <a:pt x="71" y="5"/>
                    </a:cubicBezTo>
                    <a:lnTo>
                      <a:pt x="72" y="5"/>
                    </a:lnTo>
                    <a:cubicBezTo>
                      <a:pt x="73" y="6"/>
                      <a:pt x="74" y="6"/>
                      <a:pt x="76" y="6"/>
                    </a:cubicBezTo>
                    <a:cubicBezTo>
                      <a:pt x="77" y="7"/>
                      <a:pt x="77" y="8"/>
                      <a:pt x="77" y="9"/>
                    </a:cubicBezTo>
                    <a:lnTo>
                      <a:pt x="77" y="10"/>
                    </a:lnTo>
                    <a:cubicBezTo>
                      <a:pt x="76" y="10"/>
                      <a:pt x="76" y="11"/>
                      <a:pt x="76" y="11"/>
                    </a:cubicBezTo>
                    <a:cubicBezTo>
                      <a:pt x="76" y="12"/>
                      <a:pt x="76" y="12"/>
                      <a:pt x="76" y="12"/>
                    </a:cubicBezTo>
                    <a:lnTo>
                      <a:pt x="76" y="13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8" y="15"/>
                    </a:lnTo>
                    <a:cubicBezTo>
                      <a:pt x="79" y="15"/>
                      <a:pt x="79" y="15"/>
                      <a:pt x="79" y="15"/>
                    </a:cubicBezTo>
                    <a:lnTo>
                      <a:pt x="79" y="16"/>
                    </a:ln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7"/>
                      <a:pt x="82" y="17"/>
                      <a:pt x="82" y="18"/>
                    </a:cubicBezTo>
                    <a:lnTo>
                      <a:pt x="83" y="18"/>
                    </a:lnTo>
                    <a:lnTo>
                      <a:pt x="83" y="19"/>
                    </a:lnTo>
                    <a:lnTo>
                      <a:pt x="84" y="20"/>
                    </a:lnTo>
                    <a:cubicBezTo>
                      <a:pt x="84" y="21"/>
                      <a:pt x="85" y="21"/>
                      <a:pt x="85" y="21"/>
                    </a:cubicBezTo>
                    <a:lnTo>
                      <a:pt x="86" y="21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1" y="22"/>
                    </a:lnTo>
                    <a:cubicBezTo>
                      <a:pt x="91" y="23"/>
                      <a:pt x="91" y="24"/>
                      <a:pt x="91" y="25"/>
                    </a:cubicBezTo>
                    <a:cubicBezTo>
                      <a:pt x="92" y="26"/>
                      <a:pt x="92" y="26"/>
                      <a:pt x="91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3" name="Shape 3713"/>
              <p:cNvSpPr/>
              <p:nvPr/>
            </p:nvSpPr>
            <p:spPr>
              <a:xfrm>
                <a:off x="12149521" y="9008121"/>
                <a:ext cx="182906" cy="73866"/>
              </a:xfrm>
              <a:custGeom>
                <a:avLst/>
                <a:gdLst/>
                <a:ahLst/>
                <a:cxnLst/>
                <a:rect l="0" t="0" r="0" b="0"/>
                <a:pathLst>
                  <a:path w="53" h="22" extrusionOk="0">
                    <a:moveTo>
                      <a:pt x="53" y="11"/>
                    </a:moveTo>
                    <a:cubicBezTo>
                      <a:pt x="53" y="11"/>
                      <a:pt x="52" y="12"/>
                      <a:pt x="51" y="12"/>
                    </a:cubicBezTo>
                    <a:cubicBezTo>
                      <a:pt x="50" y="12"/>
                      <a:pt x="50" y="12"/>
                      <a:pt x="49" y="13"/>
                    </a:cubicBezTo>
                    <a:lnTo>
                      <a:pt x="48" y="13"/>
                    </a:lnTo>
                    <a:cubicBezTo>
                      <a:pt x="47" y="13"/>
                      <a:pt x="47" y="14"/>
                      <a:pt x="46" y="14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5" y="15"/>
                      <a:pt x="45" y="16"/>
                      <a:pt x="45" y="16"/>
                    </a:cubicBezTo>
                    <a:cubicBezTo>
                      <a:pt x="45" y="17"/>
                      <a:pt x="45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4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20"/>
                      <a:pt x="39" y="20"/>
                      <a:pt x="39" y="20"/>
                    </a:cubicBezTo>
                    <a:lnTo>
                      <a:pt x="38" y="20"/>
                    </a:ln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4" y="22"/>
                    </a:lnTo>
                    <a:cubicBezTo>
                      <a:pt x="33" y="22"/>
                      <a:pt x="33" y="22"/>
                      <a:pt x="32" y="22"/>
                    </a:cubicBezTo>
                    <a:lnTo>
                      <a:pt x="31" y="22"/>
                    </a:lnTo>
                    <a:cubicBezTo>
                      <a:pt x="31" y="22"/>
                      <a:pt x="30" y="22"/>
                      <a:pt x="29" y="22"/>
                    </a:cubicBezTo>
                    <a:cubicBezTo>
                      <a:pt x="27" y="22"/>
                      <a:pt x="24" y="22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0"/>
                      <a:pt x="20" y="20"/>
                      <a:pt x="19" y="20"/>
                    </a:cubicBezTo>
                    <a:cubicBezTo>
                      <a:pt x="19" y="19"/>
                      <a:pt x="18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6" y="17"/>
                    </a:lnTo>
                    <a:cubicBezTo>
                      <a:pt x="15" y="17"/>
                      <a:pt x="15" y="16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2" y="12"/>
                      <a:pt x="10" y="12"/>
                      <a:pt x="8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4" y="11"/>
                      <a:pt x="2" y="10"/>
                      <a:pt x="0" y="9"/>
                    </a:cubicBezTo>
                    <a:cubicBezTo>
                      <a:pt x="0" y="8"/>
                      <a:pt x="1" y="7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lnTo>
                      <a:pt x="3" y="0"/>
                    </a:lnTo>
                    <a:cubicBezTo>
                      <a:pt x="3" y="0"/>
                      <a:pt x="4" y="0"/>
                      <a:pt x="5" y="0"/>
                    </a:cubicBezTo>
                    <a:lnTo>
                      <a:pt x="6" y="0"/>
                    </a:lnTo>
                    <a:lnTo>
                      <a:pt x="7" y="0"/>
                    </a:lnTo>
                    <a:cubicBezTo>
                      <a:pt x="8" y="0"/>
                      <a:pt x="8" y="0"/>
                      <a:pt x="9" y="0"/>
                    </a:cubicBezTo>
                    <a:lnTo>
                      <a:pt x="10" y="0"/>
                    </a:ln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5" y="0"/>
                    </a:cubicBezTo>
                    <a:lnTo>
                      <a:pt x="16" y="0"/>
                    </a:lnTo>
                    <a:cubicBezTo>
                      <a:pt x="18" y="0"/>
                      <a:pt x="19" y="1"/>
                      <a:pt x="20" y="1"/>
                    </a:cubicBezTo>
                    <a:cubicBezTo>
                      <a:pt x="21" y="1"/>
                      <a:pt x="22" y="1"/>
                      <a:pt x="22" y="1"/>
                    </a:cubicBezTo>
                    <a:cubicBezTo>
                      <a:pt x="23" y="1"/>
                      <a:pt x="24" y="1"/>
                      <a:pt x="25" y="1"/>
                    </a:cubicBezTo>
                    <a:lnTo>
                      <a:pt x="26" y="1"/>
                    </a:lnTo>
                    <a:cubicBezTo>
                      <a:pt x="27" y="2"/>
                      <a:pt x="27" y="2"/>
                      <a:pt x="28" y="2"/>
                    </a:cubicBezTo>
                    <a:lnTo>
                      <a:pt x="29" y="2"/>
                    </a:lnTo>
                    <a:cubicBezTo>
                      <a:pt x="31" y="2"/>
                      <a:pt x="32" y="2"/>
                      <a:pt x="33" y="1"/>
                    </a:cubicBezTo>
                    <a:cubicBezTo>
                      <a:pt x="34" y="1"/>
                      <a:pt x="35" y="1"/>
                      <a:pt x="36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39" y="1"/>
                      <a:pt x="40" y="1"/>
                    </a:cubicBezTo>
                    <a:cubicBezTo>
                      <a:pt x="41" y="1"/>
                      <a:pt x="42" y="1"/>
                      <a:pt x="43" y="1"/>
                    </a:cubicBezTo>
                    <a:cubicBezTo>
                      <a:pt x="44" y="1"/>
                      <a:pt x="45" y="2"/>
                      <a:pt x="46" y="2"/>
                    </a:cubicBezTo>
                    <a:cubicBezTo>
                      <a:pt x="47" y="3"/>
                      <a:pt x="48" y="4"/>
                      <a:pt x="48" y="5"/>
                    </a:cubicBezTo>
                    <a:lnTo>
                      <a:pt x="49" y="5"/>
                    </a:lnTo>
                    <a:lnTo>
                      <a:pt x="49" y="6"/>
                    </a:lnTo>
                    <a:cubicBezTo>
                      <a:pt x="49" y="6"/>
                      <a:pt x="50" y="6"/>
                      <a:pt x="50" y="7"/>
                    </a:cubicBezTo>
                    <a:lnTo>
                      <a:pt x="51" y="7"/>
                    </a:lnTo>
                    <a:lnTo>
                      <a:pt x="52" y="7"/>
                    </a:lnTo>
                    <a:cubicBezTo>
                      <a:pt x="51" y="7"/>
                      <a:pt x="51" y="7"/>
                      <a:pt x="52" y="7"/>
                    </a:cubicBezTo>
                    <a:cubicBezTo>
                      <a:pt x="52" y="7"/>
                      <a:pt x="52" y="8"/>
                      <a:pt x="51" y="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3" y="10"/>
                      <a:pt x="53" y="10"/>
                      <a:pt x="53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4" name="Shape 3714"/>
              <p:cNvSpPr/>
              <p:nvPr/>
            </p:nvSpPr>
            <p:spPr>
              <a:xfrm>
                <a:off x="14372530" y="9103101"/>
                <a:ext cx="1136126" cy="302498"/>
              </a:xfrm>
              <a:custGeom>
                <a:avLst/>
                <a:gdLst/>
                <a:ahLst/>
                <a:cxnLst/>
                <a:rect l="0" t="0" r="0" b="0"/>
                <a:pathLst>
                  <a:path w="324" h="87" extrusionOk="0">
                    <a:moveTo>
                      <a:pt x="324" y="37"/>
                    </a:moveTo>
                    <a:lnTo>
                      <a:pt x="323" y="37"/>
                    </a:lnTo>
                    <a:cubicBezTo>
                      <a:pt x="322" y="37"/>
                      <a:pt x="321" y="37"/>
                      <a:pt x="321" y="37"/>
                    </a:cubicBezTo>
                    <a:lnTo>
                      <a:pt x="320" y="37"/>
                    </a:lnTo>
                    <a:lnTo>
                      <a:pt x="319" y="37"/>
                    </a:lnTo>
                    <a:lnTo>
                      <a:pt x="319" y="36"/>
                    </a:lnTo>
                    <a:cubicBezTo>
                      <a:pt x="318" y="36"/>
                      <a:pt x="318" y="36"/>
                      <a:pt x="317" y="36"/>
                    </a:cubicBezTo>
                    <a:cubicBezTo>
                      <a:pt x="317" y="36"/>
                      <a:pt x="316" y="35"/>
                      <a:pt x="315" y="35"/>
                    </a:cubicBezTo>
                    <a:cubicBezTo>
                      <a:pt x="314" y="35"/>
                      <a:pt x="314" y="36"/>
                      <a:pt x="313" y="36"/>
                    </a:cubicBezTo>
                    <a:lnTo>
                      <a:pt x="312" y="36"/>
                    </a:lnTo>
                    <a:lnTo>
                      <a:pt x="312" y="37"/>
                    </a:lnTo>
                    <a:cubicBezTo>
                      <a:pt x="311" y="37"/>
                      <a:pt x="311" y="37"/>
                      <a:pt x="310" y="37"/>
                    </a:cubicBezTo>
                    <a:lnTo>
                      <a:pt x="309" y="38"/>
                    </a:lnTo>
                    <a:cubicBezTo>
                      <a:pt x="308" y="38"/>
                      <a:pt x="308" y="39"/>
                      <a:pt x="308" y="39"/>
                    </a:cubicBezTo>
                    <a:lnTo>
                      <a:pt x="307" y="39"/>
                    </a:lnTo>
                    <a:cubicBezTo>
                      <a:pt x="307" y="39"/>
                      <a:pt x="306" y="39"/>
                      <a:pt x="306" y="38"/>
                    </a:cubicBezTo>
                    <a:lnTo>
                      <a:pt x="305" y="38"/>
                    </a:lnTo>
                    <a:lnTo>
                      <a:pt x="304" y="38"/>
                    </a:lnTo>
                    <a:cubicBezTo>
                      <a:pt x="304" y="38"/>
                      <a:pt x="303" y="38"/>
                      <a:pt x="303" y="39"/>
                    </a:cubicBezTo>
                    <a:lnTo>
                      <a:pt x="302" y="40"/>
                    </a:lnTo>
                    <a:lnTo>
                      <a:pt x="301" y="41"/>
                    </a:lnTo>
                    <a:lnTo>
                      <a:pt x="300" y="41"/>
                    </a:lnTo>
                    <a:cubicBezTo>
                      <a:pt x="299" y="41"/>
                      <a:pt x="299" y="41"/>
                      <a:pt x="299" y="41"/>
                    </a:cubicBezTo>
                    <a:cubicBezTo>
                      <a:pt x="298" y="41"/>
                      <a:pt x="298" y="41"/>
                      <a:pt x="298" y="41"/>
                    </a:cubicBezTo>
                    <a:lnTo>
                      <a:pt x="297" y="41"/>
                    </a:lnTo>
                    <a:cubicBezTo>
                      <a:pt x="296" y="41"/>
                      <a:pt x="296" y="41"/>
                      <a:pt x="296" y="42"/>
                    </a:cubicBezTo>
                    <a:cubicBezTo>
                      <a:pt x="295" y="43"/>
                      <a:pt x="295" y="43"/>
                      <a:pt x="295" y="44"/>
                    </a:cubicBezTo>
                    <a:cubicBezTo>
                      <a:pt x="295" y="44"/>
                      <a:pt x="295" y="45"/>
                      <a:pt x="296" y="45"/>
                    </a:cubicBezTo>
                    <a:lnTo>
                      <a:pt x="296" y="46"/>
                    </a:lnTo>
                    <a:lnTo>
                      <a:pt x="295" y="47"/>
                    </a:lnTo>
                    <a:cubicBezTo>
                      <a:pt x="294" y="47"/>
                      <a:pt x="293" y="48"/>
                      <a:pt x="292" y="48"/>
                    </a:cubicBezTo>
                    <a:lnTo>
                      <a:pt x="292" y="49"/>
                    </a:lnTo>
                    <a:cubicBezTo>
                      <a:pt x="291" y="49"/>
                      <a:pt x="290" y="50"/>
                      <a:pt x="289" y="50"/>
                    </a:cubicBezTo>
                    <a:lnTo>
                      <a:pt x="288" y="50"/>
                    </a:lnTo>
                    <a:cubicBezTo>
                      <a:pt x="287" y="50"/>
                      <a:pt x="286" y="50"/>
                      <a:pt x="285" y="50"/>
                    </a:cubicBezTo>
                    <a:cubicBezTo>
                      <a:pt x="284" y="51"/>
                      <a:pt x="284" y="52"/>
                      <a:pt x="283" y="52"/>
                    </a:cubicBezTo>
                    <a:cubicBezTo>
                      <a:pt x="283" y="53"/>
                      <a:pt x="283" y="53"/>
                      <a:pt x="283" y="53"/>
                    </a:cubicBezTo>
                    <a:cubicBezTo>
                      <a:pt x="282" y="54"/>
                      <a:pt x="282" y="54"/>
                      <a:pt x="280" y="54"/>
                    </a:cubicBezTo>
                    <a:lnTo>
                      <a:pt x="279" y="55"/>
                    </a:lnTo>
                    <a:cubicBezTo>
                      <a:pt x="279" y="56"/>
                      <a:pt x="279" y="56"/>
                      <a:pt x="279" y="56"/>
                    </a:cubicBezTo>
                    <a:lnTo>
                      <a:pt x="278" y="56"/>
                    </a:lnTo>
                    <a:cubicBezTo>
                      <a:pt x="277" y="57"/>
                      <a:pt x="276" y="57"/>
                      <a:pt x="276" y="57"/>
                    </a:cubicBezTo>
                    <a:cubicBezTo>
                      <a:pt x="275" y="57"/>
                      <a:pt x="274" y="57"/>
                      <a:pt x="273" y="57"/>
                    </a:cubicBezTo>
                    <a:cubicBezTo>
                      <a:pt x="272" y="57"/>
                      <a:pt x="272" y="57"/>
                      <a:pt x="271" y="57"/>
                    </a:cubicBezTo>
                    <a:lnTo>
                      <a:pt x="270" y="57"/>
                    </a:lnTo>
                    <a:cubicBezTo>
                      <a:pt x="269" y="56"/>
                      <a:pt x="269" y="56"/>
                      <a:pt x="268" y="56"/>
                    </a:cubicBezTo>
                    <a:cubicBezTo>
                      <a:pt x="267" y="56"/>
                      <a:pt x="266" y="56"/>
                      <a:pt x="266" y="55"/>
                    </a:cubicBezTo>
                    <a:cubicBezTo>
                      <a:pt x="265" y="54"/>
                      <a:pt x="265" y="54"/>
                      <a:pt x="264" y="54"/>
                    </a:cubicBezTo>
                    <a:cubicBezTo>
                      <a:pt x="263" y="54"/>
                      <a:pt x="262" y="54"/>
                      <a:pt x="261" y="54"/>
                    </a:cubicBezTo>
                    <a:cubicBezTo>
                      <a:pt x="260" y="54"/>
                      <a:pt x="259" y="54"/>
                      <a:pt x="258" y="55"/>
                    </a:cubicBezTo>
                    <a:cubicBezTo>
                      <a:pt x="257" y="56"/>
                      <a:pt x="257" y="56"/>
                      <a:pt x="257" y="57"/>
                    </a:cubicBezTo>
                    <a:cubicBezTo>
                      <a:pt x="257" y="58"/>
                      <a:pt x="257" y="58"/>
                      <a:pt x="257" y="58"/>
                    </a:cubicBezTo>
                    <a:cubicBezTo>
                      <a:pt x="257" y="59"/>
                      <a:pt x="258" y="59"/>
                      <a:pt x="258" y="60"/>
                    </a:cubicBezTo>
                    <a:lnTo>
                      <a:pt x="258" y="61"/>
                    </a:lnTo>
                    <a:lnTo>
                      <a:pt x="258" y="62"/>
                    </a:lnTo>
                    <a:lnTo>
                      <a:pt x="259" y="63"/>
                    </a:lnTo>
                    <a:cubicBezTo>
                      <a:pt x="260" y="63"/>
                      <a:pt x="261" y="64"/>
                      <a:pt x="261" y="64"/>
                    </a:cubicBezTo>
                    <a:lnTo>
                      <a:pt x="262" y="64"/>
                    </a:lnTo>
                    <a:cubicBezTo>
                      <a:pt x="264" y="64"/>
                      <a:pt x="265" y="65"/>
                      <a:pt x="265" y="66"/>
                    </a:cubicBezTo>
                    <a:cubicBezTo>
                      <a:pt x="266" y="67"/>
                      <a:pt x="265" y="68"/>
                      <a:pt x="264" y="69"/>
                    </a:cubicBezTo>
                    <a:cubicBezTo>
                      <a:pt x="263" y="69"/>
                      <a:pt x="262" y="69"/>
                      <a:pt x="261" y="70"/>
                    </a:cubicBezTo>
                    <a:cubicBezTo>
                      <a:pt x="260" y="70"/>
                      <a:pt x="259" y="71"/>
                      <a:pt x="259" y="71"/>
                    </a:cubicBezTo>
                    <a:cubicBezTo>
                      <a:pt x="258" y="72"/>
                      <a:pt x="258" y="72"/>
                      <a:pt x="259" y="74"/>
                    </a:cubicBezTo>
                    <a:lnTo>
                      <a:pt x="259" y="75"/>
                    </a:lnTo>
                    <a:cubicBezTo>
                      <a:pt x="258" y="75"/>
                      <a:pt x="257" y="76"/>
                      <a:pt x="255" y="76"/>
                    </a:cubicBezTo>
                    <a:cubicBezTo>
                      <a:pt x="254" y="76"/>
                      <a:pt x="254" y="76"/>
                      <a:pt x="253" y="76"/>
                    </a:cubicBezTo>
                    <a:cubicBezTo>
                      <a:pt x="252" y="76"/>
                      <a:pt x="252" y="77"/>
                      <a:pt x="251" y="78"/>
                    </a:cubicBezTo>
                    <a:cubicBezTo>
                      <a:pt x="250" y="78"/>
                      <a:pt x="249" y="79"/>
                      <a:pt x="249" y="79"/>
                    </a:cubicBezTo>
                    <a:cubicBezTo>
                      <a:pt x="247" y="79"/>
                      <a:pt x="246" y="79"/>
                      <a:pt x="244" y="79"/>
                    </a:cubicBezTo>
                    <a:lnTo>
                      <a:pt x="243" y="79"/>
                    </a:lnTo>
                    <a:cubicBezTo>
                      <a:pt x="242" y="79"/>
                      <a:pt x="241" y="79"/>
                      <a:pt x="241" y="79"/>
                    </a:cubicBezTo>
                    <a:cubicBezTo>
                      <a:pt x="239" y="79"/>
                      <a:pt x="238" y="79"/>
                      <a:pt x="237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35" y="79"/>
                      <a:pt x="234" y="79"/>
                      <a:pt x="233" y="79"/>
                    </a:cubicBezTo>
                    <a:cubicBezTo>
                      <a:pt x="232" y="79"/>
                      <a:pt x="232" y="79"/>
                      <a:pt x="231" y="79"/>
                    </a:cubicBezTo>
                    <a:lnTo>
                      <a:pt x="230" y="79"/>
                    </a:lnTo>
                    <a:cubicBezTo>
                      <a:pt x="230" y="79"/>
                      <a:pt x="229" y="79"/>
                      <a:pt x="228" y="79"/>
                    </a:cubicBezTo>
                    <a:cubicBezTo>
                      <a:pt x="228" y="79"/>
                      <a:pt x="227" y="79"/>
                      <a:pt x="226" y="80"/>
                    </a:cubicBezTo>
                    <a:lnTo>
                      <a:pt x="225" y="80"/>
                    </a:lnTo>
                    <a:cubicBezTo>
                      <a:pt x="224" y="80"/>
                      <a:pt x="223" y="80"/>
                      <a:pt x="222" y="81"/>
                    </a:cubicBezTo>
                    <a:cubicBezTo>
                      <a:pt x="221" y="81"/>
                      <a:pt x="220" y="81"/>
                      <a:pt x="218" y="82"/>
                    </a:cubicBezTo>
                    <a:cubicBezTo>
                      <a:pt x="217" y="82"/>
                      <a:pt x="216" y="83"/>
                      <a:pt x="215" y="83"/>
                    </a:cubicBezTo>
                    <a:cubicBezTo>
                      <a:pt x="214" y="84"/>
                      <a:pt x="213" y="84"/>
                      <a:pt x="212" y="84"/>
                    </a:cubicBezTo>
                    <a:cubicBezTo>
                      <a:pt x="211" y="85"/>
                      <a:pt x="209" y="86"/>
                      <a:pt x="208" y="86"/>
                    </a:cubicBezTo>
                    <a:cubicBezTo>
                      <a:pt x="206" y="87"/>
                      <a:pt x="206" y="87"/>
                      <a:pt x="205" y="87"/>
                    </a:cubicBezTo>
                    <a:cubicBezTo>
                      <a:pt x="205" y="87"/>
                      <a:pt x="204" y="87"/>
                      <a:pt x="204" y="86"/>
                    </a:cubicBezTo>
                    <a:cubicBezTo>
                      <a:pt x="203" y="86"/>
                      <a:pt x="203" y="86"/>
                      <a:pt x="202" y="86"/>
                    </a:cubicBezTo>
                    <a:cubicBezTo>
                      <a:pt x="201" y="86"/>
                      <a:pt x="201" y="85"/>
                      <a:pt x="200" y="85"/>
                    </a:cubicBezTo>
                    <a:cubicBezTo>
                      <a:pt x="199" y="85"/>
                      <a:pt x="199" y="85"/>
                      <a:pt x="199" y="85"/>
                    </a:cubicBezTo>
                    <a:cubicBezTo>
                      <a:pt x="198" y="85"/>
                      <a:pt x="197" y="85"/>
                      <a:pt x="196" y="85"/>
                    </a:cubicBezTo>
                    <a:cubicBezTo>
                      <a:pt x="195" y="86"/>
                      <a:pt x="194" y="86"/>
                      <a:pt x="193" y="86"/>
                    </a:cubicBezTo>
                    <a:lnTo>
                      <a:pt x="192" y="86"/>
                    </a:lnTo>
                    <a:lnTo>
                      <a:pt x="191" y="86"/>
                    </a:lnTo>
                    <a:cubicBezTo>
                      <a:pt x="190" y="86"/>
                      <a:pt x="189" y="86"/>
                      <a:pt x="189" y="86"/>
                    </a:cubicBezTo>
                    <a:cubicBezTo>
                      <a:pt x="188" y="86"/>
                      <a:pt x="187" y="85"/>
                      <a:pt x="186" y="85"/>
                    </a:cubicBezTo>
                    <a:cubicBezTo>
                      <a:pt x="186" y="85"/>
                      <a:pt x="185" y="84"/>
                      <a:pt x="184" y="84"/>
                    </a:cubicBezTo>
                    <a:cubicBezTo>
                      <a:pt x="183" y="84"/>
                      <a:pt x="182" y="83"/>
                      <a:pt x="179" y="83"/>
                    </a:cubicBezTo>
                    <a:cubicBezTo>
                      <a:pt x="178" y="83"/>
                      <a:pt x="177" y="83"/>
                      <a:pt x="176" y="83"/>
                    </a:cubicBezTo>
                    <a:cubicBezTo>
                      <a:pt x="173" y="82"/>
                      <a:pt x="171" y="81"/>
                      <a:pt x="169" y="81"/>
                    </a:cubicBezTo>
                    <a:cubicBezTo>
                      <a:pt x="167" y="80"/>
                      <a:pt x="164" y="80"/>
                      <a:pt x="161" y="80"/>
                    </a:cubicBezTo>
                    <a:lnTo>
                      <a:pt x="160" y="80"/>
                    </a:lnTo>
                    <a:cubicBezTo>
                      <a:pt x="159" y="80"/>
                      <a:pt x="158" y="80"/>
                      <a:pt x="157" y="80"/>
                    </a:cubicBezTo>
                    <a:lnTo>
                      <a:pt x="156" y="80"/>
                    </a:lnTo>
                    <a:lnTo>
                      <a:pt x="155" y="80"/>
                    </a:lnTo>
                    <a:cubicBezTo>
                      <a:pt x="153" y="80"/>
                      <a:pt x="152" y="80"/>
                      <a:pt x="151" y="80"/>
                    </a:cubicBezTo>
                    <a:cubicBezTo>
                      <a:pt x="149" y="80"/>
                      <a:pt x="148" y="81"/>
                      <a:pt x="147" y="81"/>
                    </a:cubicBezTo>
                    <a:cubicBezTo>
                      <a:pt x="146" y="81"/>
                      <a:pt x="146" y="81"/>
                      <a:pt x="146" y="81"/>
                    </a:cubicBezTo>
                    <a:lnTo>
                      <a:pt x="145" y="82"/>
                    </a:lnTo>
                    <a:lnTo>
                      <a:pt x="144" y="81"/>
                    </a:lnTo>
                    <a:cubicBezTo>
                      <a:pt x="143" y="81"/>
                      <a:pt x="143" y="81"/>
                      <a:pt x="143" y="81"/>
                    </a:cubicBezTo>
                    <a:cubicBezTo>
                      <a:pt x="142" y="81"/>
                      <a:pt x="142" y="81"/>
                      <a:pt x="141" y="81"/>
                    </a:cubicBezTo>
                    <a:lnTo>
                      <a:pt x="140" y="81"/>
                    </a:lnTo>
                    <a:lnTo>
                      <a:pt x="139" y="81"/>
                    </a:lnTo>
                    <a:cubicBezTo>
                      <a:pt x="138" y="81"/>
                      <a:pt x="137" y="81"/>
                      <a:pt x="136" y="81"/>
                    </a:cubicBezTo>
                    <a:cubicBezTo>
                      <a:pt x="135" y="81"/>
                      <a:pt x="134" y="81"/>
                      <a:pt x="133" y="81"/>
                    </a:cubicBezTo>
                    <a:cubicBezTo>
                      <a:pt x="131" y="81"/>
                      <a:pt x="130" y="80"/>
                      <a:pt x="130" y="80"/>
                    </a:cubicBezTo>
                    <a:cubicBezTo>
                      <a:pt x="129" y="80"/>
                      <a:pt x="128" y="80"/>
                      <a:pt x="127" y="80"/>
                    </a:cubicBezTo>
                    <a:lnTo>
                      <a:pt x="126" y="80"/>
                    </a:lnTo>
                    <a:lnTo>
                      <a:pt x="125" y="80"/>
                    </a:lnTo>
                    <a:lnTo>
                      <a:pt x="124" y="80"/>
                    </a:lnTo>
                    <a:lnTo>
                      <a:pt x="123" y="80"/>
                    </a:lnTo>
                    <a:cubicBezTo>
                      <a:pt x="122" y="81"/>
                      <a:pt x="122" y="81"/>
                      <a:pt x="121" y="81"/>
                    </a:cubicBezTo>
                    <a:lnTo>
                      <a:pt x="120" y="81"/>
                    </a:lnTo>
                    <a:lnTo>
                      <a:pt x="119" y="81"/>
                    </a:lnTo>
                    <a:cubicBezTo>
                      <a:pt x="118" y="81"/>
                      <a:pt x="118" y="81"/>
                      <a:pt x="118" y="81"/>
                    </a:cubicBezTo>
                    <a:lnTo>
                      <a:pt x="117" y="81"/>
                    </a:lnTo>
                    <a:cubicBezTo>
                      <a:pt x="116" y="81"/>
                      <a:pt x="116" y="81"/>
                      <a:pt x="116" y="80"/>
                    </a:cubicBezTo>
                    <a:cubicBezTo>
                      <a:pt x="115" y="80"/>
                      <a:pt x="115" y="80"/>
                      <a:pt x="114" y="79"/>
                    </a:cubicBezTo>
                    <a:cubicBezTo>
                      <a:pt x="113" y="79"/>
                      <a:pt x="113" y="79"/>
                      <a:pt x="112" y="79"/>
                    </a:cubicBezTo>
                    <a:lnTo>
                      <a:pt x="111" y="79"/>
                    </a:lnTo>
                    <a:cubicBezTo>
                      <a:pt x="111" y="78"/>
                      <a:pt x="111" y="78"/>
                      <a:pt x="110" y="78"/>
                    </a:cubicBezTo>
                    <a:cubicBezTo>
                      <a:pt x="109" y="78"/>
                      <a:pt x="109" y="77"/>
                      <a:pt x="108" y="77"/>
                    </a:cubicBezTo>
                    <a:cubicBezTo>
                      <a:pt x="108" y="76"/>
                      <a:pt x="107" y="76"/>
                      <a:pt x="107" y="76"/>
                    </a:cubicBezTo>
                    <a:cubicBezTo>
                      <a:pt x="107" y="76"/>
                      <a:pt x="106" y="76"/>
                      <a:pt x="105" y="76"/>
                    </a:cubicBezTo>
                    <a:cubicBezTo>
                      <a:pt x="105" y="75"/>
                      <a:pt x="104" y="75"/>
                      <a:pt x="104" y="74"/>
                    </a:cubicBezTo>
                    <a:cubicBezTo>
                      <a:pt x="103" y="74"/>
                      <a:pt x="103" y="74"/>
                      <a:pt x="103" y="74"/>
                    </a:cubicBezTo>
                    <a:lnTo>
                      <a:pt x="103" y="73"/>
                    </a:lnTo>
                    <a:cubicBezTo>
                      <a:pt x="102" y="73"/>
                      <a:pt x="102" y="72"/>
                      <a:pt x="102" y="72"/>
                    </a:cubicBezTo>
                    <a:cubicBezTo>
                      <a:pt x="101" y="72"/>
                      <a:pt x="101" y="72"/>
                      <a:pt x="101" y="72"/>
                    </a:cubicBezTo>
                    <a:lnTo>
                      <a:pt x="100" y="71"/>
                    </a:lnTo>
                    <a:cubicBezTo>
                      <a:pt x="99" y="70"/>
                      <a:pt x="98" y="69"/>
                      <a:pt x="97" y="68"/>
                    </a:cubicBezTo>
                    <a:cubicBezTo>
                      <a:pt x="97" y="67"/>
                      <a:pt x="97" y="67"/>
                      <a:pt x="96" y="67"/>
                    </a:cubicBezTo>
                    <a:cubicBezTo>
                      <a:pt x="95" y="67"/>
                      <a:pt x="95" y="67"/>
                      <a:pt x="94" y="67"/>
                    </a:cubicBezTo>
                    <a:lnTo>
                      <a:pt x="93" y="67"/>
                    </a:lnTo>
                    <a:lnTo>
                      <a:pt x="92" y="67"/>
                    </a:lnTo>
                    <a:cubicBezTo>
                      <a:pt x="91" y="67"/>
                      <a:pt x="91" y="67"/>
                      <a:pt x="90" y="67"/>
                    </a:cubicBezTo>
                    <a:cubicBezTo>
                      <a:pt x="89" y="67"/>
                      <a:pt x="88" y="66"/>
                      <a:pt x="87" y="66"/>
                    </a:cubicBezTo>
                    <a:lnTo>
                      <a:pt x="86" y="66"/>
                    </a:lnTo>
                    <a:cubicBezTo>
                      <a:pt x="86" y="65"/>
                      <a:pt x="85" y="65"/>
                      <a:pt x="85" y="65"/>
                    </a:cubicBezTo>
                    <a:cubicBezTo>
                      <a:pt x="84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1" y="64"/>
                      <a:pt x="79" y="64"/>
                      <a:pt x="79" y="64"/>
                    </a:cubicBezTo>
                    <a:cubicBezTo>
                      <a:pt x="78" y="63"/>
                      <a:pt x="77" y="63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lnTo>
                      <a:pt x="73" y="61"/>
                    </a:lnTo>
                    <a:cubicBezTo>
                      <a:pt x="73" y="61"/>
                      <a:pt x="72" y="61"/>
                      <a:pt x="70" y="61"/>
                    </a:cubicBezTo>
                    <a:lnTo>
                      <a:pt x="69" y="61"/>
                    </a:lnTo>
                    <a:lnTo>
                      <a:pt x="68" y="61"/>
                    </a:lnTo>
                    <a:cubicBezTo>
                      <a:pt x="67" y="61"/>
                      <a:pt x="67" y="61"/>
                      <a:pt x="67" y="61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5" y="61"/>
                      <a:pt x="63" y="61"/>
                      <a:pt x="62" y="61"/>
                    </a:cubicBezTo>
                    <a:cubicBezTo>
                      <a:pt x="61" y="61"/>
                      <a:pt x="60" y="61"/>
                      <a:pt x="59" y="61"/>
                    </a:cubicBezTo>
                    <a:lnTo>
                      <a:pt x="58" y="61"/>
                    </a:lnTo>
                    <a:cubicBezTo>
                      <a:pt x="57" y="61"/>
                      <a:pt x="56" y="61"/>
                      <a:pt x="55" y="61"/>
                    </a:cubicBezTo>
                    <a:lnTo>
                      <a:pt x="53" y="61"/>
                    </a:lnTo>
                    <a:lnTo>
                      <a:pt x="52" y="61"/>
                    </a:lnTo>
                    <a:lnTo>
                      <a:pt x="51" y="61"/>
                    </a:lnTo>
                    <a:cubicBezTo>
                      <a:pt x="49" y="61"/>
                      <a:pt x="48" y="61"/>
                      <a:pt x="47" y="60"/>
                    </a:cubicBezTo>
                    <a:cubicBezTo>
                      <a:pt x="46" y="60"/>
                      <a:pt x="45" y="59"/>
                      <a:pt x="44" y="59"/>
                    </a:cubicBezTo>
                    <a:cubicBezTo>
                      <a:pt x="44" y="58"/>
                      <a:pt x="44" y="57"/>
                      <a:pt x="44" y="56"/>
                    </a:cubicBezTo>
                    <a:cubicBezTo>
                      <a:pt x="45" y="54"/>
                      <a:pt x="45" y="54"/>
                      <a:pt x="45" y="52"/>
                    </a:cubicBezTo>
                    <a:cubicBezTo>
                      <a:pt x="44" y="51"/>
                      <a:pt x="44" y="50"/>
                      <a:pt x="44" y="50"/>
                    </a:cubicBezTo>
                    <a:cubicBezTo>
                      <a:pt x="44" y="49"/>
                      <a:pt x="43" y="48"/>
                      <a:pt x="42" y="48"/>
                    </a:cubicBezTo>
                    <a:cubicBezTo>
                      <a:pt x="42" y="47"/>
                      <a:pt x="41" y="47"/>
                      <a:pt x="40" y="47"/>
                    </a:cubicBezTo>
                    <a:cubicBezTo>
                      <a:pt x="40" y="46"/>
                      <a:pt x="39" y="46"/>
                      <a:pt x="39" y="46"/>
                    </a:cubicBezTo>
                    <a:cubicBezTo>
                      <a:pt x="38" y="45"/>
                      <a:pt x="37" y="45"/>
                      <a:pt x="36" y="44"/>
                    </a:cubicBezTo>
                    <a:cubicBezTo>
                      <a:pt x="36" y="44"/>
                      <a:pt x="36" y="43"/>
                      <a:pt x="35" y="43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4" y="41"/>
                      <a:pt x="33" y="40"/>
                      <a:pt x="31" y="40"/>
                    </a:cubicBezTo>
                    <a:cubicBezTo>
                      <a:pt x="30" y="39"/>
                      <a:pt x="29" y="39"/>
                      <a:pt x="28" y="38"/>
                    </a:cubicBezTo>
                    <a:cubicBezTo>
                      <a:pt x="26" y="38"/>
                      <a:pt x="25" y="38"/>
                      <a:pt x="24" y="38"/>
                    </a:cubicBezTo>
                    <a:cubicBezTo>
                      <a:pt x="23" y="38"/>
                      <a:pt x="23" y="38"/>
                      <a:pt x="22" y="38"/>
                    </a:cubicBezTo>
                    <a:cubicBezTo>
                      <a:pt x="20" y="38"/>
                      <a:pt x="19" y="38"/>
                      <a:pt x="18" y="38"/>
                    </a:cubicBezTo>
                    <a:cubicBezTo>
                      <a:pt x="17" y="37"/>
                      <a:pt x="16" y="37"/>
                      <a:pt x="15" y="37"/>
                    </a:cubicBezTo>
                    <a:cubicBezTo>
                      <a:pt x="14" y="36"/>
                      <a:pt x="13" y="36"/>
                      <a:pt x="13" y="36"/>
                    </a:cubicBezTo>
                    <a:lnTo>
                      <a:pt x="12" y="36"/>
                    </a:lnTo>
                    <a:cubicBezTo>
                      <a:pt x="12" y="35"/>
                      <a:pt x="11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lnTo>
                      <a:pt x="8" y="35"/>
                    </a:lnTo>
                    <a:cubicBezTo>
                      <a:pt x="7" y="35"/>
                      <a:pt x="7" y="35"/>
                      <a:pt x="6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4" y="32"/>
                    </a:lnTo>
                    <a:cubicBezTo>
                      <a:pt x="4" y="31"/>
                      <a:pt x="4" y="31"/>
                      <a:pt x="3" y="30"/>
                    </a:cubicBezTo>
                    <a:lnTo>
                      <a:pt x="2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0" y="28"/>
                    </a:lnTo>
                    <a:cubicBezTo>
                      <a:pt x="1" y="28"/>
                      <a:pt x="1" y="28"/>
                      <a:pt x="2" y="28"/>
                    </a:cubicBezTo>
                    <a:lnTo>
                      <a:pt x="2" y="27"/>
                    </a:lnTo>
                    <a:cubicBezTo>
                      <a:pt x="3" y="27"/>
                      <a:pt x="4" y="26"/>
                      <a:pt x="6" y="26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6"/>
                      <a:pt x="12" y="26"/>
                      <a:pt x="13" y="24"/>
                    </a:cubicBezTo>
                    <a:cubicBezTo>
                      <a:pt x="13" y="24"/>
                      <a:pt x="14" y="24"/>
                      <a:pt x="14" y="23"/>
                    </a:cubicBezTo>
                    <a:cubicBezTo>
                      <a:pt x="15" y="23"/>
                      <a:pt x="15" y="23"/>
                      <a:pt x="16" y="22"/>
                    </a:cubicBezTo>
                    <a:cubicBezTo>
                      <a:pt x="17" y="21"/>
                      <a:pt x="17" y="20"/>
                      <a:pt x="19" y="20"/>
                    </a:cubicBezTo>
                    <a:lnTo>
                      <a:pt x="20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3" y="20"/>
                    </a:lnTo>
                    <a:cubicBezTo>
                      <a:pt x="23" y="19"/>
                      <a:pt x="23" y="19"/>
                      <a:pt x="23" y="19"/>
                    </a:cubicBezTo>
                    <a:lnTo>
                      <a:pt x="23" y="18"/>
                    </a:lnTo>
                    <a:lnTo>
                      <a:pt x="23" y="17"/>
                    </a:lnTo>
                    <a:cubicBezTo>
                      <a:pt x="23" y="16"/>
                      <a:pt x="24" y="16"/>
                      <a:pt x="26" y="16"/>
                    </a:cubicBezTo>
                    <a:cubicBezTo>
                      <a:pt x="26" y="16"/>
                      <a:pt x="27" y="16"/>
                      <a:pt x="28" y="16"/>
                    </a:cubicBezTo>
                    <a:cubicBezTo>
                      <a:pt x="29" y="16"/>
                      <a:pt x="29" y="16"/>
                      <a:pt x="29" y="16"/>
                    </a:cubicBezTo>
                    <a:lnTo>
                      <a:pt x="30" y="15"/>
                    </a:lnTo>
                    <a:cubicBezTo>
                      <a:pt x="30" y="15"/>
                      <a:pt x="30" y="14"/>
                      <a:pt x="31" y="14"/>
                    </a:cubicBezTo>
                    <a:cubicBezTo>
                      <a:pt x="31" y="14"/>
                      <a:pt x="32" y="13"/>
                      <a:pt x="33" y="13"/>
                    </a:cubicBezTo>
                    <a:cubicBezTo>
                      <a:pt x="34" y="13"/>
                      <a:pt x="34" y="13"/>
                      <a:pt x="35" y="13"/>
                    </a:cubicBezTo>
                    <a:lnTo>
                      <a:pt x="36" y="12"/>
                    </a:lnTo>
                    <a:lnTo>
                      <a:pt x="37" y="11"/>
                    </a:lnTo>
                    <a:lnTo>
                      <a:pt x="38" y="12"/>
                    </a:lnTo>
                    <a:lnTo>
                      <a:pt x="39" y="12"/>
                    </a:lnTo>
                    <a:cubicBezTo>
                      <a:pt x="39" y="12"/>
                      <a:pt x="39" y="13"/>
                      <a:pt x="40" y="13"/>
                    </a:cubicBezTo>
                    <a:lnTo>
                      <a:pt x="41" y="12"/>
                    </a:lnTo>
                    <a:cubicBezTo>
                      <a:pt x="41" y="12"/>
                      <a:pt x="41" y="11"/>
                      <a:pt x="42" y="11"/>
                    </a:cubicBezTo>
                    <a:cubicBezTo>
                      <a:pt x="43" y="11"/>
                      <a:pt x="43" y="12"/>
                      <a:pt x="44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5" y="13"/>
                      <a:pt x="45" y="13"/>
                      <a:pt x="46" y="14"/>
                    </a:cubicBezTo>
                    <a:lnTo>
                      <a:pt x="47" y="14"/>
                    </a:lnTo>
                    <a:cubicBezTo>
                      <a:pt x="48" y="14"/>
                      <a:pt x="49" y="14"/>
                      <a:pt x="49" y="14"/>
                    </a:cubicBezTo>
                    <a:cubicBezTo>
                      <a:pt x="50" y="14"/>
                      <a:pt x="50" y="14"/>
                      <a:pt x="51" y="14"/>
                    </a:cubicBezTo>
                    <a:lnTo>
                      <a:pt x="52" y="14"/>
                    </a:lnTo>
                    <a:cubicBezTo>
                      <a:pt x="53" y="14"/>
                      <a:pt x="54" y="14"/>
                      <a:pt x="55" y="14"/>
                    </a:cubicBezTo>
                    <a:lnTo>
                      <a:pt x="56" y="14"/>
                    </a:lnTo>
                    <a:cubicBezTo>
                      <a:pt x="57" y="14"/>
                      <a:pt x="57" y="14"/>
                      <a:pt x="58" y="14"/>
                    </a:cubicBezTo>
                    <a:cubicBezTo>
                      <a:pt x="59" y="14"/>
                      <a:pt x="59" y="15"/>
                      <a:pt x="60" y="15"/>
                    </a:cubicBezTo>
                    <a:cubicBezTo>
                      <a:pt x="60" y="16"/>
                      <a:pt x="60" y="16"/>
                      <a:pt x="61" y="16"/>
                    </a:cubicBezTo>
                    <a:cubicBezTo>
                      <a:pt x="61" y="17"/>
                      <a:pt x="62" y="17"/>
                      <a:pt x="62" y="17"/>
                    </a:cubicBezTo>
                    <a:lnTo>
                      <a:pt x="63" y="17"/>
                    </a:lnTo>
                    <a:lnTo>
                      <a:pt x="63" y="18"/>
                    </a:lnTo>
                    <a:cubicBezTo>
                      <a:pt x="65" y="18"/>
                      <a:pt x="67" y="19"/>
                      <a:pt x="69" y="19"/>
                    </a:cubicBezTo>
                    <a:cubicBezTo>
                      <a:pt x="70" y="19"/>
                      <a:pt x="70" y="19"/>
                      <a:pt x="71" y="19"/>
                    </a:cubicBezTo>
                    <a:cubicBezTo>
                      <a:pt x="71" y="20"/>
                      <a:pt x="72" y="20"/>
                      <a:pt x="72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4" y="20"/>
                      <a:pt x="74" y="20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7" y="18"/>
                      <a:pt x="78" y="18"/>
                    </a:cubicBezTo>
                    <a:cubicBezTo>
                      <a:pt x="79" y="18"/>
                      <a:pt x="79" y="18"/>
                      <a:pt x="80" y="18"/>
                    </a:cubicBezTo>
                    <a:cubicBezTo>
                      <a:pt x="81" y="18"/>
                      <a:pt x="81" y="18"/>
                      <a:pt x="81" y="18"/>
                    </a:cubicBezTo>
                    <a:lnTo>
                      <a:pt x="82" y="18"/>
                    </a:lnTo>
                    <a:lnTo>
                      <a:pt x="83" y="18"/>
                    </a:lnTo>
                    <a:cubicBezTo>
                      <a:pt x="84" y="18"/>
                      <a:pt x="84" y="18"/>
                      <a:pt x="85" y="18"/>
                    </a:cubicBezTo>
                    <a:lnTo>
                      <a:pt x="86" y="19"/>
                    </a:lnTo>
                    <a:cubicBezTo>
                      <a:pt x="88" y="19"/>
                      <a:pt x="89" y="19"/>
                      <a:pt x="89" y="19"/>
                    </a:cubicBezTo>
                    <a:cubicBezTo>
                      <a:pt x="90" y="19"/>
                      <a:pt x="91" y="19"/>
                      <a:pt x="92" y="19"/>
                    </a:cubicBezTo>
                    <a:cubicBezTo>
                      <a:pt x="94" y="18"/>
                      <a:pt x="95" y="17"/>
                      <a:pt x="95" y="17"/>
                    </a:cubicBezTo>
                    <a:cubicBezTo>
                      <a:pt x="96" y="16"/>
                      <a:pt x="96" y="15"/>
                      <a:pt x="94" y="13"/>
                    </a:cubicBezTo>
                    <a:cubicBezTo>
                      <a:pt x="94" y="13"/>
                      <a:pt x="93" y="12"/>
                      <a:pt x="92" y="11"/>
                    </a:cubicBezTo>
                    <a:cubicBezTo>
                      <a:pt x="91" y="11"/>
                      <a:pt x="91" y="11"/>
                      <a:pt x="90" y="10"/>
                    </a:cubicBezTo>
                    <a:cubicBezTo>
                      <a:pt x="88" y="8"/>
                      <a:pt x="87" y="6"/>
                      <a:pt x="90" y="3"/>
                    </a:cubicBezTo>
                    <a:lnTo>
                      <a:pt x="90" y="2"/>
                    </a:lnTo>
                    <a:cubicBezTo>
                      <a:pt x="91" y="2"/>
                      <a:pt x="91" y="1"/>
                      <a:pt x="91" y="1"/>
                    </a:cubicBezTo>
                    <a:lnTo>
                      <a:pt x="92" y="1"/>
                    </a:lnTo>
                    <a:cubicBezTo>
                      <a:pt x="92" y="0"/>
                      <a:pt x="93" y="0"/>
                      <a:pt x="94" y="0"/>
                    </a:cubicBezTo>
                    <a:cubicBezTo>
                      <a:pt x="95" y="0"/>
                      <a:pt x="96" y="0"/>
                      <a:pt x="97" y="0"/>
                    </a:cubicBezTo>
                    <a:cubicBezTo>
                      <a:pt x="97" y="0"/>
                      <a:pt x="98" y="0"/>
                      <a:pt x="99" y="0"/>
                    </a:cubicBezTo>
                    <a:lnTo>
                      <a:pt x="100" y="1"/>
                    </a:lnTo>
                    <a:cubicBezTo>
                      <a:pt x="102" y="1"/>
                      <a:pt x="104" y="2"/>
                      <a:pt x="106" y="2"/>
                    </a:cubicBezTo>
                    <a:lnTo>
                      <a:pt x="107" y="2"/>
                    </a:lnTo>
                    <a:cubicBezTo>
                      <a:pt x="108" y="2"/>
                      <a:pt x="109" y="2"/>
                      <a:pt x="109" y="2"/>
                    </a:cubicBezTo>
                    <a:cubicBezTo>
                      <a:pt x="111" y="2"/>
                      <a:pt x="112" y="2"/>
                      <a:pt x="112" y="2"/>
                    </a:cubicBezTo>
                    <a:cubicBezTo>
                      <a:pt x="114" y="2"/>
                      <a:pt x="117" y="2"/>
                      <a:pt x="119" y="2"/>
                    </a:cubicBezTo>
                    <a:cubicBezTo>
                      <a:pt x="121" y="3"/>
                      <a:pt x="123" y="3"/>
                      <a:pt x="125" y="4"/>
                    </a:cubicBezTo>
                    <a:cubicBezTo>
                      <a:pt x="126" y="5"/>
                      <a:pt x="127" y="6"/>
                      <a:pt x="129" y="7"/>
                    </a:cubicBezTo>
                    <a:cubicBezTo>
                      <a:pt x="130" y="8"/>
                      <a:pt x="130" y="9"/>
                      <a:pt x="132" y="10"/>
                    </a:cubicBezTo>
                    <a:cubicBezTo>
                      <a:pt x="134" y="11"/>
                      <a:pt x="136" y="12"/>
                      <a:pt x="138" y="12"/>
                    </a:cubicBezTo>
                    <a:cubicBezTo>
                      <a:pt x="139" y="12"/>
                      <a:pt x="140" y="13"/>
                      <a:pt x="141" y="13"/>
                    </a:cubicBezTo>
                    <a:cubicBezTo>
                      <a:pt x="142" y="13"/>
                      <a:pt x="143" y="13"/>
                      <a:pt x="143" y="13"/>
                    </a:cubicBezTo>
                    <a:cubicBezTo>
                      <a:pt x="144" y="13"/>
                      <a:pt x="145" y="13"/>
                      <a:pt x="146" y="13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8" y="14"/>
                      <a:pt x="148" y="14"/>
                      <a:pt x="149" y="14"/>
                    </a:cubicBezTo>
                    <a:lnTo>
                      <a:pt x="150" y="14"/>
                    </a:lnTo>
                    <a:cubicBezTo>
                      <a:pt x="151" y="14"/>
                      <a:pt x="151" y="14"/>
                      <a:pt x="151" y="14"/>
                    </a:cubicBezTo>
                    <a:cubicBezTo>
                      <a:pt x="152" y="14"/>
                      <a:pt x="153" y="14"/>
                      <a:pt x="154" y="14"/>
                    </a:cubicBezTo>
                    <a:cubicBezTo>
                      <a:pt x="155" y="13"/>
                      <a:pt x="155" y="13"/>
                      <a:pt x="156" y="13"/>
                    </a:cubicBezTo>
                    <a:cubicBezTo>
                      <a:pt x="157" y="12"/>
                      <a:pt x="158" y="12"/>
                      <a:pt x="160" y="11"/>
                    </a:cubicBezTo>
                    <a:cubicBezTo>
                      <a:pt x="161" y="11"/>
                      <a:pt x="162" y="11"/>
                      <a:pt x="163" y="11"/>
                    </a:cubicBezTo>
                    <a:cubicBezTo>
                      <a:pt x="163" y="11"/>
                      <a:pt x="164" y="11"/>
                      <a:pt x="165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7" y="11"/>
                      <a:pt x="167" y="11"/>
                      <a:pt x="167" y="11"/>
                    </a:cubicBez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cubicBezTo>
                      <a:pt x="171" y="11"/>
                      <a:pt x="172" y="11"/>
                      <a:pt x="172" y="12"/>
                    </a:cubicBezTo>
                    <a:cubicBezTo>
                      <a:pt x="173" y="12"/>
                      <a:pt x="173" y="12"/>
                      <a:pt x="174" y="12"/>
                    </a:cubicBezTo>
                    <a:cubicBezTo>
                      <a:pt x="175" y="12"/>
                      <a:pt x="175" y="12"/>
                      <a:pt x="175" y="12"/>
                    </a:cubicBezTo>
                    <a:cubicBezTo>
                      <a:pt x="177" y="12"/>
                      <a:pt x="177" y="12"/>
                      <a:pt x="178" y="12"/>
                    </a:cubicBezTo>
                    <a:lnTo>
                      <a:pt x="179" y="12"/>
                    </a:lnTo>
                    <a:cubicBezTo>
                      <a:pt x="180" y="12"/>
                      <a:pt x="181" y="12"/>
                      <a:pt x="181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3" y="13"/>
                      <a:pt x="184" y="13"/>
                      <a:pt x="184" y="14"/>
                    </a:cubicBezTo>
                    <a:cubicBezTo>
                      <a:pt x="185" y="14"/>
                      <a:pt x="186" y="15"/>
                      <a:pt x="188" y="15"/>
                    </a:cubicBezTo>
                    <a:cubicBezTo>
                      <a:pt x="189" y="15"/>
                      <a:pt x="190" y="15"/>
                      <a:pt x="190" y="15"/>
                    </a:cubicBezTo>
                    <a:cubicBezTo>
                      <a:pt x="191" y="15"/>
                      <a:pt x="191" y="16"/>
                      <a:pt x="192" y="16"/>
                    </a:cubicBezTo>
                    <a:cubicBezTo>
                      <a:pt x="192" y="17"/>
                      <a:pt x="193" y="17"/>
                      <a:pt x="195" y="17"/>
                    </a:cubicBezTo>
                    <a:cubicBezTo>
                      <a:pt x="196" y="17"/>
                      <a:pt x="196" y="17"/>
                      <a:pt x="196" y="17"/>
                    </a:cubicBezTo>
                    <a:lnTo>
                      <a:pt x="197" y="17"/>
                    </a:lnTo>
                    <a:lnTo>
                      <a:pt x="198" y="18"/>
                    </a:lnTo>
                    <a:lnTo>
                      <a:pt x="199" y="18"/>
                    </a:lnTo>
                    <a:lnTo>
                      <a:pt x="199" y="19"/>
                    </a:lnTo>
                    <a:lnTo>
                      <a:pt x="200" y="19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19"/>
                    </a:lnTo>
                    <a:lnTo>
                      <a:pt x="204" y="19"/>
                    </a:lnTo>
                    <a:lnTo>
                      <a:pt x="205" y="19"/>
                    </a:lnTo>
                    <a:lnTo>
                      <a:pt x="206" y="19"/>
                    </a:lnTo>
                    <a:cubicBezTo>
                      <a:pt x="207" y="19"/>
                      <a:pt x="208" y="19"/>
                      <a:pt x="208" y="19"/>
                    </a:cubicBezTo>
                    <a:cubicBezTo>
                      <a:pt x="209" y="19"/>
                      <a:pt x="210" y="19"/>
                      <a:pt x="211" y="19"/>
                    </a:cubicBezTo>
                    <a:lnTo>
                      <a:pt x="212" y="19"/>
                    </a:lnTo>
                    <a:cubicBezTo>
                      <a:pt x="212" y="19"/>
                      <a:pt x="212" y="20"/>
                      <a:pt x="213" y="20"/>
                    </a:cubicBezTo>
                    <a:cubicBezTo>
                      <a:pt x="214" y="20"/>
                      <a:pt x="214" y="20"/>
                      <a:pt x="214" y="20"/>
                    </a:cubicBezTo>
                    <a:cubicBezTo>
                      <a:pt x="215" y="20"/>
                      <a:pt x="215" y="20"/>
                      <a:pt x="216" y="20"/>
                    </a:cubicBezTo>
                    <a:cubicBezTo>
                      <a:pt x="216" y="19"/>
                      <a:pt x="217" y="19"/>
                      <a:pt x="217" y="19"/>
                    </a:cubicBezTo>
                    <a:cubicBezTo>
                      <a:pt x="218" y="19"/>
                      <a:pt x="218" y="19"/>
                      <a:pt x="218" y="19"/>
                    </a:cubicBezTo>
                    <a:lnTo>
                      <a:pt x="219" y="19"/>
                    </a:lnTo>
                    <a:cubicBezTo>
                      <a:pt x="220" y="19"/>
                      <a:pt x="220" y="19"/>
                      <a:pt x="221" y="19"/>
                    </a:cubicBezTo>
                    <a:cubicBezTo>
                      <a:pt x="222" y="19"/>
                      <a:pt x="223" y="19"/>
                      <a:pt x="223" y="18"/>
                    </a:cubicBezTo>
                    <a:lnTo>
                      <a:pt x="224" y="18"/>
                    </a:lnTo>
                    <a:lnTo>
                      <a:pt x="225" y="18"/>
                    </a:lnTo>
                    <a:cubicBezTo>
                      <a:pt x="225" y="17"/>
                      <a:pt x="226" y="17"/>
                      <a:pt x="227" y="17"/>
                    </a:cubicBezTo>
                    <a:lnTo>
                      <a:pt x="228" y="17"/>
                    </a:lnTo>
                    <a:cubicBezTo>
                      <a:pt x="230" y="17"/>
                      <a:pt x="231" y="17"/>
                      <a:pt x="232" y="16"/>
                    </a:cubicBezTo>
                    <a:cubicBezTo>
                      <a:pt x="232" y="16"/>
                      <a:pt x="233" y="16"/>
                      <a:pt x="234" y="16"/>
                    </a:cubicBezTo>
                    <a:cubicBezTo>
                      <a:pt x="234" y="15"/>
                      <a:pt x="234" y="15"/>
                      <a:pt x="235" y="15"/>
                    </a:cubicBezTo>
                    <a:cubicBezTo>
                      <a:pt x="236" y="15"/>
                      <a:pt x="237" y="15"/>
                      <a:pt x="238" y="15"/>
                    </a:cubicBezTo>
                    <a:lnTo>
                      <a:pt x="239" y="15"/>
                    </a:lnTo>
                    <a:cubicBezTo>
                      <a:pt x="240" y="15"/>
                      <a:pt x="240" y="15"/>
                      <a:pt x="241" y="15"/>
                    </a:cubicBezTo>
                    <a:cubicBezTo>
                      <a:pt x="242" y="15"/>
                      <a:pt x="243" y="15"/>
                      <a:pt x="243" y="14"/>
                    </a:cubicBezTo>
                    <a:cubicBezTo>
                      <a:pt x="244" y="14"/>
                      <a:pt x="244" y="13"/>
                      <a:pt x="244" y="13"/>
                    </a:cubicBezTo>
                    <a:lnTo>
                      <a:pt x="244" y="12"/>
                    </a:lnTo>
                    <a:cubicBezTo>
                      <a:pt x="244" y="11"/>
                      <a:pt x="244" y="11"/>
                      <a:pt x="245" y="10"/>
                    </a:cubicBezTo>
                    <a:cubicBezTo>
                      <a:pt x="245" y="10"/>
                      <a:pt x="246" y="9"/>
                      <a:pt x="247" y="9"/>
                    </a:cubicBezTo>
                    <a:cubicBezTo>
                      <a:pt x="249" y="8"/>
                      <a:pt x="252" y="8"/>
                      <a:pt x="253" y="8"/>
                    </a:cubicBezTo>
                    <a:cubicBezTo>
                      <a:pt x="254" y="8"/>
                      <a:pt x="254" y="8"/>
                      <a:pt x="254" y="8"/>
                    </a:cubicBezTo>
                    <a:cubicBezTo>
                      <a:pt x="257" y="8"/>
                      <a:pt x="258" y="9"/>
                      <a:pt x="260" y="9"/>
                    </a:cubicBezTo>
                    <a:lnTo>
                      <a:pt x="261" y="10"/>
                    </a:lnTo>
                    <a:cubicBezTo>
                      <a:pt x="262" y="10"/>
                      <a:pt x="263" y="10"/>
                      <a:pt x="264" y="11"/>
                    </a:cubicBezTo>
                    <a:cubicBezTo>
                      <a:pt x="265" y="11"/>
                      <a:pt x="266" y="10"/>
                      <a:pt x="267" y="10"/>
                    </a:cubicBezTo>
                    <a:lnTo>
                      <a:pt x="268" y="10"/>
                    </a:lnTo>
                    <a:cubicBezTo>
                      <a:pt x="269" y="10"/>
                      <a:pt x="269" y="9"/>
                      <a:pt x="271" y="9"/>
                    </a:cubicBezTo>
                    <a:cubicBezTo>
                      <a:pt x="272" y="9"/>
                      <a:pt x="273" y="10"/>
                      <a:pt x="273" y="10"/>
                    </a:cubicBezTo>
                    <a:cubicBezTo>
                      <a:pt x="274" y="10"/>
                      <a:pt x="274" y="10"/>
                      <a:pt x="274" y="11"/>
                    </a:cubicBezTo>
                    <a:cubicBezTo>
                      <a:pt x="274" y="11"/>
                      <a:pt x="275" y="11"/>
                      <a:pt x="276" y="11"/>
                    </a:cubicBezTo>
                    <a:lnTo>
                      <a:pt x="276" y="12"/>
                    </a:lnTo>
                    <a:lnTo>
                      <a:pt x="276" y="13"/>
                    </a:lnTo>
                    <a:cubicBezTo>
                      <a:pt x="275" y="13"/>
                      <a:pt x="275" y="13"/>
                      <a:pt x="275" y="13"/>
                    </a:cubicBezTo>
                    <a:cubicBezTo>
                      <a:pt x="275" y="14"/>
                      <a:pt x="275" y="14"/>
                      <a:pt x="275" y="14"/>
                    </a:cubicBezTo>
                    <a:lnTo>
                      <a:pt x="275" y="15"/>
                    </a:lnTo>
                    <a:lnTo>
                      <a:pt x="274" y="16"/>
                    </a:lnTo>
                    <a:lnTo>
                      <a:pt x="274" y="17"/>
                    </a:lnTo>
                    <a:lnTo>
                      <a:pt x="274" y="18"/>
                    </a:lnTo>
                    <a:lnTo>
                      <a:pt x="274" y="19"/>
                    </a:lnTo>
                    <a:cubicBezTo>
                      <a:pt x="274" y="20"/>
                      <a:pt x="275" y="20"/>
                      <a:pt x="275" y="20"/>
                    </a:cubicBezTo>
                    <a:cubicBezTo>
                      <a:pt x="276" y="20"/>
                      <a:pt x="277" y="20"/>
                      <a:pt x="277" y="20"/>
                    </a:cubicBezTo>
                    <a:lnTo>
                      <a:pt x="276" y="21"/>
                    </a:lnTo>
                    <a:cubicBezTo>
                      <a:pt x="275" y="21"/>
                      <a:pt x="275" y="21"/>
                      <a:pt x="274" y="21"/>
                    </a:cubicBezTo>
                    <a:cubicBezTo>
                      <a:pt x="274" y="22"/>
                      <a:pt x="274" y="22"/>
                      <a:pt x="274" y="23"/>
                    </a:cubicBezTo>
                    <a:lnTo>
                      <a:pt x="275" y="24"/>
                    </a:lnTo>
                    <a:lnTo>
                      <a:pt x="275" y="25"/>
                    </a:lnTo>
                    <a:cubicBezTo>
                      <a:pt x="275" y="26"/>
                      <a:pt x="275" y="26"/>
                      <a:pt x="275" y="27"/>
                    </a:cubicBezTo>
                    <a:cubicBezTo>
                      <a:pt x="275" y="28"/>
                      <a:pt x="276" y="29"/>
                      <a:pt x="278" y="30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80" y="30"/>
                      <a:pt x="280" y="31"/>
                      <a:pt x="280" y="31"/>
                    </a:cubicBezTo>
                    <a:lnTo>
                      <a:pt x="281" y="31"/>
                    </a:lnTo>
                    <a:cubicBezTo>
                      <a:pt x="282" y="31"/>
                      <a:pt x="283" y="31"/>
                      <a:pt x="283" y="30"/>
                    </a:cubicBezTo>
                    <a:cubicBezTo>
                      <a:pt x="284" y="30"/>
                      <a:pt x="284" y="30"/>
                      <a:pt x="284" y="30"/>
                    </a:cubicBezTo>
                    <a:cubicBezTo>
                      <a:pt x="284" y="29"/>
                      <a:pt x="284" y="29"/>
                      <a:pt x="284" y="29"/>
                    </a:cubicBezTo>
                    <a:cubicBezTo>
                      <a:pt x="284" y="28"/>
                      <a:pt x="285" y="28"/>
                      <a:pt x="285" y="28"/>
                    </a:cubicBezTo>
                    <a:lnTo>
                      <a:pt x="285" y="29"/>
                    </a:lnTo>
                    <a:lnTo>
                      <a:pt x="286" y="29"/>
                    </a:lnTo>
                    <a:cubicBezTo>
                      <a:pt x="286" y="29"/>
                      <a:pt x="287" y="29"/>
                      <a:pt x="287" y="28"/>
                    </a:cubicBezTo>
                    <a:lnTo>
                      <a:pt x="288" y="28"/>
                    </a:lnTo>
                    <a:lnTo>
                      <a:pt x="289" y="28"/>
                    </a:lnTo>
                    <a:lnTo>
                      <a:pt x="290" y="28"/>
                    </a:lnTo>
                    <a:lnTo>
                      <a:pt x="291" y="28"/>
                    </a:lnTo>
                    <a:cubicBezTo>
                      <a:pt x="292" y="28"/>
                      <a:pt x="292" y="28"/>
                      <a:pt x="292" y="28"/>
                    </a:cubicBezTo>
                    <a:lnTo>
                      <a:pt x="293" y="28"/>
                    </a:lnTo>
                    <a:lnTo>
                      <a:pt x="293" y="29"/>
                    </a:lnTo>
                    <a:cubicBezTo>
                      <a:pt x="293" y="29"/>
                      <a:pt x="294" y="30"/>
                      <a:pt x="295" y="30"/>
                    </a:cubicBezTo>
                    <a:cubicBezTo>
                      <a:pt x="296" y="30"/>
                      <a:pt x="296" y="29"/>
                      <a:pt x="296" y="28"/>
                    </a:cubicBezTo>
                    <a:cubicBezTo>
                      <a:pt x="296" y="27"/>
                      <a:pt x="296" y="27"/>
                      <a:pt x="296" y="27"/>
                    </a:cubicBezTo>
                    <a:cubicBezTo>
                      <a:pt x="297" y="27"/>
                      <a:pt x="297" y="27"/>
                      <a:pt x="297" y="27"/>
                    </a:cubicBezTo>
                    <a:lnTo>
                      <a:pt x="298" y="27"/>
                    </a:lnTo>
                    <a:lnTo>
                      <a:pt x="298" y="26"/>
                    </a:lnTo>
                    <a:lnTo>
                      <a:pt x="299" y="26"/>
                    </a:lnTo>
                    <a:lnTo>
                      <a:pt x="300" y="26"/>
                    </a:lnTo>
                    <a:cubicBezTo>
                      <a:pt x="300" y="26"/>
                      <a:pt x="301" y="26"/>
                      <a:pt x="302" y="25"/>
                    </a:cubicBezTo>
                    <a:lnTo>
                      <a:pt x="303" y="25"/>
                    </a:lnTo>
                    <a:lnTo>
                      <a:pt x="304" y="25"/>
                    </a:lnTo>
                    <a:lnTo>
                      <a:pt x="304" y="26"/>
                    </a:lnTo>
                    <a:cubicBezTo>
                      <a:pt x="305" y="26"/>
                      <a:pt x="305" y="26"/>
                      <a:pt x="305" y="27"/>
                    </a:cubicBezTo>
                    <a:cubicBezTo>
                      <a:pt x="306" y="27"/>
                      <a:pt x="306" y="27"/>
                      <a:pt x="307" y="27"/>
                    </a:cubicBezTo>
                    <a:cubicBezTo>
                      <a:pt x="308" y="27"/>
                      <a:pt x="309" y="27"/>
                      <a:pt x="309" y="27"/>
                    </a:cubicBezTo>
                    <a:cubicBezTo>
                      <a:pt x="310" y="27"/>
                      <a:pt x="310" y="28"/>
                      <a:pt x="311" y="28"/>
                    </a:cubicBezTo>
                    <a:lnTo>
                      <a:pt x="312" y="28"/>
                    </a:lnTo>
                    <a:cubicBezTo>
                      <a:pt x="313" y="28"/>
                      <a:pt x="313" y="29"/>
                      <a:pt x="313" y="29"/>
                    </a:cubicBezTo>
                    <a:cubicBezTo>
                      <a:pt x="314" y="29"/>
                      <a:pt x="314" y="29"/>
                      <a:pt x="314" y="29"/>
                    </a:cubicBezTo>
                    <a:lnTo>
                      <a:pt x="315" y="30"/>
                    </a:lnTo>
                    <a:cubicBezTo>
                      <a:pt x="316" y="30"/>
                      <a:pt x="316" y="30"/>
                      <a:pt x="317" y="30"/>
                    </a:cubicBezTo>
                    <a:cubicBezTo>
                      <a:pt x="317" y="31"/>
                      <a:pt x="317" y="31"/>
                      <a:pt x="317" y="31"/>
                    </a:cubicBezTo>
                    <a:cubicBezTo>
                      <a:pt x="318" y="31"/>
                      <a:pt x="318" y="31"/>
                      <a:pt x="318" y="31"/>
                    </a:cubicBezTo>
                    <a:cubicBezTo>
                      <a:pt x="319" y="32"/>
                      <a:pt x="319" y="32"/>
                      <a:pt x="320" y="32"/>
                    </a:cubicBezTo>
                    <a:cubicBezTo>
                      <a:pt x="320" y="33"/>
                      <a:pt x="321" y="33"/>
                      <a:pt x="321" y="33"/>
                    </a:cubicBezTo>
                    <a:cubicBezTo>
                      <a:pt x="322" y="34"/>
                      <a:pt x="322" y="34"/>
                      <a:pt x="323" y="34"/>
                    </a:cubicBezTo>
                    <a:lnTo>
                      <a:pt x="323" y="35"/>
                    </a:lnTo>
                    <a:cubicBezTo>
                      <a:pt x="324" y="35"/>
                      <a:pt x="324" y="35"/>
                      <a:pt x="32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5" name="Shape 3715"/>
              <p:cNvSpPr/>
              <p:nvPr/>
            </p:nvSpPr>
            <p:spPr>
              <a:xfrm>
                <a:off x="15934263" y="9869898"/>
                <a:ext cx="56279" cy="102005"/>
              </a:xfrm>
              <a:custGeom>
                <a:avLst/>
                <a:gdLst/>
                <a:ahLst/>
                <a:cxnLst/>
                <a:rect l="0" t="0" r="0" b="0"/>
                <a:pathLst>
                  <a:path w="17" h="30" extrusionOk="0">
                    <a:moveTo>
                      <a:pt x="13" y="30"/>
                    </a:moveTo>
                    <a:cubicBezTo>
                      <a:pt x="12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8"/>
                    </a:cubicBezTo>
                    <a:lnTo>
                      <a:pt x="11" y="27"/>
                    </a:lnTo>
                    <a:lnTo>
                      <a:pt x="10" y="27"/>
                    </a:lnTo>
                    <a:cubicBezTo>
                      <a:pt x="10" y="26"/>
                      <a:pt x="10" y="26"/>
                      <a:pt x="9" y="26"/>
                    </a:cubicBezTo>
                    <a:cubicBezTo>
                      <a:pt x="8" y="25"/>
                      <a:pt x="7" y="25"/>
                      <a:pt x="6" y="24"/>
                    </a:cubicBezTo>
                    <a:cubicBezTo>
                      <a:pt x="5" y="24"/>
                      <a:pt x="4" y="23"/>
                      <a:pt x="2" y="23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cubicBezTo>
                      <a:pt x="0" y="14"/>
                      <a:pt x="0" y="13"/>
                      <a:pt x="1" y="13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9"/>
                      <a:pt x="2" y="8"/>
                    </a:cubicBezTo>
                    <a:cubicBezTo>
                      <a:pt x="2" y="7"/>
                      <a:pt x="3" y="6"/>
                      <a:pt x="4" y="5"/>
                    </a:cubicBezTo>
                    <a:lnTo>
                      <a:pt x="4" y="4"/>
                    </a:lnTo>
                    <a:cubicBezTo>
                      <a:pt x="4" y="4"/>
                      <a:pt x="4" y="3"/>
                      <a:pt x="5" y="3"/>
                    </a:cubicBezTo>
                    <a:lnTo>
                      <a:pt x="6" y="2"/>
                    </a:lnTo>
                    <a:lnTo>
                      <a:pt x="7" y="2"/>
                    </a:lnTo>
                    <a:cubicBezTo>
                      <a:pt x="7" y="2"/>
                      <a:pt x="8" y="1"/>
                      <a:pt x="9" y="1"/>
                    </a:cubicBezTo>
                    <a:lnTo>
                      <a:pt x="9" y="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1"/>
                    </a:cubicBezTo>
                    <a:lnTo>
                      <a:pt x="13" y="1"/>
                    </a:lnTo>
                    <a:cubicBezTo>
                      <a:pt x="13" y="1"/>
                      <a:pt x="14" y="2"/>
                      <a:pt x="15" y="2"/>
                    </a:cubicBez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3"/>
                    </a:lnTo>
                    <a:cubicBezTo>
                      <a:pt x="16" y="4"/>
                      <a:pt x="16" y="4"/>
                      <a:pt x="16" y="4"/>
                    </a:cubicBezTo>
                    <a:cubicBezTo>
                      <a:pt x="15" y="5"/>
                      <a:pt x="16" y="5"/>
                      <a:pt x="16" y="6"/>
                    </a:cubicBezTo>
                    <a:cubicBezTo>
                      <a:pt x="17" y="7"/>
                      <a:pt x="17" y="7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2"/>
                      <a:pt x="17" y="12"/>
                      <a:pt x="17" y="13"/>
                    </a:cubicBezTo>
                    <a:cubicBezTo>
                      <a:pt x="16" y="13"/>
                      <a:pt x="16" y="13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lnTo>
                      <a:pt x="16" y="17"/>
                    </a:lnTo>
                    <a:lnTo>
                      <a:pt x="16" y="18"/>
                    </a:lnTo>
                    <a:lnTo>
                      <a:pt x="16" y="19"/>
                    </a:lnTo>
                    <a:cubicBezTo>
                      <a:pt x="16" y="20"/>
                      <a:pt x="16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3"/>
                      <a:pt x="14" y="23"/>
                    </a:cubicBezTo>
                    <a:cubicBezTo>
                      <a:pt x="14" y="24"/>
                      <a:pt x="14" y="24"/>
                      <a:pt x="14" y="25"/>
                    </a:cubicBezTo>
                    <a:lnTo>
                      <a:pt x="14" y="26"/>
                    </a:lnTo>
                    <a:lnTo>
                      <a:pt x="14" y="27"/>
                    </a:lnTo>
                    <a:lnTo>
                      <a:pt x="14" y="28"/>
                    </a:lnTo>
                    <a:cubicBezTo>
                      <a:pt x="14" y="29"/>
                      <a:pt x="14" y="30"/>
                      <a:pt x="13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6" name="Shape 3716"/>
              <p:cNvSpPr/>
              <p:nvPr/>
            </p:nvSpPr>
            <p:spPr>
              <a:xfrm>
                <a:off x="16001092" y="933524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7" name="Shape 3717"/>
              <p:cNvSpPr/>
              <p:nvPr/>
            </p:nvSpPr>
            <p:spPr>
              <a:xfrm>
                <a:off x="15519206" y="10035216"/>
                <a:ext cx="91453" cy="56279"/>
              </a:xfrm>
              <a:custGeom>
                <a:avLst/>
                <a:gdLst/>
                <a:ahLst/>
                <a:cxnLst/>
                <a:rect l="0" t="0" r="0" b="0"/>
                <a:pathLst>
                  <a:path w="27" h="17" extrusionOk="0">
                    <a:moveTo>
                      <a:pt x="12" y="17"/>
                    </a:move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10"/>
                    </a:lnTo>
                    <a:lnTo>
                      <a:pt x="0" y="9"/>
                    </a:ln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1" y="6"/>
                      <a:pt x="2" y="5"/>
                    </a:cubicBezTo>
                    <a:lnTo>
                      <a:pt x="3" y="5"/>
                    </a:lnTo>
                    <a:cubicBezTo>
                      <a:pt x="4" y="5"/>
                      <a:pt x="6" y="4"/>
                      <a:pt x="6" y="4"/>
                    </a:cubicBezTo>
                    <a:lnTo>
                      <a:pt x="6" y="3"/>
                    </a:ln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lnTo>
                      <a:pt x="7" y="2"/>
                    </a:lnTo>
                    <a:cubicBezTo>
                      <a:pt x="8" y="2"/>
                      <a:pt x="8" y="2"/>
                      <a:pt x="9" y="1"/>
                    </a:cubicBezTo>
                    <a:cubicBezTo>
                      <a:pt x="9" y="1"/>
                      <a:pt x="10" y="1"/>
                      <a:pt x="11" y="1"/>
                    </a:cubicBezTo>
                    <a:lnTo>
                      <a:pt x="12" y="1"/>
                    </a:lnTo>
                    <a:cubicBezTo>
                      <a:pt x="13" y="1"/>
                      <a:pt x="14" y="1"/>
                      <a:pt x="15" y="1"/>
                    </a:cubicBezTo>
                    <a:cubicBezTo>
                      <a:pt x="16" y="1"/>
                      <a:pt x="16" y="2"/>
                      <a:pt x="17" y="2"/>
                    </a:cubicBezTo>
                    <a:lnTo>
                      <a:pt x="18" y="2"/>
                    </a:lnTo>
                    <a:cubicBezTo>
                      <a:pt x="19" y="2"/>
                      <a:pt x="19" y="2"/>
                      <a:pt x="20" y="2"/>
                    </a:cubicBezTo>
                    <a:lnTo>
                      <a:pt x="21" y="2"/>
                    </a:lnTo>
                    <a:lnTo>
                      <a:pt x="21" y="1"/>
                    </a:lnTo>
                    <a:cubicBezTo>
                      <a:pt x="21" y="1"/>
                      <a:pt x="20" y="0"/>
                      <a:pt x="21" y="0"/>
                    </a:cubicBezTo>
                    <a:lnTo>
                      <a:pt x="22" y="0"/>
                    </a:lnTo>
                    <a:cubicBezTo>
                      <a:pt x="22" y="0"/>
                      <a:pt x="23" y="0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25" y="1"/>
                    </a:lnTo>
                    <a:cubicBezTo>
                      <a:pt x="26" y="1"/>
                      <a:pt x="26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3"/>
                      <a:pt x="26" y="3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5" y="6"/>
                      <a:pt x="24" y="6"/>
                    </a:cubicBezTo>
                    <a:lnTo>
                      <a:pt x="24" y="7"/>
                    </a:lnTo>
                    <a:lnTo>
                      <a:pt x="23" y="8"/>
                    </a:lnTo>
                    <a:cubicBezTo>
                      <a:pt x="22" y="9"/>
                      <a:pt x="22" y="9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lnTo>
                      <a:pt x="23" y="11"/>
                    </a:lnTo>
                    <a:lnTo>
                      <a:pt x="23" y="12"/>
                    </a:lnTo>
                    <a:lnTo>
                      <a:pt x="22" y="12"/>
                    </a:lnTo>
                    <a:cubicBezTo>
                      <a:pt x="21" y="12"/>
                      <a:pt x="21" y="12"/>
                      <a:pt x="21" y="12"/>
                    </a:cubicBezTo>
                    <a:lnTo>
                      <a:pt x="20" y="12"/>
                    </a:ln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8" y="15"/>
                      <a:pt x="18" y="15"/>
                    </a:cubicBezTo>
                    <a:cubicBezTo>
                      <a:pt x="17" y="15"/>
                      <a:pt x="17" y="14"/>
                      <a:pt x="18" y="14"/>
                    </a:cubicBez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cubicBezTo>
                      <a:pt x="16" y="15"/>
                      <a:pt x="16" y="15"/>
                      <a:pt x="16" y="15"/>
                    </a:cubicBezTo>
                    <a:lnTo>
                      <a:pt x="17" y="16"/>
                    </a:lnTo>
                    <a:cubicBezTo>
                      <a:pt x="17" y="16"/>
                      <a:pt x="16" y="16"/>
                      <a:pt x="15" y="16"/>
                    </a:cubicBezTo>
                    <a:lnTo>
                      <a:pt x="14" y="17"/>
                    </a:lnTo>
                    <a:cubicBezTo>
                      <a:pt x="13" y="17"/>
                      <a:pt x="13" y="17"/>
                      <a:pt x="12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8" name="Shape 3718"/>
              <p:cNvSpPr/>
              <p:nvPr/>
            </p:nvSpPr>
            <p:spPr>
              <a:xfrm>
                <a:off x="13331373" y="946186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9" name="Shape 3719"/>
              <p:cNvSpPr/>
              <p:nvPr/>
            </p:nvSpPr>
            <p:spPr>
              <a:xfrm>
                <a:off x="13197711" y="945483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0" name="Shape 3720"/>
              <p:cNvSpPr/>
              <p:nvPr/>
            </p:nvSpPr>
            <p:spPr>
              <a:xfrm>
                <a:off x="13756981" y="9461868"/>
                <a:ext cx="291946" cy="126627"/>
              </a:xfrm>
              <a:custGeom>
                <a:avLst/>
                <a:gdLst/>
                <a:ahLst/>
                <a:cxnLst/>
                <a:rect l="0" t="0" r="0" b="0"/>
                <a:pathLst>
                  <a:path w="84" h="37" extrusionOk="0">
                    <a:moveTo>
                      <a:pt x="83" y="30"/>
                    </a:moveTo>
                    <a:cubicBezTo>
                      <a:pt x="82" y="30"/>
                      <a:pt x="82" y="30"/>
                      <a:pt x="81" y="30"/>
                    </a:cubicBezTo>
                    <a:lnTo>
                      <a:pt x="81" y="31"/>
                    </a:lnTo>
                    <a:cubicBezTo>
                      <a:pt x="81" y="30"/>
                      <a:pt x="80" y="30"/>
                      <a:pt x="80" y="30"/>
                    </a:cubicBezTo>
                    <a:cubicBezTo>
                      <a:pt x="79" y="29"/>
                      <a:pt x="78" y="29"/>
                      <a:pt x="78" y="29"/>
                    </a:cubicBezTo>
                    <a:cubicBezTo>
                      <a:pt x="77" y="29"/>
                      <a:pt x="76" y="30"/>
                      <a:pt x="75" y="30"/>
                    </a:cubicBezTo>
                    <a:cubicBezTo>
                      <a:pt x="75" y="31"/>
                      <a:pt x="73" y="31"/>
                      <a:pt x="72" y="31"/>
                    </a:cubicBezTo>
                    <a:cubicBezTo>
                      <a:pt x="71" y="31"/>
                      <a:pt x="71" y="31"/>
                      <a:pt x="70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30"/>
                    </a:lnTo>
                    <a:lnTo>
                      <a:pt x="68" y="30"/>
                    </a:lnTo>
                    <a:cubicBezTo>
                      <a:pt x="68" y="29"/>
                      <a:pt x="67" y="29"/>
                      <a:pt x="67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4" y="29"/>
                      <a:pt x="63" y="29"/>
                      <a:pt x="62" y="30"/>
                    </a:cubicBezTo>
                    <a:lnTo>
                      <a:pt x="62" y="31"/>
                    </a:lnTo>
                    <a:cubicBezTo>
                      <a:pt x="61" y="31"/>
                      <a:pt x="61" y="32"/>
                      <a:pt x="60" y="32"/>
                    </a:cubicBezTo>
                    <a:lnTo>
                      <a:pt x="59" y="33"/>
                    </a:lnTo>
                    <a:cubicBezTo>
                      <a:pt x="59" y="33"/>
                      <a:pt x="58" y="33"/>
                      <a:pt x="58" y="34"/>
                    </a:cubicBezTo>
                    <a:cubicBezTo>
                      <a:pt x="58" y="35"/>
                      <a:pt x="57" y="35"/>
                      <a:pt x="56" y="35"/>
                    </a:cubicBezTo>
                    <a:lnTo>
                      <a:pt x="55" y="35"/>
                    </a:lnTo>
                    <a:cubicBezTo>
                      <a:pt x="54" y="35"/>
                      <a:pt x="54" y="35"/>
                      <a:pt x="54" y="36"/>
                    </a:cubicBezTo>
                    <a:lnTo>
                      <a:pt x="53" y="36"/>
                    </a:lnTo>
                    <a:cubicBezTo>
                      <a:pt x="52" y="36"/>
                      <a:pt x="52" y="36"/>
                      <a:pt x="51" y="37"/>
                    </a:cubicBezTo>
                    <a:lnTo>
                      <a:pt x="50" y="37"/>
                    </a:lnTo>
                    <a:lnTo>
                      <a:pt x="49" y="37"/>
                    </a:lnTo>
                    <a:lnTo>
                      <a:pt x="48" y="37"/>
                    </a:lnTo>
                    <a:cubicBezTo>
                      <a:pt x="48" y="36"/>
                      <a:pt x="48" y="36"/>
                      <a:pt x="48" y="36"/>
                    </a:cubicBezTo>
                    <a:lnTo>
                      <a:pt x="47" y="36"/>
                    </a:lnTo>
                    <a:cubicBezTo>
                      <a:pt x="47" y="36"/>
                      <a:pt x="47" y="35"/>
                      <a:pt x="46" y="35"/>
                    </a:cubicBezTo>
                    <a:cubicBezTo>
                      <a:pt x="46" y="34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29"/>
                      <a:pt x="45" y="29"/>
                    </a:cubicBezTo>
                    <a:lnTo>
                      <a:pt x="45" y="28"/>
                    </a:lnTo>
                    <a:cubicBezTo>
                      <a:pt x="46" y="27"/>
                      <a:pt x="46" y="27"/>
                      <a:pt x="45" y="27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lnTo>
                      <a:pt x="42" y="26"/>
                    </a:ln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4"/>
                      <a:pt x="41" y="24"/>
                      <a:pt x="41" y="23"/>
                    </a:cubicBezTo>
                    <a:cubicBezTo>
                      <a:pt x="40" y="23"/>
                      <a:pt x="39" y="22"/>
                      <a:pt x="38" y="22"/>
                    </a:cubicBezTo>
                    <a:lnTo>
                      <a:pt x="37" y="22"/>
                    </a:lnTo>
                    <a:cubicBezTo>
                      <a:pt x="36" y="22"/>
                      <a:pt x="36" y="22"/>
                      <a:pt x="36" y="22"/>
                    </a:cubicBezTo>
                    <a:cubicBezTo>
                      <a:pt x="34" y="23"/>
                      <a:pt x="34" y="24"/>
                      <a:pt x="33" y="24"/>
                    </a:cubicBezTo>
                    <a:lnTo>
                      <a:pt x="33" y="25"/>
                    </a:lnTo>
                    <a:cubicBezTo>
                      <a:pt x="32" y="25"/>
                      <a:pt x="32" y="26"/>
                      <a:pt x="32" y="26"/>
                    </a:cubicBezTo>
                    <a:cubicBezTo>
                      <a:pt x="31" y="26"/>
                      <a:pt x="30" y="26"/>
                      <a:pt x="31" y="27"/>
                    </a:cubicBezTo>
                    <a:lnTo>
                      <a:pt x="32" y="28"/>
                    </a:lnTo>
                    <a:cubicBezTo>
                      <a:pt x="32" y="29"/>
                      <a:pt x="32" y="29"/>
                      <a:pt x="32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30"/>
                      <a:pt x="28" y="30"/>
                      <a:pt x="27" y="30"/>
                    </a:cubicBezTo>
                    <a:cubicBezTo>
                      <a:pt x="25" y="31"/>
                      <a:pt x="24" y="32"/>
                      <a:pt x="24" y="32"/>
                    </a:cubicBezTo>
                    <a:cubicBezTo>
                      <a:pt x="24" y="32"/>
                      <a:pt x="24" y="33"/>
                      <a:pt x="25" y="33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lnTo>
                      <a:pt x="22" y="34"/>
                    </a:ln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18" y="33"/>
                    </a:ln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6" y="34"/>
                      <a:pt x="15" y="34"/>
                    </a:cubicBezTo>
                    <a:lnTo>
                      <a:pt x="14" y="34"/>
                    </a:lnTo>
                    <a:cubicBezTo>
                      <a:pt x="13" y="35"/>
                      <a:pt x="13" y="35"/>
                      <a:pt x="13" y="35"/>
                    </a:cubicBezTo>
                    <a:lnTo>
                      <a:pt x="12" y="35"/>
                    </a:lnTo>
                    <a:lnTo>
                      <a:pt x="11" y="35"/>
                    </a:lnTo>
                    <a:lnTo>
                      <a:pt x="11" y="34"/>
                    </a:lnTo>
                    <a:cubicBezTo>
                      <a:pt x="10" y="34"/>
                      <a:pt x="10" y="34"/>
                      <a:pt x="9" y="34"/>
                    </a:cubicBezTo>
                    <a:lnTo>
                      <a:pt x="8" y="34"/>
                    </a:lnTo>
                    <a:cubicBezTo>
                      <a:pt x="8" y="33"/>
                      <a:pt x="8" y="33"/>
                      <a:pt x="8" y="33"/>
                    </a:cubicBezTo>
                    <a:lnTo>
                      <a:pt x="8" y="32"/>
                    </a:ln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1" y="27"/>
                      <a:pt x="11" y="27"/>
                      <a:pt x="11" y="26"/>
                    </a:cubicBezTo>
                    <a:lnTo>
                      <a:pt x="11" y="25"/>
                    </a:lnTo>
                    <a:cubicBezTo>
                      <a:pt x="12" y="25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1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0"/>
                      <a:pt x="9" y="20"/>
                      <a:pt x="9" y="20"/>
                    </a:cubicBezTo>
                    <a:lnTo>
                      <a:pt x="9" y="19"/>
                    </a:lnTo>
                    <a:cubicBezTo>
                      <a:pt x="10" y="18"/>
                      <a:pt x="10" y="18"/>
                      <a:pt x="9" y="17"/>
                    </a:cubicBezTo>
                    <a:cubicBezTo>
                      <a:pt x="8" y="17"/>
                      <a:pt x="8" y="17"/>
                      <a:pt x="7" y="17"/>
                    </a:cubicBezTo>
                    <a:lnTo>
                      <a:pt x="6" y="17"/>
                    </a:lnTo>
                    <a:lnTo>
                      <a:pt x="5" y="17"/>
                    </a:lnTo>
                    <a:cubicBezTo>
                      <a:pt x="4" y="17"/>
                      <a:pt x="4" y="16"/>
                      <a:pt x="4" y="16"/>
                    </a:cubicBezTo>
                    <a:cubicBezTo>
                      <a:pt x="3" y="16"/>
                      <a:pt x="3" y="16"/>
                      <a:pt x="2" y="16"/>
                    </a:cubicBezTo>
                    <a:lnTo>
                      <a:pt x="1" y="16"/>
                    </a:lnTo>
                    <a:cubicBezTo>
                      <a:pt x="0" y="15"/>
                      <a:pt x="0" y="15"/>
                      <a:pt x="0" y="15"/>
                    </a:cubicBezTo>
                    <a:cubicBezTo>
                      <a:pt x="-1" y="15"/>
                      <a:pt x="0" y="14"/>
                      <a:pt x="0" y="14"/>
                    </a:cubicBezTo>
                    <a:lnTo>
                      <a:pt x="1" y="14"/>
                    </a:ln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2"/>
                    </a:cubicBez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cubicBezTo>
                      <a:pt x="7" y="12"/>
                      <a:pt x="8" y="12"/>
                      <a:pt x="9" y="12"/>
                    </a:cubicBezTo>
                    <a:lnTo>
                      <a:pt x="10" y="12"/>
                    </a:lnTo>
                    <a:cubicBezTo>
                      <a:pt x="10" y="11"/>
                      <a:pt x="10" y="11"/>
                      <a:pt x="10" y="11"/>
                    </a:cubicBezTo>
                    <a:lnTo>
                      <a:pt x="11" y="11"/>
                    </a:lnTo>
                    <a:cubicBezTo>
                      <a:pt x="12" y="11"/>
                      <a:pt x="12" y="11"/>
                      <a:pt x="12" y="11"/>
                    </a:cubicBezTo>
                    <a:lnTo>
                      <a:pt x="12" y="10"/>
                    </a:lnTo>
                    <a:lnTo>
                      <a:pt x="13" y="10"/>
                    </a:lnTo>
                    <a:cubicBezTo>
                      <a:pt x="14" y="10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9"/>
                    </a:cubicBezTo>
                    <a:lnTo>
                      <a:pt x="13" y="8"/>
                    </a:lnTo>
                    <a:cubicBezTo>
                      <a:pt x="14" y="7"/>
                      <a:pt x="14" y="7"/>
                      <a:pt x="14" y="7"/>
                    </a:cubicBez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lnTo>
                      <a:pt x="18" y="4"/>
                    </a:lnTo>
                    <a:lnTo>
                      <a:pt x="18" y="3"/>
                    </a:ln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cubicBezTo>
                      <a:pt x="24" y="2"/>
                      <a:pt x="24" y="2"/>
                      <a:pt x="24" y="2"/>
                    </a:cubicBezTo>
                    <a:lnTo>
                      <a:pt x="25" y="2"/>
                    </a:lnTo>
                    <a:cubicBezTo>
                      <a:pt x="25" y="2"/>
                      <a:pt x="26" y="2"/>
                      <a:pt x="27" y="2"/>
                    </a:cubicBezTo>
                    <a:lnTo>
                      <a:pt x="28" y="2"/>
                    </a:lnTo>
                    <a:lnTo>
                      <a:pt x="28" y="1"/>
                    </a:lnTo>
                    <a:cubicBezTo>
                      <a:pt x="28" y="0"/>
                      <a:pt x="28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2" y="4"/>
                    </a:lnTo>
                    <a:cubicBezTo>
                      <a:pt x="31" y="4"/>
                      <a:pt x="31" y="4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9" y="5"/>
                      <a:pt x="29" y="5"/>
                    </a:cubicBezTo>
                    <a:lnTo>
                      <a:pt x="30" y="6"/>
                    </a:lnTo>
                    <a:cubicBezTo>
                      <a:pt x="32" y="6"/>
                      <a:pt x="33" y="7"/>
                      <a:pt x="34" y="7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6" y="8"/>
                      <a:pt x="36" y="8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lnTo>
                      <a:pt x="36" y="9"/>
                    </a:lnTo>
                    <a:cubicBezTo>
                      <a:pt x="36" y="9"/>
                      <a:pt x="35" y="9"/>
                      <a:pt x="34" y="9"/>
                    </a:cubicBezTo>
                    <a:cubicBezTo>
                      <a:pt x="34" y="8"/>
                      <a:pt x="33" y="8"/>
                      <a:pt x="33" y="8"/>
                    </a:cubicBez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cubicBezTo>
                      <a:pt x="30" y="9"/>
                      <a:pt x="30" y="9"/>
                      <a:pt x="30" y="9"/>
                    </a:cubicBezTo>
                    <a:cubicBezTo>
                      <a:pt x="30" y="8"/>
                      <a:pt x="29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8"/>
                      <a:pt x="23" y="8"/>
                      <a:pt x="23" y="8"/>
                    </a:cubicBezTo>
                    <a:lnTo>
                      <a:pt x="22" y="8"/>
                    </a:lnTo>
                    <a:cubicBezTo>
                      <a:pt x="22" y="8"/>
                      <a:pt x="22" y="9"/>
                      <a:pt x="21" y="9"/>
                    </a:cubicBezTo>
                    <a:cubicBezTo>
                      <a:pt x="20" y="9"/>
                      <a:pt x="20" y="9"/>
                      <a:pt x="19" y="9"/>
                    </a:cubicBezTo>
                    <a:cubicBezTo>
                      <a:pt x="17" y="9"/>
                      <a:pt x="17" y="10"/>
                      <a:pt x="17" y="10"/>
                    </a:cubicBezTo>
                    <a:lnTo>
                      <a:pt x="17" y="11"/>
                    </a:lnTo>
                    <a:cubicBezTo>
                      <a:pt x="17" y="11"/>
                      <a:pt x="17" y="12"/>
                      <a:pt x="18" y="12"/>
                    </a:cubicBezTo>
                    <a:cubicBezTo>
                      <a:pt x="19" y="13"/>
                      <a:pt x="20" y="13"/>
                      <a:pt x="22" y="13"/>
                    </a:cubicBezTo>
                    <a:lnTo>
                      <a:pt x="23" y="13"/>
                    </a:lnTo>
                    <a:cubicBezTo>
                      <a:pt x="24" y="13"/>
                      <a:pt x="24" y="13"/>
                      <a:pt x="25" y="13"/>
                    </a:cubicBezTo>
                    <a:cubicBezTo>
                      <a:pt x="26" y="13"/>
                      <a:pt x="26" y="13"/>
                      <a:pt x="27" y="13"/>
                    </a:cubicBezTo>
                    <a:lnTo>
                      <a:pt x="28" y="13"/>
                    </a:lnTo>
                    <a:cubicBezTo>
                      <a:pt x="29" y="13"/>
                      <a:pt x="30" y="13"/>
                      <a:pt x="31" y="13"/>
                    </a:cubicBezTo>
                    <a:lnTo>
                      <a:pt x="32" y="13"/>
                    </a:lnTo>
                    <a:lnTo>
                      <a:pt x="33" y="13"/>
                    </a:lnTo>
                    <a:cubicBezTo>
                      <a:pt x="34" y="14"/>
                      <a:pt x="34" y="14"/>
                      <a:pt x="35" y="14"/>
                    </a:cubicBezTo>
                    <a:cubicBezTo>
                      <a:pt x="36" y="14"/>
                      <a:pt x="36" y="14"/>
                      <a:pt x="36" y="13"/>
                    </a:cubicBezTo>
                    <a:lnTo>
                      <a:pt x="37" y="13"/>
                    </a:lnTo>
                    <a:lnTo>
                      <a:pt x="38" y="13"/>
                    </a:lnTo>
                    <a:cubicBezTo>
                      <a:pt x="38" y="12"/>
                      <a:pt x="39" y="12"/>
                      <a:pt x="39" y="12"/>
                    </a:cubicBez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cubicBezTo>
                      <a:pt x="43" y="13"/>
                      <a:pt x="43" y="13"/>
                      <a:pt x="43" y="13"/>
                    </a:cubicBezTo>
                    <a:lnTo>
                      <a:pt x="44" y="13"/>
                    </a:lnTo>
                    <a:cubicBezTo>
                      <a:pt x="44" y="14"/>
                      <a:pt x="44" y="14"/>
                      <a:pt x="44" y="14"/>
                    </a:cubicBezTo>
                    <a:lnTo>
                      <a:pt x="45" y="15"/>
                    </a:lnTo>
                    <a:cubicBezTo>
                      <a:pt x="46" y="15"/>
                      <a:pt x="46" y="15"/>
                      <a:pt x="46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9" y="14"/>
                      <a:pt x="50" y="14"/>
                      <a:pt x="51" y="14"/>
                    </a:cubicBezTo>
                    <a:cubicBezTo>
                      <a:pt x="51" y="14"/>
                      <a:pt x="52" y="14"/>
                      <a:pt x="53" y="14"/>
                    </a:cubicBezTo>
                    <a:cubicBezTo>
                      <a:pt x="53" y="13"/>
                      <a:pt x="54" y="13"/>
                      <a:pt x="54" y="13"/>
                    </a:cubicBezTo>
                    <a:cubicBezTo>
                      <a:pt x="54" y="14"/>
                      <a:pt x="55" y="14"/>
                      <a:pt x="55" y="14"/>
                    </a:cubicBezTo>
                    <a:cubicBezTo>
                      <a:pt x="56" y="14"/>
                      <a:pt x="57" y="14"/>
                      <a:pt x="58" y="13"/>
                    </a:cubicBezTo>
                    <a:lnTo>
                      <a:pt x="59" y="13"/>
                    </a:lnTo>
                    <a:cubicBezTo>
                      <a:pt x="60" y="13"/>
                      <a:pt x="60" y="13"/>
                      <a:pt x="60" y="13"/>
                    </a:cubicBezTo>
                    <a:lnTo>
                      <a:pt x="61" y="13"/>
                    </a:lnTo>
                    <a:cubicBezTo>
                      <a:pt x="61" y="13"/>
                      <a:pt x="62" y="13"/>
                      <a:pt x="63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3"/>
                      <a:pt x="64" y="14"/>
                      <a:pt x="65" y="14"/>
                    </a:cubicBezTo>
                    <a:cubicBezTo>
                      <a:pt x="65" y="15"/>
                      <a:pt x="65" y="15"/>
                      <a:pt x="66" y="15"/>
                    </a:cubicBezTo>
                    <a:lnTo>
                      <a:pt x="67" y="16"/>
                    </a:lnTo>
                    <a:lnTo>
                      <a:pt x="68" y="16"/>
                    </a:lnTo>
                    <a:lnTo>
                      <a:pt x="68" y="17"/>
                    </a:lnTo>
                    <a:cubicBezTo>
                      <a:pt x="68" y="18"/>
                      <a:pt x="68" y="18"/>
                      <a:pt x="68" y="19"/>
                    </a:cubicBezTo>
                    <a:lnTo>
                      <a:pt x="69" y="19"/>
                    </a:lnTo>
                    <a:lnTo>
                      <a:pt x="69" y="20"/>
                    </a:lnTo>
                    <a:cubicBezTo>
                      <a:pt x="70" y="20"/>
                      <a:pt x="70" y="20"/>
                      <a:pt x="70" y="20"/>
                    </a:cubicBezTo>
                    <a:lnTo>
                      <a:pt x="71" y="20"/>
                    </a:lnTo>
                    <a:lnTo>
                      <a:pt x="72" y="20"/>
                    </a:lnTo>
                    <a:lnTo>
                      <a:pt x="73" y="20"/>
                    </a:lnTo>
                    <a:cubicBezTo>
                      <a:pt x="74" y="20"/>
                      <a:pt x="74" y="21"/>
                      <a:pt x="75" y="21"/>
                    </a:cubicBezTo>
                    <a:lnTo>
                      <a:pt x="76" y="22"/>
                    </a:lnTo>
                    <a:cubicBezTo>
                      <a:pt x="77" y="22"/>
                      <a:pt x="78" y="22"/>
                      <a:pt x="79" y="23"/>
                    </a:cubicBezTo>
                    <a:cubicBezTo>
                      <a:pt x="80" y="24"/>
                      <a:pt x="81" y="24"/>
                      <a:pt x="81" y="25"/>
                    </a:cubicBezTo>
                    <a:lnTo>
                      <a:pt x="81" y="26"/>
                    </a:lnTo>
                    <a:lnTo>
                      <a:pt x="82" y="27"/>
                    </a:lnTo>
                    <a:lnTo>
                      <a:pt x="82" y="28"/>
                    </a:lnTo>
                    <a:cubicBezTo>
                      <a:pt x="82" y="29"/>
                      <a:pt x="82" y="29"/>
                      <a:pt x="83" y="29"/>
                    </a:cubicBezTo>
                    <a:cubicBezTo>
                      <a:pt x="83" y="29"/>
                      <a:pt x="84" y="30"/>
                      <a:pt x="83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1" name="Shape 3721"/>
              <p:cNvSpPr/>
              <p:nvPr/>
            </p:nvSpPr>
            <p:spPr>
              <a:xfrm>
                <a:off x="13820294" y="9391519"/>
                <a:ext cx="372846" cy="11959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35" extrusionOk="0">
                    <a:moveTo>
                      <a:pt x="107" y="7"/>
                    </a:moveTo>
                    <a:cubicBezTo>
                      <a:pt x="107" y="8"/>
                      <a:pt x="107" y="8"/>
                      <a:pt x="107" y="8"/>
                    </a:cubicBezTo>
                    <a:lnTo>
                      <a:pt x="106" y="8"/>
                    </a:lnTo>
                    <a:cubicBezTo>
                      <a:pt x="105" y="8"/>
                      <a:pt x="105" y="8"/>
                      <a:pt x="105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lnTo>
                      <a:pt x="103" y="9"/>
                    </a:lnTo>
                    <a:cubicBezTo>
                      <a:pt x="102" y="9"/>
                      <a:pt x="102" y="9"/>
                      <a:pt x="102" y="10"/>
                    </a:cubicBezTo>
                    <a:cubicBezTo>
                      <a:pt x="102" y="11"/>
                      <a:pt x="102" y="11"/>
                      <a:pt x="102" y="12"/>
                    </a:cubicBezTo>
                    <a:lnTo>
                      <a:pt x="101" y="12"/>
                    </a:lnTo>
                    <a:lnTo>
                      <a:pt x="100" y="12"/>
                    </a:lnTo>
                    <a:lnTo>
                      <a:pt x="100" y="13"/>
                    </a:lnTo>
                    <a:cubicBezTo>
                      <a:pt x="99" y="13"/>
                      <a:pt x="99" y="13"/>
                      <a:pt x="99" y="13"/>
                    </a:cubicBezTo>
                    <a:lnTo>
                      <a:pt x="98" y="13"/>
                    </a:lnTo>
                    <a:lnTo>
                      <a:pt x="97" y="13"/>
                    </a:lnTo>
                    <a:cubicBezTo>
                      <a:pt x="96" y="13"/>
                      <a:pt x="96" y="13"/>
                      <a:pt x="96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4" y="13"/>
                      <a:pt x="94" y="13"/>
                      <a:pt x="94" y="13"/>
                    </a:cubicBezTo>
                    <a:lnTo>
                      <a:pt x="93" y="14"/>
                    </a:lnTo>
                    <a:lnTo>
                      <a:pt x="92" y="14"/>
                    </a:lnTo>
                    <a:cubicBezTo>
                      <a:pt x="91" y="14"/>
                      <a:pt x="91" y="15"/>
                      <a:pt x="91" y="15"/>
                    </a:cubicBezTo>
                    <a:lnTo>
                      <a:pt x="90" y="16"/>
                    </a:lnTo>
                    <a:cubicBezTo>
                      <a:pt x="89" y="17"/>
                      <a:pt x="89" y="18"/>
                      <a:pt x="87" y="18"/>
                    </a:cubicBezTo>
                    <a:cubicBezTo>
                      <a:pt x="87" y="18"/>
                      <a:pt x="86" y="18"/>
                      <a:pt x="85" y="18"/>
                    </a:cubicBezTo>
                    <a:lnTo>
                      <a:pt x="84" y="18"/>
                    </a:lnTo>
                    <a:cubicBezTo>
                      <a:pt x="83" y="18"/>
                      <a:pt x="82" y="18"/>
                      <a:pt x="81" y="18"/>
                    </a:cubicBezTo>
                    <a:cubicBezTo>
                      <a:pt x="80" y="18"/>
                      <a:pt x="79" y="18"/>
                      <a:pt x="78" y="18"/>
                    </a:cubicBezTo>
                    <a:lnTo>
                      <a:pt x="77" y="18"/>
                    </a:lnTo>
                    <a:lnTo>
                      <a:pt x="76" y="18"/>
                    </a:lnTo>
                    <a:cubicBezTo>
                      <a:pt x="75" y="18"/>
                      <a:pt x="75" y="19"/>
                      <a:pt x="75" y="20"/>
                    </a:cubicBezTo>
                    <a:lnTo>
                      <a:pt x="75" y="21"/>
                    </a:lnTo>
                    <a:cubicBezTo>
                      <a:pt x="75" y="22"/>
                      <a:pt x="75" y="22"/>
                      <a:pt x="75" y="23"/>
                    </a:cubicBezTo>
                    <a:cubicBezTo>
                      <a:pt x="75" y="23"/>
                      <a:pt x="75" y="24"/>
                      <a:pt x="74" y="24"/>
                    </a:cubicBezTo>
                    <a:cubicBezTo>
                      <a:pt x="73" y="25"/>
                      <a:pt x="73" y="25"/>
                      <a:pt x="72" y="25"/>
                    </a:cubicBezTo>
                    <a:cubicBezTo>
                      <a:pt x="71" y="25"/>
                      <a:pt x="70" y="25"/>
                      <a:pt x="69" y="25"/>
                    </a:cubicBezTo>
                    <a:lnTo>
                      <a:pt x="68" y="25"/>
                    </a:lnTo>
                    <a:lnTo>
                      <a:pt x="68" y="24"/>
                    </a:lnTo>
                    <a:cubicBezTo>
                      <a:pt x="67" y="24"/>
                      <a:pt x="67" y="24"/>
                      <a:pt x="67" y="24"/>
                    </a:cubicBezTo>
                    <a:lnTo>
                      <a:pt x="67" y="23"/>
                    </a:lnTo>
                    <a:lnTo>
                      <a:pt x="66" y="23"/>
                    </a:lnTo>
                    <a:cubicBezTo>
                      <a:pt x="65" y="23"/>
                      <a:pt x="65" y="23"/>
                      <a:pt x="64" y="23"/>
                    </a:cubicBezTo>
                    <a:cubicBezTo>
                      <a:pt x="64" y="24"/>
                      <a:pt x="63" y="24"/>
                      <a:pt x="63" y="24"/>
                    </a:cubicBezTo>
                    <a:lnTo>
                      <a:pt x="62" y="24"/>
                    </a:lnTo>
                    <a:cubicBezTo>
                      <a:pt x="61" y="24"/>
                      <a:pt x="61" y="24"/>
                      <a:pt x="60" y="23"/>
                    </a:cubicBezTo>
                    <a:cubicBezTo>
                      <a:pt x="59" y="23"/>
                      <a:pt x="59" y="23"/>
                      <a:pt x="58" y="23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6"/>
                      <a:pt x="58" y="26"/>
                      <a:pt x="57" y="26"/>
                    </a:cubicBezTo>
                    <a:cubicBezTo>
                      <a:pt x="55" y="26"/>
                      <a:pt x="54" y="27"/>
                      <a:pt x="52" y="27"/>
                    </a:cubicBezTo>
                    <a:lnTo>
                      <a:pt x="51" y="27"/>
                    </a:lnTo>
                    <a:cubicBezTo>
                      <a:pt x="50" y="27"/>
                      <a:pt x="49" y="27"/>
                      <a:pt x="48" y="28"/>
                    </a:cubicBezTo>
                    <a:cubicBezTo>
                      <a:pt x="47" y="29"/>
                      <a:pt x="48" y="29"/>
                      <a:pt x="48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9" y="31"/>
                      <a:pt x="48" y="32"/>
                    </a:cubicBezTo>
                    <a:cubicBezTo>
                      <a:pt x="47" y="32"/>
                      <a:pt x="47" y="32"/>
                      <a:pt x="47" y="33"/>
                    </a:cubicBezTo>
                    <a:lnTo>
                      <a:pt x="46" y="33"/>
                    </a:lnTo>
                    <a:cubicBezTo>
                      <a:pt x="45" y="33"/>
                      <a:pt x="44" y="33"/>
                      <a:pt x="44" y="33"/>
                    </a:cubicBezTo>
                    <a:lnTo>
                      <a:pt x="43" y="33"/>
                    </a:lnTo>
                    <a:lnTo>
                      <a:pt x="42" y="33"/>
                    </a:lnTo>
                    <a:cubicBezTo>
                      <a:pt x="41" y="33"/>
                      <a:pt x="41" y="33"/>
                      <a:pt x="41" y="33"/>
                    </a:cubicBezTo>
                    <a:cubicBezTo>
                      <a:pt x="40" y="34"/>
                      <a:pt x="39" y="34"/>
                      <a:pt x="38" y="34"/>
                    </a:cubicBezTo>
                    <a:cubicBezTo>
                      <a:pt x="38" y="34"/>
                      <a:pt x="37" y="34"/>
                      <a:pt x="37" y="33"/>
                    </a:cubicBezTo>
                    <a:cubicBezTo>
                      <a:pt x="37" y="33"/>
                      <a:pt x="36" y="33"/>
                      <a:pt x="36" y="34"/>
                    </a:cubicBezTo>
                    <a:cubicBezTo>
                      <a:pt x="35" y="34"/>
                      <a:pt x="34" y="34"/>
                      <a:pt x="34" y="34"/>
                    </a:cubicBezTo>
                    <a:cubicBezTo>
                      <a:pt x="33" y="34"/>
                      <a:pt x="32" y="34"/>
                      <a:pt x="30" y="35"/>
                    </a:cubicBezTo>
                    <a:lnTo>
                      <a:pt x="29" y="35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cubicBezTo>
                      <a:pt x="22" y="32"/>
                      <a:pt x="21" y="32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lnTo>
                      <a:pt x="19" y="33"/>
                    </a:lnTo>
                    <a:cubicBezTo>
                      <a:pt x="19" y="34"/>
                      <a:pt x="19" y="34"/>
                      <a:pt x="18" y="34"/>
                    </a:cubicBezTo>
                    <a:cubicBezTo>
                      <a:pt x="17" y="34"/>
                      <a:pt x="17" y="34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lnTo>
                      <a:pt x="14" y="33"/>
                    </a:lnTo>
                    <a:cubicBezTo>
                      <a:pt x="13" y="33"/>
                      <a:pt x="12" y="33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3" y="33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31"/>
                    </a:cubicBezTo>
                    <a:lnTo>
                      <a:pt x="0" y="30"/>
                    </a:lnTo>
                    <a:cubicBezTo>
                      <a:pt x="0" y="30"/>
                      <a:pt x="0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cubicBezTo>
                      <a:pt x="5" y="29"/>
                      <a:pt x="5" y="28"/>
                      <a:pt x="5" y="28"/>
                    </a:cubicBezTo>
                    <a:lnTo>
                      <a:pt x="6" y="28"/>
                    </a:lnTo>
                    <a:cubicBezTo>
                      <a:pt x="6" y="28"/>
                      <a:pt x="7" y="28"/>
                      <a:pt x="8" y="28"/>
                    </a:cubicBezTo>
                    <a:cubicBezTo>
                      <a:pt x="9" y="28"/>
                      <a:pt x="10" y="28"/>
                      <a:pt x="10" y="28"/>
                    </a:cubicBezTo>
                    <a:lnTo>
                      <a:pt x="11" y="28"/>
                    </a:lnTo>
                    <a:cubicBezTo>
                      <a:pt x="12" y="28"/>
                      <a:pt x="13" y="28"/>
                      <a:pt x="13" y="29"/>
                    </a:cubicBezTo>
                    <a:lnTo>
                      <a:pt x="14" y="29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6" y="28"/>
                    </a:lnTo>
                    <a:cubicBezTo>
                      <a:pt x="16" y="28"/>
                      <a:pt x="17" y="28"/>
                      <a:pt x="17" y="29"/>
                    </a:cubicBezTo>
                    <a:cubicBezTo>
                      <a:pt x="18" y="29"/>
                      <a:pt x="19" y="29"/>
                      <a:pt x="19" y="29"/>
                    </a:cubicBezTo>
                    <a:lnTo>
                      <a:pt x="20" y="29"/>
                    </a:lnTo>
                    <a:lnTo>
                      <a:pt x="19" y="29"/>
                    </a:ln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8"/>
                      <a:pt x="17" y="28"/>
                      <a:pt x="17" y="27"/>
                    </a:cubicBezTo>
                    <a:lnTo>
                      <a:pt x="17" y="26"/>
                    </a:lnTo>
                    <a:cubicBezTo>
                      <a:pt x="17" y="26"/>
                      <a:pt x="18" y="26"/>
                      <a:pt x="19" y="26"/>
                    </a:cubicBezTo>
                    <a:cubicBezTo>
                      <a:pt x="19" y="26"/>
                      <a:pt x="20" y="26"/>
                      <a:pt x="21" y="26"/>
                    </a:cubicBezTo>
                    <a:lnTo>
                      <a:pt x="21" y="25"/>
                    </a:lnTo>
                    <a:cubicBezTo>
                      <a:pt x="23" y="25"/>
                      <a:pt x="24" y="26"/>
                      <a:pt x="25" y="26"/>
                    </a:cubicBezTo>
                    <a:lnTo>
                      <a:pt x="26" y="27"/>
                    </a:lnTo>
                    <a:lnTo>
                      <a:pt x="27" y="27"/>
                    </a:lnTo>
                    <a:cubicBezTo>
                      <a:pt x="28" y="27"/>
                      <a:pt x="28" y="26"/>
                      <a:pt x="29" y="26"/>
                    </a:cubicBezTo>
                    <a:lnTo>
                      <a:pt x="30" y="25"/>
                    </a:lnTo>
                    <a:cubicBezTo>
                      <a:pt x="31" y="25"/>
                      <a:pt x="32" y="25"/>
                      <a:pt x="32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4"/>
                      <a:pt x="36" y="24"/>
                      <a:pt x="37" y="23"/>
                    </a:cubicBezTo>
                    <a:cubicBezTo>
                      <a:pt x="37" y="23"/>
                      <a:pt x="38" y="22"/>
                      <a:pt x="4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2" y="22"/>
                      <a:pt x="42" y="22"/>
                      <a:pt x="42" y="22"/>
                    </a:cubicBezTo>
                    <a:lnTo>
                      <a:pt x="41" y="22"/>
                    </a:lnTo>
                    <a:lnTo>
                      <a:pt x="41" y="21"/>
                    </a:lnTo>
                    <a:cubicBezTo>
                      <a:pt x="40" y="21"/>
                      <a:pt x="39" y="21"/>
                      <a:pt x="38" y="20"/>
                    </a:cubicBezTo>
                    <a:cubicBezTo>
                      <a:pt x="37" y="20"/>
                      <a:pt x="37" y="20"/>
                      <a:pt x="36" y="20"/>
                    </a:cubicBezTo>
                    <a:cubicBezTo>
                      <a:pt x="34" y="20"/>
                      <a:pt x="33" y="20"/>
                      <a:pt x="33" y="20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0" y="19"/>
                      <a:pt x="29" y="19"/>
                      <a:pt x="28" y="19"/>
                    </a:cubicBezTo>
                    <a:cubicBezTo>
                      <a:pt x="28" y="19"/>
                      <a:pt x="27" y="19"/>
                      <a:pt x="26" y="18"/>
                    </a:cubicBezTo>
                    <a:cubicBezTo>
                      <a:pt x="25" y="18"/>
                      <a:pt x="25" y="17"/>
                      <a:pt x="25" y="17"/>
                    </a:cubicBezTo>
                    <a:cubicBezTo>
                      <a:pt x="25" y="17"/>
                      <a:pt x="25" y="16"/>
                      <a:pt x="24" y="16"/>
                    </a:cubicBez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cubicBezTo>
                      <a:pt x="21" y="19"/>
                      <a:pt x="20" y="19"/>
                      <a:pt x="19" y="19"/>
                    </a:cubicBezTo>
                    <a:lnTo>
                      <a:pt x="18" y="19"/>
                    </a:lnTo>
                    <a:cubicBezTo>
                      <a:pt x="17" y="19"/>
                      <a:pt x="16" y="19"/>
                      <a:pt x="15" y="19"/>
                    </a:cubicBezTo>
                    <a:cubicBezTo>
                      <a:pt x="15" y="18"/>
                      <a:pt x="15" y="18"/>
                      <a:pt x="14" y="18"/>
                    </a:cubicBezTo>
                    <a:cubicBezTo>
                      <a:pt x="13" y="18"/>
                      <a:pt x="12" y="18"/>
                      <a:pt x="11" y="17"/>
                    </a:cubicBezTo>
                    <a:lnTo>
                      <a:pt x="10" y="17"/>
                    </a:lnTo>
                    <a:cubicBezTo>
                      <a:pt x="10" y="16"/>
                      <a:pt x="8" y="16"/>
                      <a:pt x="8" y="15"/>
                    </a:cubicBezTo>
                    <a:cubicBezTo>
                      <a:pt x="8" y="15"/>
                      <a:pt x="9" y="14"/>
                      <a:pt x="10" y="14"/>
                    </a:cubicBezTo>
                    <a:cubicBezTo>
                      <a:pt x="10" y="14"/>
                      <a:pt x="10" y="13"/>
                      <a:pt x="11" y="13"/>
                    </a:cubicBezTo>
                    <a:cubicBezTo>
                      <a:pt x="11" y="13"/>
                      <a:pt x="12" y="13"/>
                      <a:pt x="12" y="12"/>
                    </a:cubicBezTo>
                    <a:lnTo>
                      <a:pt x="13" y="12"/>
                    </a:lnTo>
                    <a:cubicBezTo>
                      <a:pt x="13" y="12"/>
                      <a:pt x="14" y="12"/>
                      <a:pt x="14" y="11"/>
                    </a:cubicBezTo>
                    <a:lnTo>
                      <a:pt x="15" y="11"/>
                    </a:ln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7" y="9"/>
                      <a:pt x="17" y="9"/>
                    </a:cubicBezTo>
                    <a:lnTo>
                      <a:pt x="16" y="9"/>
                    </a:lnTo>
                    <a:cubicBezTo>
                      <a:pt x="16" y="9"/>
                      <a:pt x="15" y="9"/>
                      <a:pt x="14" y="9"/>
                    </a:cubicBez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cubicBezTo>
                      <a:pt x="15" y="7"/>
                      <a:pt x="15" y="7"/>
                      <a:pt x="15" y="7"/>
                    </a:cubicBezTo>
                    <a:lnTo>
                      <a:pt x="16" y="7"/>
                    </a:ln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8" y="6"/>
                      <a:pt x="19" y="5"/>
                    </a:cubicBezTo>
                    <a:lnTo>
                      <a:pt x="20" y="5"/>
                    </a:lnTo>
                    <a:cubicBezTo>
                      <a:pt x="20" y="5"/>
                      <a:pt x="21" y="5"/>
                      <a:pt x="22" y="5"/>
                    </a:cubicBez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cubicBezTo>
                      <a:pt x="25" y="4"/>
                      <a:pt x="25" y="4"/>
                      <a:pt x="26" y="4"/>
                    </a:cubicBezTo>
                    <a:cubicBezTo>
                      <a:pt x="27" y="4"/>
                      <a:pt x="27" y="5"/>
                      <a:pt x="28" y="5"/>
                    </a:cubicBezTo>
                    <a:lnTo>
                      <a:pt x="29" y="5"/>
                    </a:lnTo>
                    <a:lnTo>
                      <a:pt x="30" y="6"/>
                    </a:lnTo>
                    <a:cubicBezTo>
                      <a:pt x="30" y="6"/>
                      <a:pt x="31" y="6"/>
                      <a:pt x="32" y="6"/>
                    </a:cubicBezTo>
                    <a:cubicBezTo>
                      <a:pt x="32" y="6"/>
                      <a:pt x="33" y="6"/>
                      <a:pt x="34" y="6"/>
                    </a:cubicBezTo>
                    <a:cubicBezTo>
                      <a:pt x="34" y="7"/>
                      <a:pt x="35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8" y="6"/>
                      <a:pt x="38" y="6"/>
                    </a:cubicBezTo>
                    <a:cubicBezTo>
                      <a:pt x="38" y="6"/>
                      <a:pt x="38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lnTo>
                      <a:pt x="39" y="3"/>
                    </a:lnTo>
                    <a:lnTo>
                      <a:pt x="39" y="2"/>
                    </a:lnTo>
                    <a:cubicBezTo>
                      <a:pt x="40" y="2"/>
                      <a:pt x="40" y="1"/>
                      <a:pt x="41" y="1"/>
                    </a:cubicBezTo>
                    <a:lnTo>
                      <a:pt x="42" y="1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1"/>
                    </a:lnTo>
                    <a:cubicBezTo>
                      <a:pt x="48" y="1"/>
                      <a:pt x="48" y="1"/>
                      <a:pt x="48" y="1"/>
                    </a:cubicBezTo>
                    <a:lnTo>
                      <a:pt x="49" y="1"/>
                    </a:lnTo>
                    <a:cubicBezTo>
                      <a:pt x="49" y="2"/>
                      <a:pt x="49" y="2"/>
                      <a:pt x="49" y="2"/>
                    </a:cubicBezTo>
                    <a:lnTo>
                      <a:pt x="50" y="2"/>
                    </a:lnTo>
                    <a:cubicBezTo>
                      <a:pt x="50" y="2"/>
                      <a:pt x="51" y="2"/>
                      <a:pt x="51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3" y="3"/>
                      <a:pt x="53" y="3"/>
                    </a:cubicBezTo>
                    <a:lnTo>
                      <a:pt x="54" y="4"/>
                    </a:lnTo>
                    <a:cubicBezTo>
                      <a:pt x="55" y="4"/>
                      <a:pt x="55" y="4"/>
                      <a:pt x="55" y="4"/>
                    </a:cubicBez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9" y="4"/>
                    </a:lnTo>
                    <a:cubicBezTo>
                      <a:pt x="60" y="4"/>
                      <a:pt x="61" y="4"/>
                      <a:pt x="61" y="4"/>
                    </a:cubicBezTo>
                    <a:cubicBezTo>
                      <a:pt x="62" y="3"/>
                      <a:pt x="63" y="3"/>
                      <a:pt x="64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6" y="3"/>
                      <a:pt x="67" y="3"/>
                      <a:pt x="68" y="3"/>
                    </a:cubicBezTo>
                    <a:lnTo>
                      <a:pt x="69" y="3"/>
                    </a:lnTo>
                    <a:cubicBezTo>
                      <a:pt x="70" y="3"/>
                      <a:pt x="70" y="3"/>
                      <a:pt x="70" y="3"/>
                    </a:cubicBezTo>
                    <a:cubicBezTo>
                      <a:pt x="71" y="3"/>
                      <a:pt x="71" y="2"/>
                      <a:pt x="72" y="2"/>
                    </a:cubicBezTo>
                    <a:cubicBezTo>
                      <a:pt x="73" y="2"/>
                      <a:pt x="73" y="2"/>
                      <a:pt x="73" y="2"/>
                    </a:cubicBezTo>
                    <a:lnTo>
                      <a:pt x="74" y="2"/>
                    </a:lnTo>
                    <a:lnTo>
                      <a:pt x="75" y="2"/>
                    </a:lnTo>
                    <a:cubicBezTo>
                      <a:pt x="75" y="2"/>
                      <a:pt x="76" y="2"/>
                      <a:pt x="76" y="1"/>
                    </a:cubicBezTo>
                    <a:cubicBezTo>
                      <a:pt x="77" y="1"/>
                      <a:pt x="77" y="1"/>
                      <a:pt x="78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0" y="1"/>
                      <a:pt x="81" y="2"/>
                      <a:pt x="81" y="2"/>
                    </a:cubicBezTo>
                    <a:lnTo>
                      <a:pt x="82" y="2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cubicBezTo>
                      <a:pt x="87" y="3"/>
                      <a:pt x="88" y="3"/>
                      <a:pt x="89" y="3"/>
                    </a:cubicBezTo>
                    <a:lnTo>
                      <a:pt x="90" y="3"/>
                    </a:lnTo>
                    <a:lnTo>
                      <a:pt x="91" y="3"/>
                    </a:lnTo>
                    <a:cubicBezTo>
                      <a:pt x="91" y="3"/>
                      <a:pt x="92" y="3"/>
                      <a:pt x="93" y="4"/>
                    </a:cubicBezTo>
                    <a:cubicBezTo>
                      <a:pt x="93" y="4"/>
                      <a:pt x="94" y="4"/>
                      <a:pt x="94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3"/>
                      <a:pt x="98" y="4"/>
                      <a:pt x="98" y="4"/>
                    </a:cubicBezTo>
                    <a:cubicBezTo>
                      <a:pt x="99" y="4"/>
                      <a:pt x="99" y="4"/>
                      <a:pt x="99" y="5"/>
                    </a:cubicBezTo>
                    <a:cubicBezTo>
                      <a:pt x="100" y="5"/>
                      <a:pt x="100" y="5"/>
                      <a:pt x="100" y="5"/>
                    </a:cubicBez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cubicBezTo>
                      <a:pt x="103" y="6"/>
                      <a:pt x="103" y="6"/>
                      <a:pt x="103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5" y="6"/>
                      <a:pt x="106" y="6"/>
                      <a:pt x="107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2" name="Shape 3722"/>
              <p:cNvSpPr/>
              <p:nvPr/>
            </p:nvSpPr>
            <p:spPr>
              <a:xfrm>
                <a:off x="15297609" y="10200535"/>
                <a:ext cx="218080" cy="116075"/>
              </a:xfrm>
              <a:custGeom>
                <a:avLst/>
                <a:gdLst/>
                <a:ahLst/>
                <a:cxnLst/>
                <a:rect l="0" t="0" r="0" b="0"/>
                <a:pathLst>
                  <a:path w="63" h="34" extrusionOk="0">
                    <a:moveTo>
                      <a:pt x="63" y="16"/>
                    </a:moveTo>
                    <a:cubicBezTo>
                      <a:pt x="63" y="16"/>
                      <a:pt x="63" y="17"/>
                      <a:pt x="62" y="17"/>
                    </a:cubicBezTo>
                    <a:cubicBezTo>
                      <a:pt x="61" y="18"/>
                      <a:pt x="60" y="18"/>
                      <a:pt x="60" y="18"/>
                    </a:cubicBezTo>
                    <a:cubicBezTo>
                      <a:pt x="59" y="19"/>
                      <a:pt x="59" y="19"/>
                      <a:pt x="58" y="19"/>
                    </a:cubicBezTo>
                    <a:cubicBezTo>
                      <a:pt x="57" y="19"/>
                      <a:pt x="56" y="20"/>
                      <a:pt x="55" y="20"/>
                    </a:cubicBezTo>
                    <a:cubicBezTo>
                      <a:pt x="54" y="20"/>
                      <a:pt x="54" y="20"/>
                      <a:pt x="54" y="20"/>
                    </a:cubicBezTo>
                    <a:lnTo>
                      <a:pt x="53" y="20"/>
                    </a:ln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1"/>
                      <a:pt x="50" y="22"/>
                    </a:cubicBez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cubicBezTo>
                      <a:pt x="46" y="23"/>
                      <a:pt x="45" y="23"/>
                      <a:pt x="45" y="23"/>
                    </a:cubicBezTo>
                    <a:cubicBezTo>
                      <a:pt x="43" y="24"/>
                      <a:pt x="43" y="24"/>
                      <a:pt x="43" y="25"/>
                    </a:cubicBezTo>
                    <a:cubicBezTo>
                      <a:pt x="43" y="25"/>
                      <a:pt x="42" y="26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5" y="28"/>
                      <a:pt x="45" y="29"/>
                      <a:pt x="45" y="29"/>
                    </a:cubicBezTo>
                    <a:cubicBezTo>
                      <a:pt x="45" y="29"/>
                      <a:pt x="46" y="29"/>
                      <a:pt x="47" y="30"/>
                    </a:cubicBezTo>
                    <a:cubicBezTo>
                      <a:pt x="46" y="30"/>
                      <a:pt x="46" y="30"/>
                      <a:pt x="45" y="30"/>
                    </a:cubicBezTo>
                    <a:cubicBezTo>
                      <a:pt x="44" y="30"/>
                      <a:pt x="43" y="30"/>
                      <a:pt x="43" y="30"/>
                    </a:cubicBezTo>
                    <a:lnTo>
                      <a:pt x="42" y="30"/>
                    </a:lnTo>
                    <a:cubicBezTo>
                      <a:pt x="41" y="30"/>
                      <a:pt x="40" y="30"/>
                      <a:pt x="39" y="30"/>
                    </a:cubicBezTo>
                    <a:lnTo>
                      <a:pt x="38" y="29"/>
                    </a:lnTo>
                    <a:lnTo>
                      <a:pt x="37" y="29"/>
                    </a:lnTo>
                    <a:cubicBezTo>
                      <a:pt x="36" y="29"/>
                      <a:pt x="36" y="29"/>
                      <a:pt x="35" y="29"/>
                    </a:cubicBezTo>
                    <a:lnTo>
                      <a:pt x="35" y="30"/>
                    </a:lnTo>
                    <a:cubicBezTo>
                      <a:pt x="34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1" y="33"/>
                      <a:pt x="30" y="33"/>
                    </a:cubicBezTo>
                    <a:lnTo>
                      <a:pt x="29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5" y="34"/>
                    </a:lnTo>
                    <a:cubicBezTo>
                      <a:pt x="25" y="33"/>
                      <a:pt x="25" y="33"/>
                      <a:pt x="24" y="33"/>
                    </a:cubicBezTo>
                    <a:lnTo>
                      <a:pt x="23" y="32"/>
                    </a:lnTo>
                    <a:cubicBezTo>
                      <a:pt x="22" y="32"/>
                      <a:pt x="22" y="33"/>
                      <a:pt x="22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7" y="33"/>
                      <a:pt x="17" y="33"/>
                    </a:cubicBezTo>
                    <a:cubicBezTo>
                      <a:pt x="16" y="33"/>
                      <a:pt x="16" y="32"/>
                      <a:pt x="16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8" y="31"/>
                      <a:pt x="17" y="30"/>
                    </a:cubicBezTo>
                    <a:lnTo>
                      <a:pt x="16" y="30"/>
                    </a:lnTo>
                    <a:cubicBezTo>
                      <a:pt x="16" y="31"/>
                      <a:pt x="15" y="31"/>
                      <a:pt x="14" y="31"/>
                    </a:cubicBezTo>
                    <a:cubicBezTo>
                      <a:pt x="13" y="31"/>
                      <a:pt x="13" y="31"/>
                      <a:pt x="12" y="30"/>
                    </a:cubicBezTo>
                    <a:lnTo>
                      <a:pt x="12" y="29"/>
                    </a:lnTo>
                    <a:lnTo>
                      <a:pt x="12" y="28"/>
                    </a:lnTo>
                    <a:cubicBezTo>
                      <a:pt x="12" y="27"/>
                      <a:pt x="13" y="26"/>
                      <a:pt x="12" y="26"/>
                    </a:cubicBezTo>
                    <a:lnTo>
                      <a:pt x="11" y="26"/>
                    </a:lnTo>
                    <a:lnTo>
                      <a:pt x="11" y="25"/>
                    </a:lnTo>
                    <a:cubicBezTo>
                      <a:pt x="11" y="25"/>
                      <a:pt x="10" y="25"/>
                      <a:pt x="10" y="24"/>
                    </a:cubicBezTo>
                    <a:lnTo>
                      <a:pt x="10" y="23"/>
                    </a:lnTo>
                    <a:cubicBezTo>
                      <a:pt x="9" y="23"/>
                      <a:pt x="9" y="22"/>
                      <a:pt x="9" y="22"/>
                    </a:cubicBezTo>
                    <a:cubicBezTo>
                      <a:pt x="9" y="21"/>
                      <a:pt x="9" y="21"/>
                      <a:pt x="9" y="20"/>
                    </a:cubicBezTo>
                    <a:cubicBezTo>
                      <a:pt x="8" y="19"/>
                      <a:pt x="7" y="19"/>
                      <a:pt x="5" y="18"/>
                    </a:cubicBezTo>
                    <a:cubicBezTo>
                      <a:pt x="4" y="17"/>
                      <a:pt x="3" y="17"/>
                      <a:pt x="2" y="16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1" y="10"/>
                      <a:pt x="1" y="9"/>
                      <a:pt x="2" y="8"/>
                    </a:cubicBezTo>
                    <a:cubicBezTo>
                      <a:pt x="2" y="7"/>
                      <a:pt x="3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9" y="2"/>
                      <a:pt x="10" y="2"/>
                      <a:pt x="11" y="2"/>
                    </a:cubicBezTo>
                    <a:lnTo>
                      <a:pt x="12" y="2"/>
                    </a:lnTo>
                    <a:lnTo>
                      <a:pt x="13" y="2"/>
                    </a:lnTo>
                    <a:cubicBezTo>
                      <a:pt x="13" y="2"/>
                      <a:pt x="14" y="2"/>
                      <a:pt x="15" y="2"/>
                    </a:cubicBezTo>
                    <a:lnTo>
                      <a:pt x="16" y="2"/>
                    </a:ln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1" y="1"/>
                      <a:pt x="22" y="1"/>
                    </a:cubicBez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cubicBezTo>
                      <a:pt x="27" y="1"/>
                      <a:pt x="28" y="2"/>
                      <a:pt x="29" y="2"/>
                    </a:cubicBezTo>
                    <a:lnTo>
                      <a:pt x="30" y="2"/>
                    </a:ln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2" y="2"/>
                      <a:pt x="32" y="2"/>
                    </a:cubicBezTo>
                    <a:lnTo>
                      <a:pt x="33" y="2"/>
                    </a:lnTo>
                    <a:cubicBezTo>
                      <a:pt x="33" y="3"/>
                      <a:pt x="33" y="3"/>
                      <a:pt x="33" y="3"/>
                    </a:cubicBezTo>
                    <a:lnTo>
                      <a:pt x="34" y="4"/>
                    </a:lnTo>
                    <a:lnTo>
                      <a:pt x="35" y="4"/>
                    </a:lnTo>
                    <a:cubicBezTo>
                      <a:pt x="36" y="4"/>
                      <a:pt x="36" y="4"/>
                      <a:pt x="37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39" y="6"/>
                    </a:lnTo>
                    <a:lnTo>
                      <a:pt x="40" y="6"/>
                    </a:lnTo>
                    <a:cubicBezTo>
                      <a:pt x="41" y="6"/>
                      <a:pt x="41" y="6"/>
                      <a:pt x="41" y="6"/>
                    </a:cubicBezTo>
                    <a:lnTo>
                      <a:pt x="42" y="6"/>
                    </a:lnTo>
                    <a:cubicBezTo>
                      <a:pt x="42" y="6"/>
                      <a:pt x="43" y="6"/>
                      <a:pt x="43" y="5"/>
                    </a:cubicBezTo>
                    <a:lnTo>
                      <a:pt x="43" y="4"/>
                    </a:lnTo>
                    <a:cubicBezTo>
                      <a:pt x="43" y="3"/>
                      <a:pt x="43" y="3"/>
                      <a:pt x="43" y="3"/>
                    </a:cubicBezTo>
                    <a:lnTo>
                      <a:pt x="42" y="3"/>
                    </a:lnTo>
                    <a:cubicBezTo>
                      <a:pt x="42" y="2"/>
                      <a:pt x="41" y="2"/>
                      <a:pt x="41" y="2"/>
                    </a:cubicBezTo>
                    <a:lnTo>
                      <a:pt x="42" y="2"/>
                    </a:lnTo>
                    <a:cubicBezTo>
                      <a:pt x="43" y="1"/>
                      <a:pt x="43" y="1"/>
                      <a:pt x="43" y="1"/>
                    </a:cubicBezTo>
                    <a:cubicBezTo>
                      <a:pt x="44" y="1"/>
                      <a:pt x="45" y="1"/>
                      <a:pt x="45" y="1"/>
                    </a:cubicBezTo>
                    <a:cubicBezTo>
                      <a:pt x="46" y="1"/>
                      <a:pt x="46" y="1"/>
                      <a:pt x="46" y="1"/>
                    </a:cubicBezTo>
                    <a:lnTo>
                      <a:pt x="47" y="0"/>
                    </a:ln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50" y="1"/>
                      <a:pt x="50" y="1"/>
                    </a:cubicBezTo>
                    <a:cubicBezTo>
                      <a:pt x="51" y="1"/>
                      <a:pt x="51" y="1"/>
                      <a:pt x="51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3"/>
                      <a:pt x="53" y="3"/>
                      <a:pt x="54" y="3"/>
                    </a:cubicBezTo>
                    <a:cubicBezTo>
                      <a:pt x="55" y="3"/>
                      <a:pt x="56" y="3"/>
                      <a:pt x="56" y="2"/>
                    </a:cubicBezTo>
                    <a:lnTo>
                      <a:pt x="57" y="2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9" y="5"/>
                    </a:lnTo>
                    <a:cubicBezTo>
                      <a:pt x="59" y="5"/>
                      <a:pt x="59" y="6"/>
                      <a:pt x="60" y="7"/>
                    </a:cubicBezTo>
                    <a:lnTo>
                      <a:pt x="61" y="8"/>
                    </a:lnTo>
                    <a:cubicBezTo>
                      <a:pt x="61" y="9"/>
                      <a:pt x="61" y="9"/>
                      <a:pt x="62" y="9"/>
                    </a:cubicBezTo>
                    <a:cubicBezTo>
                      <a:pt x="62" y="9"/>
                      <a:pt x="62" y="10"/>
                      <a:pt x="63" y="11"/>
                    </a:cubicBezTo>
                    <a:lnTo>
                      <a:pt x="63" y="12"/>
                    </a:lnTo>
                    <a:lnTo>
                      <a:pt x="63" y="13"/>
                    </a:lnTo>
                    <a:cubicBezTo>
                      <a:pt x="63" y="14"/>
                      <a:pt x="62" y="14"/>
                      <a:pt x="62" y="14"/>
                    </a:cubicBezTo>
                    <a:cubicBezTo>
                      <a:pt x="62" y="15"/>
                      <a:pt x="62" y="15"/>
                      <a:pt x="63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3" name="Shape 3723"/>
              <p:cNvSpPr/>
              <p:nvPr/>
            </p:nvSpPr>
            <p:spPr>
              <a:xfrm>
                <a:off x="15163947" y="9975420"/>
                <a:ext cx="330637" cy="242702"/>
              </a:xfrm>
              <a:custGeom>
                <a:avLst/>
                <a:gdLst/>
                <a:ahLst/>
                <a:cxnLst/>
                <a:rect l="0" t="0" r="0" b="0"/>
                <a:pathLst>
                  <a:path w="95" h="70" extrusionOk="0">
                    <a:moveTo>
                      <a:pt x="95" y="65"/>
                    </a:moveTo>
                    <a:lnTo>
                      <a:pt x="95" y="66"/>
                    </a:lnTo>
                    <a:lnTo>
                      <a:pt x="94" y="66"/>
                    </a:lnTo>
                    <a:cubicBezTo>
                      <a:pt x="94" y="67"/>
                      <a:pt x="93" y="67"/>
                      <a:pt x="92" y="67"/>
                    </a:cubicBezTo>
                    <a:cubicBezTo>
                      <a:pt x="91" y="67"/>
                      <a:pt x="91" y="67"/>
                      <a:pt x="90" y="66"/>
                    </a:cubicBezTo>
                    <a:lnTo>
                      <a:pt x="89" y="66"/>
                    </a:lnTo>
                    <a:cubicBezTo>
                      <a:pt x="89" y="65"/>
                      <a:pt x="89" y="65"/>
                      <a:pt x="88" y="65"/>
                    </a:cubicBezTo>
                    <a:cubicBezTo>
                      <a:pt x="88" y="65"/>
                      <a:pt x="87" y="64"/>
                      <a:pt x="86" y="64"/>
                    </a:cubicBezTo>
                    <a:lnTo>
                      <a:pt x="85" y="64"/>
                    </a:lnTo>
                    <a:lnTo>
                      <a:pt x="84" y="65"/>
                    </a:lnTo>
                    <a:lnTo>
                      <a:pt x="83" y="65"/>
                    </a:lnTo>
                    <a:cubicBezTo>
                      <a:pt x="83" y="65"/>
                      <a:pt x="82" y="65"/>
                      <a:pt x="81" y="65"/>
                    </a:cubicBezTo>
                    <a:lnTo>
                      <a:pt x="80" y="66"/>
                    </a:lnTo>
                    <a:lnTo>
                      <a:pt x="79" y="66"/>
                    </a:lnTo>
                    <a:cubicBezTo>
                      <a:pt x="79" y="66"/>
                      <a:pt x="80" y="66"/>
                      <a:pt x="80" y="67"/>
                    </a:cubicBezTo>
                    <a:lnTo>
                      <a:pt x="81" y="67"/>
                    </a:lnTo>
                    <a:lnTo>
                      <a:pt x="81" y="68"/>
                    </a:lnTo>
                    <a:cubicBezTo>
                      <a:pt x="81" y="69"/>
                      <a:pt x="81" y="69"/>
                      <a:pt x="81" y="69"/>
                    </a:cubicBezTo>
                    <a:cubicBezTo>
                      <a:pt x="81" y="70"/>
                      <a:pt x="80" y="70"/>
                      <a:pt x="80" y="70"/>
                    </a:cubicBezTo>
                    <a:lnTo>
                      <a:pt x="79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5" y="68"/>
                    </a:lnTo>
                    <a:cubicBezTo>
                      <a:pt x="74" y="68"/>
                      <a:pt x="74" y="68"/>
                      <a:pt x="73" y="68"/>
                    </a:cubicBezTo>
                    <a:lnTo>
                      <a:pt x="72" y="68"/>
                    </a:lnTo>
                    <a:cubicBezTo>
                      <a:pt x="71" y="67"/>
                      <a:pt x="71" y="67"/>
                      <a:pt x="71" y="67"/>
                    </a:cubicBezTo>
                    <a:lnTo>
                      <a:pt x="71" y="66"/>
                    </a:lnTo>
                    <a:cubicBezTo>
                      <a:pt x="70" y="66"/>
                      <a:pt x="70" y="66"/>
                      <a:pt x="70" y="66"/>
                    </a:cubicBezTo>
                    <a:lnTo>
                      <a:pt x="69" y="66"/>
                    </a:lnTo>
                    <a:lnTo>
                      <a:pt x="70" y="66"/>
                    </a:lnTo>
                    <a:lnTo>
                      <a:pt x="70" y="65"/>
                    </a:lnTo>
                    <a:cubicBezTo>
                      <a:pt x="71" y="65"/>
                      <a:pt x="71" y="65"/>
                      <a:pt x="71" y="65"/>
                    </a:cubicBezTo>
                    <a:cubicBezTo>
                      <a:pt x="72" y="64"/>
                      <a:pt x="72" y="64"/>
                      <a:pt x="73" y="63"/>
                    </a:cubicBezTo>
                    <a:cubicBezTo>
                      <a:pt x="73" y="63"/>
                      <a:pt x="72" y="62"/>
                      <a:pt x="72" y="61"/>
                    </a:cubicBezTo>
                    <a:cubicBezTo>
                      <a:pt x="72" y="61"/>
                      <a:pt x="71" y="61"/>
                      <a:pt x="71" y="60"/>
                    </a:cubicBezTo>
                    <a:cubicBezTo>
                      <a:pt x="71" y="59"/>
                      <a:pt x="71" y="59"/>
                      <a:pt x="71" y="59"/>
                    </a:cubicBezTo>
                    <a:lnTo>
                      <a:pt x="71" y="58"/>
                    </a:lnTo>
                    <a:cubicBezTo>
                      <a:pt x="71" y="57"/>
                      <a:pt x="70" y="57"/>
                      <a:pt x="70" y="56"/>
                    </a:cubicBezTo>
                    <a:cubicBezTo>
                      <a:pt x="70" y="55"/>
                      <a:pt x="70" y="55"/>
                      <a:pt x="70" y="55"/>
                    </a:cubicBezTo>
                    <a:lnTo>
                      <a:pt x="69" y="55"/>
                    </a:lnTo>
                    <a:lnTo>
                      <a:pt x="69" y="54"/>
                    </a:lnTo>
                    <a:cubicBezTo>
                      <a:pt x="68" y="54"/>
                      <a:pt x="69" y="54"/>
                      <a:pt x="69" y="54"/>
                    </a:cubicBezTo>
                    <a:lnTo>
                      <a:pt x="69" y="53"/>
                    </a:lnTo>
                    <a:lnTo>
                      <a:pt x="68" y="53"/>
                    </a:ln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52"/>
                      <a:pt x="66" y="52"/>
                      <a:pt x="66" y="52"/>
                    </a:cubicBezTo>
                    <a:cubicBezTo>
                      <a:pt x="64" y="51"/>
                      <a:pt x="62" y="50"/>
                      <a:pt x="61" y="49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1" y="46"/>
                      <a:pt x="61" y="45"/>
                    </a:cubicBezTo>
                    <a:cubicBezTo>
                      <a:pt x="61" y="44"/>
                      <a:pt x="61" y="43"/>
                      <a:pt x="60" y="42"/>
                    </a:cubicBezTo>
                    <a:cubicBezTo>
                      <a:pt x="60" y="42"/>
                      <a:pt x="59" y="41"/>
                      <a:pt x="58" y="41"/>
                    </a:cubicBezTo>
                    <a:lnTo>
                      <a:pt x="57" y="40"/>
                    </a:lnTo>
                    <a:cubicBezTo>
                      <a:pt x="56" y="40"/>
                      <a:pt x="55" y="39"/>
                      <a:pt x="55" y="38"/>
                    </a:cubicBezTo>
                    <a:cubicBezTo>
                      <a:pt x="54" y="37"/>
                      <a:pt x="53" y="36"/>
                      <a:pt x="51" y="35"/>
                    </a:cubicBezTo>
                    <a:lnTo>
                      <a:pt x="50" y="34"/>
                    </a:lnTo>
                    <a:cubicBezTo>
                      <a:pt x="49" y="33"/>
                      <a:pt x="47" y="32"/>
                      <a:pt x="45" y="32"/>
                    </a:cubicBezTo>
                    <a:cubicBezTo>
                      <a:pt x="44" y="32"/>
                      <a:pt x="43" y="32"/>
                      <a:pt x="43" y="33"/>
                    </a:cubicBezTo>
                    <a:cubicBezTo>
                      <a:pt x="42" y="34"/>
                      <a:pt x="42" y="34"/>
                      <a:pt x="41" y="35"/>
                    </a:cubicBezTo>
                    <a:cubicBezTo>
                      <a:pt x="40" y="35"/>
                      <a:pt x="40" y="35"/>
                      <a:pt x="39" y="35"/>
                    </a:cubicBezTo>
                    <a:cubicBezTo>
                      <a:pt x="39" y="36"/>
                      <a:pt x="38" y="36"/>
                      <a:pt x="38" y="36"/>
                    </a:cubicBezTo>
                    <a:lnTo>
                      <a:pt x="37" y="36"/>
                    </a:lnTo>
                    <a:cubicBezTo>
                      <a:pt x="37" y="37"/>
                      <a:pt x="36" y="37"/>
                      <a:pt x="35" y="37"/>
                    </a:cubicBezTo>
                    <a:lnTo>
                      <a:pt x="35" y="38"/>
                    </a:lnTo>
                    <a:cubicBezTo>
                      <a:pt x="34" y="38"/>
                      <a:pt x="33" y="37"/>
                      <a:pt x="32" y="37"/>
                    </a:cubicBezTo>
                    <a:cubicBezTo>
                      <a:pt x="32" y="37"/>
                      <a:pt x="32" y="36"/>
                      <a:pt x="31" y="36"/>
                    </a:cubicBezTo>
                    <a:cubicBezTo>
                      <a:pt x="31" y="36"/>
                      <a:pt x="29" y="36"/>
                      <a:pt x="28" y="36"/>
                    </a:cubicBezTo>
                    <a:lnTo>
                      <a:pt x="27" y="36"/>
                    </a:lnTo>
                    <a:cubicBezTo>
                      <a:pt x="26" y="36"/>
                      <a:pt x="26" y="36"/>
                      <a:pt x="25" y="36"/>
                    </a:cubicBezTo>
                    <a:cubicBezTo>
                      <a:pt x="24" y="36"/>
                      <a:pt x="24" y="36"/>
                      <a:pt x="23" y="37"/>
                    </a:cubicBezTo>
                    <a:cubicBezTo>
                      <a:pt x="22" y="37"/>
                      <a:pt x="22" y="37"/>
                      <a:pt x="21" y="38"/>
                    </a:cubicBezTo>
                    <a:cubicBezTo>
                      <a:pt x="21" y="38"/>
                      <a:pt x="21" y="39"/>
                      <a:pt x="20" y="39"/>
                    </a:cubicBezTo>
                    <a:cubicBezTo>
                      <a:pt x="20" y="39"/>
                      <a:pt x="19" y="39"/>
                      <a:pt x="19" y="40"/>
                    </a:cubicBezTo>
                    <a:cubicBezTo>
                      <a:pt x="18" y="40"/>
                      <a:pt x="18" y="40"/>
                      <a:pt x="17" y="40"/>
                    </a:cubicBezTo>
                    <a:lnTo>
                      <a:pt x="16" y="40"/>
                    </a:lnTo>
                    <a:cubicBezTo>
                      <a:pt x="15" y="39"/>
                      <a:pt x="14" y="39"/>
                      <a:pt x="14" y="38"/>
                    </a:cubicBez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5" y="34"/>
                    </a:cubicBezTo>
                    <a:cubicBezTo>
                      <a:pt x="15" y="33"/>
                      <a:pt x="15" y="32"/>
                      <a:pt x="17" y="32"/>
                    </a:cubicBezTo>
                    <a:cubicBezTo>
                      <a:pt x="17" y="32"/>
                      <a:pt x="18" y="31"/>
                      <a:pt x="17" y="31"/>
                    </a:cubicBezTo>
                    <a:cubicBezTo>
                      <a:pt x="17" y="30"/>
                      <a:pt x="17" y="30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5"/>
                      <a:pt x="16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4"/>
                    </a:lnTo>
                    <a:cubicBezTo>
                      <a:pt x="9" y="24"/>
                      <a:pt x="8" y="24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lnTo>
                      <a:pt x="6" y="25"/>
                    </a:lnTo>
                    <a:cubicBezTo>
                      <a:pt x="6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lnTo>
                      <a:pt x="5" y="19"/>
                    </a:lnTo>
                    <a:cubicBezTo>
                      <a:pt x="5" y="19"/>
                      <a:pt x="6" y="19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lnTo>
                      <a:pt x="2" y="18"/>
                    </a:lnTo>
                    <a:cubicBezTo>
                      <a:pt x="1" y="18"/>
                      <a:pt x="1" y="18"/>
                      <a:pt x="1" y="18"/>
                    </a:cubicBez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cubicBezTo>
                      <a:pt x="1" y="14"/>
                      <a:pt x="2" y="14"/>
                      <a:pt x="2" y="14"/>
                    </a:cubicBez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3"/>
                    </a:lnTo>
                    <a:cubicBezTo>
                      <a:pt x="6" y="12"/>
                      <a:pt x="6" y="12"/>
                      <a:pt x="5" y="11"/>
                    </a:cubicBezTo>
                    <a:lnTo>
                      <a:pt x="4" y="11"/>
                    </a:lnTo>
                    <a:cubicBezTo>
                      <a:pt x="4" y="10"/>
                      <a:pt x="5" y="10"/>
                      <a:pt x="5" y="10"/>
                    </a:cubicBezTo>
                    <a:lnTo>
                      <a:pt x="6" y="9"/>
                    </a:lnTo>
                    <a:lnTo>
                      <a:pt x="7" y="9"/>
                    </a:lnTo>
                    <a:cubicBezTo>
                      <a:pt x="7" y="9"/>
                      <a:pt x="8" y="8"/>
                      <a:pt x="9" y="8"/>
                    </a:cubicBezTo>
                    <a:cubicBezTo>
                      <a:pt x="10" y="8"/>
                      <a:pt x="10" y="9"/>
                      <a:pt x="10" y="9"/>
                    </a:cubicBezTo>
                    <a:lnTo>
                      <a:pt x="11" y="10"/>
                    </a:lnTo>
                    <a:cubicBezTo>
                      <a:pt x="11" y="10"/>
                      <a:pt x="11" y="11"/>
                      <a:pt x="12" y="11"/>
                    </a:cubicBezTo>
                    <a:cubicBezTo>
                      <a:pt x="13" y="11"/>
                      <a:pt x="13" y="11"/>
                      <a:pt x="14" y="11"/>
                    </a:cubicBezTo>
                    <a:lnTo>
                      <a:pt x="15" y="11"/>
                    </a:lnTo>
                    <a:lnTo>
                      <a:pt x="16" y="11"/>
                    </a:lnTo>
                    <a:cubicBezTo>
                      <a:pt x="17" y="11"/>
                      <a:pt x="17" y="11"/>
                      <a:pt x="18" y="11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8"/>
                      <a:pt x="16" y="8"/>
                    </a:cubicBezTo>
                    <a:lnTo>
                      <a:pt x="16" y="7"/>
                    </a:lnTo>
                    <a:cubicBezTo>
                      <a:pt x="16" y="6"/>
                      <a:pt x="16" y="5"/>
                      <a:pt x="15" y="5"/>
                    </a:cubicBezTo>
                    <a:cubicBezTo>
                      <a:pt x="14" y="5"/>
                      <a:pt x="13" y="3"/>
                      <a:pt x="13" y="3"/>
                    </a:cubicBezTo>
                    <a:cubicBezTo>
                      <a:pt x="13" y="3"/>
                      <a:pt x="13" y="2"/>
                      <a:pt x="12" y="2"/>
                    </a:cubicBezTo>
                    <a:lnTo>
                      <a:pt x="12" y="1"/>
                    </a:lnTo>
                    <a:lnTo>
                      <a:pt x="13" y="0"/>
                    </a:lnTo>
                    <a:cubicBezTo>
                      <a:pt x="14" y="0"/>
                      <a:pt x="14" y="0"/>
                      <a:pt x="15" y="1"/>
                    </a:cubicBez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cubicBezTo>
                      <a:pt x="20" y="1"/>
                      <a:pt x="20" y="2"/>
                      <a:pt x="21" y="2"/>
                    </a:cubicBezTo>
                    <a:cubicBezTo>
                      <a:pt x="21" y="2"/>
                      <a:pt x="22" y="3"/>
                      <a:pt x="23" y="3"/>
                    </a:cubicBezTo>
                    <a:cubicBezTo>
                      <a:pt x="23" y="3"/>
                      <a:pt x="24" y="3"/>
                      <a:pt x="24" y="4"/>
                    </a:cubicBezTo>
                    <a:cubicBezTo>
                      <a:pt x="25" y="4"/>
                      <a:pt x="26" y="5"/>
                      <a:pt x="26" y="5"/>
                    </a:cubicBezTo>
                    <a:cubicBezTo>
                      <a:pt x="27" y="5"/>
                      <a:pt x="27" y="5"/>
                      <a:pt x="27" y="6"/>
                    </a:cubicBezTo>
                    <a:lnTo>
                      <a:pt x="28" y="6"/>
                    </a:lnTo>
                    <a:cubicBezTo>
                      <a:pt x="28" y="6"/>
                      <a:pt x="28" y="7"/>
                      <a:pt x="29" y="7"/>
                    </a:cubicBezTo>
                    <a:lnTo>
                      <a:pt x="29" y="8"/>
                    </a:lnTo>
                    <a:cubicBezTo>
                      <a:pt x="29" y="8"/>
                      <a:pt x="28" y="8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1" y="10"/>
                      <a:pt x="31" y="10"/>
                      <a:pt x="32" y="11"/>
                    </a:cubicBezTo>
                    <a:lnTo>
                      <a:pt x="32" y="12"/>
                    </a:lnTo>
                    <a:cubicBezTo>
                      <a:pt x="33" y="12"/>
                      <a:pt x="33" y="12"/>
                      <a:pt x="33" y="13"/>
                    </a:cubicBezTo>
                    <a:lnTo>
                      <a:pt x="34" y="13"/>
                    </a:lnTo>
                    <a:lnTo>
                      <a:pt x="35" y="13"/>
                    </a:lnTo>
                    <a:cubicBezTo>
                      <a:pt x="35" y="14"/>
                      <a:pt x="36" y="14"/>
                      <a:pt x="37" y="14"/>
                    </a:cubicBezTo>
                    <a:lnTo>
                      <a:pt x="38" y="14"/>
                    </a:lnTo>
                    <a:cubicBezTo>
                      <a:pt x="39" y="14"/>
                      <a:pt x="39" y="14"/>
                      <a:pt x="40" y="13"/>
                    </a:cubicBezTo>
                    <a:lnTo>
                      <a:pt x="41" y="13"/>
                    </a:ln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4" y="12"/>
                      <a:pt x="45" y="12"/>
                      <a:pt x="45" y="12"/>
                    </a:cubicBezTo>
                    <a:lnTo>
                      <a:pt x="46" y="12"/>
                    </a:lnTo>
                    <a:lnTo>
                      <a:pt x="47" y="12"/>
                    </a:lnTo>
                    <a:cubicBezTo>
                      <a:pt x="47" y="12"/>
                      <a:pt x="48" y="12"/>
                      <a:pt x="48" y="1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5"/>
                      <a:pt x="49" y="15"/>
                      <a:pt x="49" y="15"/>
                    </a:cubicBezTo>
                    <a:lnTo>
                      <a:pt x="50" y="16"/>
                    </a:lnTo>
                    <a:lnTo>
                      <a:pt x="51" y="16"/>
                    </a:lnTo>
                    <a:lnTo>
                      <a:pt x="52" y="16"/>
                    </a:lnTo>
                    <a:cubicBezTo>
                      <a:pt x="53" y="16"/>
                      <a:pt x="53" y="16"/>
                      <a:pt x="53" y="16"/>
                    </a:cubicBezTo>
                    <a:cubicBezTo>
                      <a:pt x="52" y="16"/>
                      <a:pt x="52" y="16"/>
                      <a:pt x="52" y="17"/>
                    </a:cubicBezTo>
                    <a:cubicBezTo>
                      <a:pt x="51" y="17"/>
                      <a:pt x="53" y="18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9"/>
                      <a:pt x="57" y="19"/>
                      <a:pt x="56" y="20"/>
                    </a:cubicBezTo>
                    <a:lnTo>
                      <a:pt x="55" y="21"/>
                    </a:lnTo>
                    <a:cubicBezTo>
                      <a:pt x="55" y="21"/>
                      <a:pt x="54" y="21"/>
                      <a:pt x="54" y="22"/>
                    </a:cubicBezTo>
                    <a:cubicBezTo>
                      <a:pt x="54" y="22"/>
                      <a:pt x="53" y="23"/>
                      <a:pt x="52" y="23"/>
                    </a:cubicBezTo>
                    <a:lnTo>
                      <a:pt x="51" y="23"/>
                    </a:lnTo>
                    <a:lnTo>
                      <a:pt x="50" y="23"/>
                    </a:lnTo>
                    <a:cubicBezTo>
                      <a:pt x="50" y="23"/>
                      <a:pt x="49" y="23"/>
                      <a:pt x="49" y="24"/>
                    </a:cubicBezTo>
                    <a:lnTo>
                      <a:pt x="48" y="24"/>
                    </a:lnTo>
                    <a:cubicBezTo>
                      <a:pt x="48" y="25"/>
                      <a:pt x="47" y="25"/>
                      <a:pt x="47" y="25"/>
                    </a:cubicBezTo>
                    <a:lnTo>
                      <a:pt x="47" y="27"/>
                    </a:lnTo>
                    <a:cubicBezTo>
                      <a:pt x="48" y="27"/>
                      <a:pt x="48" y="27"/>
                      <a:pt x="49" y="27"/>
                    </a:cubicBezTo>
                    <a:lnTo>
                      <a:pt x="50" y="27"/>
                    </a:lnTo>
                    <a:cubicBezTo>
                      <a:pt x="51" y="27"/>
                      <a:pt x="52" y="28"/>
                      <a:pt x="53" y="28"/>
                    </a:cubicBezTo>
                    <a:cubicBezTo>
                      <a:pt x="54" y="29"/>
                      <a:pt x="55" y="29"/>
                      <a:pt x="57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60" y="30"/>
                      <a:pt x="61" y="31"/>
                      <a:pt x="61" y="31"/>
                    </a:cubicBezTo>
                    <a:lnTo>
                      <a:pt x="62" y="32"/>
                    </a:lnTo>
                    <a:lnTo>
                      <a:pt x="63" y="33"/>
                    </a:lnTo>
                    <a:cubicBezTo>
                      <a:pt x="63" y="34"/>
                      <a:pt x="64" y="34"/>
                      <a:pt x="64" y="34"/>
                    </a:cubicBezTo>
                    <a:cubicBezTo>
                      <a:pt x="64" y="34"/>
                      <a:pt x="64" y="35"/>
                      <a:pt x="65" y="35"/>
                    </a:cubicBezTo>
                    <a:cubicBezTo>
                      <a:pt x="65" y="35"/>
                      <a:pt x="66" y="36"/>
                      <a:pt x="67" y="36"/>
                    </a:cubicBezTo>
                    <a:cubicBezTo>
                      <a:pt x="68" y="36"/>
                      <a:pt x="68" y="36"/>
                      <a:pt x="68" y="37"/>
                    </a:cubicBezTo>
                    <a:cubicBezTo>
                      <a:pt x="69" y="37"/>
                      <a:pt x="69" y="37"/>
                      <a:pt x="69" y="37"/>
                    </a:cubicBezTo>
                    <a:lnTo>
                      <a:pt x="69" y="38"/>
                    </a:lnTo>
                    <a:lnTo>
                      <a:pt x="69" y="39"/>
                    </a:lnTo>
                    <a:cubicBezTo>
                      <a:pt x="70" y="39"/>
                      <a:pt x="70" y="40"/>
                      <a:pt x="71" y="40"/>
                    </a:cubicBezTo>
                    <a:cubicBezTo>
                      <a:pt x="72" y="41"/>
                      <a:pt x="73" y="41"/>
                      <a:pt x="74" y="41"/>
                    </a:cubicBezTo>
                    <a:lnTo>
                      <a:pt x="75" y="42"/>
                    </a:lnTo>
                    <a:cubicBezTo>
                      <a:pt x="76" y="42"/>
                      <a:pt x="76" y="42"/>
                      <a:pt x="76" y="42"/>
                    </a:cubicBezTo>
                    <a:cubicBezTo>
                      <a:pt x="78" y="42"/>
                      <a:pt x="79" y="43"/>
                      <a:pt x="79" y="44"/>
                    </a:cubicBezTo>
                    <a:cubicBezTo>
                      <a:pt x="79" y="45"/>
                      <a:pt x="79" y="45"/>
                      <a:pt x="80" y="46"/>
                    </a:cubicBezTo>
                    <a:lnTo>
                      <a:pt x="80" y="47"/>
                    </a:lnTo>
                    <a:cubicBezTo>
                      <a:pt x="81" y="47"/>
                      <a:pt x="81" y="48"/>
                      <a:pt x="81" y="49"/>
                    </a:cubicBezTo>
                    <a:cubicBezTo>
                      <a:pt x="81" y="49"/>
                      <a:pt x="82" y="49"/>
                      <a:pt x="83" y="49"/>
                    </a:cubicBezTo>
                    <a:lnTo>
                      <a:pt x="84" y="49"/>
                    </a:lnTo>
                    <a:lnTo>
                      <a:pt x="85" y="49"/>
                    </a:lnTo>
                    <a:lnTo>
                      <a:pt x="86" y="49"/>
                    </a:ln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50"/>
                      <a:pt x="88" y="50"/>
                      <a:pt x="89" y="50"/>
                    </a:cubicBezTo>
                    <a:cubicBezTo>
                      <a:pt x="89" y="51"/>
                      <a:pt x="89" y="51"/>
                      <a:pt x="90" y="51"/>
                    </a:cubicBezTo>
                    <a:lnTo>
                      <a:pt x="91" y="51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0" y="53"/>
                    </a:lnTo>
                    <a:lnTo>
                      <a:pt x="90" y="54"/>
                    </a:lnTo>
                    <a:cubicBezTo>
                      <a:pt x="90" y="54"/>
                      <a:pt x="90" y="55"/>
                      <a:pt x="90" y="56"/>
                    </a:cubicBezTo>
                    <a:cubicBezTo>
                      <a:pt x="90" y="56"/>
                      <a:pt x="91" y="56"/>
                      <a:pt x="92" y="56"/>
                    </a:cubicBezTo>
                    <a:cubicBezTo>
                      <a:pt x="93" y="57"/>
                      <a:pt x="94" y="57"/>
                      <a:pt x="94" y="58"/>
                    </a:cubicBezTo>
                    <a:cubicBezTo>
                      <a:pt x="95" y="58"/>
                      <a:pt x="94" y="59"/>
                      <a:pt x="94" y="59"/>
                    </a:cubicBezTo>
                    <a:cubicBezTo>
                      <a:pt x="94" y="60"/>
                      <a:pt x="93" y="60"/>
                      <a:pt x="93" y="61"/>
                    </a:cubicBezTo>
                    <a:lnTo>
                      <a:pt x="94" y="62"/>
                    </a:lnTo>
                    <a:cubicBezTo>
                      <a:pt x="94" y="62"/>
                      <a:pt x="94" y="63"/>
                      <a:pt x="95" y="63"/>
                    </a:cubicBezTo>
                    <a:lnTo>
                      <a:pt x="95" y="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4" name="Shape 3724"/>
              <p:cNvSpPr/>
              <p:nvPr/>
            </p:nvSpPr>
            <p:spPr>
              <a:xfrm>
                <a:off x="15223744" y="9950788"/>
                <a:ext cx="365811" cy="418573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20" extrusionOk="0">
                    <a:moveTo>
                      <a:pt x="105" y="92"/>
                    </a:moveTo>
                    <a:cubicBezTo>
                      <a:pt x="105" y="93"/>
                      <a:pt x="105" y="93"/>
                      <a:pt x="105" y="93"/>
                    </a:cubicBezTo>
                    <a:lnTo>
                      <a:pt x="104" y="92"/>
                    </a:lnTo>
                    <a:lnTo>
                      <a:pt x="103" y="91"/>
                    </a:lnTo>
                    <a:cubicBezTo>
                      <a:pt x="103" y="93"/>
                      <a:pt x="102" y="93"/>
                      <a:pt x="102" y="93"/>
                    </a:cubicBezTo>
                    <a:cubicBezTo>
                      <a:pt x="102" y="94"/>
                      <a:pt x="103" y="94"/>
                      <a:pt x="103" y="94"/>
                    </a:cubicBezTo>
                    <a:cubicBezTo>
                      <a:pt x="103" y="94"/>
                      <a:pt x="104" y="94"/>
                      <a:pt x="103" y="95"/>
                    </a:cubicBezTo>
                    <a:lnTo>
                      <a:pt x="103" y="96"/>
                    </a:lnTo>
                    <a:cubicBezTo>
                      <a:pt x="102" y="96"/>
                      <a:pt x="102" y="96"/>
                      <a:pt x="102" y="95"/>
                    </a:cubicBezTo>
                    <a:cubicBezTo>
                      <a:pt x="101" y="95"/>
                      <a:pt x="101" y="95"/>
                      <a:pt x="101" y="95"/>
                    </a:cubicBezTo>
                    <a:lnTo>
                      <a:pt x="101" y="96"/>
                    </a:lnTo>
                    <a:cubicBezTo>
                      <a:pt x="101" y="97"/>
                      <a:pt x="102" y="97"/>
                      <a:pt x="100" y="98"/>
                    </a:cubicBezTo>
                    <a:cubicBezTo>
                      <a:pt x="99" y="99"/>
                      <a:pt x="98" y="99"/>
                      <a:pt x="98" y="99"/>
                    </a:cubicBezTo>
                    <a:cubicBezTo>
                      <a:pt x="97" y="99"/>
                      <a:pt x="96" y="99"/>
                      <a:pt x="94" y="100"/>
                    </a:cubicBezTo>
                    <a:cubicBezTo>
                      <a:pt x="91" y="102"/>
                      <a:pt x="85" y="105"/>
                      <a:pt x="84" y="105"/>
                    </a:cubicBezTo>
                    <a:lnTo>
                      <a:pt x="83" y="105"/>
                    </a:lnTo>
                    <a:cubicBezTo>
                      <a:pt x="82" y="106"/>
                      <a:pt x="81" y="106"/>
                      <a:pt x="81" y="106"/>
                    </a:cubicBezTo>
                    <a:lnTo>
                      <a:pt x="80" y="106"/>
                    </a:lnTo>
                    <a:lnTo>
                      <a:pt x="80" y="105"/>
                    </a:lnTo>
                    <a:cubicBezTo>
                      <a:pt x="80" y="104"/>
                      <a:pt x="80" y="104"/>
                      <a:pt x="80" y="104"/>
                    </a:cubicBezTo>
                    <a:lnTo>
                      <a:pt x="79" y="104"/>
                    </a:lnTo>
                    <a:lnTo>
                      <a:pt x="78" y="104"/>
                    </a:lnTo>
                    <a:cubicBezTo>
                      <a:pt x="78" y="105"/>
                      <a:pt x="77" y="105"/>
                      <a:pt x="77" y="105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8" y="107"/>
                      <a:pt x="78" y="109"/>
                      <a:pt x="77" y="109"/>
                    </a:cubicBezTo>
                    <a:cubicBezTo>
                      <a:pt x="77" y="110"/>
                      <a:pt x="76" y="110"/>
                      <a:pt x="76" y="110"/>
                    </a:cubicBezTo>
                    <a:cubicBezTo>
                      <a:pt x="76" y="110"/>
                      <a:pt x="75" y="110"/>
                      <a:pt x="75" y="109"/>
                    </a:cubicBezTo>
                    <a:cubicBezTo>
                      <a:pt x="74" y="109"/>
                      <a:pt x="74" y="109"/>
                      <a:pt x="73" y="109"/>
                    </a:cubicBezTo>
                    <a:lnTo>
                      <a:pt x="73" y="110"/>
                    </a:lnTo>
                    <a:cubicBezTo>
                      <a:pt x="74" y="110"/>
                      <a:pt x="74" y="110"/>
                      <a:pt x="75" y="110"/>
                    </a:cubicBezTo>
                    <a:cubicBezTo>
                      <a:pt x="75" y="110"/>
                      <a:pt x="76" y="111"/>
                      <a:pt x="75" y="111"/>
                    </a:cubicBezTo>
                    <a:lnTo>
                      <a:pt x="74" y="111"/>
                    </a:lnTo>
                    <a:cubicBezTo>
                      <a:pt x="73" y="111"/>
                      <a:pt x="72" y="111"/>
                      <a:pt x="72" y="111"/>
                    </a:cubicBezTo>
                    <a:cubicBezTo>
                      <a:pt x="71" y="111"/>
                      <a:pt x="70" y="110"/>
                      <a:pt x="70" y="110"/>
                    </a:cubicBezTo>
                    <a:lnTo>
                      <a:pt x="70" y="111"/>
                    </a:lnTo>
                    <a:lnTo>
                      <a:pt x="71" y="111"/>
                    </a:lnTo>
                    <a:cubicBezTo>
                      <a:pt x="72" y="112"/>
                      <a:pt x="73" y="113"/>
                      <a:pt x="71" y="114"/>
                    </a:cubicBezTo>
                    <a:cubicBezTo>
                      <a:pt x="70" y="114"/>
                      <a:pt x="70" y="115"/>
                      <a:pt x="69" y="115"/>
                    </a:cubicBezTo>
                    <a:cubicBezTo>
                      <a:pt x="67" y="116"/>
                      <a:pt x="64" y="117"/>
                      <a:pt x="63" y="118"/>
                    </a:cubicBezTo>
                    <a:cubicBezTo>
                      <a:pt x="63" y="119"/>
                      <a:pt x="60" y="119"/>
                      <a:pt x="59" y="119"/>
                    </a:cubicBezTo>
                    <a:lnTo>
                      <a:pt x="58" y="120"/>
                    </a:lnTo>
                    <a:lnTo>
                      <a:pt x="55" y="120"/>
                    </a:lnTo>
                    <a:cubicBezTo>
                      <a:pt x="54" y="120"/>
                      <a:pt x="54" y="120"/>
                      <a:pt x="54" y="120"/>
                    </a:cubicBezTo>
                    <a:lnTo>
                      <a:pt x="55" y="119"/>
                    </a:lnTo>
                    <a:lnTo>
                      <a:pt x="56" y="119"/>
                    </a:lnTo>
                    <a:cubicBezTo>
                      <a:pt x="56" y="119"/>
                      <a:pt x="56" y="118"/>
                      <a:pt x="55" y="118"/>
                    </a:cubicBezTo>
                    <a:cubicBezTo>
                      <a:pt x="54" y="118"/>
                      <a:pt x="54" y="118"/>
                      <a:pt x="54" y="117"/>
                    </a:cubicBezTo>
                    <a:lnTo>
                      <a:pt x="55" y="116"/>
                    </a:lnTo>
                    <a:cubicBezTo>
                      <a:pt x="55" y="115"/>
                      <a:pt x="55" y="114"/>
                      <a:pt x="55" y="114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4" y="112"/>
                      <a:pt x="54" y="111"/>
                      <a:pt x="55" y="110"/>
                    </a:cubicBezTo>
                    <a:cubicBezTo>
                      <a:pt x="57" y="109"/>
                      <a:pt x="57" y="109"/>
                      <a:pt x="57" y="108"/>
                    </a:cubicBezTo>
                    <a:lnTo>
                      <a:pt x="56" y="108"/>
                    </a:lnTo>
                    <a:lnTo>
                      <a:pt x="55" y="108"/>
                    </a:lnTo>
                    <a:cubicBezTo>
                      <a:pt x="55" y="108"/>
                      <a:pt x="54" y="108"/>
                      <a:pt x="54" y="107"/>
                    </a:cubicBezTo>
                    <a:lnTo>
                      <a:pt x="53" y="106"/>
                    </a:lnTo>
                    <a:cubicBezTo>
                      <a:pt x="52" y="107"/>
                      <a:pt x="52" y="107"/>
                      <a:pt x="51" y="107"/>
                    </a:cubicBezTo>
                    <a:cubicBezTo>
                      <a:pt x="51" y="107"/>
                      <a:pt x="50" y="107"/>
                      <a:pt x="50" y="106"/>
                    </a:cubicBezTo>
                    <a:cubicBezTo>
                      <a:pt x="49" y="106"/>
                      <a:pt x="49" y="106"/>
                      <a:pt x="49" y="105"/>
                    </a:cubicBezTo>
                    <a:lnTo>
                      <a:pt x="48" y="105"/>
                    </a:lnTo>
                    <a:cubicBezTo>
                      <a:pt x="49" y="105"/>
                      <a:pt x="49" y="105"/>
                      <a:pt x="49" y="105"/>
                    </a:cubicBezTo>
                    <a:lnTo>
                      <a:pt x="50" y="105"/>
                    </a:lnTo>
                    <a:lnTo>
                      <a:pt x="51" y="104"/>
                    </a:lnTo>
                    <a:cubicBezTo>
                      <a:pt x="52" y="104"/>
                      <a:pt x="52" y="104"/>
                      <a:pt x="52" y="103"/>
                    </a:cubicBezTo>
                    <a:lnTo>
                      <a:pt x="53" y="103"/>
                    </a:lnTo>
                    <a:cubicBezTo>
                      <a:pt x="53" y="103"/>
                      <a:pt x="53" y="102"/>
                      <a:pt x="54" y="102"/>
                    </a:cubicBezTo>
                    <a:cubicBezTo>
                      <a:pt x="54" y="101"/>
                      <a:pt x="55" y="101"/>
                      <a:pt x="56" y="101"/>
                    </a:cubicBezTo>
                    <a:lnTo>
                      <a:pt x="56" y="100"/>
                    </a:lnTo>
                    <a:cubicBezTo>
                      <a:pt x="57" y="100"/>
                      <a:pt x="57" y="100"/>
                      <a:pt x="58" y="100"/>
                    </a:cubicBezTo>
                    <a:lnTo>
                      <a:pt x="59" y="100"/>
                    </a:lnTo>
                    <a:cubicBezTo>
                      <a:pt x="60" y="101"/>
                      <a:pt x="60" y="101"/>
                      <a:pt x="60" y="101"/>
                    </a:cubicBezTo>
                    <a:cubicBezTo>
                      <a:pt x="61" y="101"/>
                      <a:pt x="62" y="101"/>
                      <a:pt x="63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5" y="101"/>
                      <a:pt x="66" y="101"/>
                    </a:cubicBezTo>
                    <a:cubicBezTo>
                      <a:pt x="67" y="101"/>
                      <a:pt x="67" y="101"/>
                      <a:pt x="68" y="101"/>
                    </a:cubicBezTo>
                    <a:cubicBezTo>
                      <a:pt x="67" y="100"/>
                      <a:pt x="66" y="100"/>
                      <a:pt x="66" y="100"/>
                    </a:cubicBezTo>
                    <a:cubicBezTo>
                      <a:pt x="66" y="100"/>
                      <a:pt x="66" y="99"/>
                      <a:pt x="65" y="99"/>
                    </a:cubicBezTo>
                    <a:lnTo>
                      <a:pt x="64" y="98"/>
                    </a:lnTo>
                    <a:lnTo>
                      <a:pt x="64" y="97"/>
                    </a:lnTo>
                    <a:cubicBezTo>
                      <a:pt x="63" y="97"/>
                      <a:pt x="64" y="96"/>
                      <a:pt x="64" y="96"/>
                    </a:cubicBezTo>
                    <a:cubicBezTo>
                      <a:pt x="64" y="95"/>
                      <a:pt x="64" y="95"/>
                      <a:pt x="66" y="94"/>
                    </a:cubicBezTo>
                    <a:cubicBezTo>
                      <a:pt x="66" y="94"/>
                      <a:pt x="67" y="94"/>
                      <a:pt x="68" y="94"/>
                    </a:cubicBezTo>
                    <a:lnTo>
                      <a:pt x="69" y="94"/>
                    </a:lnTo>
                    <a:cubicBezTo>
                      <a:pt x="70" y="94"/>
                      <a:pt x="70" y="94"/>
                      <a:pt x="70" y="94"/>
                    </a:cubicBezTo>
                    <a:lnTo>
                      <a:pt x="71" y="93"/>
                    </a:lnTo>
                    <a:cubicBezTo>
                      <a:pt x="72" y="92"/>
                      <a:pt x="72" y="92"/>
                      <a:pt x="73" y="92"/>
                    </a:cubicBezTo>
                    <a:lnTo>
                      <a:pt x="74" y="92"/>
                    </a:lnTo>
                    <a:lnTo>
                      <a:pt x="74" y="91"/>
                    </a:lnTo>
                    <a:lnTo>
                      <a:pt x="75" y="91"/>
                    </a:lnTo>
                    <a:lnTo>
                      <a:pt x="76" y="91"/>
                    </a:lnTo>
                    <a:cubicBezTo>
                      <a:pt x="77" y="91"/>
                      <a:pt x="78" y="90"/>
                      <a:pt x="79" y="90"/>
                    </a:cubicBezTo>
                    <a:cubicBezTo>
                      <a:pt x="80" y="90"/>
                      <a:pt x="80" y="90"/>
                      <a:pt x="81" y="89"/>
                    </a:cubicBezTo>
                    <a:cubicBezTo>
                      <a:pt x="81" y="89"/>
                      <a:pt x="82" y="89"/>
                      <a:pt x="83" y="88"/>
                    </a:cubicBezTo>
                    <a:cubicBezTo>
                      <a:pt x="84" y="88"/>
                      <a:pt x="84" y="87"/>
                      <a:pt x="84" y="87"/>
                    </a:cubicBezTo>
                    <a:cubicBezTo>
                      <a:pt x="83" y="86"/>
                      <a:pt x="83" y="86"/>
                      <a:pt x="83" y="85"/>
                    </a:cubicBezTo>
                    <a:cubicBezTo>
                      <a:pt x="83" y="85"/>
                      <a:pt x="84" y="85"/>
                      <a:pt x="84" y="84"/>
                    </a:cubicBezTo>
                    <a:lnTo>
                      <a:pt x="84" y="83"/>
                    </a:lnTo>
                    <a:lnTo>
                      <a:pt x="84" y="82"/>
                    </a:lnTo>
                    <a:cubicBezTo>
                      <a:pt x="83" y="81"/>
                      <a:pt x="83" y="80"/>
                      <a:pt x="83" y="80"/>
                    </a:cubicBezTo>
                    <a:cubicBezTo>
                      <a:pt x="82" y="80"/>
                      <a:pt x="82" y="80"/>
                      <a:pt x="82" y="79"/>
                    </a:cubicBezTo>
                    <a:lnTo>
                      <a:pt x="81" y="78"/>
                    </a:lnTo>
                    <a:cubicBezTo>
                      <a:pt x="80" y="77"/>
                      <a:pt x="80" y="76"/>
                      <a:pt x="80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lnTo>
                      <a:pt x="78" y="74"/>
                    </a:lnTo>
                    <a:lnTo>
                      <a:pt x="78" y="73"/>
                    </a:lnTo>
                    <a:lnTo>
                      <a:pt x="77" y="73"/>
                    </a:lnTo>
                    <a:cubicBezTo>
                      <a:pt x="78" y="73"/>
                      <a:pt x="78" y="73"/>
                      <a:pt x="78" y="73"/>
                    </a:cubicBezTo>
                    <a:lnTo>
                      <a:pt x="78" y="72"/>
                    </a:lnTo>
                    <a:lnTo>
                      <a:pt x="78" y="71"/>
                    </a:lnTo>
                    <a:cubicBezTo>
                      <a:pt x="78" y="70"/>
                      <a:pt x="78" y="70"/>
                      <a:pt x="78" y="70"/>
                    </a:cubicBezTo>
                    <a:cubicBezTo>
                      <a:pt x="77" y="70"/>
                      <a:pt x="77" y="69"/>
                      <a:pt x="77" y="69"/>
                    </a:cubicBezTo>
                    <a:lnTo>
                      <a:pt x="76" y="68"/>
                    </a:lnTo>
                    <a:cubicBezTo>
                      <a:pt x="76" y="67"/>
                      <a:pt x="77" y="67"/>
                      <a:pt x="77" y="66"/>
                    </a:cubicBezTo>
                    <a:cubicBezTo>
                      <a:pt x="77" y="66"/>
                      <a:pt x="78" y="65"/>
                      <a:pt x="77" y="65"/>
                    </a:cubicBezTo>
                    <a:cubicBezTo>
                      <a:pt x="77" y="64"/>
                      <a:pt x="76" y="64"/>
                      <a:pt x="75" y="63"/>
                    </a:cubicBezTo>
                    <a:cubicBezTo>
                      <a:pt x="74" y="63"/>
                      <a:pt x="73" y="63"/>
                      <a:pt x="73" y="63"/>
                    </a:cubicBezTo>
                    <a:cubicBezTo>
                      <a:pt x="73" y="62"/>
                      <a:pt x="73" y="61"/>
                      <a:pt x="73" y="61"/>
                    </a:cubicBezTo>
                    <a:lnTo>
                      <a:pt x="73" y="60"/>
                    </a:ln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59"/>
                      <a:pt x="74" y="59"/>
                      <a:pt x="74" y="59"/>
                    </a:cubicBezTo>
                    <a:lnTo>
                      <a:pt x="74" y="58"/>
                    </a:lnTo>
                    <a:lnTo>
                      <a:pt x="73" y="58"/>
                    </a:lnTo>
                    <a:cubicBezTo>
                      <a:pt x="72" y="58"/>
                      <a:pt x="72" y="58"/>
                      <a:pt x="72" y="57"/>
                    </a:cubicBezTo>
                    <a:cubicBezTo>
                      <a:pt x="71" y="57"/>
                      <a:pt x="70" y="57"/>
                      <a:pt x="70" y="56"/>
                    </a:cubicBezTo>
                    <a:lnTo>
                      <a:pt x="69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6" y="56"/>
                    </a:lnTo>
                    <a:cubicBezTo>
                      <a:pt x="65" y="56"/>
                      <a:pt x="64" y="56"/>
                      <a:pt x="64" y="56"/>
                    </a:cubicBezTo>
                    <a:cubicBezTo>
                      <a:pt x="64" y="55"/>
                      <a:pt x="64" y="54"/>
                      <a:pt x="63" y="54"/>
                    </a:cubicBezTo>
                    <a:lnTo>
                      <a:pt x="63" y="53"/>
                    </a:lnTo>
                    <a:cubicBezTo>
                      <a:pt x="62" y="52"/>
                      <a:pt x="62" y="52"/>
                      <a:pt x="62" y="51"/>
                    </a:cubicBezTo>
                    <a:cubicBezTo>
                      <a:pt x="62" y="50"/>
                      <a:pt x="61" y="49"/>
                      <a:pt x="59" y="49"/>
                    </a:cubicBezTo>
                    <a:lnTo>
                      <a:pt x="58" y="49"/>
                    </a:lnTo>
                    <a:lnTo>
                      <a:pt x="57" y="48"/>
                    </a:lnTo>
                    <a:cubicBezTo>
                      <a:pt x="56" y="48"/>
                      <a:pt x="55" y="48"/>
                      <a:pt x="54" y="47"/>
                    </a:cubicBezTo>
                    <a:cubicBezTo>
                      <a:pt x="53" y="47"/>
                      <a:pt x="53" y="46"/>
                      <a:pt x="52" y="46"/>
                    </a:cubicBezTo>
                    <a:cubicBezTo>
                      <a:pt x="52" y="45"/>
                      <a:pt x="52" y="45"/>
                      <a:pt x="52" y="45"/>
                    </a:cubicBezTo>
                    <a:lnTo>
                      <a:pt x="52" y="44"/>
                    </a:lnTo>
                    <a:lnTo>
                      <a:pt x="51" y="44"/>
                    </a:lnTo>
                    <a:cubicBezTo>
                      <a:pt x="51" y="43"/>
                      <a:pt x="51" y="43"/>
                      <a:pt x="50" y="43"/>
                    </a:cubicBezTo>
                    <a:cubicBezTo>
                      <a:pt x="49" y="43"/>
                      <a:pt x="48" y="42"/>
                      <a:pt x="48" y="42"/>
                    </a:cubicBezTo>
                    <a:cubicBezTo>
                      <a:pt x="47" y="42"/>
                      <a:pt x="47" y="41"/>
                      <a:pt x="47" y="41"/>
                    </a:cubicBezTo>
                    <a:cubicBezTo>
                      <a:pt x="47" y="41"/>
                      <a:pt x="46" y="41"/>
                      <a:pt x="46" y="40"/>
                    </a:cubicBezTo>
                    <a:lnTo>
                      <a:pt x="45" y="39"/>
                    </a:lnTo>
                    <a:lnTo>
                      <a:pt x="44" y="38"/>
                    </a:lnTo>
                    <a:cubicBezTo>
                      <a:pt x="44" y="38"/>
                      <a:pt x="43" y="37"/>
                      <a:pt x="42" y="36"/>
                    </a:cubicBezTo>
                    <a:cubicBezTo>
                      <a:pt x="42" y="36"/>
                      <a:pt x="41" y="36"/>
                      <a:pt x="40" y="36"/>
                    </a:cubicBezTo>
                    <a:cubicBezTo>
                      <a:pt x="38" y="36"/>
                      <a:pt x="37" y="36"/>
                      <a:pt x="36" y="35"/>
                    </a:cubicBezTo>
                    <a:cubicBezTo>
                      <a:pt x="35" y="35"/>
                      <a:pt x="34" y="34"/>
                      <a:pt x="33" y="34"/>
                    </a:cubicBezTo>
                    <a:lnTo>
                      <a:pt x="32" y="34"/>
                    </a:lnTo>
                    <a:cubicBezTo>
                      <a:pt x="31" y="34"/>
                      <a:pt x="31" y="34"/>
                      <a:pt x="30" y="34"/>
                    </a:cubicBezTo>
                    <a:lnTo>
                      <a:pt x="30" y="32"/>
                    </a:lnTo>
                    <a:cubicBezTo>
                      <a:pt x="30" y="32"/>
                      <a:pt x="31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lnTo>
                      <a:pt x="35" y="30"/>
                    </a:lnTo>
                    <a:cubicBezTo>
                      <a:pt x="36" y="30"/>
                      <a:pt x="37" y="29"/>
                      <a:pt x="37" y="29"/>
                    </a:cubicBezTo>
                    <a:cubicBezTo>
                      <a:pt x="37" y="28"/>
                      <a:pt x="38" y="28"/>
                      <a:pt x="38" y="28"/>
                    </a:cubicBezTo>
                    <a:lnTo>
                      <a:pt x="39" y="27"/>
                    </a:lnTo>
                    <a:cubicBezTo>
                      <a:pt x="40" y="26"/>
                      <a:pt x="38" y="26"/>
                      <a:pt x="37" y="25"/>
                    </a:cubicBezTo>
                    <a:lnTo>
                      <a:pt x="36" y="25"/>
                    </a:lnTo>
                    <a:cubicBezTo>
                      <a:pt x="36" y="25"/>
                      <a:pt x="34" y="24"/>
                      <a:pt x="35" y="24"/>
                    </a:cubicBezTo>
                    <a:cubicBezTo>
                      <a:pt x="35" y="23"/>
                      <a:pt x="35" y="23"/>
                      <a:pt x="36" y="23"/>
                    </a:cubicBezTo>
                    <a:lnTo>
                      <a:pt x="35" y="23"/>
                    </a:lnTo>
                    <a:cubicBezTo>
                      <a:pt x="34" y="23"/>
                      <a:pt x="34" y="23"/>
                      <a:pt x="34" y="23"/>
                    </a:cubicBezTo>
                    <a:lnTo>
                      <a:pt x="33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1" y="20"/>
                    </a:lnTo>
                    <a:cubicBezTo>
                      <a:pt x="31" y="19"/>
                      <a:pt x="30" y="19"/>
                      <a:pt x="30" y="19"/>
                    </a:cubicBezTo>
                    <a:lnTo>
                      <a:pt x="29" y="19"/>
                    </a:lnTo>
                    <a:lnTo>
                      <a:pt x="28" y="19"/>
                    </a:lnTo>
                    <a:cubicBezTo>
                      <a:pt x="28" y="19"/>
                      <a:pt x="27" y="19"/>
                      <a:pt x="26" y="19"/>
                    </a:cubicBezTo>
                    <a:cubicBezTo>
                      <a:pt x="26" y="20"/>
                      <a:pt x="26" y="20"/>
                      <a:pt x="25" y="20"/>
                    </a:cubicBezTo>
                    <a:lnTo>
                      <a:pt x="24" y="20"/>
                    </a:lnTo>
                    <a:lnTo>
                      <a:pt x="23" y="20"/>
                    </a:lnTo>
                    <a:cubicBezTo>
                      <a:pt x="22" y="21"/>
                      <a:pt x="22" y="21"/>
                      <a:pt x="21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8" y="21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lnTo>
                      <a:pt x="16" y="20"/>
                    </a:lnTo>
                    <a:cubicBezTo>
                      <a:pt x="16" y="19"/>
                      <a:pt x="16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7"/>
                      <a:pt x="13" y="16"/>
                    </a:cubicBezTo>
                    <a:lnTo>
                      <a:pt x="12" y="16"/>
                    </a:lnTo>
                    <a:lnTo>
                      <a:pt x="12" y="15"/>
                    </a:lnTo>
                    <a:cubicBezTo>
                      <a:pt x="11" y="15"/>
                      <a:pt x="12" y="15"/>
                      <a:pt x="12" y="15"/>
                    </a:cubicBezTo>
                    <a:lnTo>
                      <a:pt x="12" y="14"/>
                    </a:lnTo>
                    <a:cubicBezTo>
                      <a:pt x="11" y="14"/>
                      <a:pt x="11" y="13"/>
                      <a:pt x="11" y="13"/>
                    </a:cubicBezTo>
                    <a:lnTo>
                      <a:pt x="10" y="13"/>
                    </a:ln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8" y="11"/>
                      <a:pt x="7" y="11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9"/>
                      <a:pt x="3" y="8"/>
                      <a:pt x="2" y="8"/>
                    </a:cubicBezTo>
                    <a:lnTo>
                      <a:pt x="1" y="8"/>
                    </a:lnTo>
                    <a:lnTo>
                      <a:pt x="0" y="8"/>
                    </a:lnTo>
                    <a:cubicBezTo>
                      <a:pt x="0" y="7"/>
                      <a:pt x="0" y="7"/>
                      <a:pt x="0" y="7"/>
                    </a:cubicBez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9" y="6"/>
                      <a:pt x="9" y="6"/>
                    </a:cubicBezTo>
                    <a:cubicBezTo>
                      <a:pt x="10" y="6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11" y="3"/>
                    </a:lnTo>
                    <a:cubicBezTo>
                      <a:pt x="12" y="3"/>
                      <a:pt x="12" y="3"/>
                      <a:pt x="14" y="4"/>
                    </a:cubicBezTo>
                    <a:lnTo>
                      <a:pt x="15" y="4"/>
                    </a:lnTo>
                    <a:cubicBezTo>
                      <a:pt x="16" y="4"/>
                      <a:pt x="16" y="4"/>
                      <a:pt x="17" y="3"/>
                    </a:cubicBezTo>
                    <a:lnTo>
                      <a:pt x="18" y="3"/>
                    </a:lnTo>
                    <a:cubicBezTo>
                      <a:pt x="18" y="3"/>
                      <a:pt x="19" y="2"/>
                      <a:pt x="20" y="2"/>
                    </a:cubicBezTo>
                    <a:cubicBezTo>
                      <a:pt x="21" y="2"/>
                      <a:pt x="21" y="2"/>
                      <a:pt x="22" y="3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24" y="3"/>
                    </a:lnTo>
                    <a:cubicBezTo>
                      <a:pt x="25" y="3"/>
                      <a:pt x="25" y="3"/>
                      <a:pt x="25" y="3"/>
                    </a:cubicBezTo>
                    <a:cubicBezTo>
                      <a:pt x="26" y="2"/>
                      <a:pt x="27" y="2"/>
                      <a:pt x="28" y="1"/>
                    </a:cubicBezTo>
                    <a:cubicBezTo>
                      <a:pt x="29" y="0"/>
                      <a:pt x="30" y="0"/>
                      <a:pt x="31" y="0"/>
                    </a:cubicBez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cubicBezTo>
                      <a:pt x="36" y="0"/>
                      <a:pt x="37" y="0"/>
                      <a:pt x="38" y="1"/>
                    </a:cubicBezTo>
                    <a:cubicBezTo>
                      <a:pt x="40" y="1"/>
                      <a:pt x="41" y="1"/>
                      <a:pt x="42" y="1"/>
                    </a:cubicBezTo>
                    <a:cubicBezTo>
                      <a:pt x="43" y="1"/>
                      <a:pt x="44" y="1"/>
                      <a:pt x="44" y="1"/>
                    </a:cubicBezTo>
                    <a:lnTo>
                      <a:pt x="45" y="1"/>
                    </a:lnTo>
                    <a:cubicBezTo>
                      <a:pt x="46" y="1"/>
                      <a:pt x="48" y="2"/>
                      <a:pt x="49" y="2"/>
                    </a:cubicBezTo>
                    <a:cubicBezTo>
                      <a:pt x="51" y="3"/>
                      <a:pt x="51" y="4"/>
                      <a:pt x="51" y="6"/>
                    </a:cubicBezTo>
                    <a:lnTo>
                      <a:pt x="51" y="7"/>
                    </a:lnTo>
                    <a:cubicBezTo>
                      <a:pt x="51" y="9"/>
                      <a:pt x="55" y="9"/>
                      <a:pt x="59" y="10"/>
                    </a:cubicBezTo>
                    <a:lnTo>
                      <a:pt x="60" y="11"/>
                    </a:lnTo>
                    <a:cubicBezTo>
                      <a:pt x="61" y="12"/>
                      <a:pt x="62" y="12"/>
                      <a:pt x="63" y="12"/>
                    </a:cubicBezTo>
                    <a:lnTo>
                      <a:pt x="64" y="12"/>
                    </a:lnTo>
                    <a:cubicBezTo>
                      <a:pt x="64" y="12"/>
                      <a:pt x="65" y="12"/>
                      <a:pt x="66" y="12"/>
                    </a:cubicBezTo>
                    <a:cubicBezTo>
                      <a:pt x="67" y="12"/>
                      <a:pt x="69" y="12"/>
                      <a:pt x="70" y="12"/>
                    </a:cubicBezTo>
                    <a:cubicBezTo>
                      <a:pt x="71" y="12"/>
                      <a:pt x="72" y="13"/>
                      <a:pt x="73" y="13"/>
                    </a:cubicBezTo>
                    <a:lnTo>
                      <a:pt x="74" y="13"/>
                    </a:lnTo>
                    <a:lnTo>
                      <a:pt x="73" y="13"/>
                    </a:lnTo>
                    <a:lnTo>
                      <a:pt x="73" y="14"/>
                    </a:lnTo>
                    <a:cubicBezTo>
                      <a:pt x="72" y="14"/>
                      <a:pt x="71" y="14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8" y="15"/>
                    </a:cubicBezTo>
                    <a:cubicBezTo>
                      <a:pt x="66" y="16"/>
                      <a:pt x="66" y="16"/>
                      <a:pt x="66" y="17"/>
                    </a:cubicBezTo>
                    <a:lnTo>
                      <a:pt x="66" y="18"/>
                    </a:lnTo>
                    <a:cubicBezTo>
                      <a:pt x="65" y="18"/>
                      <a:pt x="65" y="18"/>
                      <a:pt x="64" y="18"/>
                    </a:cubicBezTo>
                    <a:lnTo>
                      <a:pt x="63" y="18"/>
                    </a:lnTo>
                    <a:lnTo>
                      <a:pt x="62" y="18"/>
                    </a:lnTo>
                    <a:cubicBezTo>
                      <a:pt x="62" y="19"/>
                      <a:pt x="62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lnTo>
                      <a:pt x="59" y="19"/>
                    </a:lnTo>
                    <a:lnTo>
                      <a:pt x="58" y="18"/>
                    </a:lnTo>
                    <a:cubicBezTo>
                      <a:pt x="58" y="18"/>
                      <a:pt x="57" y="19"/>
                      <a:pt x="57" y="20"/>
                    </a:cubicBezTo>
                    <a:cubicBezTo>
                      <a:pt x="57" y="22"/>
                      <a:pt x="57" y="22"/>
                      <a:pt x="58" y="23"/>
                    </a:cubicBezTo>
                    <a:cubicBezTo>
                      <a:pt x="58" y="24"/>
                      <a:pt x="59" y="24"/>
                      <a:pt x="56" y="25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5" y="26"/>
                      <a:pt x="55" y="27"/>
                      <a:pt x="53" y="27"/>
                    </a:cubicBezTo>
                    <a:cubicBezTo>
                      <a:pt x="51" y="27"/>
                      <a:pt x="51" y="28"/>
                      <a:pt x="51" y="29"/>
                    </a:cubicBezTo>
                    <a:lnTo>
                      <a:pt x="51" y="30"/>
                    </a:lnTo>
                    <a:lnTo>
                      <a:pt x="51" y="32"/>
                    </a:lnTo>
                    <a:cubicBezTo>
                      <a:pt x="52" y="34"/>
                      <a:pt x="51" y="34"/>
                      <a:pt x="51" y="34"/>
                    </a:cubicBezTo>
                    <a:cubicBezTo>
                      <a:pt x="50" y="35"/>
                      <a:pt x="50" y="35"/>
                      <a:pt x="50" y="35"/>
                    </a:cubicBezTo>
                    <a:lnTo>
                      <a:pt x="51" y="36"/>
                    </a:lnTo>
                    <a:cubicBezTo>
                      <a:pt x="51" y="36"/>
                      <a:pt x="52" y="36"/>
                      <a:pt x="53" y="38"/>
                    </a:cubicBezTo>
                    <a:cubicBezTo>
                      <a:pt x="53" y="39"/>
                      <a:pt x="56" y="41"/>
                      <a:pt x="58" y="41"/>
                    </a:cubicBezTo>
                    <a:cubicBezTo>
                      <a:pt x="60" y="42"/>
                      <a:pt x="63" y="43"/>
                      <a:pt x="62" y="45"/>
                    </a:cubicBezTo>
                    <a:cubicBezTo>
                      <a:pt x="62" y="46"/>
                      <a:pt x="63" y="46"/>
                      <a:pt x="64" y="46"/>
                    </a:cubicBezTo>
                    <a:cubicBezTo>
                      <a:pt x="65" y="46"/>
                      <a:pt x="67" y="48"/>
                      <a:pt x="68" y="49"/>
                    </a:cubicBezTo>
                    <a:cubicBezTo>
                      <a:pt x="68" y="49"/>
                      <a:pt x="70" y="50"/>
                      <a:pt x="71" y="50"/>
                    </a:cubicBezTo>
                    <a:cubicBezTo>
                      <a:pt x="72" y="51"/>
                      <a:pt x="73" y="51"/>
                      <a:pt x="73" y="51"/>
                    </a:cubicBezTo>
                    <a:cubicBezTo>
                      <a:pt x="74" y="52"/>
                      <a:pt x="75" y="52"/>
                      <a:pt x="75" y="53"/>
                    </a:cubicBezTo>
                    <a:lnTo>
                      <a:pt x="75" y="54"/>
                    </a:lnTo>
                    <a:cubicBezTo>
                      <a:pt x="75" y="55"/>
                      <a:pt x="77" y="56"/>
                      <a:pt x="78" y="56"/>
                    </a:cubicBezTo>
                    <a:lnTo>
                      <a:pt x="79" y="56"/>
                    </a:lnTo>
                    <a:cubicBezTo>
                      <a:pt x="79" y="55"/>
                      <a:pt x="80" y="55"/>
                      <a:pt x="80" y="55"/>
                    </a:cubicBezTo>
                    <a:cubicBezTo>
                      <a:pt x="81" y="55"/>
                      <a:pt x="81" y="56"/>
                      <a:pt x="81" y="56"/>
                    </a:cubicBezTo>
                    <a:lnTo>
                      <a:pt x="82" y="56"/>
                    </a:lnTo>
                    <a:cubicBezTo>
                      <a:pt x="82" y="56"/>
                      <a:pt x="83" y="56"/>
                      <a:pt x="83" y="57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84" y="58"/>
                      <a:pt x="84" y="57"/>
                      <a:pt x="85" y="57"/>
                    </a:cubicBezTo>
                    <a:lnTo>
                      <a:pt x="86" y="57"/>
                    </a:lnTo>
                    <a:cubicBezTo>
                      <a:pt x="87" y="57"/>
                      <a:pt x="87" y="57"/>
                      <a:pt x="86" y="58"/>
                    </a:cubicBezTo>
                    <a:cubicBezTo>
                      <a:pt x="85" y="59"/>
                      <a:pt x="85" y="59"/>
                      <a:pt x="85" y="60"/>
                    </a:cubicBezTo>
                    <a:lnTo>
                      <a:pt x="86" y="60"/>
                    </a:lnTo>
                    <a:cubicBezTo>
                      <a:pt x="87" y="60"/>
                      <a:pt x="88" y="60"/>
                      <a:pt x="88" y="60"/>
                    </a:cubicBezTo>
                    <a:cubicBezTo>
                      <a:pt x="89" y="61"/>
                      <a:pt x="90" y="61"/>
                      <a:pt x="90" y="62"/>
                    </a:cubicBezTo>
                    <a:cubicBezTo>
                      <a:pt x="90" y="63"/>
                      <a:pt x="90" y="63"/>
                      <a:pt x="91" y="63"/>
                    </a:cubicBezTo>
                    <a:cubicBezTo>
                      <a:pt x="93" y="63"/>
                      <a:pt x="94" y="64"/>
                      <a:pt x="94" y="65"/>
                    </a:cubicBezTo>
                    <a:cubicBezTo>
                      <a:pt x="93" y="66"/>
                      <a:pt x="93" y="67"/>
                      <a:pt x="94" y="67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7" y="69"/>
                      <a:pt x="98" y="70"/>
                      <a:pt x="98" y="71"/>
                    </a:cubicBezTo>
                    <a:cubicBezTo>
                      <a:pt x="98" y="72"/>
                      <a:pt x="99" y="73"/>
                      <a:pt x="99" y="73"/>
                    </a:cubicBezTo>
                    <a:cubicBezTo>
                      <a:pt x="99" y="74"/>
                      <a:pt x="100" y="74"/>
                      <a:pt x="100" y="74"/>
                    </a:cubicBezTo>
                    <a:cubicBezTo>
                      <a:pt x="100" y="74"/>
                      <a:pt x="101" y="75"/>
                      <a:pt x="101" y="77"/>
                    </a:cubicBezTo>
                    <a:lnTo>
                      <a:pt x="101" y="78"/>
                    </a:lnTo>
                    <a:cubicBezTo>
                      <a:pt x="101" y="79"/>
                      <a:pt x="101" y="79"/>
                      <a:pt x="102" y="79"/>
                    </a:cubicBezTo>
                    <a:lnTo>
                      <a:pt x="102" y="80"/>
                    </a:lnTo>
                    <a:cubicBezTo>
                      <a:pt x="102" y="80"/>
                      <a:pt x="102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4" y="83"/>
                      <a:pt x="105" y="84"/>
                      <a:pt x="104" y="85"/>
                    </a:cubicBezTo>
                    <a:lnTo>
                      <a:pt x="104" y="86"/>
                    </a:lnTo>
                    <a:cubicBezTo>
                      <a:pt x="104" y="87"/>
                      <a:pt x="104" y="87"/>
                      <a:pt x="103" y="88"/>
                    </a:cubicBezTo>
                    <a:lnTo>
                      <a:pt x="103" y="89"/>
                    </a:lnTo>
                    <a:cubicBezTo>
                      <a:pt x="104" y="89"/>
                      <a:pt x="104" y="90"/>
                      <a:pt x="104" y="90"/>
                    </a:cubicBezTo>
                    <a:lnTo>
                      <a:pt x="105" y="91"/>
                    </a:lnTo>
                    <a:cubicBezTo>
                      <a:pt x="105" y="91"/>
                      <a:pt x="106" y="92"/>
                      <a:pt x="105" y="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5" name="Shape 3725"/>
              <p:cNvSpPr/>
              <p:nvPr/>
            </p:nvSpPr>
            <p:spPr>
              <a:xfrm>
                <a:off x="14664473" y="9817136"/>
                <a:ext cx="126627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37" h="13" extrusionOk="0">
                    <a:moveTo>
                      <a:pt x="35" y="12"/>
                    </a:moveTo>
                    <a:cubicBezTo>
                      <a:pt x="34" y="12"/>
                      <a:pt x="32" y="12"/>
                      <a:pt x="31" y="12"/>
                    </a:cubicBezTo>
                    <a:cubicBezTo>
                      <a:pt x="30" y="12"/>
                      <a:pt x="30" y="13"/>
                      <a:pt x="29" y="13"/>
                    </a:cubicBezTo>
                    <a:cubicBezTo>
                      <a:pt x="28" y="13"/>
                      <a:pt x="27" y="13"/>
                      <a:pt x="26" y="13"/>
                    </a:cubicBezTo>
                    <a:cubicBezTo>
                      <a:pt x="25" y="13"/>
                      <a:pt x="24" y="13"/>
                      <a:pt x="24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0" y="12"/>
                      <a:pt x="20" y="12"/>
                      <a:pt x="18" y="12"/>
                    </a:cubicBezTo>
                    <a:cubicBezTo>
                      <a:pt x="17" y="12"/>
                      <a:pt x="16" y="12"/>
                      <a:pt x="15" y="12"/>
                    </a:cubicBezTo>
                    <a:cubicBezTo>
                      <a:pt x="14" y="13"/>
                      <a:pt x="13" y="13"/>
                      <a:pt x="12" y="13"/>
                    </a:cubicBezTo>
                    <a:lnTo>
                      <a:pt x="11" y="13"/>
                    </a:lnTo>
                    <a:cubicBezTo>
                      <a:pt x="9" y="13"/>
                      <a:pt x="7" y="13"/>
                      <a:pt x="5" y="12"/>
                    </a:cubicBezTo>
                    <a:cubicBezTo>
                      <a:pt x="3" y="11"/>
                      <a:pt x="2" y="11"/>
                      <a:pt x="0" y="9"/>
                    </a:cubicBezTo>
                    <a:cubicBezTo>
                      <a:pt x="1" y="9"/>
                      <a:pt x="2" y="8"/>
                      <a:pt x="2" y="8"/>
                    </a:cubicBezTo>
                    <a:lnTo>
                      <a:pt x="2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cubicBezTo>
                      <a:pt x="6" y="4"/>
                      <a:pt x="7" y="4"/>
                      <a:pt x="7" y="3"/>
                    </a:cubicBez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8" y="3"/>
                      <a:pt x="18" y="3"/>
                      <a:pt x="19" y="3"/>
                    </a:cubicBezTo>
                    <a:cubicBezTo>
                      <a:pt x="20" y="3"/>
                      <a:pt x="20" y="3"/>
                      <a:pt x="20" y="2"/>
                    </a:cubicBez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cubicBezTo>
                      <a:pt x="23" y="2"/>
                      <a:pt x="23" y="3"/>
                      <a:pt x="24" y="3"/>
                    </a:cubicBez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cubicBezTo>
                      <a:pt x="29" y="4"/>
                      <a:pt x="29" y="4"/>
                      <a:pt x="29" y="5"/>
                    </a:cubicBezTo>
                    <a:cubicBezTo>
                      <a:pt x="29" y="6"/>
                      <a:pt x="30" y="7"/>
                      <a:pt x="32" y="7"/>
                    </a:cubicBezTo>
                    <a:cubicBezTo>
                      <a:pt x="34" y="7"/>
                      <a:pt x="36" y="8"/>
                      <a:pt x="37" y="9"/>
                    </a:cubicBezTo>
                    <a:cubicBezTo>
                      <a:pt x="38" y="10"/>
                      <a:pt x="37" y="11"/>
                      <a:pt x="35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6" name="Shape 3726"/>
              <p:cNvSpPr/>
              <p:nvPr/>
            </p:nvSpPr>
            <p:spPr>
              <a:xfrm>
                <a:off x="14309216" y="9767883"/>
                <a:ext cx="327120" cy="102005"/>
              </a:xfrm>
              <a:custGeom>
                <a:avLst/>
                <a:gdLst/>
                <a:ahLst/>
                <a:cxnLst/>
                <a:rect l="0" t="0" r="0" b="0"/>
                <a:pathLst>
                  <a:path w="94" h="30" extrusionOk="0">
                    <a:moveTo>
                      <a:pt x="94" y="28"/>
                    </a:moveTo>
                    <a:cubicBezTo>
                      <a:pt x="94" y="29"/>
                      <a:pt x="93" y="30"/>
                      <a:pt x="91" y="30"/>
                    </a:cubicBezTo>
                    <a:lnTo>
                      <a:pt x="90" y="30"/>
                    </a:lnTo>
                    <a:cubicBezTo>
                      <a:pt x="89" y="30"/>
                      <a:pt x="88" y="30"/>
                      <a:pt x="87" y="30"/>
                    </a:cubicBezTo>
                    <a:lnTo>
                      <a:pt x="86" y="30"/>
                    </a:lnTo>
                    <a:lnTo>
                      <a:pt x="85" y="30"/>
                    </a:lnTo>
                    <a:cubicBezTo>
                      <a:pt x="84" y="30"/>
                      <a:pt x="83" y="30"/>
                      <a:pt x="82" y="30"/>
                    </a:cubicBezTo>
                    <a:lnTo>
                      <a:pt x="81" y="30"/>
                    </a:ln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8" y="30"/>
                      <a:pt x="76" y="30"/>
                    </a:cubicBezTo>
                    <a:lnTo>
                      <a:pt x="75" y="29"/>
                    </a:lnTo>
                    <a:lnTo>
                      <a:pt x="74" y="29"/>
                    </a:lnTo>
                    <a:cubicBezTo>
                      <a:pt x="73" y="29"/>
                      <a:pt x="73" y="29"/>
                      <a:pt x="71" y="29"/>
                    </a:cubicBezTo>
                    <a:lnTo>
                      <a:pt x="70" y="29"/>
                    </a:lnTo>
                    <a:cubicBezTo>
                      <a:pt x="69" y="29"/>
                      <a:pt x="68" y="29"/>
                      <a:pt x="68" y="29"/>
                    </a:cubicBezTo>
                    <a:cubicBezTo>
                      <a:pt x="67" y="29"/>
                      <a:pt x="67" y="28"/>
                      <a:pt x="67" y="27"/>
                    </a:cubicBezTo>
                    <a:lnTo>
                      <a:pt x="65" y="27"/>
                    </a:lnTo>
                    <a:cubicBezTo>
                      <a:pt x="64" y="27"/>
                      <a:pt x="64" y="27"/>
                      <a:pt x="63" y="27"/>
                    </a:cubicBez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6" y="27"/>
                    </a:lnTo>
                    <a:cubicBezTo>
                      <a:pt x="55" y="26"/>
                      <a:pt x="54" y="25"/>
                      <a:pt x="53" y="24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2" y="23"/>
                      <a:pt x="52" y="23"/>
                      <a:pt x="52" y="23"/>
                    </a:cubicBezTo>
                    <a:lnTo>
                      <a:pt x="51" y="23"/>
                    </a:lnTo>
                    <a:lnTo>
                      <a:pt x="50" y="23"/>
                    </a:lnTo>
                    <a:lnTo>
                      <a:pt x="49" y="23"/>
                    </a:lnTo>
                    <a:cubicBezTo>
                      <a:pt x="48" y="23"/>
                      <a:pt x="48" y="23"/>
                      <a:pt x="48" y="23"/>
                    </a:cubicBezTo>
                    <a:lnTo>
                      <a:pt x="47" y="23"/>
                    </a:lnTo>
                    <a:cubicBezTo>
                      <a:pt x="46" y="23"/>
                      <a:pt x="44" y="23"/>
                      <a:pt x="43" y="23"/>
                    </a:cubicBezTo>
                    <a:lnTo>
                      <a:pt x="42" y="23"/>
                    </a:ln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7" y="24"/>
                      <a:pt x="36" y="24"/>
                      <a:pt x="35" y="23"/>
                    </a:cubicBezTo>
                    <a:cubicBezTo>
                      <a:pt x="35" y="22"/>
                      <a:pt x="34" y="22"/>
                      <a:pt x="34" y="22"/>
                    </a:cubicBezTo>
                    <a:cubicBezTo>
                      <a:pt x="34" y="22"/>
                      <a:pt x="33" y="22"/>
                      <a:pt x="33" y="21"/>
                    </a:cubicBez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cubicBezTo>
                      <a:pt x="29" y="21"/>
                      <a:pt x="29" y="21"/>
                      <a:pt x="29" y="20"/>
                    </a:cubicBezTo>
                    <a:cubicBezTo>
                      <a:pt x="28" y="20"/>
                      <a:pt x="27" y="20"/>
                      <a:pt x="27" y="20"/>
                    </a:cubicBezTo>
                    <a:lnTo>
                      <a:pt x="26" y="20"/>
                    </a:lnTo>
                    <a:cubicBezTo>
                      <a:pt x="25" y="20"/>
                      <a:pt x="25" y="20"/>
                      <a:pt x="25" y="20"/>
                    </a:cubicBezTo>
                    <a:lnTo>
                      <a:pt x="24" y="20"/>
                    </a:lnTo>
                    <a:cubicBezTo>
                      <a:pt x="24" y="20"/>
                      <a:pt x="23" y="20"/>
                      <a:pt x="22" y="20"/>
                    </a:cubicBezTo>
                    <a:lnTo>
                      <a:pt x="21" y="20"/>
                    </a:lnTo>
                    <a:lnTo>
                      <a:pt x="20" y="20"/>
                    </a:lnTo>
                    <a:cubicBezTo>
                      <a:pt x="20" y="20"/>
                      <a:pt x="19" y="20"/>
                      <a:pt x="18" y="20"/>
                    </a:cubicBezTo>
                    <a:cubicBezTo>
                      <a:pt x="18" y="19"/>
                      <a:pt x="17" y="19"/>
                      <a:pt x="16" y="18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2" y="16"/>
                    </a:cubicBezTo>
                    <a:lnTo>
                      <a:pt x="11" y="16"/>
                    </a:lnTo>
                    <a:cubicBezTo>
                      <a:pt x="10" y="15"/>
                      <a:pt x="10" y="15"/>
                      <a:pt x="9" y="14"/>
                    </a:cubicBezTo>
                    <a:cubicBezTo>
                      <a:pt x="8" y="14"/>
                      <a:pt x="7" y="14"/>
                      <a:pt x="6" y="14"/>
                    </a:cubicBezTo>
                    <a:lnTo>
                      <a:pt x="5" y="14"/>
                    </a:lnTo>
                    <a:cubicBezTo>
                      <a:pt x="3" y="13"/>
                      <a:pt x="1" y="12"/>
                      <a:pt x="0" y="11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7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5" y="2"/>
                      <a:pt x="6" y="1"/>
                    </a:cubicBez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cubicBezTo>
                      <a:pt x="9" y="1"/>
                      <a:pt x="9" y="2"/>
                      <a:pt x="10" y="2"/>
                    </a:cubicBezTo>
                    <a:cubicBezTo>
                      <a:pt x="11" y="2"/>
                      <a:pt x="11" y="2"/>
                      <a:pt x="12" y="1"/>
                    </a:cubicBezTo>
                    <a:lnTo>
                      <a:pt x="13" y="1"/>
                    </a:lnTo>
                    <a:cubicBezTo>
                      <a:pt x="13" y="1"/>
                      <a:pt x="14" y="0"/>
                      <a:pt x="15" y="0"/>
                    </a:cubicBezTo>
                    <a:cubicBezTo>
                      <a:pt x="16" y="0"/>
                      <a:pt x="16" y="1"/>
                      <a:pt x="17" y="1"/>
                    </a:cubicBezTo>
                    <a:lnTo>
                      <a:pt x="18" y="1"/>
                    </a:lnTo>
                    <a:cubicBezTo>
                      <a:pt x="18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1"/>
                    </a:cubicBez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cubicBezTo>
                      <a:pt x="23" y="2"/>
                      <a:pt x="24" y="2"/>
                      <a:pt x="24" y="3"/>
                    </a:cubicBezTo>
                    <a:cubicBezTo>
                      <a:pt x="25" y="3"/>
                      <a:pt x="25" y="3"/>
                      <a:pt x="26" y="3"/>
                    </a:cubicBezTo>
                    <a:cubicBezTo>
                      <a:pt x="27" y="4"/>
                      <a:pt x="28" y="4"/>
                      <a:pt x="30" y="4"/>
                    </a:cubicBezTo>
                    <a:cubicBezTo>
                      <a:pt x="30" y="5"/>
                      <a:pt x="31" y="5"/>
                      <a:pt x="31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4" y="5"/>
                      <a:pt x="34" y="6"/>
                      <a:pt x="35" y="7"/>
                    </a:cubicBezTo>
                    <a:lnTo>
                      <a:pt x="36" y="8"/>
                    </a:lnTo>
                    <a:lnTo>
                      <a:pt x="37" y="9"/>
                    </a:lnTo>
                    <a:cubicBezTo>
                      <a:pt x="38" y="9"/>
                      <a:pt x="38" y="9"/>
                      <a:pt x="38" y="9"/>
                    </a:cubicBezTo>
                    <a:lnTo>
                      <a:pt x="39" y="9"/>
                    </a:lnTo>
                    <a:cubicBezTo>
                      <a:pt x="40" y="9"/>
                      <a:pt x="41" y="9"/>
                      <a:pt x="41" y="8"/>
                    </a:cubicBezTo>
                    <a:lnTo>
                      <a:pt x="42" y="8"/>
                    </a:lnTo>
                    <a:lnTo>
                      <a:pt x="43" y="8"/>
                    </a:lnTo>
                    <a:cubicBezTo>
                      <a:pt x="44" y="8"/>
                      <a:pt x="44" y="9"/>
                      <a:pt x="44" y="9"/>
                    </a:cubicBezTo>
                    <a:cubicBezTo>
                      <a:pt x="44" y="10"/>
                      <a:pt x="46" y="11"/>
                      <a:pt x="47" y="12"/>
                    </a:cubicBezTo>
                    <a:lnTo>
                      <a:pt x="48" y="12"/>
                    </a:lnTo>
                    <a:cubicBezTo>
                      <a:pt x="48" y="12"/>
                      <a:pt x="49" y="13"/>
                      <a:pt x="50" y="13"/>
                    </a:cubicBezTo>
                    <a:cubicBezTo>
                      <a:pt x="51" y="13"/>
                      <a:pt x="52" y="12"/>
                      <a:pt x="53" y="12"/>
                    </a:cubicBezTo>
                    <a:cubicBezTo>
                      <a:pt x="54" y="12"/>
                      <a:pt x="54" y="12"/>
                      <a:pt x="55" y="12"/>
                    </a:cubicBezTo>
                    <a:lnTo>
                      <a:pt x="56" y="12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7" y="14"/>
                    </a:lnTo>
                    <a:lnTo>
                      <a:pt x="58" y="14"/>
                    </a:lnTo>
                    <a:cubicBezTo>
                      <a:pt x="59" y="15"/>
                      <a:pt x="59" y="15"/>
                      <a:pt x="60" y="16"/>
                    </a:cubicBezTo>
                    <a:cubicBezTo>
                      <a:pt x="60" y="16"/>
                      <a:pt x="61" y="16"/>
                      <a:pt x="62" y="16"/>
                    </a:cubicBezTo>
                    <a:cubicBezTo>
                      <a:pt x="62" y="16"/>
                      <a:pt x="63" y="16"/>
                      <a:pt x="64" y="16"/>
                    </a:cubicBezTo>
                    <a:lnTo>
                      <a:pt x="65" y="16"/>
                    </a:lnTo>
                    <a:cubicBezTo>
                      <a:pt x="66" y="16"/>
                      <a:pt x="66" y="16"/>
                      <a:pt x="66" y="16"/>
                    </a:cubicBezTo>
                    <a:lnTo>
                      <a:pt x="67" y="16"/>
                    </a:lnTo>
                    <a:lnTo>
                      <a:pt x="68" y="16"/>
                    </a:lnTo>
                    <a:lnTo>
                      <a:pt x="69" y="16"/>
                    </a:ln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6"/>
                      <a:pt x="70" y="16"/>
                    </a:cubicBezTo>
                    <a:lnTo>
                      <a:pt x="71" y="16"/>
                    </a:lnTo>
                    <a:lnTo>
                      <a:pt x="72" y="16"/>
                    </a:lnTo>
                    <a:cubicBezTo>
                      <a:pt x="73" y="16"/>
                      <a:pt x="73" y="15"/>
                      <a:pt x="73" y="15"/>
                    </a:cubicBezTo>
                    <a:cubicBezTo>
                      <a:pt x="74" y="15"/>
                      <a:pt x="74" y="16"/>
                      <a:pt x="75" y="16"/>
                    </a:cubicBezTo>
                    <a:cubicBezTo>
                      <a:pt x="76" y="17"/>
                      <a:pt x="77" y="17"/>
                      <a:pt x="77" y="17"/>
                    </a:cubicBezTo>
                    <a:cubicBezTo>
                      <a:pt x="78" y="17"/>
                      <a:pt x="78" y="18"/>
                      <a:pt x="79" y="18"/>
                    </a:cubicBezTo>
                    <a:cubicBezTo>
                      <a:pt x="79" y="18"/>
                      <a:pt x="81" y="19"/>
                      <a:pt x="83" y="19"/>
                    </a:cubicBezTo>
                    <a:cubicBezTo>
                      <a:pt x="84" y="19"/>
                      <a:pt x="84" y="19"/>
                      <a:pt x="85" y="19"/>
                    </a:cubicBezTo>
                    <a:lnTo>
                      <a:pt x="86" y="19"/>
                    </a:lnTo>
                    <a:cubicBezTo>
                      <a:pt x="86" y="19"/>
                      <a:pt x="87" y="19"/>
                      <a:pt x="88" y="19"/>
                    </a:cubicBezTo>
                    <a:cubicBezTo>
                      <a:pt x="88" y="19"/>
                      <a:pt x="88" y="18"/>
                      <a:pt x="89" y="18"/>
                    </a:cubicBezTo>
                    <a:cubicBezTo>
                      <a:pt x="90" y="18"/>
                      <a:pt x="90" y="18"/>
                      <a:pt x="91" y="18"/>
                    </a:cubicBezTo>
                    <a:lnTo>
                      <a:pt x="92" y="18"/>
                    </a:lnTo>
                    <a:cubicBezTo>
                      <a:pt x="93" y="17"/>
                      <a:pt x="93" y="17"/>
                      <a:pt x="94" y="17"/>
                    </a:cubicBezTo>
                    <a:cubicBezTo>
                      <a:pt x="92" y="19"/>
                      <a:pt x="91" y="20"/>
                      <a:pt x="91" y="22"/>
                    </a:cubicBezTo>
                    <a:cubicBezTo>
                      <a:pt x="91" y="23"/>
                      <a:pt x="92" y="24"/>
                      <a:pt x="92" y="24"/>
                    </a:cubicBezTo>
                    <a:cubicBezTo>
                      <a:pt x="93" y="25"/>
                      <a:pt x="94" y="26"/>
                      <a:pt x="94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7" name="Shape 3727"/>
              <p:cNvSpPr/>
              <p:nvPr/>
            </p:nvSpPr>
            <p:spPr>
              <a:xfrm>
                <a:off x="13310269" y="9328206"/>
                <a:ext cx="654239" cy="246219"/>
              </a:xfrm>
              <a:custGeom>
                <a:avLst/>
                <a:gdLst/>
                <a:ahLst/>
                <a:cxnLst/>
                <a:rect l="0" t="0" r="0" b="0"/>
                <a:pathLst>
                  <a:path w="187" h="71" extrusionOk="0">
                    <a:moveTo>
                      <a:pt x="187" y="40"/>
                    </a:moveTo>
                    <a:lnTo>
                      <a:pt x="186" y="40"/>
                    </a:lnTo>
                    <a:lnTo>
                      <a:pt x="185" y="40"/>
                    </a:lnTo>
                    <a:cubicBezTo>
                      <a:pt x="183" y="40"/>
                      <a:pt x="182" y="41"/>
                      <a:pt x="182" y="41"/>
                    </a:cubicBezTo>
                    <a:cubicBezTo>
                      <a:pt x="181" y="42"/>
                      <a:pt x="181" y="42"/>
                      <a:pt x="179" y="42"/>
                    </a:cubicBezTo>
                    <a:lnTo>
                      <a:pt x="178" y="42"/>
                    </a:lnTo>
                    <a:lnTo>
                      <a:pt x="177" y="42"/>
                    </a:lnTo>
                    <a:cubicBezTo>
                      <a:pt x="177" y="43"/>
                      <a:pt x="176" y="43"/>
                      <a:pt x="175" y="43"/>
                    </a:cubicBezTo>
                    <a:lnTo>
                      <a:pt x="174" y="44"/>
                    </a:lnTo>
                    <a:cubicBezTo>
                      <a:pt x="173" y="44"/>
                      <a:pt x="173" y="45"/>
                      <a:pt x="172" y="45"/>
                    </a:cubicBezTo>
                    <a:lnTo>
                      <a:pt x="171" y="45"/>
                    </a:lnTo>
                    <a:cubicBezTo>
                      <a:pt x="170" y="44"/>
                      <a:pt x="170" y="44"/>
                      <a:pt x="170" y="44"/>
                    </a:cubicBezTo>
                    <a:cubicBezTo>
                      <a:pt x="169" y="44"/>
                      <a:pt x="168" y="43"/>
                      <a:pt x="166" y="43"/>
                    </a:cubicBezTo>
                    <a:lnTo>
                      <a:pt x="166" y="44"/>
                    </a:lnTo>
                    <a:cubicBezTo>
                      <a:pt x="165" y="44"/>
                      <a:pt x="164" y="44"/>
                      <a:pt x="164" y="44"/>
                    </a:cubicBezTo>
                    <a:cubicBezTo>
                      <a:pt x="163" y="44"/>
                      <a:pt x="162" y="44"/>
                      <a:pt x="162" y="45"/>
                    </a:cubicBezTo>
                    <a:cubicBezTo>
                      <a:pt x="161" y="45"/>
                      <a:pt x="160" y="44"/>
                      <a:pt x="158" y="44"/>
                    </a:cubicBezTo>
                    <a:lnTo>
                      <a:pt x="157" y="43"/>
                    </a:lnTo>
                    <a:lnTo>
                      <a:pt x="158" y="43"/>
                    </a:lnTo>
                    <a:lnTo>
                      <a:pt x="158" y="42"/>
                    </a:lnTo>
                    <a:cubicBezTo>
                      <a:pt x="159" y="42"/>
                      <a:pt x="159" y="42"/>
                      <a:pt x="160" y="42"/>
                    </a:cubicBezTo>
                    <a:lnTo>
                      <a:pt x="161" y="42"/>
                    </a:lnTo>
                    <a:lnTo>
                      <a:pt x="161" y="41"/>
                    </a:lnTo>
                    <a:lnTo>
                      <a:pt x="160" y="41"/>
                    </a:lnTo>
                    <a:lnTo>
                      <a:pt x="160" y="40"/>
                    </a:lnTo>
                    <a:lnTo>
                      <a:pt x="160" y="39"/>
                    </a:lnTo>
                    <a:cubicBezTo>
                      <a:pt x="160" y="38"/>
                      <a:pt x="160" y="38"/>
                      <a:pt x="159" y="38"/>
                    </a:cubicBezTo>
                    <a:cubicBezTo>
                      <a:pt x="158" y="38"/>
                      <a:pt x="158" y="38"/>
                      <a:pt x="157" y="38"/>
                    </a:cubicBezTo>
                    <a:cubicBezTo>
                      <a:pt x="156" y="38"/>
                      <a:pt x="156" y="38"/>
                      <a:pt x="156" y="39"/>
                    </a:cubicBezTo>
                    <a:lnTo>
                      <a:pt x="156" y="40"/>
                    </a:lnTo>
                    <a:lnTo>
                      <a:pt x="155" y="40"/>
                    </a:lnTo>
                    <a:cubicBezTo>
                      <a:pt x="154" y="40"/>
                      <a:pt x="153" y="40"/>
                      <a:pt x="153" y="40"/>
                    </a:cubicBezTo>
                    <a:lnTo>
                      <a:pt x="152" y="40"/>
                    </a:lnTo>
                    <a:lnTo>
                      <a:pt x="152" y="41"/>
                    </a:lnTo>
                    <a:cubicBezTo>
                      <a:pt x="151" y="41"/>
                      <a:pt x="151" y="41"/>
                      <a:pt x="151" y="41"/>
                    </a:cubicBezTo>
                    <a:lnTo>
                      <a:pt x="150" y="41"/>
                    </a:lnTo>
                    <a:cubicBezTo>
                      <a:pt x="149" y="41"/>
                      <a:pt x="149" y="41"/>
                      <a:pt x="149" y="41"/>
                    </a:cubicBezTo>
                    <a:lnTo>
                      <a:pt x="148" y="41"/>
                    </a:lnTo>
                    <a:lnTo>
                      <a:pt x="147" y="41"/>
                    </a:lnTo>
                    <a:lnTo>
                      <a:pt x="146" y="41"/>
                    </a:lnTo>
                    <a:lnTo>
                      <a:pt x="146" y="42"/>
                    </a:lnTo>
                    <a:lnTo>
                      <a:pt x="146" y="43"/>
                    </a:lnTo>
                    <a:lnTo>
                      <a:pt x="147" y="43"/>
                    </a:lnTo>
                    <a:cubicBezTo>
                      <a:pt x="147" y="44"/>
                      <a:pt x="147" y="44"/>
                      <a:pt x="147" y="44"/>
                    </a:cubicBezTo>
                    <a:lnTo>
                      <a:pt x="146" y="44"/>
                    </a:lnTo>
                    <a:lnTo>
                      <a:pt x="146" y="45"/>
                    </a:lnTo>
                    <a:lnTo>
                      <a:pt x="145" y="45"/>
                    </a:lnTo>
                    <a:cubicBezTo>
                      <a:pt x="144" y="45"/>
                      <a:pt x="144" y="45"/>
                      <a:pt x="144" y="45"/>
                    </a:cubicBezTo>
                    <a:cubicBezTo>
                      <a:pt x="143" y="45"/>
                      <a:pt x="143" y="45"/>
                      <a:pt x="143" y="45"/>
                    </a:cubicBezTo>
                    <a:lnTo>
                      <a:pt x="142" y="45"/>
                    </a:lnTo>
                    <a:lnTo>
                      <a:pt x="141" y="46"/>
                    </a:lnTo>
                    <a:cubicBezTo>
                      <a:pt x="141" y="47"/>
                      <a:pt x="141" y="47"/>
                      <a:pt x="141" y="47"/>
                    </a:cubicBezTo>
                    <a:lnTo>
                      <a:pt x="142" y="47"/>
                    </a:lnTo>
                    <a:cubicBezTo>
                      <a:pt x="142" y="47"/>
                      <a:pt x="142" y="48"/>
                      <a:pt x="141" y="48"/>
                    </a:cubicBezTo>
                    <a:cubicBezTo>
                      <a:pt x="140" y="48"/>
                      <a:pt x="140" y="48"/>
                      <a:pt x="140" y="48"/>
                    </a:cubicBezTo>
                    <a:lnTo>
                      <a:pt x="140" y="49"/>
                    </a:lnTo>
                    <a:lnTo>
                      <a:pt x="139" y="49"/>
                    </a:lnTo>
                    <a:lnTo>
                      <a:pt x="138" y="49"/>
                    </a:lnTo>
                    <a:lnTo>
                      <a:pt x="138" y="50"/>
                    </a:lnTo>
                    <a:cubicBezTo>
                      <a:pt x="137" y="50"/>
                      <a:pt x="137" y="50"/>
                      <a:pt x="137" y="50"/>
                    </a:cubicBezTo>
                    <a:cubicBezTo>
                      <a:pt x="136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lnTo>
                      <a:pt x="133" y="50"/>
                    </a:lnTo>
                    <a:lnTo>
                      <a:pt x="132" y="50"/>
                    </a:lnTo>
                    <a:cubicBezTo>
                      <a:pt x="131" y="50"/>
                      <a:pt x="131" y="50"/>
                      <a:pt x="131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1"/>
                      <a:pt x="130" y="51"/>
                      <a:pt x="129" y="51"/>
                    </a:cubicBezTo>
                    <a:lnTo>
                      <a:pt x="129" y="52"/>
                    </a:ln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52"/>
                      <a:pt x="127" y="53"/>
                      <a:pt x="128" y="53"/>
                    </a:cubicBezTo>
                    <a:lnTo>
                      <a:pt x="129" y="54"/>
                    </a:lnTo>
                    <a:lnTo>
                      <a:pt x="130" y="54"/>
                    </a:lnTo>
                    <a:cubicBezTo>
                      <a:pt x="131" y="54"/>
                      <a:pt x="131" y="54"/>
                      <a:pt x="132" y="54"/>
                    </a:cubicBezTo>
                    <a:cubicBezTo>
                      <a:pt x="132" y="54"/>
                      <a:pt x="132" y="55"/>
                      <a:pt x="133" y="55"/>
                    </a:cubicBezTo>
                    <a:lnTo>
                      <a:pt x="134" y="55"/>
                    </a:lnTo>
                    <a:cubicBezTo>
                      <a:pt x="135" y="55"/>
                      <a:pt x="135" y="55"/>
                      <a:pt x="135" y="55"/>
                    </a:cubicBezTo>
                    <a:cubicBezTo>
                      <a:pt x="136" y="55"/>
                      <a:pt x="136" y="55"/>
                      <a:pt x="137" y="55"/>
                    </a:cubicBezTo>
                    <a:cubicBezTo>
                      <a:pt x="138" y="56"/>
                      <a:pt x="138" y="56"/>
                      <a:pt x="137" y="57"/>
                    </a:cubicBezTo>
                    <a:lnTo>
                      <a:pt x="137" y="58"/>
                    </a:lnTo>
                    <a:cubicBezTo>
                      <a:pt x="137" y="58"/>
                      <a:pt x="138" y="58"/>
                      <a:pt x="138" y="59"/>
                    </a:cubicBezTo>
                    <a:lnTo>
                      <a:pt x="138" y="60"/>
                    </a:lnTo>
                    <a:lnTo>
                      <a:pt x="139" y="61"/>
                    </a:lnTo>
                    <a:cubicBezTo>
                      <a:pt x="139" y="62"/>
                      <a:pt x="139" y="62"/>
                      <a:pt x="140" y="62"/>
                    </a:cubicBezTo>
                    <a:cubicBezTo>
                      <a:pt x="140" y="62"/>
                      <a:pt x="140" y="63"/>
                      <a:pt x="139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9" y="65"/>
                      <a:pt x="139" y="65"/>
                      <a:pt x="138" y="65"/>
                    </a:cubicBezTo>
                    <a:cubicBezTo>
                      <a:pt x="138" y="66"/>
                      <a:pt x="138" y="66"/>
                      <a:pt x="137" y="67"/>
                    </a:cubicBezTo>
                    <a:lnTo>
                      <a:pt x="136" y="67"/>
                    </a:lnTo>
                    <a:cubicBezTo>
                      <a:pt x="136" y="68"/>
                      <a:pt x="136" y="68"/>
                      <a:pt x="136" y="69"/>
                    </a:cubicBezTo>
                    <a:lnTo>
                      <a:pt x="136" y="70"/>
                    </a:lnTo>
                    <a:lnTo>
                      <a:pt x="136" y="71"/>
                    </a:lnTo>
                    <a:lnTo>
                      <a:pt x="135" y="71"/>
                    </a:lnTo>
                    <a:lnTo>
                      <a:pt x="134" y="71"/>
                    </a:lnTo>
                    <a:lnTo>
                      <a:pt x="133" y="71"/>
                    </a:lnTo>
                    <a:cubicBezTo>
                      <a:pt x="132" y="71"/>
                      <a:pt x="131" y="71"/>
                      <a:pt x="130" y="71"/>
                    </a:cubicBezTo>
                    <a:cubicBezTo>
                      <a:pt x="129" y="71"/>
                      <a:pt x="129" y="71"/>
                      <a:pt x="128" y="71"/>
                    </a:cubicBezTo>
                    <a:cubicBezTo>
                      <a:pt x="127" y="70"/>
                      <a:pt x="127" y="70"/>
                      <a:pt x="126" y="70"/>
                    </a:cubicBezTo>
                    <a:lnTo>
                      <a:pt x="125" y="70"/>
                    </a:lnTo>
                    <a:cubicBezTo>
                      <a:pt x="124" y="70"/>
                      <a:pt x="124" y="70"/>
                      <a:pt x="123" y="70"/>
                    </a:cubicBezTo>
                    <a:lnTo>
                      <a:pt x="122" y="70"/>
                    </a:lnTo>
                    <a:cubicBezTo>
                      <a:pt x="121" y="70"/>
                      <a:pt x="121" y="70"/>
                      <a:pt x="121" y="70"/>
                    </a:cubicBezTo>
                    <a:cubicBezTo>
                      <a:pt x="120" y="70"/>
                      <a:pt x="120" y="70"/>
                      <a:pt x="120" y="70"/>
                    </a:cubicBezTo>
                    <a:lnTo>
                      <a:pt x="120" y="69"/>
                    </a:lnTo>
                    <a:lnTo>
                      <a:pt x="121" y="68"/>
                    </a:lnTo>
                    <a:cubicBezTo>
                      <a:pt x="122" y="67"/>
                      <a:pt x="122" y="67"/>
                      <a:pt x="122" y="67"/>
                    </a:cubicBezTo>
                    <a:cubicBezTo>
                      <a:pt x="123" y="67"/>
                      <a:pt x="123" y="66"/>
                      <a:pt x="123" y="65"/>
                    </a:cubicBezTo>
                    <a:cubicBezTo>
                      <a:pt x="123" y="65"/>
                      <a:pt x="123" y="64"/>
                      <a:pt x="122" y="64"/>
                    </a:cubicBezTo>
                    <a:lnTo>
                      <a:pt x="121" y="64"/>
                    </a:lnTo>
                    <a:cubicBezTo>
                      <a:pt x="120" y="64"/>
                      <a:pt x="119" y="64"/>
                      <a:pt x="118" y="63"/>
                    </a:cubicBezTo>
                    <a:lnTo>
                      <a:pt x="117" y="63"/>
                    </a:lnTo>
                    <a:cubicBezTo>
                      <a:pt x="117" y="62"/>
                      <a:pt x="116" y="62"/>
                      <a:pt x="115" y="62"/>
                    </a:cubicBezTo>
                    <a:cubicBezTo>
                      <a:pt x="114" y="62"/>
                      <a:pt x="114" y="62"/>
                      <a:pt x="113" y="62"/>
                    </a:cubicBezTo>
                    <a:lnTo>
                      <a:pt x="113" y="63"/>
                    </a:lnTo>
                    <a:lnTo>
                      <a:pt x="112" y="63"/>
                    </a:lnTo>
                    <a:cubicBezTo>
                      <a:pt x="111" y="63"/>
                      <a:pt x="111" y="62"/>
                      <a:pt x="110" y="62"/>
                    </a:cubicBezTo>
                    <a:lnTo>
                      <a:pt x="109" y="62"/>
                    </a:lnTo>
                    <a:lnTo>
                      <a:pt x="108" y="62"/>
                    </a:lnTo>
                    <a:cubicBezTo>
                      <a:pt x="108" y="61"/>
                      <a:pt x="108" y="61"/>
                      <a:pt x="108" y="61"/>
                    </a:cubicBezTo>
                    <a:cubicBezTo>
                      <a:pt x="108" y="60"/>
                      <a:pt x="107" y="60"/>
                      <a:pt x="106" y="60"/>
                    </a:cubicBezTo>
                    <a:cubicBezTo>
                      <a:pt x="105" y="60"/>
                      <a:pt x="105" y="60"/>
                      <a:pt x="104" y="59"/>
                    </a:cubicBezTo>
                    <a:cubicBezTo>
                      <a:pt x="103" y="59"/>
                      <a:pt x="103" y="59"/>
                      <a:pt x="103" y="59"/>
                    </a:cubicBezTo>
                    <a:lnTo>
                      <a:pt x="102" y="59"/>
                    </a:lnTo>
                    <a:cubicBezTo>
                      <a:pt x="102" y="58"/>
                      <a:pt x="102" y="58"/>
                      <a:pt x="102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58"/>
                      <a:pt x="100" y="58"/>
                      <a:pt x="100" y="57"/>
                    </a:cubicBezTo>
                    <a:cubicBezTo>
                      <a:pt x="99" y="57"/>
                      <a:pt x="99" y="57"/>
                      <a:pt x="98" y="57"/>
                    </a:cubicBezTo>
                    <a:cubicBezTo>
                      <a:pt x="98" y="57"/>
                      <a:pt x="97" y="57"/>
                      <a:pt x="97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94" y="56"/>
                      <a:pt x="94" y="55"/>
                      <a:pt x="94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5"/>
                      <a:pt x="90" y="54"/>
                    </a:cubicBezTo>
                    <a:lnTo>
                      <a:pt x="89" y="54"/>
                    </a:lnTo>
                    <a:cubicBezTo>
                      <a:pt x="88" y="53"/>
                      <a:pt x="88" y="53"/>
                      <a:pt x="87" y="52"/>
                    </a:cubicBezTo>
                    <a:cubicBezTo>
                      <a:pt x="86" y="52"/>
                      <a:pt x="85" y="52"/>
                      <a:pt x="83" y="51"/>
                    </a:cubicBezTo>
                    <a:lnTo>
                      <a:pt x="82" y="51"/>
                    </a:lnTo>
                    <a:lnTo>
                      <a:pt x="81" y="51"/>
                    </a:lnTo>
                    <a:cubicBezTo>
                      <a:pt x="80" y="51"/>
                      <a:pt x="80" y="51"/>
                      <a:pt x="79" y="50"/>
                    </a:cubicBezTo>
                    <a:lnTo>
                      <a:pt x="78" y="50"/>
                    </a:lnTo>
                    <a:lnTo>
                      <a:pt x="77" y="50"/>
                    </a:lnTo>
                    <a:cubicBezTo>
                      <a:pt x="76" y="49"/>
                      <a:pt x="74" y="49"/>
                      <a:pt x="73" y="48"/>
                    </a:cubicBezTo>
                    <a:cubicBezTo>
                      <a:pt x="72" y="47"/>
                      <a:pt x="72" y="47"/>
                      <a:pt x="72" y="46"/>
                    </a:cubicBezTo>
                    <a:cubicBezTo>
                      <a:pt x="73" y="46"/>
                      <a:pt x="73" y="45"/>
                      <a:pt x="73" y="45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69" y="45"/>
                    </a:cubicBezTo>
                    <a:cubicBezTo>
                      <a:pt x="68" y="44"/>
                      <a:pt x="68" y="43"/>
                      <a:pt x="68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1"/>
                      <a:pt x="68" y="40"/>
                      <a:pt x="66" y="40"/>
                    </a:cubicBezTo>
                    <a:cubicBezTo>
                      <a:pt x="66" y="40"/>
                      <a:pt x="65" y="40"/>
                      <a:pt x="65" y="39"/>
                    </a:cubicBezTo>
                    <a:lnTo>
                      <a:pt x="64" y="39"/>
                    </a:lnTo>
                    <a:cubicBezTo>
                      <a:pt x="64" y="38"/>
                      <a:pt x="64" y="38"/>
                      <a:pt x="63" y="38"/>
                    </a:cubicBezTo>
                    <a:cubicBezTo>
                      <a:pt x="62" y="38"/>
                      <a:pt x="62" y="38"/>
                      <a:pt x="62" y="38"/>
                    </a:cubicBezTo>
                    <a:lnTo>
                      <a:pt x="61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9" y="37"/>
                    </a:lnTo>
                    <a:cubicBezTo>
                      <a:pt x="59" y="37"/>
                      <a:pt x="58" y="38"/>
                      <a:pt x="57" y="38"/>
                    </a:cubicBezTo>
                    <a:lnTo>
                      <a:pt x="56" y="38"/>
                    </a:lnTo>
                    <a:cubicBezTo>
                      <a:pt x="55" y="39"/>
                      <a:pt x="54" y="39"/>
                      <a:pt x="53" y="39"/>
                    </a:cubicBezTo>
                    <a:cubicBezTo>
                      <a:pt x="52" y="39"/>
                      <a:pt x="52" y="39"/>
                      <a:pt x="51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49" y="38"/>
                      <a:pt x="48" y="37"/>
                      <a:pt x="47" y="37"/>
                    </a:cubicBezTo>
                    <a:lnTo>
                      <a:pt x="47" y="36"/>
                    </a:lnTo>
                    <a:cubicBezTo>
                      <a:pt x="47" y="36"/>
                      <a:pt x="48" y="36"/>
                      <a:pt x="48" y="35"/>
                    </a:cubicBezTo>
                    <a:cubicBezTo>
                      <a:pt x="50" y="35"/>
                      <a:pt x="49" y="34"/>
                      <a:pt x="49" y="34"/>
                    </a:cubicBezTo>
                    <a:lnTo>
                      <a:pt x="48" y="33"/>
                    </a:lnTo>
                    <a:lnTo>
                      <a:pt x="48" y="32"/>
                    </a:lnTo>
                    <a:cubicBezTo>
                      <a:pt x="47" y="32"/>
                      <a:pt x="47" y="31"/>
                      <a:pt x="47" y="31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30"/>
                      <a:pt x="46" y="30"/>
                      <a:pt x="45" y="30"/>
                    </a:cubicBezTo>
                    <a:cubicBezTo>
                      <a:pt x="44" y="30"/>
                      <a:pt x="43" y="30"/>
                      <a:pt x="43" y="30"/>
                    </a:cubicBezTo>
                    <a:cubicBezTo>
                      <a:pt x="42" y="30"/>
                      <a:pt x="41" y="30"/>
                      <a:pt x="41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7" y="29"/>
                      <a:pt x="37" y="29"/>
                    </a:cubicBezTo>
                    <a:cubicBezTo>
                      <a:pt x="36" y="29"/>
                      <a:pt x="35" y="28"/>
                      <a:pt x="35" y="28"/>
                    </a:cubicBezTo>
                    <a:cubicBezTo>
                      <a:pt x="35" y="27"/>
                      <a:pt x="34" y="27"/>
                      <a:pt x="34" y="27"/>
                    </a:cubicBezTo>
                    <a:cubicBezTo>
                      <a:pt x="34" y="26"/>
                      <a:pt x="33" y="26"/>
                      <a:pt x="32" y="26"/>
                    </a:cubicBezTo>
                    <a:lnTo>
                      <a:pt x="31" y="26"/>
                    </a:lnTo>
                    <a:cubicBezTo>
                      <a:pt x="30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lnTo>
                      <a:pt x="30" y="28"/>
                    </a:lnTo>
                    <a:cubicBezTo>
                      <a:pt x="30" y="28"/>
                      <a:pt x="31" y="29"/>
                      <a:pt x="31" y="30"/>
                    </a:cubicBezTo>
                    <a:cubicBezTo>
                      <a:pt x="31" y="30"/>
                      <a:pt x="30" y="30"/>
                      <a:pt x="29" y="30"/>
                    </a:cubicBezTo>
                    <a:lnTo>
                      <a:pt x="28" y="30"/>
                    </a:lnTo>
                    <a:cubicBezTo>
                      <a:pt x="28" y="30"/>
                      <a:pt x="27" y="30"/>
                      <a:pt x="27" y="29"/>
                    </a:cubicBezTo>
                    <a:cubicBezTo>
                      <a:pt x="27" y="29"/>
                      <a:pt x="27" y="30"/>
                      <a:pt x="26" y="30"/>
                    </a:cubicBezTo>
                    <a:cubicBezTo>
                      <a:pt x="25" y="30"/>
                      <a:pt x="24" y="31"/>
                      <a:pt x="22" y="31"/>
                    </a:cubicBezTo>
                    <a:lnTo>
                      <a:pt x="21" y="31"/>
                    </a:lnTo>
                    <a:cubicBezTo>
                      <a:pt x="20" y="31"/>
                      <a:pt x="19" y="31"/>
                      <a:pt x="19" y="31"/>
                    </a:cubicBezTo>
                    <a:cubicBezTo>
                      <a:pt x="18" y="32"/>
                      <a:pt x="17" y="32"/>
                      <a:pt x="16" y="33"/>
                    </a:cubicBezTo>
                    <a:cubicBezTo>
                      <a:pt x="15" y="34"/>
                      <a:pt x="15" y="34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5" y="38"/>
                      <a:pt x="14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lnTo>
                      <a:pt x="8" y="38"/>
                    </a:lnTo>
                    <a:cubicBezTo>
                      <a:pt x="7" y="38"/>
                      <a:pt x="7" y="38"/>
                      <a:pt x="6" y="38"/>
                    </a:cubicBez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8" y="0"/>
                    </a:lnTo>
                    <a:lnTo>
                      <a:pt x="28" y="1"/>
                    </a:lnTo>
                    <a:cubicBezTo>
                      <a:pt x="29" y="1"/>
                      <a:pt x="30" y="1"/>
                      <a:pt x="30" y="2"/>
                    </a:cubicBezTo>
                    <a:cubicBezTo>
                      <a:pt x="32" y="2"/>
                      <a:pt x="34" y="3"/>
                      <a:pt x="35" y="4"/>
                    </a:cubicBezTo>
                    <a:cubicBezTo>
                      <a:pt x="37" y="5"/>
                      <a:pt x="39" y="5"/>
                      <a:pt x="41" y="6"/>
                    </a:cubicBezTo>
                    <a:cubicBezTo>
                      <a:pt x="43" y="7"/>
                      <a:pt x="44" y="8"/>
                      <a:pt x="46" y="9"/>
                    </a:cubicBezTo>
                    <a:cubicBezTo>
                      <a:pt x="47" y="10"/>
                      <a:pt x="48" y="10"/>
                      <a:pt x="49" y="10"/>
                    </a:cubicBezTo>
                    <a:cubicBezTo>
                      <a:pt x="51" y="10"/>
                      <a:pt x="53" y="10"/>
                      <a:pt x="54" y="12"/>
                    </a:cubicBezTo>
                    <a:cubicBezTo>
                      <a:pt x="55" y="12"/>
                      <a:pt x="55" y="13"/>
                      <a:pt x="56" y="14"/>
                    </a:cubicBezTo>
                    <a:cubicBezTo>
                      <a:pt x="57" y="15"/>
                      <a:pt x="59" y="15"/>
                      <a:pt x="59" y="16"/>
                    </a:cubicBezTo>
                    <a:lnTo>
                      <a:pt x="60" y="16"/>
                    </a:lnTo>
                    <a:cubicBezTo>
                      <a:pt x="60" y="17"/>
                      <a:pt x="60" y="17"/>
                      <a:pt x="61" y="18"/>
                    </a:cubicBezTo>
                    <a:cubicBezTo>
                      <a:pt x="62" y="18"/>
                      <a:pt x="64" y="18"/>
                      <a:pt x="65" y="18"/>
                    </a:cubicBezTo>
                    <a:cubicBezTo>
                      <a:pt x="66" y="18"/>
                      <a:pt x="67" y="18"/>
                      <a:pt x="68" y="18"/>
                    </a:cubicBezTo>
                    <a:lnTo>
                      <a:pt x="69" y="18"/>
                    </a:lnTo>
                    <a:cubicBezTo>
                      <a:pt x="70" y="18"/>
                      <a:pt x="70" y="18"/>
                      <a:pt x="71" y="18"/>
                    </a:cubicBezTo>
                    <a:cubicBezTo>
                      <a:pt x="72" y="18"/>
                      <a:pt x="72" y="18"/>
                      <a:pt x="73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5" y="17"/>
                      <a:pt x="75" y="16"/>
                      <a:pt x="77" y="16"/>
                    </a:cubicBezTo>
                    <a:cubicBezTo>
                      <a:pt x="78" y="17"/>
                      <a:pt x="78" y="17"/>
                      <a:pt x="79" y="17"/>
                    </a:cubicBezTo>
                    <a:cubicBezTo>
                      <a:pt x="80" y="17"/>
                      <a:pt x="81" y="17"/>
                      <a:pt x="82" y="17"/>
                    </a:cubicBezTo>
                    <a:cubicBezTo>
                      <a:pt x="83" y="17"/>
                      <a:pt x="84" y="17"/>
                      <a:pt x="85" y="17"/>
                    </a:cubicBezTo>
                    <a:cubicBezTo>
                      <a:pt x="86" y="17"/>
                      <a:pt x="87" y="18"/>
                      <a:pt x="88" y="18"/>
                    </a:cubicBezTo>
                    <a:cubicBezTo>
                      <a:pt x="89" y="18"/>
                      <a:pt x="89" y="17"/>
                      <a:pt x="90" y="17"/>
                    </a:cubicBezTo>
                    <a:lnTo>
                      <a:pt x="91" y="17"/>
                    </a:lnTo>
                    <a:cubicBezTo>
                      <a:pt x="92" y="17"/>
                      <a:pt x="92" y="16"/>
                      <a:pt x="93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5" y="17"/>
                      <a:pt x="96" y="17"/>
                      <a:pt x="97" y="18"/>
                    </a:cubicBezTo>
                    <a:lnTo>
                      <a:pt x="98" y="18"/>
                    </a:lnTo>
                    <a:cubicBezTo>
                      <a:pt x="98" y="19"/>
                      <a:pt x="99" y="19"/>
                      <a:pt x="100" y="20"/>
                    </a:cubicBezTo>
                    <a:lnTo>
                      <a:pt x="101" y="20"/>
                    </a:lnTo>
                    <a:cubicBezTo>
                      <a:pt x="102" y="21"/>
                      <a:pt x="103" y="21"/>
                      <a:pt x="104" y="22"/>
                    </a:cubicBezTo>
                    <a:cubicBezTo>
                      <a:pt x="105" y="23"/>
                      <a:pt x="105" y="23"/>
                      <a:pt x="105" y="24"/>
                    </a:cubicBezTo>
                    <a:cubicBezTo>
                      <a:pt x="106" y="24"/>
                      <a:pt x="106" y="24"/>
                      <a:pt x="107" y="24"/>
                    </a:cubicBezTo>
                    <a:cubicBezTo>
                      <a:pt x="108" y="24"/>
                      <a:pt x="108" y="24"/>
                      <a:pt x="108" y="25"/>
                    </a:cubicBezTo>
                    <a:lnTo>
                      <a:pt x="108" y="26"/>
                    </a:lnTo>
                    <a:cubicBezTo>
                      <a:pt x="108" y="27"/>
                      <a:pt x="108" y="27"/>
                      <a:pt x="109" y="28"/>
                    </a:cubicBezTo>
                    <a:lnTo>
                      <a:pt x="110" y="29"/>
                    </a:lnTo>
                    <a:cubicBezTo>
                      <a:pt x="110" y="29"/>
                      <a:pt x="110" y="30"/>
                      <a:pt x="111" y="30"/>
                    </a:cubicBezTo>
                    <a:cubicBezTo>
                      <a:pt x="111" y="30"/>
                      <a:pt x="112" y="30"/>
                      <a:pt x="113" y="31"/>
                    </a:cubicBezTo>
                    <a:lnTo>
                      <a:pt x="114" y="31"/>
                    </a:lnTo>
                    <a:lnTo>
                      <a:pt x="114" y="32"/>
                    </a:lnTo>
                    <a:lnTo>
                      <a:pt x="115" y="32"/>
                    </a:lnTo>
                    <a:cubicBezTo>
                      <a:pt x="116" y="32"/>
                      <a:pt x="116" y="33"/>
                      <a:pt x="116" y="33"/>
                    </a:cubicBezTo>
                    <a:cubicBezTo>
                      <a:pt x="116" y="34"/>
                      <a:pt x="116" y="34"/>
                      <a:pt x="116" y="35"/>
                    </a:cubicBezTo>
                    <a:lnTo>
                      <a:pt x="116" y="36"/>
                    </a:lnTo>
                    <a:cubicBezTo>
                      <a:pt x="117" y="37"/>
                      <a:pt x="117" y="37"/>
                      <a:pt x="118" y="37"/>
                    </a:cubicBezTo>
                    <a:cubicBezTo>
                      <a:pt x="119" y="37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lnTo>
                      <a:pt x="123" y="37"/>
                    </a:lnTo>
                    <a:lnTo>
                      <a:pt x="124" y="37"/>
                    </a:lnTo>
                    <a:lnTo>
                      <a:pt x="125" y="37"/>
                    </a:lnTo>
                    <a:lnTo>
                      <a:pt x="126" y="37"/>
                    </a:lnTo>
                    <a:cubicBezTo>
                      <a:pt x="126" y="37"/>
                      <a:pt x="127" y="37"/>
                      <a:pt x="128" y="37"/>
                    </a:cubicBezTo>
                    <a:cubicBezTo>
                      <a:pt x="129" y="37"/>
                      <a:pt x="130" y="36"/>
                      <a:pt x="130" y="36"/>
                    </a:cubicBezTo>
                    <a:cubicBezTo>
                      <a:pt x="132" y="36"/>
                      <a:pt x="133" y="37"/>
                      <a:pt x="133" y="37"/>
                    </a:cubicBezTo>
                    <a:cubicBezTo>
                      <a:pt x="134" y="37"/>
                      <a:pt x="133" y="38"/>
                      <a:pt x="133" y="38"/>
                    </a:cubicBezTo>
                    <a:cubicBezTo>
                      <a:pt x="133" y="39"/>
                      <a:pt x="133" y="40"/>
                      <a:pt x="133" y="40"/>
                    </a:cubicBezTo>
                    <a:cubicBezTo>
                      <a:pt x="133" y="40"/>
                      <a:pt x="134" y="41"/>
                      <a:pt x="135" y="41"/>
                    </a:cubicBezTo>
                    <a:cubicBezTo>
                      <a:pt x="136" y="42"/>
                      <a:pt x="136" y="42"/>
                      <a:pt x="137" y="42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1"/>
                      <a:pt x="139" y="41"/>
                      <a:pt x="139" y="40"/>
                    </a:cubicBezTo>
                    <a:cubicBezTo>
                      <a:pt x="139" y="38"/>
                      <a:pt x="140" y="37"/>
                      <a:pt x="140" y="36"/>
                    </a:cubicBezTo>
                    <a:cubicBezTo>
                      <a:pt x="141" y="34"/>
                      <a:pt x="142" y="34"/>
                      <a:pt x="143" y="34"/>
                    </a:cubicBezTo>
                    <a:lnTo>
                      <a:pt x="144" y="33"/>
                    </a:lnTo>
                    <a:cubicBezTo>
                      <a:pt x="145" y="33"/>
                      <a:pt x="146" y="33"/>
                      <a:pt x="146" y="33"/>
                    </a:cubicBezTo>
                    <a:cubicBezTo>
                      <a:pt x="147" y="33"/>
                      <a:pt x="147" y="32"/>
                      <a:pt x="147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9" y="31"/>
                      <a:pt x="150" y="31"/>
                      <a:pt x="151" y="30"/>
                    </a:cubicBezTo>
                    <a:cubicBezTo>
                      <a:pt x="152" y="30"/>
                      <a:pt x="153" y="30"/>
                      <a:pt x="155" y="29"/>
                    </a:cubicBezTo>
                    <a:cubicBezTo>
                      <a:pt x="155" y="28"/>
                      <a:pt x="156" y="28"/>
                      <a:pt x="156" y="28"/>
                    </a:cubicBezTo>
                    <a:cubicBezTo>
                      <a:pt x="157" y="27"/>
                      <a:pt x="157" y="27"/>
                      <a:pt x="158" y="27"/>
                    </a:cubicBezTo>
                    <a:lnTo>
                      <a:pt x="159" y="27"/>
                    </a:lnTo>
                    <a:cubicBezTo>
                      <a:pt x="160" y="27"/>
                      <a:pt x="161" y="27"/>
                      <a:pt x="161" y="27"/>
                    </a:cubicBezTo>
                    <a:cubicBezTo>
                      <a:pt x="162" y="27"/>
                      <a:pt x="162" y="27"/>
                      <a:pt x="162" y="27"/>
                    </a:cubicBezTo>
                    <a:lnTo>
                      <a:pt x="163" y="27"/>
                    </a:lnTo>
                    <a:lnTo>
                      <a:pt x="162" y="28"/>
                    </a:lnTo>
                    <a:cubicBezTo>
                      <a:pt x="162" y="29"/>
                      <a:pt x="162" y="29"/>
                      <a:pt x="161" y="29"/>
                    </a:cubicBezTo>
                    <a:lnTo>
                      <a:pt x="160" y="29"/>
                    </a:lnTo>
                    <a:lnTo>
                      <a:pt x="159" y="29"/>
                    </a:lnTo>
                    <a:cubicBezTo>
                      <a:pt x="159" y="30"/>
                      <a:pt x="158" y="30"/>
                      <a:pt x="158" y="30"/>
                    </a:cubicBezTo>
                    <a:lnTo>
                      <a:pt x="157" y="30"/>
                    </a:lnTo>
                    <a:cubicBezTo>
                      <a:pt x="157" y="31"/>
                      <a:pt x="156" y="31"/>
                      <a:pt x="156" y="31"/>
                    </a:cubicBezTo>
                    <a:cubicBezTo>
                      <a:pt x="155" y="31"/>
                      <a:pt x="155" y="32"/>
                      <a:pt x="155" y="32"/>
                    </a:cubicBezTo>
                    <a:cubicBezTo>
                      <a:pt x="154" y="32"/>
                      <a:pt x="153" y="33"/>
                      <a:pt x="153" y="33"/>
                    </a:cubicBezTo>
                    <a:cubicBezTo>
                      <a:pt x="153" y="34"/>
                      <a:pt x="155" y="34"/>
                      <a:pt x="155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7" y="36"/>
                      <a:pt x="158" y="36"/>
                      <a:pt x="159" y="36"/>
                    </a:cubicBezTo>
                    <a:cubicBezTo>
                      <a:pt x="160" y="36"/>
                      <a:pt x="160" y="36"/>
                      <a:pt x="160" y="37"/>
                    </a:cubicBezTo>
                    <a:cubicBezTo>
                      <a:pt x="161" y="37"/>
                      <a:pt x="162" y="37"/>
                      <a:pt x="163" y="37"/>
                    </a:cubicBezTo>
                    <a:lnTo>
                      <a:pt x="164" y="37"/>
                    </a:lnTo>
                    <a:cubicBezTo>
                      <a:pt x="165" y="37"/>
                      <a:pt x="166" y="37"/>
                      <a:pt x="167" y="36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8" y="35"/>
                      <a:pt x="168" y="35"/>
                      <a:pt x="168" y="35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0" y="34"/>
                      <a:pt x="170" y="35"/>
                      <a:pt x="170" y="35"/>
                    </a:cubicBezTo>
                    <a:cubicBezTo>
                      <a:pt x="170" y="35"/>
                      <a:pt x="170" y="36"/>
                      <a:pt x="171" y="36"/>
                    </a:cubicBezTo>
                    <a:cubicBezTo>
                      <a:pt x="172" y="37"/>
                      <a:pt x="173" y="37"/>
                      <a:pt x="173" y="37"/>
                    </a:cubicBezTo>
                    <a:cubicBezTo>
                      <a:pt x="174" y="37"/>
                      <a:pt x="175" y="37"/>
                      <a:pt x="176" y="37"/>
                    </a:cubicBezTo>
                    <a:cubicBezTo>
                      <a:pt x="176" y="37"/>
                      <a:pt x="177" y="37"/>
                      <a:pt x="178" y="38"/>
                    </a:cubicBezTo>
                    <a:cubicBezTo>
                      <a:pt x="178" y="38"/>
                      <a:pt x="179" y="38"/>
                      <a:pt x="181" y="38"/>
                    </a:cubicBezTo>
                    <a:cubicBezTo>
                      <a:pt x="182" y="38"/>
                      <a:pt x="182" y="38"/>
                      <a:pt x="183" y="38"/>
                    </a:cubicBezTo>
                    <a:cubicBezTo>
                      <a:pt x="184" y="39"/>
                      <a:pt x="185" y="39"/>
                      <a:pt x="186" y="39"/>
                    </a:cubicBezTo>
                    <a:lnTo>
                      <a:pt x="186" y="40"/>
                    </a:lnTo>
                    <a:cubicBezTo>
                      <a:pt x="187" y="40"/>
                      <a:pt x="187" y="40"/>
                      <a:pt x="187" y="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8" name="Shape 3728"/>
              <p:cNvSpPr/>
              <p:nvPr/>
            </p:nvSpPr>
            <p:spPr>
              <a:xfrm>
                <a:off x="12969079" y="9029225"/>
                <a:ext cx="1389380" cy="443194"/>
              </a:xfrm>
              <a:custGeom>
                <a:avLst/>
                <a:gdLst/>
                <a:ahLst/>
                <a:cxnLst/>
                <a:rect l="0" t="0" r="0" b="0"/>
                <a:pathLst>
                  <a:path w="396" h="127" extrusionOk="0">
                    <a:moveTo>
                      <a:pt x="396" y="49"/>
                    </a:moveTo>
                    <a:lnTo>
                      <a:pt x="396" y="50"/>
                    </a:lnTo>
                    <a:lnTo>
                      <a:pt x="395" y="50"/>
                    </a:lnTo>
                    <a:cubicBezTo>
                      <a:pt x="394" y="50"/>
                      <a:pt x="394" y="51"/>
                      <a:pt x="393" y="51"/>
                    </a:cubicBezTo>
                    <a:lnTo>
                      <a:pt x="392" y="51"/>
                    </a:lnTo>
                    <a:cubicBezTo>
                      <a:pt x="391" y="51"/>
                      <a:pt x="390" y="51"/>
                      <a:pt x="390" y="51"/>
                    </a:cubicBezTo>
                    <a:cubicBezTo>
                      <a:pt x="389" y="52"/>
                      <a:pt x="389" y="52"/>
                      <a:pt x="389" y="53"/>
                    </a:cubicBezTo>
                    <a:cubicBezTo>
                      <a:pt x="389" y="54"/>
                      <a:pt x="388" y="54"/>
                      <a:pt x="387" y="55"/>
                    </a:cubicBezTo>
                    <a:cubicBezTo>
                      <a:pt x="386" y="55"/>
                      <a:pt x="385" y="56"/>
                      <a:pt x="384" y="56"/>
                    </a:cubicBezTo>
                    <a:lnTo>
                      <a:pt x="383" y="56"/>
                    </a:lnTo>
                    <a:cubicBezTo>
                      <a:pt x="382" y="56"/>
                      <a:pt x="381" y="57"/>
                      <a:pt x="380" y="57"/>
                    </a:cubicBezTo>
                    <a:cubicBezTo>
                      <a:pt x="380" y="58"/>
                      <a:pt x="380" y="59"/>
                      <a:pt x="380" y="60"/>
                    </a:cubicBezTo>
                    <a:cubicBezTo>
                      <a:pt x="380" y="61"/>
                      <a:pt x="380" y="61"/>
                      <a:pt x="381" y="62"/>
                    </a:cubicBezTo>
                    <a:cubicBezTo>
                      <a:pt x="382" y="63"/>
                      <a:pt x="382" y="63"/>
                      <a:pt x="382" y="64"/>
                    </a:cubicBezTo>
                    <a:lnTo>
                      <a:pt x="383" y="65"/>
                    </a:lnTo>
                    <a:lnTo>
                      <a:pt x="383" y="66"/>
                    </a:lnTo>
                    <a:cubicBezTo>
                      <a:pt x="384" y="67"/>
                      <a:pt x="384" y="68"/>
                      <a:pt x="383" y="69"/>
                    </a:cubicBezTo>
                    <a:cubicBezTo>
                      <a:pt x="382" y="69"/>
                      <a:pt x="380" y="70"/>
                      <a:pt x="379" y="70"/>
                    </a:cubicBezTo>
                    <a:lnTo>
                      <a:pt x="378" y="69"/>
                    </a:lnTo>
                    <a:lnTo>
                      <a:pt x="377" y="69"/>
                    </a:lnTo>
                    <a:cubicBezTo>
                      <a:pt x="376" y="69"/>
                      <a:pt x="375" y="69"/>
                      <a:pt x="375" y="69"/>
                    </a:cubicBezTo>
                    <a:cubicBezTo>
                      <a:pt x="374" y="69"/>
                      <a:pt x="373" y="69"/>
                      <a:pt x="372" y="69"/>
                    </a:cubicBezTo>
                    <a:cubicBezTo>
                      <a:pt x="371" y="69"/>
                      <a:pt x="370" y="70"/>
                      <a:pt x="369" y="70"/>
                    </a:cubicBezTo>
                    <a:cubicBezTo>
                      <a:pt x="368" y="70"/>
                      <a:pt x="367" y="69"/>
                      <a:pt x="366" y="69"/>
                    </a:cubicBezTo>
                    <a:lnTo>
                      <a:pt x="365" y="69"/>
                    </a:lnTo>
                    <a:cubicBezTo>
                      <a:pt x="364" y="68"/>
                      <a:pt x="363" y="68"/>
                      <a:pt x="362" y="68"/>
                    </a:cubicBezTo>
                    <a:cubicBezTo>
                      <a:pt x="361" y="68"/>
                      <a:pt x="360" y="68"/>
                      <a:pt x="360" y="69"/>
                    </a:cubicBezTo>
                    <a:cubicBezTo>
                      <a:pt x="359" y="69"/>
                      <a:pt x="359" y="70"/>
                      <a:pt x="359" y="71"/>
                    </a:cubicBezTo>
                    <a:cubicBezTo>
                      <a:pt x="359" y="73"/>
                      <a:pt x="359" y="73"/>
                      <a:pt x="359" y="74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59" y="77"/>
                      <a:pt x="359" y="77"/>
                      <a:pt x="359" y="78"/>
                    </a:cubicBezTo>
                    <a:cubicBezTo>
                      <a:pt x="359" y="79"/>
                      <a:pt x="359" y="79"/>
                      <a:pt x="359" y="80"/>
                    </a:cubicBezTo>
                    <a:cubicBezTo>
                      <a:pt x="359" y="81"/>
                      <a:pt x="359" y="82"/>
                      <a:pt x="360" y="82"/>
                    </a:cubicBezTo>
                    <a:cubicBezTo>
                      <a:pt x="361" y="83"/>
                      <a:pt x="362" y="83"/>
                      <a:pt x="362" y="84"/>
                    </a:cubicBezTo>
                    <a:lnTo>
                      <a:pt x="363" y="84"/>
                    </a:lnTo>
                    <a:cubicBezTo>
                      <a:pt x="364" y="84"/>
                      <a:pt x="364" y="84"/>
                      <a:pt x="364" y="84"/>
                    </a:cubicBezTo>
                    <a:cubicBezTo>
                      <a:pt x="365" y="84"/>
                      <a:pt x="365" y="84"/>
                      <a:pt x="365" y="85"/>
                    </a:cubicBezTo>
                    <a:lnTo>
                      <a:pt x="364" y="85"/>
                    </a:lnTo>
                    <a:cubicBezTo>
                      <a:pt x="364" y="86"/>
                      <a:pt x="363" y="86"/>
                      <a:pt x="363" y="86"/>
                    </a:cubicBezTo>
                    <a:cubicBezTo>
                      <a:pt x="362" y="86"/>
                      <a:pt x="362" y="86"/>
                      <a:pt x="361" y="86"/>
                    </a:cubicBezTo>
                    <a:lnTo>
                      <a:pt x="360" y="86"/>
                    </a:lnTo>
                    <a:cubicBezTo>
                      <a:pt x="359" y="86"/>
                      <a:pt x="359" y="86"/>
                      <a:pt x="358" y="86"/>
                    </a:cubicBezTo>
                    <a:lnTo>
                      <a:pt x="357" y="86"/>
                    </a:lnTo>
                    <a:cubicBezTo>
                      <a:pt x="356" y="86"/>
                      <a:pt x="356" y="86"/>
                      <a:pt x="356" y="86"/>
                    </a:cubicBezTo>
                    <a:cubicBezTo>
                      <a:pt x="355" y="86"/>
                      <a:pt x="355" y="86"/>
                      <a:pt x="354" y="85"/>
                    </a:cubicBezTo>
                    <a:lnTo>
                      <a:pt x="353" y="85"/>
                    </a:lnTo>
                    <a:lnTo>
                      <a:pt x="352" y="85"/>
                    </a:lnTo>
                    <a:cubicBezTo>
                      <a:pt x="351" y="86"/>
                      <a:pt x="350" y="86"/>
                      <a:pt x="349" y="86"/>
                    </a:cubicBezTo>
                    <a:lnTo>
                      <a:pt x="348" y="86"/>
                    </a:lnTo>
                    <a:lnTo>
                      <a:pt x="347" y="87"/>
                    </a:lnTo>
                    <a:cubicBezTo>
                      <a:pt x="346" y="87"/>
                      <a:pt x="345" y="87"/>
                      <a:pt x="344" y="87"/>
                    </a:cubicBezTo>
                    <a:lnTo>
                      <a:pt x="343" y="87"/>
                    </a:lnTo>
                    <a:cubicBezTo>
                      <a:pt x="342" y="87"/>
                      <a:pt x="341" y="87"/>
                      <a:pt x="340" y="87"/>
                    </a:cubicBezTo>
                    <a:lnTo>
                      <a:pt x="339" y="87"/>
                    </a:lnTo>
                    <a:cubicBezTo>
                      <a:pt x="339" y="87"/>
                      <a:pt x="337" y="87"/>
                      <a:pt x="337" y="88"/>
                    </a:cubicBezTo>
                    <a:cubicBezTo>
                      <a:pt x="337" y="89"/>
                      <a:pt x="338" y="89"/>
                      <a:pt x="339" y="89"/>
                    </a:cubicBezTo>
                    <a:lnTo>
                      <a:pt x="340" y="89"/>
                    </a:lnTo>
                    <a:cubicBezTo>
                      <a:pt x="340" y="89"/>
                      <a:pt x="341" y="89"/>
                      <a:pt x="341" y="90"/>
                    </a:cubicBezTo>
                    <a:cubicBezTo>
                      <a:pt x="342" y="90"/>
                      <a:pt x="343" y="90"/>
                      <a:pt x="343" y="90"/>
                    </a:cubicBezTo>
                    <a:cubicBezTo>
                      <a:pt x="344" y="91"/>
                      <a:pt x="344" y="91"/>
                      <a:pt x="344" y="92"/>
                    </a:cubicBezTo>
                    <a:cubicBezTo>
                      <a:pt x="344" y="93"/>
                      <a:pt x="344" y="93"/>
                      <a:pt x="345" y="93"/>
                    </a:cubicBezTo>
                    <a:lnTo>
                      <a:pt x="345" y="94"/>
                    </a:lnTo>
                    <a:lnTo>
                      <a:pt x="345" y="95"/>
                    </a:lnTo>
                    <a:cubicBezTo>
                      <a:pt x="345" y="96"/>
                      <a:pt x="345" y="96"/>
                      <a:pt x="345" y="96"/>
                    </a:cubicBezTo>
                    <a:lnTo>
                      <a:pt x="346" y="97"/>
                    </a:lnTo>
                    <a:cubicBezTo>
                      <a:pt x="347" y="98"/>
                      <a:pt x="347" y="98"/>
                      <a:pt x="347" y="99"/>
                    </a:cubicBezTo>
                    <a:cubicBezTo>
                      <a:pt x="348" y="99"/>
                      <a:pt x="348" y="100"/>
                      <a:pt x="349" y="100"/>
                    </a:cubicBezTo>
                    <a:cubicBezTo>
                      <a:pt x="350" y="101"/>
                      <a:pt x="350" y="101"/>
                      <a:pt x="350" y="101"/>
                    </a:cubicBezTo>
                    <a:cubicBezTo>
                      <a:pt x="351" y="101"/>
                      <a:pt x="351" y="102"/>
                      <a:pt x="351" y="102"/>
                    </a:cubicBezTo>
                    <a:cubicBezTo>
                      <a:pt x="352" y="102"/>
                      <a:pt x="352" y="103"/>
                      <a:pt x="352" y="103"/>
                    </a:cubicBezTo>
                    <a:cubicBezTo>
                      <a:pt x="352" y="104"/>
                      <a:pt x="351" y="104"/>
                      <a:pt x="350" y="104"/>
                    </a:cubicBezTo>
                    <a:cubicBezTo>
                      <a:pt x="349" y="104"/>
                      <a:pt x="348" y="104"/>
                      <a:pt x="348" y="105"/>
                    </a:cubicBezTo>
                    <a:cubicBezTo>
                      <a:pt x="347" y="105"/>
                      <a:pt x="346" y="106"/>
                      <a:pt x="346" y="106"/>
                    </a:cubicBezTo>
                    <a:cubicBezTo>
                      <a:pt x="346" y="107"/>
                      <a:pt x="347" y="107"/>
                      <a:pt x="347" y="107"/>
                    </a:cubicBezTo>
                    <a:cubicBezTo>
                      <a:pt x="348" y="108"/>
                      <a:pt x="348" y="108"/>
                      <a:pt x="349" y="109"/>
                    </a:cubicBezTo>
                    <a:lnTo>
                      <a:pt x="348" y="110"/>
                    </a:lnTo>
                    <a:cubicBezTo>
                      <a:pt x="347" y="109"/>
                      <a:pt x="346" y="109"/>
                      <a:pt x="345" y="109"/>
                    </a:cubicBezTo>
                    <a:lnTo>
                      <a:pt x="344" y="109"/>
                    </a:lnTo>
                    <a:lnTo>
                      <a:pt x="343" y="109"/>
                    </a:lnTo>
                    <a:lnTo>
                      <a:pt x="342" y="109"/>
                    </a:lnTo>
                    <a:lnTo>
                      <a:pt x="341" y="109"/>
                    </a:lnTo>
                    <a:cubicBezTo>
                      <a:pt x="341" y="108"/>
                      <a:pt x="341" y="108"/>
                      <a:pt x="341" y="108"/>
                    </a:cubicBezTo>
                    <a:lnTo>
                      <a:pt x="340" y="108"/>
                    </a:lnTo>
                    <a:cubicBezTo>
                      <a:pt x="340" y="107"/>
                      <a:pt x="340" y="107"/>
                      <a:pt x="339" y="107"/>
                    </a:cubicBezTo>
                    <a:cubicBezTo>
                      <a:pt x="339" y="107"/>
                      <a:pt x="338" y="106"/>
                      <a:pt x="337" y="106"/>
                    </a:cubicBezTo>
                    <a:lnTo>
                      <a:pt x="336" y="106"/>
                    </a:lnTo>
                    <a:lnTo>
                      <a:pt x="335" y="106"/>
                    </a:lnTo>
                    <a:cubicBezTo>
                      <a:pt x="335" y="107"/>
                      <a:pt x="334" y="107"/>
                      <a:pt x="334" y="107"/>
                    </a:cubicBezTo>
                    <a:cubicBezTo>
                      <a:pt x="333" y="106"/>
                      <a:pt x="332" y="106"/>
                      <a:pt x="332" y="106"/>
                    </a:cubicBezTo>
                    <a:lnTo>
                      <a:pt x="331" y="106"/>
                    </a:lnTo>
                    <a:lnTo>
                      <a:pt x="330" y="106"/>
                    </a:lnTo>
                    <a:cubicBezTo>
                      <a:pt x="329" y="106"/>
                      <a:pt x="328" y="106"/>
                      <a:pt x="327" y="106"/>
                    </a:cubicBezTo>
                    <a:lnTo>
                      <a:pt x="326" y="106"/>
                    </a:lnTo>
                    <a:cubicBezTo>
                      <a:pt x="324" y="106"/>
                      <a:pt x="324" y="106"/>
                      <a:pt x="324" y="106"/>
                    </a:cubicBezTo>
                    <a:cubicBezTo>
                      <a:pt x="323" y="105"/>
                      <a:pt x="323" y="105"/>
                      <a:pt x="323" y="105"/>
                    </a:cubicBezTo>
                    <a:lnTo>
                      <a:pt x="322" y="105"/>
                    </a:lnTo>
                    <a:cubicBezTo>
                      <a:pt x="322" y="105"/>
                      <a:pt x="321" y="104"/>
                      <a:pt x="320" y="104"/>
                    </a:cubicBezTo>
                    <a:lnTo>
                      <a:pt x="319" y="104"/>
                    </a:lnTo>
                    <a:cubicBezTo>
                      <a:pt x="318" y="104"/>
                      <a:pt x="318" y="104"/>
                      <a:pt x="317" y="104"/>
                    </a:cubicBezTo>
                    <a:cubicBezTo>
                      <a:pt x="317" y="105"/>
                      <a:pt x="316" y="105"/>
                      <a:pt x="316" y="105"/>
                    </a:cubicBezTo>
                    <a:lnTo>
                      <a:pt x="315" y="105"/>
                    </a:lnTo>
                    <a:lnTo>
                      <a:pt x="314" y="105"/>
                    </a:lnTo>
                    <a:lnTo>
                      <a:pt x="313" y="105"/>
                    </a:lnTo>
                    <a:cubicBezTo>
                      <a:pt x="312" y="105"/>
                      <a:pt x="312" y="106"/>
                      <a:pt x="311" y="106"/>
                    </a:cubicBezTo>
                    <a:lnTo>
                      <a:pt x="310" y="106"/>
                    </a:lnTo>
                    <a:lnTo>
                      <a:pt x="309" y="106"/>
                    </a:lnTo>
                    <a:cubicBezTo>
                      <a:pt x="308" y="106"/>
                      <a:pt x="307" y="106"/>
                      <a:pt x="306" y="106"/>
                    </a:cubicBezTo>
                    <a:lnTo>
                      <a:pt x="305" y="106"/>
                    </a:lnTo>
                    <a:cubicBezTo>
                      <a:pt x="304" y="106"/>
                      <a:pt x="303" y="106"/>
                      <a:pt x="302" y="107"/>
                    </a:cubicBezTo>
                    <a:cubicBezTo>
                      <a:pt x="302" y="107"/>
                      <a:pt x="301" y="107"/>
                      <a:pt x="300" y="107"/>
                    </a:cubicBezTo>
                    <a:lnTo>
                      <a:pt x="299" y="107"/>
                    </a:lnTo>
                    <a:lnTo>
                      <a:pt x="298" y="107"/>
                    </a:lnTo>
                    <a:lnTo>
                      <a:pt x="297" y="107"/>
                    </a:lnTo>
                    <a:lnTo>
                      <a:pt x="296" y="107"/>
                    </a:lnTo>
                    <a:lnTo>
                      <a:pt x="295" y="107"/>
                    </a:lnTo>
                    <a:lnTo>
                      <a:pt x="294" y="106"/>
                    </a:lnTo>
                    <a:lnTo>
                      <a:pt x="293" y="106"/>
                    </a:lnTo>
                    <a:lnTo>
                      <a:pt x="292" y="106"/>
                    </a:lnTo>
                    <a:cubicBezTo>
                      <a:pt x="292" y="105"/>
                      <a:pt x="291" y="105"/>
                      <a:pt x="291" y="105"/>
                    </a:cubicBezTo>
                    <a:lnTo>
                      <a:pt x="290" y="105"/>
                    </a:lnTo>
                    <a:lnTo>
                      <a:pt x="290" y="104"/>
                    </a:lnTo>
                    <a:lnTo>
                      <a:pt x="289" y="104"/>
                    </a:lnTo>
                    <a:lnTo>
                      <a:pt x="288" y="104"/>
                    </a:lnTo>
                    <a:lnTo>
                      <a:pt x="288" y="103"/>
                    </a:lnTo>
                    <a:cubicBezTo>
                      <a:pt x="287" y="103"/>
                      <a:pt x="287" y="103"/>
                      <a:pt x="287" y="103"/>
                    </a:cubicBezTo>
                    <a:lnTo>
                      <a:pt x="286" y="103"/>
                    </a:lnTo>
                    <a:lnTo>
                      <a:pt x="285" y="103"/>
                    </a:lnTo>
                    <a:lnTo>
                      <a:pt x="284" y="103"/>
                    </a:lnTo>
                    <a:lnTo>
                      <a:pt x="284" y="104"/>
                    </a:lnTo>
                    <a:lnTo>
                      <a:pt x="283" y="104"/>
                    </a:lnTo>
                    <a:lnTo>
                      <a:pt x="282" y="104"/>
                    </a:lnTo>
                    <a:cubicBezTo>
                      <a:pt x="281" y="104"/>
                      <a:pt x="281" y="105"/>
                      <a:pt x="280" y="105"/>
                    </a:cubicBezTo>
                    <a:cubicBezTo>
                      <a:pt x="280" y="106"/>
                      <a:pt x="280" y="106"/>
                      <a:pt x="280" y="106"/>
                    </a:cubicBezTo>
                    <a:cubicBezTo>
                      <a:pt x="280" y="107"/>
                      <a:pt x="280" y="107"/>
                      <a:pt x="280" y="107"/>
                    </a:cubicBezTo>
                    <a:lnTo>
                      <a:pt x="280" y="108"/>
                    </a:lnTo>
                    <a:cubicBezTo>
                      <a:pt x="279" y="108"/>
                      <a:pt x="279" y="109"/>
                      <a:pt x="279" y="109"/>
                    </a:cubicBezTo>
                    <a:cubicBezTo>
                      <a:pt x="279" y="109"/>
                      <a:pt x="278" y="109"/>
                      <a:pt x="278" y="110"/>
                    </a:cubicBezTo>
                    <a:lnTo>
                      <a:pt x="277" y="110"/>
                    </a:lnTo>
                    <a:cubicBezTo>
                      <a:pt x="276" y="110"/>
                      <a:pt x="275" y="110"/>
                      <a:pt x="275" y="109"/>
                    </a:cubicBezTo>
                    <a:cubicBezTo>
                      <a:pt x="274" y="109"/>
                      <a:pt x="273" y="109"/>
                      <a:pt x="273" y="109"/>
                    </a:cubicBezTo>
                    <a:cubicBezTo>
                      <a:pt x="272" y="109"/>
                      <a:pt x="271" y="109"/>
                      <a:pt x="271" y="109"/>
                    </a:cubicBezTo>
                    <a:cubicBezTo>
                      <a:pt x="270" y="108"/>
                      <a:pt x="270" y="108"/>
                      <a:pt x="270" y="108"/>
                    </a:cubicBezTo>
                    <a:lnTo>
                      <a:pt x="269" y="108"/>
                    </a:lnTo>
                    <a:cubicBezTo>
                      <a:pt x="268" y="108"/>
                      <a:pt x="268" y="107"/>
                      <a:pt x="267" y="107"/>
                    </a:cubicBezTo>
                    <a:cubicBezTo>
                      <a:pt x="266" y="107"/>
                      <a:pt x="266" y="107"/>
                      <a:pt x="266" y="108"/>
                    </a:cubicBezTo>
                    <a:cubicBezTo>
                      <a:pt x="265" y="108"/>
                      <a:pt x="265" y="108"/>
                      <a:pt x="265" y="108"/>
                    </a:cubicBezTo>
                    <a:lnTo>
                      <a:pt x="264" y="108"/>
                    </a:lnTo>
                    <a:lnTo>
                      <a:pt x="263" y="108"/>
                    </a:lnTo>
                    <a:cubicBezTo>
                      <a:pt x="262" y="108"/>
                      <a:pt x="261" y="108"/>
                      <a:pt x="261" y="108"/>
                    </a:cubicBezTo>
                    <a:lnTo>
                      <a:pt x="260" y="108"/>
                    </a:lnTo>
                    <a:cubicBezTo>
                      <a:pt x="259" y="109"/>
                      <a:pt x="258" y="109"/>
                      <a:pt x="258" y="109"/>
                    </a:cubicBezTo>
                    <a:lnTo>
                      <a:pt x="257" y="109"/>
                    </a:lnTo>
                    <a:lnTo>
                      <a:pt x="257" y="110"/>
                    </a:lnTo>
                    <a:lnTo>
                      <a:pt x="256" y="110"/>
                    </a:lnTo>
                    <a:lnTo>
                      <a:pt x="256" y="111"/>
                    </a:lnTo>
                    <a:lnTo>
                      <a:pt x="255" y="111"/>
                    </a:ln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2"/>
                      <a:pt x="254" y="112"/>
                      <a:pt x="254" y="112"/>
                    </a:cubicBezTo>
                    <a:cubicBezTo>
                      <a:pt x="253" y="112"/>
                      <a:pt x="253" y="112"/>
                      <a:pt x="252" y="113"/>
                    </a:cubicBezTo>
                    <a:cubicBezTo>
                      <a:pt x="252" y="113"/>
                      <a:pt x="251" y="113"/>
                      <a:pt x="251" y="114"/>
                    </a:cubicBezTo>
                    <a:cubicBezTo>
                      <a:pt x="249" y="115"/>
                      <a:pt x="248" y="115"/>
                      <a:pt x="247" y="115"/>
                    </a:cubicBezTo>
                    <a:cubicBezTo>
                      <a:pt x="246" y="116"/>
                      <a:pt x="245" y="116"/>
                      <a:pt x="244" y="117"/>
                    </a:cubicBezTo>
                    <a:lnTo>
                      <a:pt x="243" y="117"/>
                    </a:lnTo>
                    <a:cubicBezTo>
                      <a:pt x="243" y="117"/>
                      <a:pt x="243" y="118"/>
                      <a:pt x="242" y="118"/>
                    </a:cubicBezTo>
                    <a:cubicBezTo>
                      <a:pt x="242" y="118"/>
                      <a:pt x="241" y="118"/>
                      <a:pt x="240" y="118"/>
                    </a:cubicBezTo>
                    <a:lnTo>
                      <a:pt x="239" y="119"/>
                    </a:lnTo>
                    <a:cubicBezTo>
                      <a:pt x="238" y="119"/>
                      <a:pt x="237" y="119"/>
                      <a:pt x="236" y="121"/>
                    </a:cubicBezTo>
                    <a:cubicBezTo>
                      <a:pt x="236" y="122"/>
                      <a:pt x="235" y="123"/>
                      <a:pt x="235" y="125"/>
                    </a:cubicBezTo>
                    <a:cubicBezTo>
                      <a:pt x="235" y="126"/>
                      <a:pt x="235" y="126"/>
                      <a:pt x="234" y="127"/>
                    </a:cubicBezTo>
                    <a:lnTo>
                      <a:pt x="233" y="127"/>
                    </a:lnTo>
                    <a:cubicBezTo>
                      <a:pt x="232" y="127"/>
                      <a:pt x="232" y="127"/>
                      <a:pt x="231" y="126"/>
                    </a:cubicBezTo>
                    <a:cubicBezTo>
                      <a:pt x="230" y="126"/>
                      <a:pt x="229" y="125"/>
                      <a:pt x="229" y="125"/>
                    </a:cubicBezTo>
                    <a:cubicBezTo>
                      <a:pt x="229" y="125"/>
                      <a:pt x="229" y="124"/>
                      <a:pt x="229" y="123"/>
                    </a:cubicBezTo>
                    <a:cubicBezTo>
                      <a:pt x="229" y="123"/>
                      <a:pt x="230" y="122"/>
                      <a:pt x="229" y="122"/>
                    </a:cubicBezTo>
                    <a:cubicBezTo>
                      <a:pt x="229" y="122"/>
                      <a:pt x="228" y="121"/>
                      <a:pt x="226" y="121"/>
                    </a:cubicBezTo>
                    <a:cubicBezTo>
                      <a:pt x="226" y="121"/>
                      <a:pt x="225" y="122"/>
                      <a:pt x="224" y="122"/>
                    </a:cubicBezTo>
                    <a:cubicBezTo>
                      <a:pt x="223" y="122"/>
                      <a:pt x="222" y="122"/>
                      <a:pt x="222" y="122"/>
                    </a:cubicBezTo>
                    <a:lnTo>
                      <a:pt x="221" y="122"/>
                    </a:lnTo>
                    <a:lnTo>
                      <a:pt x="220" y="122"/>
                    </a:lnTo>
                    <a:lnTo>
                      <a:pt x="219" y="122"/>
                    </a:lnTo>
                    <a:lnTo>
                      <a:pt x="218" y="122"/>
                    </a:lnTo>
                    <a:cubicBezTo>
                      <a:pt x="218" y="122"/>
                      <a:pt x="217" y="122"/>
                      <a:pt x="216" y="122"/>
                    </a:cubicBezTo>
                    <a:cubicBezTo>
                      <a:pt x="216" y="122"/>
                      <a:pt x="215" y="122"/>
                      <a:pt x="214" y="122"/>
                    </a:cubicBezTo>
                    <a:cubicBezTo>
                      <a:pt x="213" y="122"/>
                      <a:pt x="213" y="122"/>
                      <a:pt x="212" y="121"/>
                    </a:cubicBezTo>
                    <a:lnTo>
                      <a:pt x="212" y="120"/>
                    </a:lnTo>
                    <a:cubicBezTo>
                      <a:pt x="212" y="119"/>
                      <a:pt x="212" y="119"/>
                      <a:pt x="212" y="118"/>
                    </a:cubicBezTo>
                    <a:cubicBezTo>
                      <a:pt x="212" y="118"/>
                      <a:pt x="212" y="117"/>
                      <a:pt x="211" y="117"/>
                    </a:cubicBezTo>
                    <a:lnTo>
                      <a:pt x="210" y="117"/>
                    </a:lnTo>
                    <a:lnTo>
                      <a:pt x="210" y="116"/>
                    </a:lnTo>
                    <a:lnTo>
                      <a:pt x="209" y="116"/>
                    </a:ln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6" y="115"/>
                      <a:pt x="206" y="114"/>
                      <a:pt x="206" y="114"/>
                    </a:cubicBezTo>
                    <a:lnTo>
                      <a:pt x="205" y="113"/>
                    </a:lnTo>
                    <a:cubicBezTo>
                      <a:pt x="204" y="112"/>
                      <a:pt x="204" y="112"/>
                      <a:pt x="204" y="111"/>
                    </a:cubicBezTo>
                    <a:lnTo>
                      <a:pt x="204" y="110"/>
                    </a:lnTo>
                    <a:cubicBezTo>
                      <a:pt x="204" y="109"/>
                      <a:pt x="204" y="109"/>
                      <a:pt x="203" y="109"/>
                    </a:cubicBezTo>
                    <a:cubicBezTo>
                      <a:pt x="202" y="109"/>
                      <a:pt x="202" y="109"/>
                      <a:pt x="201" y="109"/>
                    </a:cubicBezTo>
                    <a:cubicBezTo>
                      <a:pt x="201" y="108"/>
                      <a:pt x="201" y="108"/>
                      <a:pt x="200" y="107"/>
                    </a:cubicBezTo>
                    <a:cubicBezTo>
                      <a:pt x="199" y="106"/>
                      <a:pt x="198" y="106"/>
                      <a:pt x="197" y="105"/>
                    </a:cubicBezTo>
                    <a:lnTo>
                      <a:pt x="196" y="105"/>
                    </a:lnTo>
                    <a:cubicBezTo>
                      <a:pt x="195" y="104"/>
                      <a:pt x="194" y="104"/>
                      <a:pt x="194" y="103"/>
                    </a:cubicBezTo>
                    <a:lnTo>
                      <a:pt x="193" y="103"/>
                    </a:lnTo>
                    <a:cubicBezTo>
                      <a:pt x="192" y="102"/>
                      <a:pt x="191" y="102"/>
                      <a:pt x="190" y="101"/>
                    </a:cubicBezTo>
                    <a:lnTo>
                      <a:pt x="189" y="101"/>
                    </a:lnTo>
                    <a:cubicBezTo>
                      <a:pt x="188" y="101"/>
                      <a:pt x="188" y="102"/>
                      <a:pt x="187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5" y="102"/>
                      <a:pt x="185" y="103"/>
                      <a:pt x="184" y="103"/>
                    </a:cubicBezTo>
                    <a:cubicBezTo>
                      <a:pt x="183" y="103"/>
                      <a:pt x="182" y="102"/>
                      <a:pt x="181" y="102"/>
                    </a:cubicBezTo>
                    <a:cubicBezTo>
                      <a:pt x="180" y="102"/>
                      <a:pt x="179" y="102"/>
                      <a:pt x="178" y="102"/>
                    </a:cubicBezTo>
                    <a:cubicBezTo>
                      <a:pt x="177" y="102"/>
                      <a:pt x="176" y="102"/>
                      <a:pt x="175" y="102"/>
                    </a:cubicBezTo>
                    <a:cubicBezTo>
                      <a:pt x="174" y="102"/>
                      <a:pt x="174" y="101"/>
                      <a:pt x="173" y="101"/>
                    </a:cubicBezTo>
                    <a:cubicBezTo>
                      <a:pt x="171" y="101"/>
                      <a:pt x="171" y="102"/>
                      <a:pt x="170" y="102"/>
                    </a:cubicBezTo>
                    <a:lnTo>
                      <a:pt x="169" y="102"/>
                    </a:lnTo>
                    <a:cubicBezTo>
                      <a:pt x="168" y="103"/>
                      <a:pt x="168" y="103"/>
                      <a:pt x="167" y="103"/>
                    </a:cubicBezTo>
                    <a:cubicBezTo>
                      <a:pt x="166" y="103"/>
                      <a:pt x="166" y="103"/>
                      <a:pt x="165" y="103"/>
                    </a:cubicBezTo>
                    <a:lnTo>
                      <a:pt x="164" y="103"/>
                    </a:lnTo>
                    <a:cubicBezTo>
                      <a:pt x="163" y="103"/>
                      <a:pt x="162" y="103"/>
                      <a:pt x="161" y="103"/>
                    </a:cubicBezTo>
                    <a:cubicBezTo>
                      <a:pt x="160" y="103"/>
                      <a:pt x="158" y="103"/>
                      <a:pt x="157" y="103"/>
                    </a:cubicBezTo>
                    <a:cubicBezTo>
                      <a:pt x="156" y="102"/>
                      <a:pt x="156" y="102"/>
                      <a:pt x="156" y="101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5" y="100"/>
                      <a:pt x="153" y="100"/>
                      <a:pt x="152" y="99"/>
                    </a:cubicBezTo>
                    <a:cubicBezTo>
                      <a:pt x="151" y="98"/>
                      <a:pt x="151" y="97"/>
                      <a:pt x="150" y="97"/>
                    </a:cubicBezTo>
                    <a:cubicBezTo>
                      <a:pt x="149" y="95"/>
                      <a:pt x="147" y="95"/>
                      <a:pt x="145" y="95"/>
                    </a:cubicBezTo>
                    <a:cubicBezTo>
                      <a:pt x="144" y="95"/>
                      <a:pt x="143" y="95"/>
                      <a:pt x="142" y="94"/>
                    </a:cubicBezTo>
                    <a:cubicBezTo>
                      <a:pt x="140" y="93"/>
                      <a:pt x="139" y="92"/>
                      <a:pt x="137" y="91"/>
                    </a:cubicBezTo>
                    <a:cubicBezTo>
                      <a:pt x="135" y="90"/>
                      <a:pt x="133" y="90"/>
                      <a:pt x="131" y="89"/>
                    </a:cubicBezTo>
                    <a:cubicBezTo>
                      <a:pt x="130" y="88"/>
                      <a:pt x="128" y="87"/>
                      <a:pt x="126" y="87"/>
                    </a:cubicBezTo>
                    <a:cubicBezTo>
                      <a:pt x="126" y="86"/>
                      <a:pt x="125" y="86"/>
                      <a:pt x="124" y="86"/>
                    </a:cubicBezTo>
                    <a:lnTo>
                      <a:pt x="124" y="85"/>
                    </a:lnTo>
                    <a:lnTo>
                      <a:pt x="97" y="92"/>
                    </a:lnTo>
                    <a:lnTo>
                      <a:pt x="96" y="92"/>
                    </a:lnTo>
                    <a:lnTo>
                      <a:pt x="96" y="93"/>
                    </a:lnTo>
                    <a:lnTo>
                      <a:pt x="102" y="123"/>
                    </a:lnTo>
                    <a:cubicBezTo>
                      <a:pt x="101" y="123"/>
                      <a:pt x="100" y="123"/>
                      <a:pt x="100" y="123"/>
                    </a:cubicBezTo>
                    <a:lnTo>
                      <a:pt x="99" y="123"/>
                    </a:lnTo>
                    <a:lnTo>
                      <a:pt x="98" y="123"/>
                    </a:lnTo>
                    <a:cubicBezTo>
                      <a:pt x="97" y="123"/>
                      <a:pt x="97" y="123"/>
                      <a:pt x="96" y="123"/>
                    </a:cubicBezTo>
                    <a:cubicBezTo>
                      <a:pt x="95" y="122"/>
                      <a:pt x="94" y="122"/>
                      <a:pt x="94" y="122"/>
                    </a:cubicBezTo>
                    <a:lnTo>
                      <a:pt x="93" y="122"/>
                    </a:lnTo>
                    <a:cubicBezTo>
                      <a:pt x="93" y="121"/>
                      <a:pt x="92" y="121"/>
                      <a:pt x="92" y="121"/>
                    </a:cubicBezTo>
                    <a:lnTo>
                      <a:pt x="91" y="120"/>
                    </a:lnTo>
                    <a:cubicBezTo>
                      <a:pt x="91" y="119"/>
                      <a:pt x="91" y="119"/>
                      <a:pt x="90" y="119"/>
                    </a:cubicBezTo>
                    <a:lnTo>
                      <a:pt x="90" y="118"/>
                    </a:lnTo>
                    <a:lnTo>
                      <a:pt x="89" y="117"/>
                    </a:lnTo>
                    <a:cubicBezTo>
                      <a:pt x="89" y="117"/>
                      <a:pt x="88" y="116"/>
                      <a:pt x="87" y="116"/>
                    </a:cubicBezTo>
                    <a:cubicBezTo>
                      <a:pt x="86" y="115"/>
                      <a:pt x="85" y="115"/>
                      <a:pt x="85" y="115"/>
                    </a:cubicBezTo>
                    <a:cubicBezTo>
                      <a:pt x="83" y="115"/>
                      <a:pt x="83" y="114"/>
                      <a:pt x="82" y="114"/>
                    </a:cubicBezTo>
                    <a:cubicBezTo>
                      <a:pt x="81" y="114"/>
                      <a:pt x="81" y="115"/>
                      <a:pt x="80" y="115"/>
                    </a:cubicBezTo>
                    <a:cubicBezTo>
                      <a:pt x="79" y="115"/>
                      <a:pt x="79" y="115"/>
                      <a:pt x="78" y="115"/>
                    </a:cubicBezTo>
                    <a:cubicBezTo>
                      <a:pt x="77" y="115"/>
                      <a:pt x="76" y="116"/>
                      <a:pt x="76" y="116"/>
                    </a:cubicBezTo>
                    <a:cubicBezTo>
                      <a:pt x="72" y="116"/>
                      <a:pt x="70" y="117"/>
                      <a:pt x="68" y="118"/>
                    </a:cubicBezTo>
                    <a:cubicBezTo>
                      <a:pt x="67" y="118"/>
                      <a:pt x="66" y="119"/>
                      <a:pt x="65" y="121"/>
                    </a:cubicBezTo>
                    <a:lnTo>
                      <a:pt x="64" y="121"/>
                    </a:lnTo>
                    <a:cubicBezTo>
                      <a:pt x="64" y="119"/>
                      <a:pt x="64" y="118"/>
                      <a:pt x="64" y="116"/>
                    </a:cubicBezTo>
                    <a:cubicBezTo>
                      <a:pt x="64" y="113"/>
                      <a:pt x="65" y="113"/>
                      <a:pt x="65" y="113"/>
                    </a:cubicBezTo>
                    <a:cubicBezTo>
                      <a:pt x="66" y="113"/>
                      <a:pt x="66" y="113"/>
                      <a:pt x="66" y="112"/>
                    </a:cubicBezTo>
                    <a:cubicBezTo>
                      <a:pt x="66" y="112"/>
                      <a:pt x="64" y="111"/>
                      <a:pt x="61" y="111"/>
                    </a:cubicBezTo>
                    <a:cubicBezTo>
                      <a:pt x="58" y="111"/>
                      <a:pt x="57" y="110"/>
                      <a:pt x="56" y="109"/>
                    </a:cubicBezTo>
                    <a:cubicBezTo>
                      <a:pt x="55" y="109"/>
                      <a:pt x="55" y="108"/>
                      <a:pt x="52" y="107"/>
                    </a:cubicBezTo>
                    <a:cubicBezTo>
                      <a:pt x="48" y="106"/>
                      <a:pt x="48" y="102"/>
                      <a:pt x="48" y="101"/>
                    </a:cubicBezTo>
                    <a:cubicBezTo>
                      <a:pt x="48" y="101"/>
                      <a:pt x="48" y="100"/>
                      <a:pt x="45" y="99"/>
                    </a:cubicBezTo>
                    <a:cubicBezTo>
                      <a:pt x="42" y="99"/>
                      <a:pt x="42" y="97"/>
                      <a:pt x="42" y="97"/>
                    </a:cubicBezTo>
                    <a:cubicBezTo>
                      <a:pt x="42" y="96"/>
                      <a:pt x="42" y="96"/>
                      <a:pt x="43" y="96"/>
                    </a:cubicBezTo>
                    <a:cubicBezTo>
                      <a:pt x="44" y="96"/>
                      <a:pt x="45" y="96"/>
                      <a:pt x="46" y="96"/>
                    </a:cubicBezTo>
                    <a:cubicBezTo>
                      <a:pt x="48" y="96"/>
                      <a:pt x="50" y="97"/>
                      <a:pt x="51" y="97"/>
                    </a:cubicBezTo>
                    <a:cubicBezTo>
                      <a:pt x="51" y="97"/>
                      <a:pt x="52" y="97"/>
                      <a:pt x="52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96"/>
                      <a:pt x="52" y="96"/>
                      <a:pt x="51" y="96"/>
                    </a:cubicBezTo>
                    <a:cubicBezTo>
                      <a:pt x="50" y="96"/>
                      <a:pt x="49" y="95"/>
                      <a:pt x="48" y="94"/>
                    </a:cubicBezTo>
                    <a:cubicBezTo>
                      <a:pt x="47" y="93"/>
                      <a:pt x="48" y="92"/>
                      <a:pt x="49" y="92"/>
                    </a:cubicBezTo>
                    <a:cubicBezTo>
                      <a:pt x="50" y="91"/>
                      <a:pt x="50" y="91"/>
                      <a:pt x="51" y="90"/>
                    </a:cubicBezTo>
                    <a:cubicBezTo>
                      <a:pt x="52" y="89"/>
                      <a:pt x="54" y="89"/>
                      <a:pt x="55" y="89"/>
                    </a:cubicBezTo>
                    <a:cubicBezTo>
                      <a:pt x="57" y="89"/>
                      <a:pt x="62" y="90"/>
                      <a:pt x="66" y="90"/>
                    </a:cubicBezTo>
                    <a:cubicBezTo>
                      <a:pt x="71" y="90"/>
                      <a:pt x="74" y="89"/>
                      <a:pt x="76" y="89"/>
                    </a:cubicBezTo>
                    <a:lnTo>
                      <a:pt x="77" y="89"/>
                    </a:lnTo>
                    <a:lnTo>
                      <a:pt x="76" y="89"/>
                    </a:lnTo>
                    <a:cubicBezTo>
                      <a:pt x="75" y="89"/>
                      <a:pt x="72" y="89"/>
                      <a:pt x="71" y="89"/>
                    </a:cubicBezTo>
                    <a:lnTo>
                      <a:pt x="70" y="89"/>
                    </a:lnTo>
                    <a:cubicBezTo>
                      <a:pt x="69" y="89"/>
                      <a:pt x="69" y="89"/>
                      <a:pt x="69" y="88"/>
                    </a:cubicBezTo>
                    <a:cubicBezTo>
                      <a:pt x="69" y="88"/>
                      <a:pt x="70" y="88"/>
                      <a:pt x="71" y="88"/>
                    </a:cubicBezTo>
                    <a:cubicBezTo>
                      <a:pt x="70" y="88"/>
                      <a:pt x="70" y="88"/>
                      <a:pt x="69" y="87"/>
                    </a:cubicBezTo>
                    <a:lnTo>
                      <a:pt x="68" y="87"/>
                    </a:lnTo>
                    <a:cubicBezTo>
                      <a:pt x="68" y="88"/>
                      <a:pt x="68" y="88"/>
                      <a:pt x="68" y="88"/>
                    </a:cubicBezTo>
                    <a:cubicBezTo>
                      <a:pt x="67" y="88"/>
                      <a:pt x="67" y="87"/>
                      <a:pt x="66" y="87"/>
                    </a:cubicBezTo>
                    <a:cubicBezTo>
                      <a:pt x="64" y="86"/>
                      <a:pt x="65" y="85"/>
                      <a:pt x="65" y="85"/>
                    </a:cubicBezTo>
                    <a:cubicBezTo>
                      <a:pt x="66" y="84"/>
                      <a:pt x="66" y="82"/>
                      <a:pt x="66" y="80"/>
                    </a:cubicBezTo>
                    <a:cubicBezTo>
                      <a:pt x="66" y="79"/>
                      <a:pt x="64" y="78"/>
                      <a:pt x="63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1" y="77"/>
                      <a:pt x="61" y="76"/>
                      <a:pt x="61" y="76"/>
                    </a:cubicBezTo>
                    <a:cubicBezTo>
                      <a:pt x="61" y="76"/>
                      <a:pt x="60" y="77"/>
                      <a:pt x="59" y="77"/>
                    </a:cubicBezTo>
                    <a:cubicBezTo>
                      <a:pt x="59" y="78"/>
                      <a:pt x="57" y="78"/>
                      <a:pt x="56" y="78"/>
                    </a:cubicBezTo>
                    <a:cubicBezTo>
                      <a:pt x="55" y="78"/>
                      <a:pt x="54" y="77"/>
                      <a:pt x="54" y="77"/>
                    </a:cubicBezTo>
                    <a:cubicBezTo>
                      <a:pt x="52" y="77"/>
                      <a:pt x="51" y="77"/>
                      <a:pt x="49" y="77"/>
                    </a:cubicBezTo>
                    <a:cubicBezTo>
                      <a:pt x="42" y="77"/>
                      <a:pt x="33" y="81"/>
                      <a:pt x="33" y="81"/>
                    </a:cubicBezTo>
                    <a:cubicBezTo>
                      <a:pt x="33" y="82"/>
                      <a:pt x="32" y="82"/>
                      <a:pt x="32" y="82"/>
                    </a:cubicBezTo>
                    <a:cubicBezTo>
                      <a:pt x="31" y="82"/>
                      <a:pt x="30" y="82"/>
                      <a:pt x="29" y="81"/>
                    </a:cubicBezTo>
                    <a:cubicBezTo>
                      <a:pt x="29" y="81"/>
                      <a:pt x="28" y="81"/>
                      <a:pt x="28" y="82"/>
                    </a:cubicBezTo>
                    <a:lnTo>
                      <a:pt x="27" y="82"/>
                    </a:lnTo>
                    <a:cubicBezTo>
                      <a:pt x="27" y="82"/>
                      <a:pt x="26" y="82"/>
                      <a:pt x="26" y="81"/>
                    </a:cubicBezTo>
                    <a:lnTo>
                      <a:pt x="25" y="81"/>
                    </a:lnTo>
                    <a:cubicBezTo>
                      <a:pt x="25" y="80"/>
                      <a:pt x="24" y="80"/>
                      <a:pt x="24" y="80"/>
                    </a:cubicBezTo>
                    <a:cubicBezTo>
                      <a:pt x="23" y="80"/>
                      <a:pt x="22" y="80"/>
                      <a:pt x="22" y="79"/>
                    </a:cubicBezTo>
                    <a:lnTo>
                      <a:pt x="23" y="79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6" y="79"/>
                    </a:ln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5" y="76"/>
                      <a:pt x="24" y="76"/>
                      <a:pt x="24" y="76"/>
                    </a:cubicBezTo>
                    <a:cubicBezTo>
                      <a:pt x="24" y="75"/>
                      <a:pt x="23" y="75"/>
                      <a:pt x="23" y="75"/>
                    </a:cubicBezTo>
                    <a:lnTo>
                      <a:pt x="22" y="74"/>
                    </a:lnTo>
                    <a:lnTo>
                      <a:pt x="21" y="74"/>
                    </a:lnTo>
                    <a:cubicBezTo>
                      <a:pt x="21" y="73"/>
                      <a:pt x="21" y="73"/>
                      <a:pt x="20" y="73"/>
                    </a:cubicBezTo>
                    <a:lnTo>
                      <a:pt x="20" y="72"/>
                    </a:lnTo>
                    <a:lnTo>
                      <a:pt x="20" y="71"/>
                    </a:lnTo>
                    <a:cubicBezTo>
                      <a:pt x="19" y="71"/>
                      <a:pt x="19" y="71"/>
                      <a:pt x="19" y="71"/>
                    </a:cubicBezTo>
                    <a:lnTo>
                      <a:pt x="18" y="70"/>
                    </a:lnTo>
                    <a:cubicBezTo>
                      <a:pt x="18" y="70"/>
                      <a:pt x="18" y="69"/>
                      <a:pt x="17" y="69"/>
                    </a:cubicBezTo>
                    <a:lnTo>
                      <a:pt x="16" y="69"/>
                    </a:lnTo>
                    <a:lnTo>
                      <a:pt x="15" y="69"/>
                    </a:lnTo>
                    <a:lnTo>
                      <a:pt x="14" y="69"/>
                    </a:lnTo>
                    <a:cubicBezTo>
                      <a:pt x="13" y="69"/>
                      <a:pt x="13" y="69"/>
                      <a:pt x="12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0" y="69"/>
                      <a:pt x="10" y="69"/>
                      <a:pt x="9" y="69"/>
                    </a:cubicBezTo>
                    <a:cubicBezTo>
                      <a:pt x="8" y="69"/>
                      <a:pt x="7" y="69"/>
                      <a:pt x="7" y="69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6" y="65"/>
                      <a:pt x="6" y="65"/>
                      <a:pt x="4" y="64"/>
                    </a:cubicBezTo>
                    <a:cubicBezTo>
                      <a:pt x="3" y="64"/>
                      <a:pt x="3" y="64"/>
                      <a:pt x="2" y="64"/>
                    </a:cubicBezTo>
                    <a:lnTo>
                      <a:pt x="2" y="63"/>
                    </a:lnTo>
                    <a:lnTo>
                      <a:pt x="1" y="63"/>
                    </a:lnTo>
                    <a:cubicBezTo>
                      <a:pt x="0" y="63"/>
                      <a:pt x="0" y="63"/>
                      <a:pt x="0" y="62"/>
                    </a:cubicBezTo>
                    <a:cubicBezTo>
                      <a:pt x="-1" y="62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lnTo>
                      <a:pt x="2" y="60"/>
                    </a:lnTo>
                    <a:lnTo>
                      <a:pt x="2" y="59"/>
                    </a:lnTo>
                    <a:lnTo>
                      <a:pt x="2" y="58"/>
                    </a:lnTo>
                    <a:cubicBezTo>
                      <a:pt x="3" y="58"/>
                      <a:pt x="3" y="58"/>
                      <a:pt x="3" y="57"/>
                    </a:cubicBezTo>
                    <a:cubicBezTo>
                      <a:pt x="2" y="57"/>
                      <a:pt x="3" y="57"/>
                      <a:pt x="3" y="57"/>
                    </a:cubicBezTo>
                    <a:lnTo>
                      <a:pt x="3" y="56"/>
                    </a:lnTo>
                    <a:lnTo>
                      <a:pt x="3" y="55"/>
                    </a:lnTo>
                    <a:lnTo>
                      <a:pt x="3" y="54"/>
                    </a:lnTo>
                    <a:cubicBezTo>
                      <a:pt x="3" y="53"/>
                      <a:pt x="3" y="53"/>
                      <a:pt x="3" y="53"/>
                    </a:cubicBezTo>
                    <a:lnTo>
                      <a:pt x="4" y="53"/>
                    </a:lnTo>
                    <a:cubicBezTo>
                      <a:pt x="4" y="52"/>
                      <a:pt x="4" y="52"/>
                      <a:pt x="4" y="52"/>
                    </a:cubicBezTo>
                    <a:lnTo>
                      <a:pt x="5" y="52"/>
                    </a:lnTo>
                    <a:cubicBezTo>
                      <a:pt x="6" y="51"/>
                      <a:pt x="7" y="50"/>
                      <a:pt x="7" y="49"/>
                    </a:cubicBezTo>
                    <a:lnTo>
                      <a:pt x="8" y="48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1" y="47"/>
                    </a:lnTo>
                    <a:cubicBezTo>
                      <a:pt x="12" y="48"/>
                      <a:pt x="13" y="48"/>
                      <a:pt x="13" y="48"/>
                    </a:cubicBezTo>
                    <a:cubicBezTo>
                      <a:pt x="14" y="48"/>
                      <a:pt x="14" y="49"/>
                      <a:pt x="15" y="49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17" y="51"/>
                      <a:pt x="17" y="51"/>
                      <a:pt x="18" y="51"/>
                    </a:cubicBezTo>
                    <a:lnTo>
                      <a:pt x="19" y="51"/>
                    </a:lnTo>
                    <a:lnTo>
                      <a:pt x="20" y="51"/>
                    </a:lnTo>
                    <a:cubicBezTo>
                      <a:pt x="21" y="51"/>
                      <a:pt x="21" y="50"/>
                      <a:pt x="21" y="49"/>
                    </a:cubicBezTo>
                    <a:lnTo>
                      <a:pt x="21" y="48"/>
                    </a:lnTo>
                    <a:cubicBezTo>
                      <a:pt x="21" y="47"/>
                      <a:pt x="21" y="47"/>
                      <a:pt x="20" y="47"/>
                    </a:cubicBezTo>
                    <a:lnTo>
                      <a:pt x="20" y="46"/>
                    </a:lnTo>
                    <a:cubicBezTo>
                      <a:pt x="20" y="45"/>
                      <a:pt x="20" y="45"/>
                      <a:pt x="21" y="45"/>
                    </a:cubicBezTo>
                    <a:cubicBezTo>
                      <a:pt x="22" y="45"/>
                      <a:pt x="22" y="45"/>
                      <a:pt x="22" y="44"/>
                    </a:cubicBezTo>
                    <a:cubicBezTo>
                      <a:pt x="23" y="44"/>
                      <a:pt x="23" y="44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2"/>
                      <a:pt x="27" y="42"/>
                      <a:pt x="28" y="42"/>
                    </a:cubicBezTo>
                    <a:lnTo>
                      <a:pt x="28" y="41"/>
                    </a:lnTo>
                    <a:lnTo>
                      <a:pt x="29" y="41"/>
                    </a:lnTo>
                    <a:cubicBezTo>
                      <a:pt x="29" y="40"/>
                      <a:pt x="29" y="40"/>
                      <a:pt x="30" y="40"/>
                    </a:cubicBezTo>
                    <a:cubicBezTo>
                      <a:pt x="31" y="39"/>
                      <a:pt x="32" y="39"/>
                      <a:pt x="32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4" y="39"/>
                      <a:pt x="35" y="39"/>
                      <a:pt x="35" y="38"/>
                    </a:cubicBezTo>
                    <a:cubicBezTo>
                      <a:pt x="37" y="38"/>
                      <a:pt x="37" y="37"/>
                      <a:pt x="38" y="37"/>
                    </a:cubicBezTo>
                    <a:cubicBezTo>
                      <a:pt x="38" y="37"/>
                      <a:pt x="39" y="37"/>
                      <a:pt x="39" y="36"/>
                    </a:cubicBezTo>
                    <a:cubicBezTo>
                      <a:pt x="40" y="36"/>
                      <a:pt x="41" y="35"/>
                      <a:pt x="43" y="35"/>
                    </a:cubicBezTo>
                    <a:cubicBezTo>
                      <a:pt x="44" y="35"/>
                      <a:pt x="44" y="35"/>
                      <a:pt x="45" y="36"/>
                    </a:cubicBezTo>
                    <a:lnTo>
                      <a:pt x="45" y="37"/>
                    </a:lnTo>
                    <a:cubicBezTo>
                      <a:pt x="46" y="37"/>
                      <a:pt x="46" y="37"/>
                      <a:pt x="46" y="37"/>
                    </a:cubicBezTo>
                    <a:cubicBezTo>
                      <a:pt x="47" y="37"/>
                      <a:pt x="47" y="37"/>
                      <a:pt x="48" y="37"/>
                    </a:cubicBezTo>
                    <a:cubicBezTo>
                      <a:pt x="49" y="36"/>
                      <a:pt x="49" y="36"/>
                      <a:pt x="50" y="36"/>
                    </a:cubicBezTo>
                    <a:cubicBezTo>
                      <a:pt x="51" y="35"/>
                      <a:pt x="51" y="35"/>
                      <a:pt x="52" y="35"/>
                    </a:cubicBezTo>
                    <a:cubicBezTo>
                      <a:pt x="53" y="35"/>
                      <a:pt x="53" y="35"/>
                      <a:pt x="54" y="35"/>
                    </a:cubicBezTo>
                    <a:cubicBezTo>
                      <a:pt x="54" y="35"/>
                      <a:pt x="55" y="35"/>
                      <a:pt x="56" y="35"/>
                    </a:cubicBezTo>
                    <a:lnTo>
                      <a:pt x="56" y="36"/>
                    </a:lnTo>
                    <a:lnTo>
                      <a:pt x="57" y="36"/>
                    </a:lnTo>
                    <a:cubicBezTo>
                      <a:pt x="57" y="36"/>
                      <a:pt x="58" y="36"/>
                      <a:pt x="59" y="36"/>
                    </a:cubicBezTo>
                    <a:lnTo>
                      <a:pt x="60" y="36"/>
                    </a:lnTo>
                    <a:lnTo>
                      <a:pt x="61" y="36"/>
                    </a:lnTo>
                    <a:cubicBezTo>
                      <a:pt x="61" y="37"/>
                      <a:pt x="61" y="37"/>
                      <a:pt x="62" y="37"/>
                    </a:cubicBezTo>
                    <a:cubicBezTo>
                      <a:pt x="62" y="37"/>
                      <a:pt x="63" y="37"/>
                      <a:pt x="64" y="37"/>
                    </a:cubicBezTo>
                    <a:lnTo>
                      <a:pt x="64" y="38"/>
                    </a:lnTo>
                    <a:lnTo>
                      <a:pt x="65" y="39"/>
                    </a:lnTo>
                    <a:cubicBezTo>
                      <a:pt x="66" y="39"/>
                      <a:pt x="66" y="39"/>
                      <a:pt x="67" y="39"/>
                    </a:cubicBezTo>
                    <a:lnTo>
                      <a:pt x="68" y="39"/>
                    </a:lnTo>
                    <a:cubicBezTo>
                      <a:pt x="69" y="40"/>
                      <a:pt x="70" y="40"/>
                      <a:pt x="70" y="40"/>
                    </a:cubicBezTo>
                    <a:cubicBezTo>
                      <a:pt x="71" y="40"/>
                      <a:pt x="71" y="41"/>
                      <a:pt x="71" y="41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4" y="42"/>
                      <a:pt x="74" y="42"/>
                      <a:pt x="74" y="43"/>
                    </a:cubicBezTo>
                    <a:lnTo>
                      <a:pt x="74" y="44"/>
                    </a:lnTo>
                    <a:cubicBezTo>
                      <a:pt x="75" y="44"/>
                      <a:pt x="76" y="45"/>
                      <a:pt x="76" y="45"/>
                    </a:cubicBezTo>
                    <a:lnTo>
                      <a:pt x="77" y="44"/>
                    </a:lnTo>
                    <a:cubicBezTo>
                      <a:pt x="77" y="44"/>
                      <a:pt x="77" y="43"/>
                      <a:pt x="76" y="43"/>
                    </a:cubicBezTo>
                    <a:lnTo>
                      <a:pt x="76" y="42"/>
                    </a:lnTo>
                    <a:cubicBezTo>
                      <a:pt x="76" y="41"/>
                      <a:pt x="74" y="40"/>
                      <a:pt x="76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8" y="40"/>
                      <a:pt x="79" y="40"/>
                      <a:pt x="79" y="41"/>
                    </a:cubicBezTo>
                    <a:cubicBezTo>
                      <a:pt x="80" y="41"/>
                      <a:pt x="80" y="41"/>
                      <a:pt x="80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2" y="43"/>
                      <a:pt x="82" y="43"/>
                      <a:pt x="83" y="43"/>
                    </a:cubicBezTo>
                    <a:cubicBezTo>
                      <a:pt x="83" y="44"/>
                      <a:pt x="83" y="44"/>
                      <a:pt x="84" y="44"/>
                    </a:cubicBezTo>
                    <a:lnTo>
                      <a:pt x="85" y="44"/>
                    </a:lnTo>
                    <a:lnTo>
                      <a:pt x="86" y="44"/>
                    </a:lnTo>
                    <a:lnTo>
                      <a:pt x="87" y="44"/>
                    </a:lnTo>
                    <a:cubicBezTo>
                      <a:pt x="88" y="44"/>
                      <a:pt x="89" y="44"/>
                      <a:pt x="89" y="44"/>
                    </a:cubicBezTo>
                    <a:cubicBezTo>
                      <a:pt x="90" y="44"/>
                      <a:pt x="91" y="43"/>
                      <a:pt x="91" y="43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1" y="41"/>
                      <a:pt x="92" y="41"/>
                      <a:pt x="92" y="41"/>
                    </a:cubicBezTo>
                    <a:cubicBezTo>
                      <a:pt x="93" y="41"/>
                      <a:pt x="93" y="41"/>
                      <a:pt x="93" y="40"/>
                    </a:cubicBezTo>
                    <a:cubicBezTo>
                      <a:pt x="94" y="40"/>
                      <a:pt x="94" y="40"/>
                      <a:pt x="94" y="40"/>
                    </a:cubicBezTo>
                    <a:lnTo>
                      <a:pt x="95" y="40"/>
                    </a:lnTo>
                    <a:cubicBezTo>
                      <a:pt x="96" y="40"/>
                      <a:pt x="96" y="40"/>
                      <a:pt x="97" y="40"/>
                    </a:cubicBezTo>
                    <a:lnTo>
                      <a:pt x="98" y="40"/>
                    </a:lnTo>
                    <a:cubicBezTo>
                      <a:pt x="99" y="40"/>
                      <a:pt x="99" y="40"/>
                      <a:pt x="99" y="40"/>
                    </a:cubicBezTo>
                    <a:lnTo>
                      <a:pt x="100" y="40"/>
                    </a:lnTo>
                    <a:cubicBezTo>
                      <a:pt x="100" y="40"/>
                      <a:pt x="101" y="40"/>
                      <a:pt x="102" y="41"/>
                    </a:cubicBezTo>
                    <a:lnTo>
                      <a:pt x="103" y="41"/>
                    </a:lnTo>
                    <a:cubicBezTo>
                      <a:pt x="103" y="42"/>
                      <a:pt x="103" y="42"/>
                      <a:pt x="103" y="42"/>
                    </a:cubicBezTo>
                    <a:lnTo>
                      <a:pt x="104" y="41"/>
                    </a:lnTo>
                    <a:lnTo>
                      <a:pt x="105" y="41"/>
                    </a:lnTo>
                    <a:lnTo>
                      <a:pt x="106" y="40"/>
                    </a:lnTo>
                    <a:lnTo>
                      <a:pt x="107" y="40"/>
                    </a:lnTo>
                    <a:cubicBezTo>
                      <a:pt x="108" y="40"/>
                      <a:pt x="108" y="40"/>
                      <a:pt x="108" y="40"/>
                    </a:cubicBezTo>
                    <a:cubicBezTo>
                      <a:pt x="109" y="40"/>
                      <a:pt x="109" y="40"/>
                      <a:pt x="109" y="40"/>
                    </a:cubicBezTo>
                    <a:lnTo>
                      <a:pt x="110" y="40"/>
                    </a:lnTo>
                    <a:cubicBezTo>
                      <a:pt x="110" y="41"/>
                      <a:pt x="110" y="41"/>
                      <a:pt x="111" y="41"/>
                    </a:cubicBezTo>
                    <a:lnTo>
                      <a:pt x="112" y="41"/>
                    </a:lnTo>
                    <a:cubicBezTo>
                      <a:pt x="112" y="41"/>
                      <a:pt x="113" y="41"/>
                      <a:pt x="114" y="41"/>
                    </a:cubicBezTo>
                    <a:lnTo>
                      <a:pt x="115" y="41"/>
                    </a:lnTo>
                    <a:cubicBezTo>
                      <a:pt x="115" y="42"/>
                      <a:pt x="115" y="42"/>
                      <a:pt x="115" y="42"/>
                    </a:cubicBezTo>
                    <a:cubicBezTo>
                      <a:pt x="116" y="42"/>
                      <a:pt x="116" y="42"/>
                      <a:pt x="117" y="42"/>
                    </a:cubicBezTo>
                    <a:lnTo>
                      <a:pt x="118" y="42"/>
                    </a:lnTo>
                    <a:lnTo>
                      <a:pt x="119" y="42"/>
                    </a:lnTo>
                    <a:cubicBezTo>
                      <a:pt x="120" y="42"/>
                      <a:pt x="120" y="43"/>
                      <a:pt x="120" y="43"/>
                    </a:cubicBezTo>
                    <a:lnTo>
                      <a:pt x="121" y="43"/>
                    </a:lnTo>
                    <a:lnTo>
                      <a:pt x="121" y="42"/>
                    </a:lnTo>
                    <a:lnTo>
                      <a:pt x="122" y="42"/>
                    </a:lnTo>
                    <a:lnTo>
                      <a:pt x="123" y="43"/>
                    </a:lnTo>
                    <a:lnTo>
                      <a:pt x="124" y="43"/>
                    </a:lnTo>
                    <a:lnTo>
                      <a:pt x="124" y="44"/>
                    </a:lnTo>
                    <a:lnTo>
                      <a:pt x="125" y="44"/>
                    </a:lnTo>
                    <a:cubicBezTo>
                      <a:pt x="125" y="43"/>
                      <a:pt x="125" y="43"/>
                      <a:pt x="125" y="42"/>
                    </a:cubicBezTo>
                    <a:cubicBezTo>
                      <a:pt x="126" y="42"/>
                      <a:pt x="126" y="42"/>
                      <a:pt x="126" y="42"/>
                    </a:cubicBezTo>
                    <a:lnTo>
                      <a:pt x="126" y="41"/>
                    </a:lnTo>
                    <a:lnTo>
                      <a:pt x="127" y="41"/>
                    </a:lnTo>
                    <a:cubicBezTo>
                      <a:pt x="127" y="41"/>
                      <a:pt x="128" y="41"/>
                      <a:pt x="129" y="41"/>
                    </a:cubicBezTo>
                    <a:cubicBezTo>
                      <a:pt x="129" y="42"/>
                      <a:pt x="130" y="42"/>
                      <a:pt x="130" y="42"/>
                    </a:cubicBezTo>
                    <a:lnTo>
                      <a:pt x="131" y="43"/>
                    </a:lnTo>
                    <a:cubicBezTo>
                      <a:pt x="132" y="43"/>
                      <a:pt x="132" y="43"/>
                      <a:pt x="133" y="43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5" y="43"/>
                      <a:pt x="137" y="42"/>
                      <a:pt x="138" y="42"/>
                    </a:cubicBezTo>
                    <a:cubicBezTo>
                      <a:pt x="139" y="42"/>
                      <a:pt x="140" y="41"/>
                      <a:pt x="140" y="40"/>
                    </a:cubicBezTo>
                    <a:lnTo>
                      <a:pt x="140" y="39"/>
                    </a:lnTo>
                    <a:lnTo>
                      <a:pt x="140" y="38"/>
                    </a:lnTo>
                    <a:lnTo>
                      <a:pt x="140" y="37"/>
                    </a:lnTo>
                    <a:cubicBezTo>
                      <a:pt x="140" y="36"/>
                      <a:pt x="139" y="36"/>
                      <a:pt x="139" y="36"/>
                    </a:cubicBezTo>
                    <a:lnTo>
                      <a:pt x="138" y="36"/>
                    </a:lnTo>
                    <a:lnTo>
                      <a:pt x="137" y="36"/>
                    </a:lnTo>
                    <a:cubicBezTo>
                      <a:pt x="136" y="36"/>
                      <a:pt x="135" y="36"/>
                      <a:pt x="135" y="36"/>
                    </a:cubicBezTo>
                    <a:lnTo>
                      <a:pt x="134" y="35"/>
                    </a:lnTo>
                    <a:cubicBezTo>
                      <a:pt x="133" y="35"/>
                      <a:pt x="132" y="34"/>
                      <a:pt x="131" y="34"/>
                    </a:cubicBezTo>
                    <a:lnTo>
                      <a:pt x="130" y="34"/>
                    </a:lnTo>
                    <a:cubicBezTo>
                      <a:pt x="130" y="34"/>
                      <a:pt x="130" y="33"/>
                      <a:pt x="129" y="33"/>
                    </a:cubicBezTo>
                    <a:cubicBezTo>
                      <a:pt x="128" y="33"/>
                      <a:pt x="127" y="33"/>
                      <a:pt x="127" y="33"/>
                    </a:cubicBezTo>
                    <a:lnTo>
                      <a:pt x="126" y="32"/>
                    </a:lnTo>
                    <a:cubicBezTo>
                      <a:pt x="125" y="32"/>
                      <a:pt x="125" y="32"/>
                      <a:pt x="126" y="32"/>
                    </a:cubicBezTo>
                    <a:cubicBezTo>
                      <a:pt x="126" y="31"/>
                      <a:pt x="127" y="31"/>
                      <a:pt x="127" y="31"/>
                    </a:cubicBezTo>
                    <a:lnTo>
                      <a:pt x="128" y="31"/>
                    </a:lnTo>
                    <a:cubicBezTo>
                      <a:pt x="129" y="31"/>
                      <a:pt x="129" y="31"/>
                      <a:pt x="130" y="31"/>
                    </a:cubicBezTo>
                    <a:cubicBezTo>
                      <a:pt x="130" y="31"/>
                      <a:pt x="130" y="30"/>
                      <a:pt x="131" y="30"/>
                    </a:cubicBezTo>
                    <a:lnTo>
                      <a:pt x="132" y="30"/>
                    </a:lnTo>
                    <a:cubicBezTo>
                      <a:pt x="133" y="29"/>
                      <a:pt x="133" y="29"/>
                      <a:pt x="133" y="28"/>
                    </a:cubicBezTo>
                    <a:cubicBezTo>
                      <a:pt x="133" y="28"/>
                      <a:pt x="132" y="27"/>
                      <a:pt x="131" y="26"/>
                    </a:cubicBezTo>
                    <a:cubicBezTo>
                      <a:pt x="130" y="26"/>
                      <a:pt x="130" y="25"/>
                      <a:pt x="130" y="25"/>
                    </a:cubicBezTo>
                    <a:cubicBezTo>
                      <a:pt x="130" y="25"/>
                      <a:pt x="130" y="24"/>
                      <a:pt x="131" y="23"/>
                    </a:cubicBezTo>
                    <a:cubicBezTo>
                      <a:pt x="131" y="23"/>
                      <a:pt x="132" y="23"/>
                      <a:pt x="133" y="23"/>
                    </a:cubicBezTo>
                    <a:lnTo>
                      <a:pt x="133" y="22"/>
                    </a:lnTo>
                    <a:lnTo>
                      <a:pt x="134" y="22"/>
                    </a:lnTo>
                    <a:lnTo>
                      <a:pt x="135" y="22"/>
                    </a:lnTo>
                    <a:cubicBezTo>
                      <a:pt x="136" y="22"/>
                      <a:pt x="136" y="22"/>
                      <a:pt x="137" y="22"/>
                    </a:cubicBezTo>
                    <a:cubicBezTo>
                      <a:pt x="137" y="22"/>
                      <a:pt x="138" y="22"/>
                      <a:pt x="139" y="22"/>
                    </a:cubicBezTo>
                    <a:lnTo>
                      <a:pt x="140" y="22"/>
                    </a:ln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40" y="21"/>
                      <a:pt x="140" y="21"/>
                      <a:pt x="139" y="21"/>
                    </a:cubicBezTo>
                    <a:cubicBezTo>
                      <a:pt x="138" y="21"/>
                      <a:pt x="138" y="21"/>
                      <a:pt x="137" y="21"/>
                    </a:cubicBezTo>
                    <a:cubicBezTo>
                      <a:pt x="136" y="21"/>
                      <a:pt x="135" y="21"/>
                      <a:pt x="135" y="21"/>
                    </a:cubicBezTo>
                    <a:cubicBezTo>
                      <a:pt x="134" y="21"/>
                      <a:pt x="133" y="20"/>
                      <a:pt x="134" y="19"/>
                    </a:cubicBez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8"/>
                    </a:lnTo>
                    <a:cubicBezTo>
                      <a:pt x="136" y="18"/>
                      <a:pt x="135" y="18"/>
                      <a:pt x="134" y="18"/>
                    </a:cubicBezTo>
                    <a:cubicBezTo>
                      <a:pt x="134" y="18"/>
                      <a:pt x="133" y="18"/>
                      <a:pt x="132" y="18"/>
                    </a:cubicBezTo>
                    <a:cubicBezTo>
                      <a:pt x="132" y="18"/>
                      <a:pt x="131" y="18"/>
                      <a:pt x="131" y="17"/>
                    </a:cubicBezTo>
                    <a:lnTo>
                      <a:pt x="130" y="17"/>
                    </a:lnTo>
                    <a:cubicBezTo>
                      <a:pt x="130" y="16"/>
                      <a:pt x="130" y="16"/>
                      <a:pt x="130" y="16"/>
                    </a:cubicBezTo>
                    <a:cubicBezTo>
                      <a:pt x="131" y="16"/>
                      <a:pt x="131" y="16"/>
                      <a:pt x="131" y="15"/>
                    </a:cubicBezTo>
                    <a:cubicBezTo>
                      <a:pt x="131" y="14"/>
                      <a:pt x="133" y="14"/>
                      <a:pt x="134" y="14"/>
                    </a:cubicBezTo>
                    <a:cubicBezTo>
                      <a:pt x="134" y="14"/>
                      <a:pt x="135" y="14"/>
                      <a:pt x="136" y="14"/>
                    </a:cubicBezTo>
                    <a:cubicBezTo>
                      <a:pt x="137" y="14"/>
                      <a:pt x="137" y="14"/>
                      <a:pt x="137" y="14"/>
                    </a:cubicBezTo>
                    <a:lnTo>
                      <a:pt x="138" y="14"/>
                    </a:lnTo>
                    <a:lnTo>
                      <a:pt x="139" y="14"/>
                    </a:lnTo>
                    <a:cubicBezTo>
                      <a:pt x="140" y="14"/>
                      <a:pt x="140" y="14"/>
                      <a:pt x="140" y="14"/>
                    </a:cubicBezTo>
                    <a:cubicBezTo>
                      <a:pt x="141" y="14"/>
                      <a:pt x="141" y="14"/>
                      <a:pt x="141" y="14"/>
                    </a:cubicBezTo>
                    <a:lnTo>
                      <a:pt x="142" y="14"/>
                    </a:lnTo>
                    <a:cubicBezTo>
                      <a:pt x="143" y="14"/>
                      <a:pt x="143" y="14"/>
                      <a:pt x="143" y="14"/>
                    </a:cubicBezTo>
                    <a:cubicBezTo>
                      <a:pt x="143" y="14"/>
                      <a:pt x="143" y="15"/>
                      <a:pt x="144" y="15"/>
                    </a:cubicBezTo>
                    <a:cubicBezTo>
                      <a:pt x="145" y="15"/>
                      <a:pt x="145" y="15"/>
                      <a:pt x="145" y="15"/>
                    </a:cubicBezTo>
                    <a:lnTo>
                      <a:pt x="146" y="14"/>
                    </a:lnTo>
                    <a:lnTo>
                      <a:pt x="147" y="13"/>
                    </a:lnTo>
                    <a:lnTo>
                      <a:pt x="148" y="13"/>
                    </a:lnTo>
                    <a:lnTo>
                      <a:pt x="149" y="13"/>
                    </a:lnTo>
                    <a:cubicBezTo>
                      <a:pt x="149" y="12"/>
                      <a:pt x="149" y="12"/>
                      <a:pt x="150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52" y="12"/>
                      <a:pt x="152" y="12"/>
                      <a:pt x="152" y="12"/>
                    </a:cubicBezTo>
                    <a:lnTo>
                      <a:pt x="153" y="12"/>
                    </a:lnTo>
                    <a:lnTo>
                      <a:pt x="154" y="12"/>
                    </a:ln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6" y="12"/>
                      <a:pt x="156" y="12"/>
                    </a:cubicBezTo>
                    <a:lnTo>
                      <a:pt x="156" y="13"/>
                    </a:lnTo>
                    <a:cubicBezTo>
                      <a:pt x="156" y="13"/>
                      <a:pt x="157" y="13"/>
                      <a:pt x="157" y="12"/>
                    </a:cubicBezTo>
                    <a:cubicBezTo>
                      <a:pt x="157" y="12"/>
                      <a:pt x="158" y="12"/>
                      <a:pt x="159" y="11"/>
                    </a:cubicBezTo>
                    <a:cubicBezTo>
                      <a:pt x="160" y="11"/>
                      <a:pt x="160" y="11"/>
                      <a:pt x="161" y="11"/>
                    </a:cubicBezTo>
                    <a:cubicBezTo>
                      <a:pt x="161" y="10"/>
                      <a:pt x="161" y="10"/>
                      <a:pt x="162" y="10"/>
                    </a:cubicBezTo>
                    <a:lnTo>
                      <a:pt x="163" y="10"/>
                    </a:lnTo>
                    <a:cubicBezTo>
                      <a:pt x="163" y="10"/>
                      <a:pt x="164" y="10"/>
                      <a:pt x="165" y="10"/>
                    </a:cubicBezTo>
                    <a:cubicBezTo>
                      <a:pt x="166" y="10"/>
                      <a:pt x="166" y="10"/>
                      <a:pt x="166" y="10"/>
                    </a:cubicBezTo>
                    <a:lnTo>
                      <a:pt x="167" y="10"/>
                    </a:lnTo>
                    <a:lnTo>
                      <a:pt x="168" y="10"/>
                    </a:lnTo>
                    <a:lnTo>
                      <a:pt x="168" y="9"/>
                    </a:lnTo>
                    <a:cubicBezTo>
                      <a:pt x="168" y="8"/>
                      <a:pt x="169" y="8"/>
                      <a:pt x="169" y="8"/>
                    </a:cubicBezTo>
                    <a:lnTo>
                      <a:pt x="170" y="8"/>
                    </a:lnTo>
                    <a:lnTo>
                      <a:pt x="171" y="8"/>
                    </a:lnTo>
                    <a:cubicBezTo>
                      <a:pt x="171" y="8"/>
                      <a:pt x="172" y="8"/>
                      <a:pt x="173" y="8"/>
                    </a:cubicBezTo>
                    <a:lnTo>
                      <a:pt x="174" y="8"/>
                    </a:lnTo>
                    <a:cubicBezTo>
                      <a:pt x="175" y="8"/>
                      <a:pt x="176" y="8"/>
                      <a:pt x="177" y="8"/>
                    </a:cubicBezTo>
                    <a:lnTo>
                      <a:pt x="178" y="8"/>
                    </a:lnTo>
                    <a:lnTo>
                      <a:pt x="179" y="8"/>
                    </a:lnTo>
                    <a:cubicBezTo>
                      <a:pt x="180" y="7"/>
                      <a:pt x="180" y="7"/>
                      <a:pt x="181" y="7"/>
                    </a:cubicBezTo>
                    <a:lnTo>
                      <a:pt x="182" y="7"/>
                    </a:lnTo>
                    <a:lnTo>
                      <a:pt x="183" y="7"/>
                    </a:lnTo>
                    <a:cubicBezTo>
                      <a:pt x="184" y="7"/>
                      <a:pt x="184" y="7"/>
                      <a:pt x="185" y="6"/>
                    </a:cubicBezTo>
                    <a:cubicBezTo>
                      <a:pt x="186" y="6"/>
                      <a:pt x="187" y="6"/>
                      <a:pt x="189" y="6"/>
                    </a:cubicBezTo>
                    <a:cubicBezTo>
                      <a:pt x="190" y="6"/>
                      <a:pt x="190" y="6"/>
                      <a:pt x="190" y="5"/>
                    </a:cubicBezTo>
                    <a:lnTo>
                      <a:pt x="191" y="5"/>
                    </a:lnTo>
                    <a:lnTo>
                      <a:pt x="192" y="5"/>
                    </a:lnTo>
                    <a:lnTo>
                      <a:pt x="193" y="5"/>
                    </a:lnTo>
                    <a:lnTo>
                      <a:pt x="194" y="5"/>
                    </a:lnTo>
                    <a:lnTo>
                      <a:pt x="194" y="4"/>
                    </a:lnTo>
                    <a:cubicBezTo>
                      <a:pt x="195" y="4"/>
                      <a:pt x="195" y="4"/>
                      <a:pt x="195" y="4"/>
                    </a:cubicBezTo>
                    <a:lnTo>
                      <a:pt x="195" y="3"/>
                    </a:lnTo>
                    <a:cubicBezTo>
                      <a:pt x="195" y="3"/>
                      <a:pt x="196" y="3"/>
                      <a:pt x="197" y="2"/>
                    </a:cubicBezTo>
                    <a:cubicBezTo>
                      <a:pt x="198" y="1"/>
                      <a:pt x="198" y="1"/>
                      <a:pt x="198" y="1"/>
                    </a:cubicBezTo>
                    <a:lnTo>
                      <a:pt x="199" y="1"/>
                    </a:lnTo>
                    <a:lnTo>
                      <a:pt x="200" y="1"/>
                    </a:lnTo>
                    <a:cubicBezTo>
                      <a:pt x="200" y="0"/>
                      <a:pt x="199" y="0"/>
                      <a:pt x="200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2" y="0"/>
                      <a:pt x="203" y="0"/>
                      <a:pt x="203" y="0"/>
                    </a:cubicBezTo>
                    <a:lnTo>
                      <a:pt x="204" y="0"/>
                    </a:lnTo>
                    <a:lnTo>
                      <a:pt x="205" y="0"/>
                    </a:lnTo>
                    <a:lnTo>
                      <a:pt x="205" y="1"/>
                    </a:lnTo>
                    <a:lnTo>
                      <a:pt x="206" y="1"/>
                    </a:lnTo>
                    <a:cubicBezTo>
                      <a:pt x="207" y="1"/>
                      <a:pt x="207" y="1"/>
                      <a:pt x="207" y="1"/>
                    </a:cubicBezTo>
                    <a:lnTo>
                      <a:pt x="208" y="1"/>
                    </a:lnTo>
                    <a:cubicBezTo>
                      <a:pt x="209" y="1"/>
                      <a:pt x="209" y="1"/>
                      <a:pt x="210" y="1"/>
                    </a:cubicBezTo>
                    <a:cubicBezTo>
                      <a:pt x="211" y="1"/>
                      <a:pt x="211" y="1"/>
                      <a:pt x="211" y="1"/>
                    </a:cubicBezTo>
                    <a:lnTo>
                      <a:pt x="212" y="1"/>
                    </a:lnTo>
                    <a:cubicBezTo>
                      <a:pt x="213" y="1"/>
                      <a:pt x="214" y="1"/>
                      <a:pt x="215" y="1"/>
                    </a:cubicBezTo>
                    <a:lnTo>
                      <a:pt x="216" y="1"/>
                    </a:lnTo>
                    <a:cubicBezTo>
                      <a:pt x="217" y="1"/>
                      <a:pt x="217" y="1"/>
                      <a:pt x="217" y="1"/>
                    </a:cubicBezTo>
                    <a:cubicBezTo>
                      <a:pt x="219" y="1"/>
                      <a:pt x="219" y="3"/>
                      <a:pt x="219" y="3"/>
                    </a:cubicBezTo>
                    <a:cubicBezTo>
                      <a:pt x="220" y="4"/>
                      <a:pt x="220" y="4"/>
                      <a:pt x="220" y="4"/>
                    </a:cubicBezTo>
                    <a:lnTo>
                      <a:pt x="220" y="5"/>
                    </a:lnTo>
                    <a:cubicBezTo>
                      <a:pt x="220" y="6"/>
                      <a:pt x="221" y="6"/>
                      <a:pt x="221" y="6"/>
                    </a:cubicBezTo>
                    <a:lnTo>
                      <a:pt x="222" y="6"/>
                    </a:lnTo>
                    <a:cubicBezTo>
                      <a:pt x="222" y="6"/>
                      <a:pt x="223" y="6"/>
                      <a:pt x="223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8"/>
                      <a:pt x="224" y="8"/>
                      <a:pt x="224" y="8"/>
                    </a:cubicBezTo>
                    <a:lnTo>
                      <a:pt x="224" y="9"/>
                    </a:lnTo>
                    <a:lnTo>
                      <a:pt x="224" y="10"/>
                    </a:lnTo>
                    <a:cubicBezTo>
                      <a:pt x="223" y="10"/>
                      <a:pt x="223" y="10"/>
                      <a:pt x="223" y="10"/>
                    </a:cubicBezTo>
                    <a:lnTo>
                      <a:pt x="224" y="10"/>
                    </a:lnTo>
                    <a:cubicBezTo>
                      <a:pt x="225" y="10"/>
                      <a:pt x="225" y="10"/>
                      <a:pt x="225" y="10"/>
                    </a:cubicBezTo>
                    <a:lnTo>
                      <a:pt x="226" y="10"/>
                    </a:lnTo>
                    <a:lnTo>
                      <a:pt x="227" y="10"/>
                    </a:lnTo>
                    <a:lnTo>
                      <a:pt x="228" y="10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1" y="9"/>
                    </a:lnTo>
                    <a:cubicBezTo>
                      <a:pt x="232" y="9"/>
                      <a:pt x="232" y="9"/>
                      <a:pt x="232" y="9"/>
                    </a:cubicBezTo>
                    <a:cubicBezTo>
                      <a:pt x="234" y="9"/>
                      <a:pt x="235" y="10"/>
                      <a:pt x="235" y="10"/>
                    </a:cubicBezTo>
                    <a:lnTo>
                      <a:pt x="235" y="11"/>
                    </a:lnTo>
                    <a:lnTo>
                      <a:pt x="236" y="11"/>
                    </a:lnTo>
                    <a:lnTo>
                      <a:pt x="237" y="11"/>
                    </a:lnTo>
                    <a:lnTo>
                      <a:pt x="238" y="11"/>
                    </a:lnTo>
                    <a:cubicBezTo>
                      <a:pt x="238" y="11"/>
                      <a:pt x="238" y="10"/>
                      <a:pt x="239" y="10"/>
                    </a:cubicBezTo>
                    <a:lnTo>
                      <a:pt x="239" y="11"/>
                    </a:lnTo>
                    <a:cubicBezTo>
                      <a:pt x="240" y="11"/>
                      <a:pt x="240" y="11"/>
                      <a:pt x="240" y="11"/>
                    </a:cubicBezTo>
                    <a:cubicBezTo>
                      <a:pt x="241" y="11"/>
                      <a:pt x="242" y="11"/>
                      <a:pt x="242" y="11"/>
                    </a:cubicBezTo>
                    <a:lnTo>
                      <a:pt x="243" y="11"/>
                    </a:lnTo>
                    <a:lnTo>
                      <a:pt x="244" y="11"/>
                    </a:lnTo>
                    <a:cubicBezTo>
                      <a:pt x="245" y="11"/>
                      <a:pt x="245" y="11"/>
                      <a:pt x="245" y="11"/>
                    </a:cubicBezTo>
                    <a:cubicBezTo>
                      <a:pt x="246" y="11"/>
                      <a:pt x="246" y="11"/>
                      <a:pt x="246" y="11"/>
                    </a:cubicBezTo>
                    <a:lnTo>
                      <a:pt x="247" y="11"/>
                    </a:lnTo>
                    <a:cubicBezTo>
                      <a:pt x="248" y="11"/>
                      <a:pt x="248" y="11"/>
                      <a:pt x="248" y="12"/>
                    </a:cubicBezTo>
                    <a:lnTo>
                      <a:pt x="247" y="13"/>
                    </a:lnTo>
                    <a:cubicBezTo>
                      <a:pt x="246" y="13"/>
                      <a:pt x="246" y="14"/>
                      <a:pt x="245" y="14"/>
                    </a:cubicBezTo>
                    <a:lnTo>
                      <a:pt x="246" y="15"/>
                    </a:lnTo>
                    <a:lnTo>
                      <a:pt x="247" y="15"/>
                    </a:lnTo>
                    <a:cubicBezTo>
                      <a:pt x="247" y="15"/>
                      <a:pt x="248" y="15"/>
                      <a:pt x="248" y="14"/>
                    </a:cubicBezTo>
                    <a:cubicBezTo>
                      <a:pt x="249" y="14"/>
                      <a:pt x="249" y="14"/>
                      <a:pt x="250" y="14"/>
                    </a:cubicBezTo>
                    <a:lnTo>
                      <a:pt x="251" y="14"/>
                    </a:lnTo>
                    <a:lnTo>
                      <a:pt x="252" y="14"/>
                    </a:lnTo>
                    <a:cubicBezTo>
                      <a:pt x="253" y="14"/>
                      <a:pt x="253" y="14"/>
                      <a:pt x="253" y="14"/>
                    </a:cubicBez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5"/>
                    </a:lnTo>
                    <a:cubicBezTo>
                      <a:pt x="257" y="15"/>
                      <a:pt x="257" y="15"/>
                      <a:pt x="257" y="14"/>
                    </a:cubicBezTo>
                    <a:cubicBezTo>
                      <a:pt x="257" y="14"/>
                      <a:pt x="257" y="13"/>
                      <a:pt x="258" y="13"/>
                    </a:cubicBezTo>
                    <a:cubicBezTo>
                      <a:pt x="258" y="12"/>
                      <a:pt x="260" y="12"/>
                      <a:pt x="260" y="12"/>
                    </a:cubicBezTo>
                    <a:lnTo>
                      <a:pt x="261" y="12"/>
                    </a:lnTo>
                    <a:cubicBezTo>
                      <a:pt x="261" y="12"/>
                      <a:pt x="261" y="11"/>
                      <a:pt x="262" y="11"/>
                    </a:cubicBezTo>
                    <a:lnTo>
                      <a:pt x="263" y="11"/>
                    </a:lnTo>
                    <a:cubicBezTo>
                      <a:pt x="264" y="11"/>
                      <a:pt x="264" y="10"/>
                      <a:pt x="264" y="10"/>
                    </a:cubicBezTo>
                    <a:cubicBezTo>
                      <a:pt x="264" y="10"/>
                      <a:pt x="265" y="10"/>
                      <a:pt x="265" y="9"/>
                    </a:cubicBezTo>
                    <a:lnTo>
                      <a:pt x="266" y="9"/>
                    </a:lnTo>
                    <a:lnTo>
                      <a:pt x="267" y="9"/>
                    </a:lnTo>
                    <a:cubicBezTo>
                      <a:pt x="268" y="9"/>
                      <a:pt x="268" y="9"/>
                      <a:pt x="268" y="8"/>
                    </a:cubicBezTo>
                    <a:lnTo>
                      <a:pt x="269" y="8"/>
                    </a:lnTo>
                    <a:lnTo>
                      <a:pt x="270" y="8"/>
                    </a:lnTo>
                    <a:lnTo>
                      <a:pt x="271" y="8"/>
                    </a:lnTo>
                    <a:cubicBezTo>
                      <a:pt x="271" y="8"/>
                      <a:pt x="272" y="7"/>
                      <a:pt x="273" y="7"/>
                    </a:cubicBezTo>
                    <a:cubicBezTo>
                      <a:pt x="274" y="7"/>
                      <a:pt x="274" y="7"/>
                      <a:pt x="275" y="7"/>
                    </a:cubicBezTo>
                    <a:cubicBezTo>
                      <a:pt x="276" y="7"/>
                      <a:pt x="276" y="7"/>
                      <a:pt x="275" y="8"/>
                    </a:cubicBezTo>
                    <a:lnTo>
                      <a:pt x="275" y="9"/>
                    </a:lnTo>
                    <a:cubicBezTo>
                      <a:pt x="274" y="9"/>
                      <a:pt x="274" y="9"/>
                      <a:pt x="274" y="9"/>
                    </a:cubicBezTo>
                    <a:cubicBezTo>
                      <a:pt x="273" y="9"/>
                      <a:pt x="273" y="9"/>
                      <a:pt x="273" y="9"/>
                    </a:cubicBezTo>
                    <a:lnTo>
                      <a:pt x="274" y="9"/>
                    </a:lnTo>
                    <a:lnTo>
                      <a:pt x="274" y="10"/>
                    </a:lnTo>
                    <a:cubicBezTo>
                      <a:pt x="275" y="10"/>
                      <a:pt x="275" y="10"/>
                      <a:pt x="275" y="10"/>
                    </a:cubicBezTo>
                    <a:cubicBezTo>
                      <a:pt x="276" y="10"/>
                      <a:pt x="276" y="10"/>
                      <a:pt x="277" y="11"/>
                    </a:cubicBezTo>
                    <a:cubicBezTo>
                      <a:pt x="278" y="11"/>
                      <a:pt x="278" y="11"/>
                      <a:pt x="278" y="12"/>
                    </a:cubicBezTo>
                    <a:cubicBezTo>
                      <a:pt x="279" y="12"/>
                      <a:pt x="279" y="12"/>
                      <a:pt x="279" y="12"/>
                    </a:cubicBezTo>
                    <a:lnTo>
                      <a:pt x="280" y="12"/>
                    </a:lnTo>
                    <a:lnTo>
                      <a:pt x="281" y="12"/>
                    </a:lnTo>
                    <a:lnTo>
                      <a:pt x="282" y="12"/>
                    </a:lnTo>
                    <a:cubicBezTo>
                      <a:pt x="282" y="13"/>
                      <a:pt x="282" y="13"/>
                      <a:pt x="283" y="13"/>
                    </a:cubicBezTo>
                    <a:cubicBezTo>
                      <a:pt x="284" y="13"/>
                      <a:pt x="285" y="14"/>
                      <a:pt x="286" y="14"/>
                    </a:cubicBezTo>
                    <a:lnTo>
                      <a:pt x="286" y="15"/>
                    </a:lnTo>
                    <a:cubicBezTo>
                      <a:pt x="287" y="15"/>
                      <a:pt x="288" y="15"/>
                      <a:pt x="288" y="15"/>
                    </a:cubicBezTo>
                    <a:cubicBezTo>
                      <a:pt x="289" y="16"/>
                      <a:pt x="289" y="16"/>
                      <a:pt x="289" y="16"/>
                    </a:cubicBezTo>
                    <a:lnTo>
                      <a:pt x="290" y="17"/>
                    </a:lnTo>
                    <a:cubicBezTo>
                      <a:pt x="291" y="17"/>
                      <a:pt x="291" y="17"/>
                      <a:pt x="291" y="18"/>
                    </a:cubicBezTo>
                    <a:lnTo>
                      <a:pt x="292" y="18"/>
                    </a:lnTo>
                    <a:cubicBezTo>
                      <a:pt x="293" y="19"/>
                      <a:pt x="293" y="19"/>
                      <a:pt x="293" y="19"/>
                    </a:cubicBezTo>
                    <a:cubicBezTo>
                      <a:pt x="294" y="19"/>
                      <a:pt x="294" y="19"/>
                      <a:pt x="295" y="20"/>
                    </a:cubicBezTo>
                    <a:cubicBezTo>
                      <a:pt x="296" y="21"/>
                      <a:pt x="296" y="21"/>
                      <a:pt x="297" y="21"/>
                    </a:cubicBezTo>
                    <a:cubicBezTo>
                      <a:pt x="298" y="22"/>
                      <a:pt x="298" y="22"/>
                      <a:pt x="299" y="22"/>
                    </a:cubicBezTo>
                    <a:lnTo>
                      <a:pt x="300" y="23"/>
                    </a:lnTo>
                    <a:cubicBezTo>
                      <a:pt x="301" y="24"/>
                      <a:pt x="301" y="25"/>
                      <a:pt x="302" y="25"/>
                    </a:cubicBezTo>
                    <a:cubicBezTo>
                      <a:pt x="302" y="25"/>
                      <a:pt x="303" y="25"/>
                      <a:pt x="303" y="26"/>
                    </a:cubicBezTo>
                    <a:lnTo>
                      <a:pt x="304" y="26"/>
                    </a:lnTo>
                    <a:cubicBezTo>
                      <a:pt x="305" y="26"/>
                      <a:pt x="305" y="27"/>
                      <a:pt x="305" y="27"/>
                    </a:cubicBezTo>
                    <a:lnTo>
                      <a:pt x="305" y="28"/>
                    </a:lnTo>
                    <a:cubicBezTo>
                      <a:pt x="306" y="29"/>
                      <a:pt x="308" y="30"/>
                      <a:pt x="309" y="30"/>
                    </a:cubicBezTo>
                    <a:cubicBezTo>
                      <a:pt x="310" y="31"/>
                      <a:pt x="310" y="31"/>
                      <a:pt x="310" y="31"/>
                    </a:cubicBezTo>
                    <a:cubicBezTo>
                      <a:pt x="311" y="32"/>
                      <a:pt x="311" y="32"/>
                      <a:pt x="312" y="33"/>
                    </a:cubicBezTo>
                    <a:cubicBezTo>
                      <a:pt x="313" y="34"/>
                      <a:pt x="314" y="35"/>
                      <a:pt x="316" y="35"/>
                    </a:cubicBezTo>
                    <a:lnTo>
                      <a:pt x="316" y="36"/>
                    </a:lnTo>
                    <a:cubicBezTo>
                      <a:pt x="317" y="36"/>
                      <a:pt x="317" y="37"/>
                      <a:pt x="318" y="37"/>
                    </a:cubicBezTo>
                    <a:lnTo>
                      <a:pt x="319" y="37"/>
                    </a:lnTo>
                    <a:lnTo>
                      <a:pt x="320" y="37"/>
                    </a:lnTo>
                    <a:lnTo>
                      <a:pt x="320" y="36"/>
                    </a:lnTo>
                    <a:cubicBezTo>
                      <a:pt x="321" y="36"/>
                      <a:pt x="321" y="36"/>
                      <a:pt x="321" y="36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1" y="34"/>
                      <a:pt x="321" y="34"/>
                      <a:pt x="321" y="33"/>
                    </a:cubicBezTo>
                    <a:lnTo>
                      <a:pt x="321" y="32"/>
                    </a:lnTo>
                    <a:cubicBezTo>
                      <a:pt x="322" y="32"/>
                      <a:pt x="322" y="32"/>
                      <a:pt x="322" y="32"/>
                    </a:cubicBezTo>
                    <a:cubicBezTo>
                      <a:pt x="323" y="32"/>
                      <a:pt x="323" y="32"/>
                      <a:pt x="323" y="32"/>
                    </a:cubicBezTo>
                    <a:cubicBezTo>
                      <a:pt x="324" y="33"/>
                      <a:pt x="324" y="33"/>
                      <a:pt x="326" y="33"/>
                    </a:cubicBezTo>
                    <a:lnTo>
                      <a:pt x="326" y="34"/>
                    </a:lnTo>
                    <a:cubicBezTo>
                      <a:pt x="327" y="34"/>
                      <a:pt x="328" y="35"/>
                      <a:pt x="330" y="35"/>
                    </a:cubicBezTo>
                    <a:lnTo>
                      <a:pt x="330" y="36"/>
                    </a:lnTo>
                    <a:cubicBezTo>
                      <a:pt x="331" y="36"/>
                      <a:pt x="331" y="36"/>
                      <a:pt x="331" y="36"/>
                    </a:cubicBezTo>
                    <a:cubicBezTo>
                      <a:pt x="332" y="37"/>
                      <a:pt x="332" y="37"/>
                      <a:pt x="333" y="37"/>
                    </a:cubicBezTo>
                    <a:cubicBezTo>
                      <a:pt x="334" y="37"/>
                      <a:pt x="335" y="37"/>
                      <a:pt x="335" y="37"/>
                    </a:cubicBezTo>
                    <a:cubicBezTo>
                      <a:pt x="336" y="37"/>
                      <a:pt x="336" y="37"/>
                      <a:pt x="337" y="37"/>
                    </a:cubicBezTo>
                    <a:cubicBezTo>
                      <a:pt x="338" y="37"/>
                      <a:pt x="338" y="37"/>
                      <a:pt x="338" y="37"/>
                    </a:cubicBezTo>
                    <a:cubicBezTo>
                      <a:pt x="339" y="37"/>
                      <a:pt x="339" y="37"/>
                      <a:pt x="339" y="37"/>
                    </a:cubicBezTo>
                    <a:lnTo>
                      <a:pt x="340" y="37"/>
                    </a:lnTo>
                    <a:cubicBezTo>
                      <a:pt x="341" y="37"/>
                      <a:pt x="342" y="37"/>
                      <a:pt x="342" y="37"/>
                    </a:cubicBezTo>
                    <a:cubicBezTo>
                      <a:pt x="343" y="36"/>
                      <a:pt x="344" y="36"/>
                      <a:pt x="345" y="35"/>
                    </a:cubicBezTo>
                    <a:cubicBezTo>
                      <a:pt x="345" y="35"/>
                      <a:pt x="347" y="34"/>
                      <a:pt x="348" y="34"/>
                    </a:cubicBezTo>
                    <a:cubicBezTo>
                      <a:pt x="349" y="34"/>
                      <a:pt x="349" y="34"/>
                      <a:pt x="349" y="34"/>
                    </a:cubicBezTo>
                    <a:cubicBezTo>
                      <a:pt x="350" y="34"/>
                      <a:pt x="350" y="35"/>
                      <a:pt x="350" y="35"/>
                    </a:cubicBezTo>
                    <a:lnTo>
                      <a:pt x="351" y="35"/>
                    </a:lnTo>
                    <a:cubicBezTo>
                      <a:pt x="352" y="35"/>
                      <a:pt x="352" y="35"/>
                      <a:pt x="352" y="35"/>
                    </a:cubicBezTo>
                    <a:cubicBezTo>
                      <a:pt x="353" y="35"/>
                      <a:pt x="354" y="35"/>
                      <a:pt x="355" y="35"/>
                    </a:cubicBezTo>
                    <a:cubicBezTo>
                      <a:pt x="356" y="35"/>
                      <a:pt x="357" y="36"/>
                      <a:pt x="357" y="36"/>
                    </a:cubicBezTo>
                    <a:cubicBezTo>
                      <a:pt x="357" y="36"/>
                      <a:pt x="357" y="37"/>
                      <a:pt x="358" y="37"/>
                    </a:cubicBezTo>
                    <a:cubicBezTo>
                      <a:pt x="358" y="37"/>
                      <a:pt x="358" y="38"/>
                      <a:pt x="359" y="38"/>
                    </a:cubicBezTo>
                    <a:cubicBezTo>
                      <a:pt x="359" y="38"/>
                      <a:pt x="360" y="39"/>
                      <a:pt x="361" y="39"/>
                    </a:cubicBezTo>
                    <a:lnTo>
                      <a:pt x="362" y="40"/>
                    </a:lnTo>
                    <a:cubicBezTo>
                      <a:pt x="363" y="40"/>
                      <a:pt x="363" y="40"/>
                      <a:pt x="363" y="40"/>
                    </a:cubicBezTo>
                    <a:cubicBezTo>
                      <a:pt x="364" y="40"/>
                      <a:pt x="365" y="40"/>
                      <a:pt x="366" y="40"/>
                    </a:cubicBezTo>
                    <a:cubicBezTo>
                      <a:pt x="366" y="41"/>
                      <a:pt x="366" y="41"/>
                      <a:pt x="366" y="41"/>
                    </a:cubicBezTo>
                    <a:lnTo>
                      <a:pt x="367" y="41"/>
                    </a:lnTo>
                    <a:cubicBezTo>
                      <a:pt x="367" y="42"/>
                      <a:pt x="367" y="42"/>
                      <a:pt x="368" y="42"/>
                    </a:cubicBezTo>
                    <a:cubicBezTo>
                      <a:pt x="369" y="42"/>
                      <a:pt x="369" y="43"/>
                      <a:pt x="369" y="43"/>
                    </a:cubicBezTo>
                    <a:cubicBezTo>
                      <a:pt x="370" y="43"/>
                      <a:pt x="370" y="43"/>
                      <a:pt x="370" y="43"/>
                    </a:cubicBezTo>
                    <a:cubicBezTo>
                      <a:pt x="370" y="44"/>
                      <a:pt x="371" y="44"/>
                      <a:pt x="371" y="44"/>
                    </a:cubicBezTo>
                    <a:cubicBezTo>
                      <a:pt x="372" y="44"/>
                      <a:pt x="372" y="44"/>
                      <a:pt x="372" y="44"/>
                    </a:cubicBezTo>
                    <a:cubicBezTo>
                      <a:pt x="372" y="44"/>
                      <a:pt x="373" y="44"/>
                      <a:pt x="373" y="45"/>
                    </a:cubicBezTo>
                    <a:cubicBezTo>
                      <a:pt x="374" y="45"/>
                      <a:pt x="374" y="45"/>
                      <a:pt x="375" y="45"/>
                    </a:cubicBezTo>
                    <a:cubicBezTo>
                      <a:pt x="376" y="46"/>
                      <a:pt x="376" y="46"/>
                      <a:pt x="378" y="47"/>
                    </a:cubicBezTo>
                    <a:cubicBezTo>
                      <a:pt x="379" y="47"/>
                      <a:pt x="379" y="47"/>
                      <a:pt x="380" y="47"/>
                    </a:cubicBezTo>
                    <a:cubicBezTo>
                      <a:pt x="380" y="47"/>
                      <a:pt x="381" y="47"/>
                      <a:pt x="382" y="47"/>
                    </a:cubicBezTo>
                    <a:cubicBezTo>
                      <a:pt x="382" y="47"/>
                      <a:pt x="382" y="46"/>
                      <a:pt x="383" y="46"/>
                    </a:cubicBezTo>
                    <a:cubicBezTo>
                      <a:pt x="384" y="46"/>
                      <a:pt x="384" y="45"/>
                      <a:pt x="385" y="45"/>
                    </a:cubicBezTo>
                    <a:cubicBezTo>
                      <a:pt x="386" y="45"/>
                      <a:pt x="387" y="46"/>
                      <a:pt x="387" y="46"/>
                    </a:cubicBezTo>
                    <a:cubicBezTo>
                      <a:pt x="387" y="47"/>
                      <a:pt x="388" y="47"/>
                      <a:pt x="388" y="47"/>
                    </a:cubicBezTo>
                    <a:lnTo>
                      <a:pt x="389" y="47"/>
                    </a:lnTo>
                    <a:cubicBezTo>
                      <a:pt x="389" y="48"/>
                      <a:pt x="390" y="48"/>
                      <a:pt x="391" y="48"/>
                    </a:cubicBezTo>
                    <a:lnTo>
                      <a:pt x="392" y="48"/>
                    </a:lnTo>
                    <a:lnTo>
                      <a:pt x="393" y="49"/>
                    </a:lnTo>
                    <a:lnTo>
                      <a:pt x="394" y="49"/>
                    </a:lnTo>
                    <a:lnTo>
                      <a:pt x="395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9" name="Shape 3729"/>
              <p:cNvSpPr/>
              <p:nvPr/>
            </p:nvSpPr>
            <p:spPr>
              <a:xfrm>
                <a:off x="13197711" y="9419668"/>
                <a:ext cx="541682" cy="218080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3" extrusionOk="0">
                    <a:moveTo>
                      <a:pt x="155" y="39"/>
                    </a:moveTo>
                    <a:cubicBezTo>
                      <a:pt x="155" y="40"/>
                      <a:pt x="155" y="41"/>
                      <a:pt x="154" y="41"/>
                    </a:cubicBezTo>
                    <a:lnTo>
                      <a:pt x="153" y="42"/>
                    </a:lnTo>
                    <a:lnTo>
                      <a:pt x="152" y="43"/>
                    </a:lnTo>
                    <a:cubicBezTo>
                      <a:pt x="152" y="44"/>
                      <a:pt x="152" y="44"/>
                      <a:pt x="152" y="44"/>
                    </a:cubicBezTo>
                    <a:cubicBezTo>
                      <a:pt x="151" y="44"/>
                      <a:pt x="151" y="43"/>
                      <a:pt x="151" y="43"/>
                    </a:cubicBezTo>
                    <a:cubicBezTo>
                      <a:pt x="150" y="43"/>
                      <a:pt x="149" y="43"/>
                      <a:pt x="148" y="43"/>
                    </a:cubicBezTo>
                    <a:cubicBezTo>
                      <a:pt x="147" y="43"/>
                      <a:pt x="146" y="43"/>
                      <a:pt x="145" y="44"/>
                    </a:cubicBezTo>
                    <a:cubicBezTo>
                      <a:pt x="144" y="44"/>
                      <a:pt x="144" y="45"/>
                      <a:pt x="143" y="45"/>
                    </a:cubicBezTo>
                    <a:lnTo>
                      <a:pt x="142" y="45"/>
                    </a:lnTo>
                    <a:cubicBezTo>
                      <a:pt x="141" y="45"/>
                      <a:pt x="140" y="45"/>
                      <a:pt x="140" y="46"/>
                    </a:cubicBezTo>
                    <a:lnTo>
                      <a:pt x="139" y="46"/>
                    </a:lnTo>
                    <a:cubicBezTo>
                      <a:pt x="138" y="46"/>
                      <a:pt x="137" y="46"/>
                      <a:pt x="137" y="46"/>
                    </a:cubicBezTo>
                    <a:cubicBezTo>
                      <a:pt x="136" y="46"/>
                      <a:pt x="136" y="47"/>
                      <a:pt x="136" y="48"/>
                    </a:cubicBezTo>
                    <a:lnTo>
                      <a:pt x="135" y="49"/>
                    </a:lnTo>
                    <a:lnTo>
                      <a:pt x="135" y="50"/>
                    </a:lnTo>
                    <a:lnTo>
                      <a:pt x="134" y="51"/>
                    </a:lnTo>
                    <a:lnTo>
                      <a:pt x="134" y="52"/>
                    </a:lnTo>
                    <a:lnTo>
                      <a:pt x="134" y="53"/>
                    </a:lnTo>
                    <a:cubicBezTo>
                      <a:pt x="133" y="54"/>
                      <a:pt x="131" y="54"/>
                      <a:pt x="130" y="55"/>
                    </a:cubicBezTo>
                    <a:lnTo>
                      <a:pt x="129" y="55"/>
                    </a:lnTo>
                    <a:cubicBezTo>
                      <a:pt x="128" y="55"/>
                      <a:pt x="127" y="55"/>
                      <a:pt x="126" y="55"/>
                    </a:cubicBezTo>
                    <a:cubicBezTo>
                      <a:pt x="125" y="56"/>
                      <a:pt x="124" y="56"/>
                      <a:pt x="124" y="56"/>
                    </a:cubicBezTo>
                    <a:cubicBezTo>
                      <a:pt x="122" y="56"/>
                      <a:pt x="121" y="57"/>
                      <a:pt x="120" y="58"/>
                    </a:cubicBezTo>
                    <a:cubicBezTo>
                      <a:pt x="119" y="58"/>
                      <a:pt x="119" y="58"/>
                      <a:pt x="119" y="59"/>
                    </a:cubicBezTo>
                    <a:lnTo>
                      <a:pt x="119" y="60"/>
                    </a:lnTo>
                    <a:cubicBezTo>
                      <a:pt x="118" y="60"/>
                      <a:pt x="118" y="61"/>
                      <a:pt x="118" y="61"/>
                    </a:cubicBezTo>
                    <a:cubicBezTo>
                      <a:pt x="117" y="62"/>
                      <a:pt x="114" y="63"/>
                      <a:pt x="113" y="63"/>
                    </a:cubicBezTo>
                    <a:cubicBezTo>
                      <a:pt x="112" y="63"/>
                      <a:pt x="111" y="63"/>
                      <a:pt x="111" y="63"/>
                    </a:cubicBezTo>
                    <a:cubicBezTo>
                      <a:pt x="110" y="62"/>
                      <a:pt x="110" y="61"/>
                      <a:pt x="109" y="61"/>
                    </a:cubicBezTo>
                    <a:cubicBezTo>
                      <a:pt x="108" y="61"/>
                      <a:pt x="107" y="60"/>
                      <a:pt x="106" y="60"/>
                    </a:cubicBezTo>
                    <a:cubicBezTo>
                      <a:pt x="105" y="60"/>
                      <a:pt x="104" y="60"/>
                      <a:pt x="104" y="60"/>
                    </a:cubicBezTo>
                    <a:cubicBezTo>
                      <a:pt x="103" y="60"/>
                      <a:pt x="103" y="60"/>
                      <a:pt x="102" y="59"/>
                    </a:cubicBezTo>
                    <a:lnTo>
                      <a:pt x="101" y="59"/>
                    </a:lnTo>
                    <a:lnTo>
                      <a:pt x="100" y="59"/>
                    </a:lnTo>
                    <a:cubicBezTo>
                      <a:pt x="100" y="58"/>
                      <a:pt x="100" y="58"/>
                      <a:pt x="100" y="58"/>
                    </a:cubicBezTo>
                    <a:lnTo>
                      <a:pt x="99" y="58"/>
                    </a:lnTo>
                    <a:lnTo>
                      <a:pt x="99" y="59"/>
                    </a:lnTo>
                    <a:cubicBezTo>
                      <a:pt x="99" y="58"/>
                      <a:pt x="99" y="58"/>
                      <a:pt x="99" y="58"/>
                    </a:cubicBezTo>
                    <a:cubicBezTo>
                      <a:pt x="99" y="57"/>
                      <a:pt x="98" y="56"/>
                      <a:pt x="98" y="56"/>
                    </a:cubicBezTo>
                    <a:cubicBezTo>
                      <a:pt x="98" y="55"/>
                      <a:pt x="98" y="55"/>
                      <a:pt x="97" y="55"/>
                    </a:cubicBezTo>
                    <a:cubicBezTo>
                      <a:pt x="96" y="54"/>
                      <a:pt x="96" y="54"/>
                      <a:pt x="96" y="53"/>
                    </a:cubicBezTo>
                    <a:cubicBezTo>
                      <a:pt x="96" y="52"/>
                      <a:pt x="96" y="52"/>
                      <a:pt x="95" y="51"/>
                    </a:cubicBezTo>
                    <a:lnTo>
                      <a:pt x="93" y="51"/>
                    </a:lnTo>
                    <a:lnTo>
                      <a:pt x="92" y="51"/>
                    </a:lnTo>
                    <a:cubicBezTo>
                      <a:pt x="91" y="51"/>
                      <a:pt x="91" y="51"/>
                      <a:pt x="91" y="51"/>
                    </a:cubicBezTo>
                    <a:lnTo>
                      <a:pt x="90" y="51"/>
                    </a:lnTo>
                    <a:cubicBezTo>
                      <a:pt x="89" y="51"/>
                      <a:pt x="89" y="51"/>
                      <a:pt x="89" y="51"/>
                    </a:cubicBezTo>
                    <a:cubicBezTo>
                      <a:pt x="88" y="51"/>
                      <a:pt x="87" y="51"/>
                      <a:pt x="87" y="50"/>
                    </a:cubicBezTo>
                    <a:cubicBezTo>
                      <a:pt x="86" y="49"/>
                      <a:pt x="86" y="49"/>
                      <a:pt x="86" y="48"/>
                    </a:cubicBezTo>
                    <a:cubicBezTo>
                      <a:pt x="85" y="48"/>
                      <a:pt x="84" y="47"/>
                      <a:pt x="83" y="47"/>
                    </a:cubicBezTo>
                    <a:cubicBezTo>
                      <a:pt x="83" y="47"/>
                      <a:pt x="83" y="48"/>
                      <a:pt x="82" y="48"/>
                    </a:cubicBezTo>
                    <a:lnTo>
                      <a:pt x="81" y="48"/>
                    </a:lnTo>
                    <a:lnTo>
                      <a:pt x="80" y="48"/>
                    </a:lnTo>
                    <a:cubicBezTo>
                      <a:pt x="79" y="47"/>
                      <a:pt x="79" y="47"/>
                      <a:pt x="78" y="46"/>
                    </a:cubicBezTo>
                    <a:cubicBezTo>
                      <a:pt x="78" y="45"/>
                      <a:pt x="77" y="45"/>
                      <a:pt x="76" y="44"/>
                    </a:cubicBezTo>
                    <a:cubicBezTo>
                      <a:pt x="75" y="44"/>
                      <a:pt x="74" y="44"/>
                      <a:pt x="73" y="44"/>
                    </a:cubicBezTo>
                    <a:cubicBezTo>
                      <a:pt x="72" y="43"/>
                      <a:pt x="71" y="43"/>
                      <a:pt x="70" y="43"/>
                    </a:cubicBezTo>
                    <a:cubicBezTo>
                      <a:pt x="69" y="43"/>
                      <a:pt x="67" y="43"/>
                      <a:pt x="66" y="43"/>
                    </a:cubicBezTo>
                    <a:cubicBezTo>
                      <a:pt x="65" y="43"/>
                      <a:pt x="63" y="43"/>
                      <a:pt x="62" y="43"/>
                    </a:cubicBezTo>
                    <a:lnTo>
                      <a:pt x="61" y="42"/>
                    </a:lnTo>
                    <a:cubicBezTo>
                      <a:pt x="60" y="41"/>
                      <a:pt x="60" y="41"/>
                      <a:pt x="59" y="41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6" y="41"/>
                      <a:pt x="55" y="39"/>
                      <a:pt x="54" y="39"/>
                    </a:cubicBezTo>
                    <a:lnTo>
                      <a:pt x="54" y="38"/>
                    </a:lnTo>
                    <a:cubicBezTo>
                      <a:pt x="54" y="38"/>
                      <a:pt x="53" y="38"/>
                      <a:pt x="52" y="38"/>
                    </a:cubicBezTo>
                    <a:cubicBezTo>
                      <a:pt x="51" y="38"/>
                      <a:pt x="51" y="38"/>
                      <a:pt x="50" y="38"/>
                    </a:cubicBezTo>
                    <a:lnTo>
                      <a:pt x="49" y="38"/>
                    </a:lnTo>
                    <a:cubicBezTo>
                      <a:pt x="48" y="38"/>
                      <a:pt x="48" y="38"/>
                      <a:pt x="48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4" y="40"/>
                      <a:pt x="43" y="40"/>
                      <a:pt x="42" y="40"/>
                    </a:cubicBezTo>
                    <a:cubicBezTo>
                      <a:pt x="41" y="40"/>
                      <a:pt x="41" y="40"/>
                      <a:pt x="40" y="4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5" y="39"/>
                      <a:pt x="34" y="40"/>
                      <a:pt x="33" y="40"/>
                    </a:cubicBezTo>
                    <a:cubicBezTo>
                      <a:pt x="32" y="41"/>
                      <a:pt x="31" y="42"/>
                      <a:pt x="31" y="42"/>
                    </a:cubicBezTo>
                    <a:cubicBezTo>
                      <a:pt x="30" y="42"/>
                      <a:pt x="30" y="42"/>
                      <a:pt x="30" y="43"/>
                    </a:cubicBezTo>
                    <a:lnTo>
                      <a:pt x="29" y="43"/>
                    </a:lnTo>
                    <a:cubicBezTo>
                      <a:pt x="29" y="44"/>
                      <a:pt x="29" y="44"/>
                      <a:pt x="29" y="44"/>
                    </a:cubicBezTo>
                    <a:cubicBezTo>
                      <a:pt x="28" y="44"/>
                      <a:pt x="28" y="45"/>
                      <a:pt x="27" y="45"/>
                    </a:cubicBezTo>
                    <a:lnTo>
                      <a:pt x="27" y="46"/>
                    </a:ln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5" y="46"/>
                      <a:pt x="24" y="46"/>
                    </a:cubicBez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0" y="45"/>
                    </a:lnTo>
                    <a:cubicBezTo>
                      <a:pt x="19" y="44"/>
                      <a:pt x="19" y="39"/>
                      <a:pt x="19" y="39"/>
                    </a:cubicBezTo>
                    <a:cubicBezTo>
                      <a:pt x="19" y="39"/>
                      <a:pt x="19" y="38"/>
                      <a:pt x="19" y="37"/>
                    </a:cubicBezTo>
                    <a:cubicBezTo>
                      <a:pt x="18" y="36"/>
                      <a:pt x="18" y="34"/>
                      <a:pt x="19" y="33"/>
                    </a:cubicBezTo>
                    <a:cubicBezTo>
                      <a:pt x="19" y="32"/>
                      <a:pt x="18" y="32"/>
                      <a:pt x="17" y="32"/>
                    </a:cubicBezTo>
                    <a:cubicBezTo>
                      <a:pt x="15" y="31"/>
                      <a:pt x="15" y="31"/>
                      <a:pt x="14" y="29"/>
                    </a:cubicBezTo>
                    <a:cubicBezTo>
                      <a:pt x="13" y="29"/>
                      <a:pt x="12" y="29"/>
                      <a:pt x="12" y="29"/>
                    </a:cubicBezTo>
                    <a:lnTo>
                      <a:pt x="12" y="30"/>
                    </a:lnTo>
                    <a:cubicBezTo>
                      <a:pt x="11" y="30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8"/>
                    </a:cubicBezTo>
                    <a:cubicBezTo>
                      <a:pt x="10" y="26"/>
                      <a:pt x="10" y="26"/>
                      <a:pt x="11" y="26"/>
                    </a:cubicBezTo>
                    <a:lnTo>
                      <a:pt x="12" y="26"/>
                    </a:lnTo>
                    <a:cubicBezTo>
                      <a:pt x="12" y="27"/>
                      <a:pt x="13" y="27"/>
                      <a:pt x="14" y="27"/>
                    </a:cubicBezTo>
                    <a:lnTo>
                      <a:pt x="15" y="27"/>
                    </a:lnTo>
                    <a:cubicBezTo>
                      <a:pt x="16" y="27"/>
                      <a:pt x="17" y="27"/>
                      <a:pt x="17" y="27"/>
                    </a:cubicBezTo>
                    <a:cubicBezTo>
                      <a:pt x="17" y="27"/>
                      <a:pt x="16" y="27"/>
                      <a:pt x="14" y="26"/>
                    </a:cubicBezTo>
                    <a:cubicBezTo>
                      <a:pt x="13" y="26"/>
                      <a:pt x="13" y="26"/>
                      <a:pt x="13" y="25"/>
                    </a:cubicBezTo>
                    <a:cubicBezTo>
                      <a:pt x="13" y="25"/>
                      <a:pt x="13" y="24"/>
                      <a:pt x="13" y="23"/>
                    </a:cubicBez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cubicBezTo>
                      <a:pt x="10" y="23"/>
                      <a:pt x="10" y="23"/>
                      <a:pt x="8" y="24"/>
                    </a:cubicBezTo>
                    <a:lnTo>
                      <a:pt x="7" y="24"/>
                    </a:lnTo>
                    <a:cubicBezTo>
                      <a:pt x="6" y="24"/>
                      <a:pt x="6" y="22"/>
                      <a:pt x="6" y="22"/>
                    </a:cubicBezTo>
                    <a:cubicBezTo>
                      <a:pt x="6" y="22"/>
                      <a:pt x="6" y="20"/>
                      <a:pt x="7" y="19"/>
                    </a:cubicBezTo>
                    <a:cubicBezTo>
                      <a:pt x="8" y="18"/>
                      <a:pt x="8" y="17"/>
                      <a:pt x="8" y="16"/>
                    </a:cubicBezTo>
                    <a:cubicBezTo>
                      <a:pt x="8" y="15"/>
                      <a:pt x="8" y="15"/>
                      <a:pt x="8" y="14"/>
                    </a:cubicBezTo>
                    <a:lnTo>
                      <a:pt x="9" y="14"/>
                    </a:lnTo>
                    <a:lnTo>
                      <a:pt x="10" y="15"/>
                    </a:lnTo>
                    <a:cubicBezTo>
                      <a:pt x="11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3"/>
                      <a:pt x="17" y="12"/>
                    </a:cubicBezTo>
                    <a:cubicBezTo>
                      <a:pt x="14" y="11"/>
                      <a:pt x="11" y="11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1"/>
                    </a:cubicBezTo>
                    <a:lnTo>
                      <a:pt x="8" y="12"/>
                    </a:lnTo>
                    <a:lnTo>
                      <a:pt x="7" y="12"/>
                    </a:lnTo>
                    <a:lnTo>
                      <a:pt x="7" y="13"/>
                    </a:ln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lnTo>
                      <a:pt x="6" y="14"/>
                    </a:lnTo>
                    <a:cubicBezTo>
                      <a:pt x="6" y="14"/>
                      <a:pt x="3" y="12"/>
                      <a:pt x="2" y="11"/>
                    </a:cubicBezTo>
                    <a:cubicBezTo>
                      <a:pt x="1" y="11"/>
                      <a:pt x="1" y="11"/>
                      <a:pt x="0" y="10"/>
                    </a:cubicBezTo>
                    <a:lnTo>
                      <a:pt x="1" y="10"/>
                    </a:lnTo>
                    <a:cubicBezTo>
                      <a:pt x="2" y="8"/>
                      <a:pt x="3" y="7"/>
                      <a:pt x="4" y="7"/>
                    </a:cubicBezTo>
                    <a:cubicBezTo>
                      <a:pt x="6" y="6"/>
                      <a:pt x="8" y="5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7" y="4"/>
                      <a:pt x="17" y="3"/>
                      <a:pt x="18" y="3"/>
                    </a:cubicBezTo>
                    <a:cubicBezTo>
                      <a:pt x="19" y="3"/>
                      <a:pt x="19" y="4"/>
                      <a:pt x="21" y="4"/>
                    </a:cubicBezTo>
                    <a:cubicBezTo>
                      <a:pt x="21" y="4"/>
                      <a:pt x="22" y="4"/>
                      <a:pt x="23" y="5"/>
                    </a:cubicBezTo>
                    <a:cubicBezTo>
                      <a:pt x="24" y="5"/>
                      <a:pt x="25" y="6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9"/>
                    </a:cubicBezTo>
                    <a:lnTo>
                      <a:pt x="28" y="10"/>
                    </a:lnTo>
                    <a:cubicBezTo>
                      <a:pt x="28" y="10"/>
                      <a:pt x="29" y="10"/>
                      <a:pt x="29" y="11"/>
                    </a:cubicBezTo>
                    <a:lnTo>
                      <a:pt x="30" y="11"/>
                    </a:lnTo>
                    <a:cubicBezTo>
                      <a:pt x="30" y="11"/>
                      <a:pt x="31" y="11"/>
                      <a:pt x="32" y="12"/>
                    </a:cubicBezTo>
                    <a:cubicBezTo>
                      <a:pt x="33" y="12"/>
                      <a:pt x="33" y="12"/>
                      <a:pt x="34" y="12"/>
                    </a:cubicBezTo>
                    <a:lnTo>
                      <a:pt x="35" y="12"/>
                    </a:lnTo>
                    <a:lnTo>
                      <a:pt x="36" y="12"/>
                    </a:lnTo>
                    <a:cubicBezTo>
                      <a:pt x="36" y="12"/>
                      <a:pt x="37" y="12"/>
                      <a:pt x="38" y="12"/>
                    </a:cubicBezTo>
                    <a:cubicBezTo>
                      <a:pt x="39" y="12"/>
                      <a:pt x="39" y="12"/>
                      <a:pt x="40" y="12"/>
                    </a:cubicBezTo>
                    <a:lnTo>
                      <a:pt x="41" y="12"/>
                    </a:lnTo>
                    <a:cubicBezTo>
                      <a:pt x="42" y="12"/>
                      <a:pt x="43" y="12"/>
                      <a:pt x="44" y="12"/>
                    </a:cubicBezTo>
                    <a:lnTo>
                      <a:pt x="45" y="12"/>
                    </a:lnTo>
                    <a:lnTo>
                      <a:pt x="46" y="12"/>
                    </a:lnTo>
                    <a:cubicBezTo>
                      <a:pt x="47" y="12"/>
                      <a:pt x="48" y="12"/>
                      <a:pt x="48" y="11"/>
                    </a:cubicBezTo>
                    <a:lnTo>
                      <a:pt x="47" y="10"/>
                    </a:lnTo>
                    <a:lnTo>
                      <a:pt x="47" y="9"/>
                    </a:lnTo>
                    <a:cubicBezTo>
                      <a:pt x="47" y="8"/>
                      <a:pt x="47" y="8"/>
                      <a:pt x="48" y="7"/>
                    </a:cubicBezTo>
                    <a:lnTo>
                      <a:pt x="49" y="7"/>
                    </a:lnTo>
                    <a:cubicBezTo>
                      <a:pt x="49" y="6"/>
                      <a:pt x="50" y="6"/>
                      <a:pt x="51" y="5"/>
                    </a:cubicBezTo>
                    <a:cubicBezTo>
                      <a:pt x="51" y="5"/>
                      <a:pt x="52" y="5"/>
                      <a:pt x="53" y="5"/>
                    </a:cubicBezTo>
                    <a:lnTo>
                      <a:pt x="54" y="5"/>
                    </a:lnTo>
                    <a:cubicBezTo>
                      <a:pt x="56" y="5"/>
                      <a:pt x="57" y="4"/>
                      <a:pt x="58" y="4"/>
                    </a:cubicBezTo>
                    <a:cubicBezTo>
                      <a:pt x="59" y="4"/>
                      <a:pt x="59" y="3"/>
                      <a:pt x="59" y="3"/>
                    </a:cubicBezTo>
                    <a:cubicBezTo>
                      <a:pt x="59" y="4"/>
                      <a:pt x="60" y="4"/>
                      <a:pt x="61" y="4"/>
                    </a:cubicBezTo>
                    <a:cubicBezTo>
                      <a:pt x="62" y="4"/>
                      <a:pt x="63" y="4"/>
                      <a:pt x="63" y="4"/>
                    </a:cubicBezTo>
                    <a:cubicBezTo>
                      <a:pt x="63" y="3"/>
                      <a:pt x="62" y="2"/>
                      <a:pt x="62" y="2"/>
                    </a:cubicBezTo>
                    <a:lnTo>
                      <a:pt x="61" y="1"/>
                    </a:lnTo>
                    <a:lnTo>
                      <a:pt x="61" y="0"/>
                    </a:lnTo>
                    <a:cubicBezTo>
                      <a:pt x="61" y="0"/>
                      <a:pt x="62" y="0"/>
                      <a:pt x="63" y="0"/>
                    </a:cubicBezTo>
                    <a:lnTo>
                      <a:pt x="64" y="0"/>
                    </a:lnTo>
                    <a:cubicBezTo>
                      <a:pt x="65" y="0"/>
                      <a:pt x="66" y="0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7" y="2"/>
                      <a:pt x="68" y="3"/>
                      <a:pt x="69" y="3"/>
                    </a:cubicBezTo>
                    <a:cubicBezTo>
                      <a:pt x="69" y="3"/>
                      <a:pt x="70" y="4"/>
                      <a:pt x="71" y="4"/>
                    </a:cubicBezTo>
                    <a:lnTo>
                      <a:pt x="72" y="4"/>
                    </a:lnTo>
                    <a:cubicBezTo>
                      <a:pt x="72" y="4"/>
                      <a:pt x="72" y="3"/>
                      <a:pt x="73" y="3"/>
                    </a:cubicBezTo>
                    <a:cubicBezTo>
                      <a:pt x="73" y="4"/>
                      <a:pt x="74" y="4"/>
                      <a:pt x="75" y="4"/>
                    </a:cubicBezTo>
                    <a:cubicBezTo>
                      <a:pt x="75" y="4"/>
                      <a:pt x="76" y="4"/>
                      <a:pt x="77" y="4"/>
                    </a:cubicBezTo>
                    <a:cubicBezTo>
                      <a:pt x="78" y="4"/>
                      <a:pt x="78" y="4"/>
                      <a:pt x="79" y="4"/>
                    </a:cubicBezTo>
                    <a:lnTo>
                      <a:pt x="79" y="5"/>
                    </a:lnTo>
                    <a:cubicBezTo>
                      <a:pt x="79" y="5"/>
                      <a:pt x="79" y="6"/>
                      <a:pt x="80" y="6"/>
                    </a:cubicBezTo>
                    <a:lnTo>
                      <a:pt x="80" y="7"/>
                    </a:lnTo>
                    <a:lnTo>
                      <a:pt x="81" y="8"/>
                    </a:lnTo>
                    <a:cubicBezTo>
                      <a:pt x="81" y="8"/>
                      <a:pt x="82" y="9"/>
                      <a:pt x="80" y="9"/>
                    </a:cubicBezTo>
                    <a:cubicBezTo>
                      <a:pt x="80" y="10"/>
                      <a:pt x="79" y="10"/>
                      <a:pt x="79" y="10"/>
                    </a:cubicBezTo>
                    <a:lnTo>
                      <a:pt x="79" y="11"/>
                    </a:lnTo>
                    <a:cubicBezTo>
                      <a:pt x="80" y="11"/>
                      <a:pt x="81" y="12"/>
                      <a:pt x="83" y="12"/>
                    </a:cubicBezTo>
                    <a:lnTo>
                      <a:pt x="83" y="13"/>
                    </a:lnTo>
                    <a:cubicBezTo>
                      <a:pt x="84" y="13"/>
                      <a:pt x="84" y="13"/>
                      <a:pt x="85" y="13"/>
                    </a:cubicBezTo>
                    <a:cubicBezTo>
                      <a:pt x="86" y="13"/>
                      <a:pt x="87" y="13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0" y="12"/>
                      <a:pt x="91" y="11"/>
                      <a:pt x="91" y="11"/>
                    </a:cubicBez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2"/>
                    </a:lnTo>
                    <a:lnTo>
                      <a:pt x="95" y="12"/>
                    </a:lnTo>
                    <a:cubicBezTo>
                      <a:pt x="96" y="12"/>
                      <a:pt x="96" y="12"/>
                      <a:pt x="96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4"/>
                      <a:pt x="98" y="14"/>
                      <a:pt x="98" y="14"/>
                    </a:cubicBezTo>
                    <a:lnTo>
                      <a:pt x="99" y="14"/>
                    </a:lnTo>
                    <a:cubicBezTo>
                      <a:pt x="100" y="14"/>
                      <a:pt x="100" y="15"/>
                      <a:pt x="100" y="16"/>
                    </a:cubicBezTo>
                    <a:lnTo>
                      <a:pt x="100" y="17"/>
                    </a:lnTo>
                    <a:cubicBezTo>
                      <a:pt x="100" y="17"/>
                      <a:pt x="100" y="18"/>
                      <a:pt x="101" y="19"/>
                    </a:cubicBezTo>
                    <a:cubicBezTo>
                      <a:pt x="102" y="19"/>
                      <a:pt x="102" y="19"/>
                      <a:pt x="103" y="19"/>
                    </a:cubicBezTo>
                    <a:cubicBezTo>
                      <a:pt x="104" y="19"/>
                      <a:pt x="104" y="19"/>
                      <a:pt x="105" y="19"/>
                    </a:cubicBezTo>
                    <a:cubicBezTo>
                      <a:pt x="105" y="19"/>
                      <a:pt x="105" y="20"/>
                      <a:pt x="104" y="20"/>
                    </a:cubicBezTo>
                    <a:cubicBezTo>
                      <a:pt x="104" y="21"/>
                      <a:pt x="104" y="21"/>
                      <a:pt x="105" y="22"/>
                    </a:cubicBezTo>
                    <a:cubicBezTo>
                      <a:pt x="106" y="23"/>
                      <a:pt x="108" y="23"/>
                      <a:pt x="109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12" y="25"/>
                      <a:pt x="112" y="25"/>
                      <a:pt x="113" y="25"/>
                    </a:cubicBezTo>
                    <a:lnTo>
                      <a:pt x="114" y="25"/>
                    </a:lnTo>
                    <a:lnTo>
                      <a:pt x="115" y="25"/>
                    </a:lnTo>
                    <a:cubicBezTo>
                      <a:pt x="117" y="26"/>
                      <a:pt x="118" y="26"/>
                      <a:pt x="119" y="26"/>
                    </a:cubicBezTo>
                    <a:cubicBezTo>
                      <a:pt x="120" y="27"/>
                      <a:pt x="120" y="27"/>
                      <a:pt x="121" y="28"/>
                    </a:cubicBezTo>
                    <a:lnTo>
                      <a:pt x="122" y="28"/>
                    </a:lnTo>
                    <a:cubicBezTo>
                      <a:pt x="123" y="29"/>
                      <a:pt x="124" y="29"/>
                      <a:pt x="125" y="29"/>
                    </a:cubicBezTo>
                    <a:lnTo>
                      <a:pt x="126" y="29"/>
                    </a:lnTo>
                    <a:cubicBezTo>
                      <a:pt x="126" y="29"/>
                      <a:pt x="126" y="30"/>
                      <a:pt x="127" y="30"/>
                    </a:cubicBezTo>
                    <a:lnTo>
                      <a:pt x="128" y="30"/>
                    </a:lnTo>
                    <a:lnTo>
                      <a:pt x="129" y="30"/>
                    </a:lnTo>
                    <a:cubicBezTo>
                      <a:pt x="129" y="31"/>
                      <a:pt x="130" y="31"/>
                      <a:pt x="130" y="31"/>
                    </a:cubicBezTo>
                    <a:cubicBezTo>
                      <a:pt x="131" y="31"/>
                      <a:pt x="131" y="31"/>
                      <a:pt x="132" y="31"/>
                    </a:cubicBezTo>
                    <a:cubicBezTo>
                      <a:pt x="132" y="32"/>
                      <a:pt x="133" y="32"/>
                      <a:pt x="133" y="32"/>
                    </a:cubicBezTo>
                    <a:lnTo>
                      <a:pt x="134" y="32"/>
                    </a:lnTo>
                    <a:lnTo>
                      <a:pt x="134" y="33"/>
                    </a:lnTo>
                    <a:cubicBezTo>
                      <a:pt x="135" y="33"/>
                      <a:pt x="135" y="33"/>
                      <a:pt x="135" y="33"/>
                    </a:cubicBezTo>
                    <a:lnTo>
                      <a:pt x="136" y="33"/>
                    </a:lnTo>
                    <a:cubicBezTo>
                      <a:pt x="137" y="34"/>
                      <a:pt x="137" y="34"/>
                      <a:pt x="138" y="34"/>
                    </a:cubicBezTo>
                    <a:cubicBezTo>
                      <a:pt x="139" y="34"/>
                      <a:pt x="140" y="34"/>
                      <a:pt x="140" y="35"/>
                    </a:cubicBezTo>
                    <a:lnTo>
                      <a:pt x="140" y="36"/>
                    </a:lnTo>
                    <a:cubicBezTo>
                      <a:pt x="141" y="36"/>
                      <a:pt x="141" y="36"/>
                      <a:pt x="141" y="36"/>
                    </a:cubicBezTo>
                    <a:lnTo>
                      <a:pt x="142" y="36"/>
                    </a:lnTo>
                    <a:cubicBezTo>
                      <a:pt x="143" y="36"/>
                      <a:pt x="143" y="37"/>
                      <a:pt x="144" y="37"/>
                    </a:cubicBezTo>
                    <a:lnTo>
                      <a:pt x="145" y="37"/>
                    </a:lnTo>
                    <a:cubicBezTo>
                      <a:pt x="145" y="36"/>
                      <a:pt x="145" y="36"/>
                      <a:pt x="145" y="36"/>
                    </a:cubicBezTo>
                    <a:cubicBezTo>
                      <a:pt x="146" y="36"/>
                      <a:pt x="146" y="36"/>
                      <a:pt x="147" y="36"/>
                    </a:cubicBezTo>
                    <a:cubicBezTo>
                      <a:pt x="148" y="36"/>
                      <a:pt x="149" y="36"/>
                      <a:pt x="149" y="37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51" y="38"/>
                      <a:pt x="152" y="38"/>
                      <a:pt x="153" y="38"/>
                    </a:cubicBezTo>
                    <a:lnTo>
                      <a:pt x="154" y="38"/>
                    </a:lnTo>
                    <a:cubicBezTo>
                      <a:pt x="155" y="38"/>
                      <a:pt x="155" y="39"/>
                      <a:pt x="155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0" name="Shape 3730"/>
              <p:cNvSpPr/>
              <p:nvPr/>
            </p:nvSpPr>
            <p:spPr>
              <a:xfrm>
                <a:off x="13560005" y="9584987"/>
                <a:ext cx="538165" cy="376364"/>
              </a:xfrm>
              <a:custGeom>
                <a:avLst/>
                <a:gdLst/>
                <a:ahLst/>
                <a:cxnLst/>
                <a:rect l="0" t="0" r="0" b="0"/>
                <a:pathLst>
                  <a:path w="154" h="108" extrusionOk="0">
                    <a:moveTo>
                      <a:pt x="154" y="38"/>
                    </a:moveTo>
                    <a:cubicBezTo>
                      <a:pt x="154" y="39"/>
                      <a:pt x="153" y="39"/>
                      <a:pt x="152" y="40"/>
                    </a:cubicBezTo>
                    <a:lnTo>
                      <a:pt x="151" y="40"/>
                    </a:lnTo>
                    <a:cubicBezTo>
                      <a:pt x="150" y="40"/>
                      <a:pt x="149" y="40"/>
                      <a:pt x="149" y="40"/>
                    </a:cubicBezTo>
                    <a:cubicBezTo>
                      <a:pt x="148" y="41"/>
                      <a:pt x="148" y="42"/>
                      <a:pt x="148" y="42"/>
                    </a:cubicBezTo>
                    <a:cubicBezTo>
                      <a:pt x="148" y="43"/>
                      <a:pt x="149" y="43"/>
                      <a:pt x="149" y="43"/>
                    </a:cubicBezTo>
                    <a:cubicBezTo>
                      <a:pt x="149" y="44"/>
                      <a:pt x="149" y="44"/>
                      <a:pt x="149" y="44"/>
                    </a:cubicBezTo>
                    <a:lnTo>
                      <a:pt x="149" y="45"/>
                    </a:lnTo>
                    <a:lnTo>
                      <a:pt x="149" y="46"/>
                    </a:lnTo>
                    <a:lnTo>
                      <a:pt x="150" y="46"/>
                    </a:ln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1" y="47"/>
                      <a:pt x="151" y="48"/>
                    </a:cubicBezTo>
                    <a:lnTo>
                      <a:pt x="150" y="48"/>
                    </a:lnTo>
                    <a:cubicBezTo>
                      <a:pt x="149" y="49"/>
                      <a:pt x="149" y="49"/>
                      <a:pt x="149" y="49"/>
                    </a:cubicBezTo>
                    <a:cubicBezTo>
                      <a:pt x="148" y="49"/>
                      <a:pt x="148" y="50"/>
                      <a:pt x="147" y="50"/>
                    </a:cubicBezTo>
                    <a:cubicBezTo>
                      <a:pt x="147" y="51"/>
                      <a:pt x="146" y="51"/>
                      <a:pt x="145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2"/>
                      <a:pt x="143" y="52"/>
                      <a:pt x="143" y="53"/>
                    </a:cubicBezTo>
                    <a:cubicBezTo>
                      <a:pt x="143" y="54"/>
                      <a:pt x="142" y="54"/>
                      <a:pt x="142" y="54"/>
                    </a:cubicBezTo>
                    <a:lnTo>
                      <a:pt x="141" y="54"/>
                    </a:lnTo>
                    <a:cubicBezTo>
                      <a:pt x="141" y="55"/>
                      <a:pt x="139" y="56"/>
                      <a:pt x="138" y="56"/>
                    </a:cubicBezTo>
                    <a:cubicBezTo>
                      <a:pt x="138" y="57"/>
                      <a:pt x="137" y="57"/>
                      <a:pt x="137" y="58"/>
                    </a:cubicBezTo>
                    <a:cubicBezTo>
                      <a:pt x="137" y="58"/>
                      <a:pt x="137" y="59"/>
                      <a:pt x="136" y="59"/>
                    </a:cubicBezTo>
                    <a:cubicBezTo>
                      <a:pt x="135" y="59"/>
                      <a:pt x="135" y="59"/>
                      <a:pt x="135" y="60"/>
                    </a:cubicBezTo>
                    <a:lnTo>
                      <a:pt x="134" y="61"/>
                    </a:lnTo>
                    <a:cubicBezTo>
                      <a:pt x="134" y="62"/>
                      <a:pt x="134" y="62"/>
                      <a:pt x="134" y="62"/>
                    </a:cubicBezTo>
                    <a:cubicBezTo>
                      <a:pt x="133" y="64"/>
                      <a:pt x="133" y="65"/>
                      <a:pt x="132" y="65"/>
                    </a:cubicBezTo>
                    <a:cubicBezTo>
                      <a:pt x="131" y="65"/>
                      <a:pt x="130" y="66"/>
                      <a:pt x="129" y="66"/>
                    </a:cubicBezTo>
                    <a:cubicBezTo>
                      <a:pt x="128" y="66"/>
                      <a:pt x="126" y="66"/>
                      <a:pt x="126" y="67"/>
                    </a:cubicBezTo>
                    <a:cubicBezTo>
                      <a:pt x="125" y="68"/>
                      <a:pt x="125" y="68"/>
                      <a:pt x="125" y="69"/>
                    </a:cubicBezTo>
                    <a:cubicBezTo>
                      <a:pt x="125" y="70"/>
                      <a:pt x="124" y="71"/>
                      <a:pt x="124" y="71"/>
                    </a:cubicBezTo>
                    <a:cubicBezTo>
                      <a:pt x="123" y="72"/>
                      <a:pt x="121" y="73"/>
                      <a:pt x="119" y="73"/>
                    </a:cubicBezTo>
                    <a:cubicBezTo>
                      <a:pt x="118" y="73"/>
                      <a:pt x="117" y="74"/>
                      <a:pt x="116" y="74"/>
                    </a:cubicBezTo>
                    <a:lnTo>
                      <a:pt x="115" y="74"/>
                    </a:lnTo>
                    <a:lnTo>
                      <a:pt x="113" y="75"/>
                    </a:lnTo>
                    <a:cubicBezTo>
                      <a:pt x="113" y="75"/>
                      <a:pt x="112" y="75"/>
                      <a:pt x="112" y="74"/>
                    </a:cubicBezTo>
                    <a:cubicBezTo>
                      <a:pt x="111" y="74"/>
                      <a:pt x="111" y="74"/>
                      <a:pt x="111" y="73"/>
                    </a:cubicBezTo>
                    <a:cubicBezTo>
                      <a:pt x="111" y="72"/>
                      <a:pt x="110" y="72"/>
                      <a:pt x="108" y="72"/>
                    </a:cubicBezTo>
                    <a:cubicBezTo>
                      <a:pt x="105" y="72"/>
                      <a:pt x="104" y="74"/>
                      <a:pt x="104" y="75"/>
                    </a:cubicBezTo>
                    <a:cubicBezTo>
                      <a:pt x="104" y="76"/>
                      <a:pt x="102" y="77"/>
                      <a:pt x="101" y="78"/>
                    </a:cubicBezTo>
                    <a:lnTo>
                      <a:pt x="100" y="78"/>
                    </a:lnTo>
                    <a:cubicBezTo>
                      <a:pt x="98" y="80"/>
                      <a:pt x="98" y="81"/>
                      <a:pt x="99" y="82"/>
                    </a:cubicBezTo>
                    <a:cubicBezTo>
                      <a:pt x="99" y="83"/>
                      <a:pt x="100" y="84"/>
                      <a:pt x="101" y="84"/>
                    </a:cubicBezTo>
                    <a:lnTo>
                      <a:pt x="102" y="84"/>
                    </a:lnTo>
                    <a:cubicBezTo>
                      <a:pt x="103" y="84"/>
                      <a:pt x="103" y="84"/>
                      <a:pt x="103" y="84"/>
                    </a:cubicBezTo>
                    <a:lnTo>
                      <a:pt x="104" y="84"/>
                    </a:lnTo>
                    <a:lnTo>
                      <a:pt x="105" y="84"/>
                    </a:lnTo>
                    <a:cubicBezTo>
                      <a:pt x="105" y="84"/>
                      <a:pt x="106" y="84"/>
                      <a:pt x="107" y="85"/>
                    </a:cubicBezTo>
                    <a:cubicBezTo>
                      <a:pt x="107" y="86"/>
                      <a:pt x="107" y="86"/>
                      <a:pt x="107" y="87"/>
                    </a:cubicBezTo>
                    <a:cubicBezTo>
                      <a:pt x="106" y="88"/>
                      <a:pt x="105" y="90"/>
                      <a:pt x="108" y="91"/>
                    </a:cubicBezTo>
                    <a:cubicBezTo>
                      <a:pt x="108" y="91"/>
                      <a:pt x="109" y="91"/>
                      <a:pt x="110" y="91"/>
                    </a:cubicBezTo>
                    <a:lnTo>
                      <a:pt x="111" y="91"/>
                    </a:lnTo>
                    <a:cubicBezTo>
                      <a:pt x="112" y="92"/>
                      <a:pt x="112" y="92"/>
                      <a:pt x="113" y="93"/>
                    </a:cubicBezTo>
                    <a:cubicBezTo>
                      <a:pt x="113" y="94"/>
                      <a:pt x="113" y="94"/>
                      <a:pt x="114" y="95"/>
                    </a:cubicBezTo>
                    <a:lnTo>
                      <a:pt x="115" y="95"/>
                    </a:lnTo>
                    <a:cubicBezTo>
                      <a:pt x="115" y="96"/>
                      <a:pt x="116" y="96"/>
                      <a:pt x="116" y="96"/>
                    </a:cubicBezTo>
                    <a:cubicBezTo>
                      <a:pt x="117" y="97"/>
                      <a:pt x="117" y="98"/>
                      <a:pt x="118" y="100"/>
                    </a:cubicBezTo>
                    <a:cubicBezTo>
                      <a:pt x="118" y="101"/>
                      <a:pt x="118" y="102"/>
                      <a:pt x="117" y="102"/>
                    </a:cubicBezTo>
                    <a:cubicBezTo>
                      <a:pt x="117" y="103"/>
                      <a:pt x="117" y="103"/>
                      <a:pt x="116" y="103"/>
                    </a:cubicBezTo>
                    <a:lnTo>
                      <a:pt x="115" y="103"/>
                    </a:lnTo>
                    <a:cubicBezTo>
                      <a:pt x="114" y="103"/>
                      <a:pt x="113" y="102"/>
                      <a:pt x="113" y="102"/>
                    </a:cubicBezTo>
                    <a:cubicBezTo>
                      <a:pt x="112" y="102"/>
                      <a:pt x="112" y="102"/>
                      <a:pt x="111" y="103"/>
                    </a:cubicBezTo>
                    <a:lnTo>
                      <a:pt x="110" y="103"/>
                    </a:lnTo>
                    <a:cubicBezTo>
                      <a:pt x="110" y="103"/>
                      <a:pt x="109" y="103"/>
                      <a:pt x="108" y="104"/>
                    </a:cubicBezTo>
                    <a:cubicBezTo>
                      <a:pt x="108" y="104"/>
                      <a:pt x="107" y="104"/>
                      <a:pt x="106" y="104"/>
                    </a:cubicBezTo>
                    <a:cubicBezTo>
                      <a:pt x="105" y="104"/>
                      <a:pt x="104" y="104"/>
                      <a:pt x="103" y="103"/>
                    </a:cubicBezTo>
                    <a:cubicBezTo>
                      <a:pt x="102" y="103"/>
                      <a:pt x="101" y="103"/>
                      <a:pt x="101" y="103"/>
                    </a:cubicBezTo>
                    <a:cubicBezTo>
                      <a:pt x="100" y="103"/>
                      <a:pt x="99" y="103"/>
                      <a:pt x="98" y="103"/>
                    </a:cubicBezTo>
                    <a:cubicBezTo>
                      <a:pt x="97" y="103"/>
                      <a:pt x="95" y="103"/>
                      <a:pt x="94" y="104"/>
                    </a:cubicBezTo>
                    <a:cubicBezTo>
                      <a:pt x="93" y="104"/>
                      <a:pt x="91" y="105"/>
                      <a:pt x="91" y="106"/>
                    </a:cubicBezTo>
                    <a:cubicBezTo>
                      <a:pt x="91" y="106"/>
                      <a:pt x="91" y="107"/>
                      <a:pt x="90" y="107"/>
                    </a:cubicBezTo>
                    <a:lnTo>
                      <a:pt x="89" y="107"/>
                    </a:lnTo>
                    <a:lnTo>
                      <a:pt x="89" y="108"/>
                    </a:lnTo>
                    <a:cubicBezTo>
                      <a:pt x="88" y="107"/>
                      <a:pt x="89" y="107"/>
                      <a:pt x="89" y="107"/>
                    </a:cubicBezTo>
                    <a:cubicBezTo>
                      <a:pt x="90" y="106"/>
                      <a:pt x="90" y="105"/>
                      <a:pt x="90" y="105"/>
                    </a:cubicBezTo>
                    <a:lnTo>
                      <a:pt x="89" y="105"/>
                    </a:lnTo>
                    <a:cubicBezTo>
                      <a:pt x="88" y="106"/>
                      <a:pt x="87" y="106"/>
                      <a:pt x="87" y="107"/>
                    </a:cubicBezTo>
                    <a:cubicBezTo>
                      <a:pt x="86" y="107"/>
                      <a:pt x="86" y="107"/>
                      <a:pt x="85" y="107"/>
                    </a:cubicBezTo>
                    <a:lnTo>
                      <a:pt x="84" y="107"/>
                    </a:lnTo>
                    <a:lnTo>
                      <a:pt x="82" y="107"/>
                    </a:lnTo>
                    <a:cubicBezTo>
                      <a:pt x="81" y="107"/>
                      <a:pt x="78" y="106"/>
                      <a:pt x="78" y="105"/>
                    </a:cubicBezTo>
                    <a:cubicBezTo>
                      <a:pt x="78" y="104"/>
                      <a:pt x="78" y="103"/>
                      <a:pt x="78" y="103"/>
                    </a:cubicBezTo>
                    <a:cubicBezTo>
                      <a:pt x="78" y="102"/>
                      <a:pt x="78" y="102"/>
                      <a:pt x="78" y="102"/>
                    </a:cubicBezTo>
                    <a:lnTo>
                      <a:pt x="78" y="101"/>
                    </a:lnTo>
                    <a:cubicBezTo>
                      <a:pt x="79" y="101"/>
                      <a:pt x="79" y="100"/>
                      <a:pt x="79" y="100"/>
                    </a:cubicBezTo>
                    <a:lnTo>
                      <a:pt x="78" y="100"/>
                    </a:lnTo>
                    <a:lnTo>
                      <a:pt x="77" y="99"/>
                    </a:lnTo>
                    <a:cubicBezTo>
                      <a:pt x="76" y="99"/>
                      <a:pt x="75" y="99"/>
                      <a:pt x="73" y="99"/>
                    </a:cubicBezTo>
                    <a:cubicBezTo>
                      <a:pt x="73" y="99"/>
                      <a:pt x="72" y="99"/>
                      <a:pt x="71" y="99"/>
                    </a:cubicBezTo>
                    <a:lnTo>
                      <a:pt x="70" y="99"/>
                    </a:lnTo>
                    <a:lnTo>
                      <a:pt x="69" y="99"/>
                    </a:lnTo>
                    <a:lnTo>
                      <a:pt x="69" y="98"/>
                    </a:lnTo>
                    <a:lnTo>
                      <a:pt x="70" y="98"/>
                    </a:lnTo>
                    <a:cubicBezTo>
                      <a:pt x="70" y="97"/>
                      <a:pt x="70" y="97"/>
                      <a:pt x="70" y="96"/>
                    </a:cubicBezTo>
                    <a:cubicBezTo>
                      <a:pt x="69" y="95"/>
                      <a:pt x="69" y="95"/>
                      <a:pt x="69" y="94"/>
                    </a:cubicBezTo>
                    <a:cubicBezTo>
                      <a:pt x="69" y="94"/>
                      <a:pt x="69" y="93"/>
                      <a:pt x="68" y="93"/>
                    </a:cubicBezTo>
                    <a:cubicBezTo>
                      <a:pt x="67" y="93"/>
                      <a:pt x="66" y="93"/>
                      <a:pt x="65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5" y="93"/>
                      <a:pt x="68" y="94"/>
                      <a:pt x="68" y="94"/>
                    </a:cubicBezTo>
                    <a:lnTo>
                      <a:pt x="67" y="94"/>
                    </a:lnTo>
                    <a:lnTo>
                      <a:pt x="66" y="94"/>
                    </a:lnTo>
                    <a:cubicBezTo>
                      <a:pt x="65" y="94"/>
                      <a:pt x="64" y="94"/>
                      <a:pt x="63" y="94"/>
                    </a:cubicBezTo>
                    <a:cubicBezTo>
                      <a:pt x="60" y="94"/>
                      <a:pt x="59" y="94"/>
                      <a:pt x="57" y="95"/>
                    </a:cubicBezTo>
                    <a:cubicBezTo>
                      <a:pt x="55" y="95"/>
                      <a:pt x="54" y="95"/>
                      <a:pt x="53" y="95"/>
                    </a:cubicBezTo>
                    <a:cubicBezTo>
                      <a:pt x="52" y="95"/>
                      <a:pt x="52" y="95"/>
                      <a:pt x="51" y="95"/>
                    </a:cubicBezTo>
                    <a:lnTo>
                      <a:pt x="50" y="95"/>
                    </a:lnTo>
                    <a:cubicBezTo>
                      <a:pt x="49" y="95"/>
                      <a:pt x="48" y="95"/>
                      <a:pt x="47" y="96"/>
                    </a:cubicBezTo>
                    <a:cubicBezTo>
                      <a:pt x="46" y="96"/>
                      <a:pt x="46" y="96"/>
                      <a:pt x="45" y="96"/>
                    </a:cubicBezTo>
                    <a:cubicBezTo>
                      <a:pt x="44" y="96"/>
                      <a:pt x="43" y="96"/>
                      <a:pt x="42" y="96"/>
                    </a:cubicBezTo>
                    <a:lnTo>
                      <a:pt x="42" y="95"/>
                    </a:lnTo>
                    <a:cubicBezTo>
                      <a:pt x="41" y="95"/>
                      <a:pt x="40" y="95"/>
                      <a:pt x="39" y="95"/>
                    </a:cubicBezTo>
                    <a:lnTo>
                      <a:pt x="38" y="95"/>
                    </a:lnTo>
                    <a:lnTo>
                      <a:pt x="37" y="95"/>
                    </a:lnTo>
                    <a:lnTo>
                      <a:pt x="36" y="95"/>
                    </a:lnTo>
                    <a:lnTo>
                      <a:pt x="35" y="95"/>
                    </a:lnTo>
                    <a:lnTo>
                      <a:pt x="34" y="95"/>
                    </a:lnTo>
                    <a:cubicBezTo>
                      <a:pt x="33" y="96"/>
                      <a:pt x="32" y="97"/>
                      <a:pt x="31" y="97"/>
                    </a:cubicBezTo>
                    <a:lnTo>
                      <a:pt x="30" y="97"/>
                    </a:lnTo>
                    <a:cubicBezTo>
                      <a:pt x="28" y="97"/>
                      <a:pt x="26" y="97"/>
                      <a:pt x="25" y="96"/>
                    </a:cubicBezTo>
                    <a:lnTo>
                      <a:pt x="24" y="96"/>
                    </a:lnTo>
                    <a:lnTo>
                      <a:pt x="23" y="96"/>
                    </a:lnTo>
                    <a:cubicBezTo>
                      <a:pt x="23" y="96"/>
                      <a:pt x="22" y="95"/>
                      <a:pt x="21" y="95"/>
                    </a:cubicBezTo>
                    <a:cubicBezTo>
                      <a:pt x="20" y="95"/>
                      <a:pt x="20" y="96"/>
                      <a:pt x="19" y="96"/>
                    </a:cubicBezTo>
                    <a:cubicBezTo>
                      <a:pt x="18" y="97"/>
                      <a:pt x="16" y="98"/>
                      <a:pt x="14" y="98"/>
                    </a:cubicBezTo>
                    <a:lnTo>
                      <a:pt x="14" y="97"/>
                    </a:lnTo>
                    <a:lnTo>
                      <a:pt x="14" y="96"/>
                    </a:lnTo>
                    <a:lnTo>
                      <a:pt x="13" y="96"/>
                    </a:lnTo>
                    <a:lnTo>
                      <a:pt x="12" y="96"/>
                    </a:lnTo>
                    <a:cubicBezTo>
                      <a:pt x="12" y="95"/>
                      <a:pt x="12" y="95"/>
                      <a:pt x="12" y="94"/>
                    </a:cubicBezTo>
                    <a:lnTo>
                      <a:pt x="12" y="93"/>
                    </a:lnTo>
                    <a:cubicBezTo>
                      <a:pt x="12" y="92"/>
                      <a:pt x="13" y="92"/>
                      <a:pt x="13" y="92"/>
                    </a:cubicBezTo>
                    <a:cubicBezTo>
                      <a:pt x="14" y="92"/>
                      <a:pt x="14" y="92"/>
                      <a:pt x="14" y="91"/>
                    </a:cubicBezTo>
                    <a:lnTo>
                      <a:pt x="14" y="90"/>
                    </a:lnTo>
                    <a:lnTo>
                      <a:pt x="14" y="89"/>
                    </a:lnTo>
                    <a:cubicBezTo>
                      <a:pt x="14" y="88"/>
                      <a:pt x="14" y="88"/>
                      <a:pt x="14" y="88"/>
                    </a:cubicBezTo>
                    <a:cubicBezTo>
                      <a:pt x="15" y="87"/>
                      <a:pt x="15" y="86"/>
                      <a:pt x="16" y="86"/>
                    </a:cubicBezTo>
                    <a:lnTo>
                      <a:pt x="17" y="86"/>
                    </a:lnTo>
                    <a:cubicBezTo>
                      <a:pt x="18" y="86"/>
                      <a:pt x="18" y="86"/>
                      <a:pt x="19" y="86"/>
                    </a:cubicBezTo>
                    <a:cubicBezTo>
                      <a:pt x="20" y="85"/>
                      <a:pt x="22" y="85"/>
                      <a:pt x="24" y="84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7" y="84"/>
                      <a:pt x="28" y="84"/>
                      <a:pt x="29" y="84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0" y="82"/>
                      <a:pt x="29" y="81"/>
                      <a:pt x="29" y="80"/>
                    </a:cubicBezTo>
                    <a:cubicBezTo>
                      <a:pt x="28" y="80"/>
                      <a:pt x="28" y="80"/>
                      <a:pt x="27" y="80"/>
                    </a:cubicBezTo>
                    <a:lnTo>
                      <a:pt x="26" y="80"/>
                    </a:lnTo>
                    <a:lnTo>
                      <a:pt x="25" y="80"/>
                    </a:lnTo>
                    <a:cubicBezTo>
                      <a:pt x="24" y="80"/>
                      <a:pt x="23" y="80"/>
                      <a:pt x="23" y="79"/>
                    </a:cubicBezTo>
                    <a:cubicBezTo>
                      <a:pt x="23" y="78"/>
                      <a:pt x="23" y="77"/>
                      <a:pt x="23" y="77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5"/>
                      <a:pt x="23" y="75"/>
                      <a:pt x="23" y="74"/>
                    </a:cubicBezTo>
                    <a:lnTo>
                      <a:pt x="23" y="73"/>
                    </a:ln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2"/>
                      <a:pt x="22" y="72"/>
                      <a:pt x="21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19" y="72"/>
                      <a:pt x="19" y="71"/>
                      <a:pt x="18" y="71"/>
                    </a:cubicBezTo>
                    <a:lnTo>
                      <a:pt x="17" y="71"/>
                    </a:lnTo>
                    <a:cubicBezTo>
                      <a:pt x="16" y="71"/>
                      <a:pt x="16" y="71"/>
                      <a:pt x="15" y="70"/>
                    </a:cubicBezTo>
                    <a:lnTo>
                      <a:pt x="14" y="70"/>
                    </a:lnTo>
                    <a:cubicBezTo>
                      <a:pt x="14" y="70"/>
                      <a:pt x="13" y="70"/>
                      <a:pt x="13" y="69"/>
                    </a:cubicBezTo>
                    <a:cubicBezTo>
                      <a:pt x="11" y="69"/>
                      <a:pt x="10" y="68"/>
                      <a:pt x="10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9" y="65"/>
                      <a:pt x="8" y="65"/>
                    </a:cubicBezTo>
                    <a:cubicBezTo>
                      <a:pt x="8" y="64"/>
                      <a:pt x="7" y="63"/>
                      <a:pt x="6" y="62"/>
                    </a:cubicBezTo>
                    <a:cubicBezTo>
                      <a:pt x="6" y="62"/>
                      <a:pt x="5" y="62"/>
                      <a:pt x="5" y="61"/>
                    </a:cubicBezTo>
                    <a:cubicBezTo>
                      <a:pt x="4" y="61"/>
                      <a:pt x="4" y="61"/>
                      <a:pt x="3" y="60"/>
                    </a:cubicBezTo>
                    <a:lnTo>
                      <a:pt x="2" y="60"/>
                    </a:lnTo>
                    <a:cubicBezTo>
                      <a:pt x="1" y="59"/>
                      <a:pt x="1" y="59"/>
                      <a:pt x="0" y="59"/>
                    </a:cubicBezTo>
                    <a:lnTo>
                      <a:pt x="1" y="59"/>
                    </a:lnTo>
                    <a:lnTo>
                      <a:pt x="2" y="59"/>
                    </a:lnTo>
                    <a:cubicBezTo>
                      <a:pt x="3" y="59"/>
                      <a:pt x="5" y="59"/>
                      <a:pt x="6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8" y="59"/>
                      <a:pt x="9" y="59"/>
                      <a:pt x="10" y="60"/>
                    </a:cubicBezTo>
                    <a:cubicBezTo>
                      <a:pt x="11" y="60"/>
                      <a:pt x="12" y="60"/>
                      <a:pt x="12" y="61"/>
                    </a:cubicBezTo>
                    <a:lnTo>
                      <a:pt x="13" y="61"/>
                    </a:lnTo>
                    <a:lnTo>
                      <a:pt x="14" y="61"/>
                    </a:lnTo>
                    <a:lnTo>
                      <a:pt x="15" y="61"/>
                    </a:lnTo>
                    <a:cubicBezTo>
                      <a:pt x="15" y="62"/>
                      <a:pt x="15" y="62"/>
                      <a:pt x="15" y="62"/>
                    </a:cubicBezTo>
                    <a:cubicBezTo>
                      <a:pt x="16" y="62"/>
                      <a:pt x="16" y="62"/>
                      <a:pt x="16" y="62"/>
                    </a:cubicBezTo>
                    <a:lnTo>
                      <a:pt x="17" y="62"/>
                    </a:lnTo>
                    <a:lnTo>
                      <a:pt x="18" y="62"/>
                    </a:lnTo>
                    <a:cubicBezTo>
                      <a:pt x="19" y="62"/>
                      <a:pt x="20" y="62"/>
                      <a:pt x="20" y="62"/>
                    </a:cubicBezTo>
                    <a:cubicBezTo>
                      <a:pt x="21" y="62"/>
                      <a:pt x="21" y="62"/>
                      <a:pt x="21" y="62"/>
                    </a:cubicBezTo>
                    <a:lnTo>
                      <a:pt x="22" y="62"/>
                    </a:lnTo>
                    <a:lnTo>
                      <a:pt x="22" y="61"/>
                    </a:lnTo>
                    <a:cubicBezTo>
                      <a:pt x="23" y="61"/>
                      <a:pt x="23" y="61"/>
                      <a:pt x="23" y="61"/>
                    </a:cubicBezTo>
                    <a:lnTo>
                      <a:pt x="24" y="61"/>
                    </a:lnTo>
                    <a:lnTo>
                      <a:pt x="25" y="61"/>
                    </a:lnTo>
                    <a:cubicBezTo>
                      <a:pt x="26" y="61"/>
                      <a:pt x="27" y="61"/>
                      <a:pt x="27" y="61"/>
                    </a:cubicBezTo>
                    <a:lnTo>
                      <a:pt x="28" y="61"/>
                    </a:lnTo>
                    <a:lnTo>
                      <a:pt x="29" y="61"/>
                    </a:lnTo>
                    <a:cubicBezTo>
                      <a:pt x="29" y="61"/>
                      <a:pt x="30" y="61"/>
                      <a:pt x="31" y="61"/>
                    </a:cubicBezTo>
                    <a:lnTo>
                      <a:pt x="32" y="61"/>
                    </a:lnTo>
                    <a:lnTo>
                      <a:pt x="33" y="61"/>
                    </a:lnTo>
                    <a:lnTo>
                      <a:pt x="33" y="62"/>
                    </a:lnTo>
                    <a:cubicBezTo>
                      <a:pt x="34" y="62"/>
                      <a:pt x="34" y="62"/>
                      <a:pt x="34" y="62"/>
                    </a:cubicBezTo>
                    <a:lnTo>
                      <a:pt x="35" y="62"/>
                    </a:lnTo>
                    <a:cubicBezTo>
                      <a:pt x="36" y="62"/>
                      <a:pt x="36" y="61"/>
                      <a:pt x="36" y="61"/>
                    </a:cubicBezTo>
                    <a:cubicBezTo>
                      <a:pt x="36" y="61"/>
                      <a:pt x="37" y="61"/>
                      <a:pt x="37" y="60"/>
                    </a:cubicBezTo>
                    <a:lnTo>
                      <a:pt x="38" y="60"/>
                    </a:lnTo>
                    <a:cubicBezTo>
                      <a:pt x="39" y="60"/>
                      <a:pt x="40" y="60"/>
                      <a:pt x="40" y="60"/>
                    </a:cubicBezTo>
                    <a:lnTo>
                      <a:pt x="41" y="60"/>
                    </a:ln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1"/>
                      <a:pt x="42" y="61"/>
                      <a:pt x="43" y="61"/>
                    </a:cubicBezTo>
                    <a:lnTo>
                      <a:pt x="43" y="60"/>
                    </a:lnTo>
                    <a:lnTo>
                      <a:pt x="44" y="60"/>
                    </a:lnTo>
                    <a:lnTo>
                      <a:pt x="45" y="60"/>
                    </a:lnTo>
                    <a:cubicBezTo>
                      <a:pt x="46" y="60"/>
                      <a:pt x="47" y="60"/>
                      <a:pt x="48" y="60"/>
                    </a:cubicBezTo>
                    <a:lnTo>
                      <a:pt x="49" y="60"/>
                    </a:lnTo>
                    <a:cubicBezTo>
                      <a:pt x="50" y="60"/>
                      <a:pt x="51" y="60"/>
                      <a:pt x="51" y="60"/>
                    </a:cubicBezTo>
                    <a:lnTo>
                      <a:pt x="52" y="59"/>
                    </a:lnTo>
                    <a:cubicBezTo>
                      <a:pt x="52" y="59"/>
                      <a:pt x="53" y="59"/>
                      <a:pt x="54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6" y="59"/>
                      <a:pt x="56" y="59"/>
                      <a:pt x="56" y="58"/>
                    </a:cubicBezTo>
                    <a:lnTo>
                      <a:pt x="57" y="58"/>
                    </a:lnTo>
                    <a:lnTo>
                      <a:pt x="57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59" y="55"/>
                      <a:pt x="59" y="55"/>
                      <a:pt x="59" y="54"/>
                    </a:cubicBezTo>
                    <a:cubicBezTo>
                      <a:pt x="59" y="54"/>
                      <a:pt x="58" y="54"/>
                      <a:pt x="58" y="53"/>
                    </a:cubicBezTo>
                    <a:cubicBezTo>
                      <a:pt x="57" y="52"/>
                      <a:pt x="57" y="52"/>
                      <a:pt x="58" y="51"/>
                    </a:cubicBezTo>
                    <a:lnTo>
                      <a:pt x="58" y="50"/>
                    </a:ln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59" y="49"/>
                      <a:pt x="60" y="49"/>
                    </a:cubicBezTo>
                    <a:cubicBezTo>
                      <a:pt x="60" y="48"/>
                      <a:pt x="61" y="48"/>
                      <a:pt x="61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7"/>
                    </a:cubicBezTo>
                    <a:lnTo>
                      <a:pt x="63" y="46"/>
                    </a:lnTo>
                    <a:lnTo>
                      <a:pt x="64" y="46"/>
                    </a:lnTo>
                    <a:lnTo>
                      <a:pt x="65" y="46"/>
                    </a:lnTo>
                    <a:cubicBezTo>
                      <a:pt x="66" y="47"/>
                      <a:pt x="67" y="47"/>
                      <a:pt x="67" y="47"/>
                    </a:cubicBezTo>
                    <a:lnTo>
                      <a:pt x="68" y="47"/>
                    </a:lnTo>
                    <a:lnTo>
                      <a:pt x="69" y="47"/>
                    </a:lnTo>
                    <a:cubicBezTo>
                      <a:pt x="69" y="47"/>
                      <a:pt x="70" y="47"/>
                      <a:pt x="71" y="46"/>
                    </a:cubicBezTo>
                    <a:cubicBezTo>
                      <a:pt x="70" y="45"/>
                      <a:pt x="70" y="45"/>
                      <a:pt x="71" y="44"/>
                    </a:cubicBezTo>
                    <a:cubicBezTo>
                      <a:pt x="71" y="44"/>
                      <a:pt x="72" y="44"/>
                      <a:pt x="73" y="4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3"/>
                      <a:pt x="75" y="43"/>
                      <a:pt x="76" y="43"/>
                    </a:cubicBezTo>
                    <a:cubicBezTo>
                      <a:pt x="76" y="42"/>
                      <a:pt x="77" y="42"/>
                      <a:pt x="77" y="42"/>
                    </a:cubicBezTo>
                    <a:cubicBezTo>
                      <a:pt x="78" y="42"/>
                      <a:pt x="78" y="42"/>
                      <a:pt x="79" y="42"/>
                    </a:cubicBezTo>
                    <a:lnTo>
                      <a:pt x="79" y="43"/>
                    </a:lnTo>
                    <a:cubicBezTo>
                      <a:pt x="80" y="43"/>
                      <a:pt x="80" y="42"/>
                      <a:pt x="80" y="42"/>
                    </a:cubicBezTo>
                    <a:cubicBezTo>
                      <a:pt x="81" y="42"/>
                      <a:pt x="81" y="42"/>
                      <a:pt x="81" y="42"/>
                    </a:cubicBezTo>
                    <a:lnTo>
                      <a:pt x="82" y="42"/>
                    </a:lnTo>
                    <a:lnTo>
                      <a:pt x="83" y="42"/>
                    </a:lnTo>
                    <a:lnTo>
                      <a:pt x="84" y="42"/>
                    </a:lnTo>
                    <a:cubicBezTo>
                      <a:pt x="84" y="42"/>
                      <a:pt x="85" y="42"/>
                      <a:pt x="85" y="43"/>
                    </a:cubicBezTo>
                    <a:lnTo>
                      <a:pt x="86" y="43"/>
                    </a:lnTo>
                    <a:lnTo>
                      <a:pt x="87" y="43"/>
                    </a:lnTo>
                    <a:cubicBezTo>
                      <a:pt x="88" y="42"/>
                      <a:pt x="87" y="40"/>
                      <a:pt x="87" y="39"/>
                    </a:cubicBezTo>
                    <a:lnTo>
                      <a:pt x="87" y="38"/>
                    </a:lnTo>
                    <a:lnTo>
                      <a:pt x="87" y="37"/>
                    </a:lnTo>
                    <a:cubicBezTo>
                      <a:pt x="88" y="36"/>
                      <a:pt x="88" y="36"/>
                      <a:pt x="88" y="35"/>
                    </a:cubicBezTo>
                    <a:cubicBezTo>
                      <a:pt x="89" y="35"/>
                      <a:pt x="89" y="35"/>
                      <a:pt x="89" y="34"/>
                    </a:cubicBezTo>
                    <a:cubicBezTo>
                      <a:pt x="89" y="34"/>
                      <a:pt x="89" y="33"/>
                      <a:pt x="89" y="32"/>
                    </a:cubicBezTo>
                    <a:lnTo>
                      <a:pt x="89" y="31"/>
                    </a:lnTo>
                    <a:lnTo>
                      <a:pt x="90" y="31"/>
                    </a:lnTo>
                    <a:lnTo>
                      <a:pt x="91" y="31"/>
                    </a:lnTo>
                    <a:cubicBezTo>
                      <a:pt x="92" y="32"/>
                      <a:pt x="93" y="32"/>
                      <a:pt x="93" y="32"/>
                    </a:cubicBezTo>
                    <a:lnTo>
                      <a:pt x="94" y="32"/>
                    </a:lnTo>
                    <a:cubicBezTo>
                      <a:pt x="94" y="32"/>
                      <a:pt x="95" y="32"/>
                      <a:pt x="96" y="31"/>
                    </a:cubicBezTo>
                    <a:lnTo>
                      <a:pt x="96" y="30"/>
                    </a:ln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29"/>
                      <a:pt x="97" y="28"/>
                      <a:pt x="96" y="28"/>
                    </a:cubicBezTo>
                    <a:cubicBezTo>
                      <a:pt x="96" y="28"/>
                      <a:pt x="96" y="27"/>
                      <a:pt x="95" y="27"/>
                    </a:cubicBezTo>
                    <a:lnTo>
                      <a:pt x="94" y="27"/>
                    </a:lnTo>
                    <a:lnTo>
                      <a:pt x="93" y="26"/>
                    </a:lnTo>
                    <a:cubicBezTo>
                      <a:pt x="92" y="26"/>
                      <a:pt x="91" y="25"/>
                      <a:pt x="91" y="25"/>
                    </a:cubicBezTo>
                    <a:lnTo>
                      <a:pt x="92" y="25"/>
                    </a:lnTo>
                    <a:cubicBezTo>
                      <a:pt x="92" y="24"/>
                      <a:pt x="93" y="24"/>
                      <a:pt x="94" y="24"/>
                    </a:cubicBezTo>
                    <a:cubicBezTo>
                      <a:pt x="95" y="24"/>
                      <a:pt x="96" y="24"/>
                      <a:pt x="97" y="25"/>
                    </a:cubicBezTo>
                    <a:lnTo>
                      <a:pt x="98" y="25"/>
                    </a:lnTo>
                    <a:lnTo>
                      <a:pt x="99" y="25"/>
                    </a:lnTo>
                    <a:cubicBezTo>
                      <a:pt x="100" y="25"/>
                      <a:pt x="100" y="25"/>
                      <a:pt x="100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2" y="24"/>
                      <a:pt x="102" y="24"/>
                      <a:pt x="103" y="23"/>
                    </a:cubicBezTo>
                    <a:cubicBezTo>
                      <a:pt x="104" y="22"/>
                      <a:pt x="103" y="22"/>
                      <a:pt x="103" y="22"/>
                    </a:cubicBezTo>
                    <a:cubicBezTo>
                      <a:pt x="103" y="21"/>
                      <a:pt x="102" y="21"/>
                      <a:pt x="102" y="20"/>
                    </a:cubicBezTo>
                    <a:cubicBezTo>
                      <a:pt x="102" y="20"/>
                      <a:pt x="103" y="19"/>
                      <a:pt x="104" y="18"/>
                    </a:cubicBezTo>
                    <a:lnTo>
                      <a:pt x="105" y="18"/>
                    </a:lnTo>
                    <a:lnTo>
                      <a:pt x="106" y="17"/>
                    </a:lnTo>
                    <a:cubicBezTo>
                      <a:pt x="107" y="16"/>
                      <a:pt x="107" y="14"/>
                      <a:pt x="106" y="13"/>
                    </a:cubicBezTo>
                    <a:cubicBezTo>
                      <a:pt x="106" y="13"/>
                      <a:pt x="106" y="12"/>
                      <a:pt x="105" y="12"/>
                    </a:cubicBezTo>
                    <a:cubicBezTo>
                      <a:pt x="105" y="11"/>
                      <a:pt x="105" y="11"/>
                      <a:pt x="104" y="10"/>
                    </a:cubicBezTo>
                    <a:cubicBezTo>
                      <a:pt x="104" y="9"/>
                      <a:pt x="104" y="9"/>
                      <a:pt x="103" y="9"/>
                    </a:cubicBezTo>
                    <a:cubicBezTo>
                      <a:pt x="102" y="8"/>
                      <a:pt x="102" y="8"/>
                      <a:pt x="102" y="7"/>
                    </a:cubicBezTo>
                    <a:cubicBezTo>
                      <a:pt x="102" y="6"/>
                      <a:pt x="104" y="5"/>
                      <a:pt x="105" y="5"/>
                    </a:cubicBezTo>
                    <a:cubicBezTo>
                      <a:pt x="105" y="5"/>
                      <a:pt x="106" y="5"/>
                      <a:pt x="106" y="4"/>
                    </a:cubicBezTo>
                    <a:cubicBezTo>
                      <a:pt x="106" y="4"/>
                      <a:pt x="107" y="4"/>
                      <a:pt x="108" y="4"/>
                    </a:cubicBezTo>
                    <a:cubicBezTo>
                      <a:pt x="108" y="4"/>
                      <a:pt x="109" y="3"/>
                      <a:pt x="110" y="3"/>
                    </a:cubicBezTo>
                    <a:lnTo>
                      <a:pt x="111" y="2"/>
                    </a:lnTo>
                    <a:cubicBezTo>
                      <a:pt x="112" y="1"/>
                      <a:pt x="113" y="1"/>
                      <a:pt x="113" y="1"/>
                    </a:cubicBezTo>
                    <a:lnTo>
                      <a:pt x="114" y="1"/>
                    </a:lnTo>
                    <a:cubicBezTo>
                      <a:pt x="116" y="1"/>
                      <a:pt x="118" y="0"/>
                      <a:pt x="121" y="0"/>
                    </a:cubicBezTo>
                    <a:cubicBezTo>
                      <a:pt x="122" y="0"/>
                      <a:pt x="123" y="0"/>
                      <a:pt x="125" y="0"/>
                    </a:cubicBezTo>
                    <a:cubicBezTo>
                      <a:pt x="127" y="0"/>
                      <a:pt x="128" y="0"/>
                      <a:pt x="129" y="0"/>
                    </a:cubicBezTo>
                    <a:cubicBezTo>
                      <a:pt x="130" y="0"/>
                      <a:pt x="132" y="0"/>
                      <a:pt x="132" y="0"/>
                    </a:cubicBezTo>
                    <a:lnTo>
                      <a:pt x="132" y="1"/>
                    </a:lnTo>
                    <a:cubicBezTo>
                      <a:pt x="130" y="1"/>
                      <a:pt x="129" y="2"/>
                      <a:pt x="127" y="2"/>
                    </a:cubicBezTo>
                    <a:lnTo>
                      <a:pt x="126" y="2"/>
                    </a:lnTo>
                    <a:lnTo>
                      <a:pt x="125" y="2"/>
                    </a:lnTo>
                    <a:lnTo>
                      <a:pt x="124" y="2"/>
                    </a:lnTo>
                    <a:cubicBezTo>
                      <a:pt x="123" y="2"/>
                      <a:pt x="122" y="2"/>
                      <a:pt x="121" y="3"/>
                    </a:cubicBezTo>
                    <a:cubicBezTo>
                      <a:pt x="120" y="3"/>
                      <a:pt x="120" y="3"/>
                      <a:pt x="119" y="4"/>
                    </a:cubicBezTo>
                    <a:lnTo>
                      <a:pt x="118" y="5"/>
                    </a:lnTo>
                    <a:lnTo>
                      <a:pt x="117" y="5"/>
                    </a:lnTo>
                    <a:cubicBezTo>
                      <a:pt x="117" y="6"/>
                      <a:pt x="117" y="6"/>
                      <a:pt x="117" y="6"/>
                    </a:cubicBezTo>
                    <a:lnTo>
                      <a:pt x="116" y="6"/>
                    </a:lnTo>
                    <a:lnTo>
                      <a:pt x="116" y="7"/>
                    </a:lnTo>
                    <a:cubicBezTo>
                      <a:pt x="116" y="8"/>
                      <a:pt x="116" y="8"/>
                      <a:pt x="117" y="9"/>
                    </a:cubicBezTo>
                    <a:lnTo>
                      <a:pt x="118" y="9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10"/>
                    </a:lnTo>
                    <a:cubicBezTo>
                      <a:pt x="124" y="11"/>
                      <a:pt x="125" y="11"/>
                      <a:pt x="126" y="11"/>
                    </a:cubicBezTo>
                    <a:lnTo>
                      <a:pt x="127" y="11"/>
                    </a:lnTo>
                    <a:lnTo>
                      <a:pt x="128" y="11"/>
                    </a:lnTo>
                    <a:cubicBezTo>
                      <a:pt x="129" y="11"/>
                      <a:pt x="128" y="12"/>
                      <a:pt x="128" y="12"/>
                    </a:cubicBezTo>
                    <a:lnTo>
                      <a:pt x="128" y="13"/>
                    </a:lnTo>
                    <a:lnTo>
                      <a:pt x="129" y="13"/>
                    </a:lnTo>
                    <a:lnTo>
                      <a:pt x="130" y="13"/>
                    </a:lnTo>
                    <a:cubicBezTo>
                      <a:pt x="131" y="13"/>
                      <a:pt x="132" y="14"/>
                      <a:pt x="132" y="14"/>
                    </a:cubicBezTo>
                    <a:cubicBezTo>
                      <a:pt x="132" y="14"/>
                      <a:pt x="133" y="14"/>
                      <a:pt x="133" y="15"/>
                    </a:cubicBezTo>
                    <a:cubicBezTo>
                      <a:pt x="133" y="16"/>
                      <a:pt x="133" y="16"/>
                      <a:pt x="132" y="17"/>
                    </a:cubicBezTo>
                    <a:cubicBezTo>
                      <a:pt x="131" y="17"/>
                      <a:pt x="130" y="17"/>
                      <a:pt x="130" y="17"/>
                    </a:cubicBezTo>
                    <a:lnTo>
                      <a:pt x="130" y="18"/>
                    </a:lnTo>
                    <a:lnTo>
                      <a:pt x="129" y="18"/>
                    </a:lnTo>
                    <a:cubicBezTo>
                      <a:pt x="129" y="20"/>
                      <a:pt x="129" y="20"/>
                      <a:pt x="129" y="21"/>
                    </a:cubicBezTo>
                    <a:cubicBezTo>
                      <a:pt x="129" y="22"/>
                      <a:pt x="130" y="22"/>
                      <a:pt x="131" y="23"/>
                    </a:cubicBezTo>
                    <a:cubicBezTo>
                      <a:pt x="132" y="24"/>
                      <a:pt x="132" y="24"/>
                      <a:pt x="132" y="25"/>
                    </a:cubicBezTo>
                    <a:cubicBezTo>
                      <a:pt x="132" y="26"/>
                      <a:pt x="132" y="27"/>
                      <a:pt x="132" y="28"/>
                    </a:cubicBezTo>
                    <a:cubicBezTo>
                      <a:pt x="132" y="29"/>
                      <a:pt x="132" y="29"/>
                      <a:pt x="133" y="30"/>
                    </a:cubicBezTo>
                    <a:lnTo>
                      <a:pt x="134" y="30"/>
                    </a:lnTo>
                    <a:cubicBezTo>
                      <a:pt x="134" y="31"/>
                      <a:pt x="135" y="31"/>
                      <a:pt x="135" y="31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37" y="32"/>
                      <a:pt x="137" y="32"/>
                      <a:pt x="137" y="32"/>
                    </a:cubicBezTo>
                    <a:lnTo>
                      <a:pt x="138" y="32"/>
                    </a:lnTo>
                    <a:lnTo>
                      <a:pt x="138" y="33"/>
                    </a:lnTo>
                    <a:lnTo>
                      <a:pt x="139" y="33"/>
                    </a:lnTo>
                    <a:cubicBezTo>
                      <a:pt x="140" y="33"/>
                      <a:pt x="140" y="33"/>
                      <a:pt x="140" y="33"/>
                    </a:cubicBezTo>
                    <a:cubicBezTo>
                      <a:pt x="141" y="33"/>
                      <a:pt x="141" y="33"/>
                      <a:pt x="141" y="33"/>
                    </a:cubicBezTo>
                    <a:lnTo>
                      <a:pt x="142" y="33"/>
                    </a:lnTo>
                    <a:cubicBezTo>
                      <a:pt x="143" y="33"/>
                      <a:pt x="143" y="33"/>
                      <a:pt x="143" y="33"/>
                    </a:cubicBezTo>
                    <a:cubicBezTo>
                      <a:pt x="144" y="33"/>
                      <a:pt x="144" y="33"/>
                      <a:pt x="144" y="33"/>
                    </a:cubicBezTo>
                    <a:lnTo>
                      <a:pt x="144" y="34"/>
                    </a:lnTo>
                    <a:cubicBezTo>
                      <a:pt x="145" y="34"/>
                      <a:pt x="145" y="34"/>
                      <a:pt x="145" y="34"/>
                    </a:cubicBezTo>
                    <a:lnTo>
                      <a:pt x="146" y="34"/>
                    </a:lnTo>
                    <a:cubicBezTo>
                      <a:pt x="147" y="34"/>
                      <a:pt x="147" y="34"/>
                      <a:pt x="148" y="35"/>
                    </a:cubicBezTo>
                    <a:lnTo>
                      <a:pt x="149" y="35"/>
                    </a:lnTo>
                    <a:lnTo>
                      <a:pt x="150" y="35"/>
                    </a:lnTo>
                    <a:cubicBezTo>
                      <a:pt x="150" y="35"/>
                      <a:pt x="150" y="36"/>
                      <a:pt x="151" y="36"/>
                    </a:cubicBezTo>
                    <a:lnTo>
                      <a:pt x="152" y="36"/>
                    </a:lnTo>
                    <a:lnTo>
                      <a:pt x="152" y="37"/>
                    </a:lnTo>
                    <a:cubicBezTo>
                      <a:pt x="153" y="37"/>
                      <a:pt x="153" y="37"/>
                      <a:pt x="154" y="37"/>
                    </a:cubicBezTo>
                    <a:cubicBezTo>
                      <a:pt x="154" y="38"/>
                      <a:pt x="154" y="38"/>
                      <a:pt x="154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1" name="Shape 3731"/>
              <p:cNvSpPr/>
              <p:nvPr/>
            </p:nvSpPr>
            <p:spPr>
              <a:xfrm>
                <a:off x="12870592" y="9461868"/>
                <a:ext cx="133662" cy="73866"/>
              </a:xfrm>
              <a:custGeom>
                <a:avLst/>
                <a:gdLst/>
                <a:ahLst/>
                <a:cxnLst/>
                <a:rect l="0" t="0" r="0" b="0"/>
                <a:pathLst>
                  <a:path w="39" h="22" extrusionOk="0">
                    <a:moveTo>
                      <a:pt x="39" y="20"/>
                    </a:moveTo>
                    <a:cubicBezTo>
                      <a:pt x="38" y="20"/>
                      <a:pt x="37" y="20"/>
                      <a:pt x="37" y="21"/>
                    </a:cubicBezTo>
                    <a:cubicBezTo>
                      <a:pt x="36" y="21"/>
                      <a:pt x="36" y="21"/>
                      <a:pt x="35" y="21"/>
                    </a:cubicBezTo>
                    <a:cubicBezTo>
                      <a:pt x="35" y="21"/>
                      <a:pt x="34" y="21"/>
                      <a:pt x="33" y="21"/>
                    </a:cubicBezTo>
                    <a:lnTo>
                      <a:pt x="33" y="22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1" y="19"/>
                    </a:ln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29" y="17"/>
                    </a:cubicBezTo>
                    <a:lnTo>
                      <a:pt x="29" y="16"/>
                    </a:lnTo>
                    <a:cubicBezTo>
                      <a:pt x="28" y="16"/>
                      <a:pt x="28" y="16"/>
                      <a:pt x="28" y="16"/>
                    </a:cubicBezTo>
                    <a:cubicBezTo>
                      <a:pt x="27" y="16"/>
                      <a:pt x="27" y="16"/>
                      <a:pt x="26" y="15"/>
                    </a:cubicBezTo>
                    <a:cubicBezTo>
                      <a:pt x="25" y="15"/>
                      <a:pt x="24" y="15"/>
                      <a:pt x="23" y="15"/>
                    </a:cubicBezTo>
                    <a:cubicBezTo>
                      <a:pt x="23" y="15"/>
                      <a:pt x="22" y="15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lnTo>
                      <a:pt x="20" y="14"/>
                    </a:lnTo>
                    <a:lnTo>
                      <a:pt x="19" y="14"/>
                    </a:lnTo>
                    <a:cubicBezTo>
                      <a:pt x="18" y="14"/>
                      <a:pt x="18" y="14"/>
                      <a:pt x="18" y="13"/>
                    </a:cubicBezTo>
                    <a:cubicBezTo>
                      <a:pt x="17" y="13"/>
                      <a:pt x="16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1" y="12"/>
                      <a:pt x="10" y="12"/>
                    </a:cubicBezTo>
                    <a:lnTo>
                      <a:pt x="9" y="12"/>
                    </a:lnTo>
                    <a:cubicBezTo>
                      <a:pt x="7" y="12"/>
                      <a:pt x="5" y="11"/>
                      <a:pt x="4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3" y="7"/>
                      <a:pt x="2" y="6"/>
                      <a:pt x="2" y="5"/>
                    </a:cubicBezTo>
                    <a:lnTo>
                      <a:pt x="2" y="4"/>
                    </a:lnTo>
                    <a:cubicBezTo>
                      <a:pt x="1" y="4"/>
                      <a:pt x="1" y="3"/>
                      <a:pt x="1" y="3"/>
                    </a:cubicBezTo>
                    <a:lnTo>
                      <a:pt x="0" y="2"/>
                    </a:lnTo>
                    <a:lnTo>
                      <a:pt x="1" y="2"/>
                    </a:ln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6" y="2"/>
                      <a:pt x="8" y="2"/>
                    </a:cubicBezTo>
                    <a:cubicBezTo>
                      <a:pt x="10" y="2"/>
                      <a:pt x="11" y="2"/>
                      <a:pt x="13" y="1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lnTo>
                      <a:pt x="17" y="0"/>
                    </a:lnTo>
                    <a:lnTo>
                      <a:pt x="18" y="0"/>
                    </a:lnTo>
                    <a:cubicBezTo>
                      <a:pt x="18" y="0"/>
                      <a:pt x="18" y="1"/>
                      <a:pt x="19" y="1"/>
                    </a:cubicBezTo>
                    <a:cubicBezTo>
                      <a:pt x="20" y="2"/>
                      <a:pt x="20" y="3"/>
                      <a:pt x="21" y="3"/>
                    </a:cubicBezTo>
                    <a:lnTo>
                      <a:pt x="22" y="4"/>
                    </a:lnTo>
                    <a:lnTo>
                      <a:pt x="23" y="5"/>
                    </a:lnTo>
                    <a:cubicBezTo>
                      <a:pt x="23" y="5"/>
                      <a:pt x="23" y="6"/>
                      <a:pt x="24" y="6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6" y="8"/>
                      <a:pt x="27" y="8"/>
                      <a:pt x="27" y="9"/>
                    </a:cubicBezTo>
                    <a:cubicBezTo>
                      <a:pt x="28" y="9"/>
                      <a:pt x="28" y="9"/>
                      <a:pt x="27" y="10"/>
                    </a:cubicBezTo>
                    <a:cubicBezTo>
                      <a:pt x="27" y="11"/>
                      <a:pt x="28" y="11"/>
                      <a:pt x="28" y="11"/>
                    </a:cubicBezTo>
                    <a:cubicBezTo>
                      <a:pt x="29" y="12"/>
                      <a:pt x="30" y="13"/>
                      <a:pt x="31" y="13"/>
                    </a:cubicBezTo>
                    <a:lnTo>
                      <a:pt x="32" y="13"/>
                    </a:lnTo>
                    <a:cubicBezTo>
                      <a:pt x="33" y="14"/>
                      <a:pt x="35" y="14"/>
                      <a:pt x="36" y="14"/>
                    </a:cubicBezTo>
                    <a:cubicBezTo>
                      <a:pt x="36" y="15"/>
                      <a:pt x="36" y="15"/>
                      <a:pt x="36" y="15"/>
                    </a:cubicBezTo>
                    <a:lnTo>
                      <a:pt x="36" y="16"/>
                    </a:ln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7"/>
                      <a:pt x="37" y="17"/>
                      <a:pt x="37" y="17"/>
                    </a:cubicBezTo>
                    <a:lnTo>
                      <a:pt x="37" y="18"/>
                    </a:lnTo>
                    <a:cubicBezTo>
                      <a:pt x="37" y="19"/>
                      <a:pt x="37" y="19"/>
                      <a:pt x="38" y="19"/>
                    </a:cubicBezTo>
                    <a:cubicBezTo>
                      <a:pt x="38" y="20"/>
                      <a:pt x="38" y="20"/>
                      <a:pt x="38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2" name="Shape 3732"/>
              <p:cNvSpPr/>
              <p:nvPr/>
            </p:nvSpPr>
            <p:spPr>
              <a:xfrm>
                <a:off x="12919836" y="9507604"/>
                <a:ext cx="63313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19" h="9" extrusionOk="0">
                    <a:moveTo>
                      <a:pt x="19" y="9"/>
                    </a:moveTo>
                    <a:cubicBezTo>
                      <a:pt x="18" y="9"/>
                      <a:pt x="17" y="9"/>
                      <a:pt x="17" y="9"/>
                    </a:cubicBezTo>
                    <a:cubicBezTo>
                      <a:pt x="14" y="9"/>
                      <a:pt x="13" y="8"/>
                      <a:pt x="12" y="7"/>
                    </a:cubicBezTo>
                    <a:lnTo>
                      <a:pt x="11" y="6"/>
                    </a:lnTo>
                    <a:lnTo>
                      <a:pt x="10" y="5"/>
                    </a:lnTo>
                    <a:cubicBezTo>
                      <a:pt x="9" y="5"/>
                      <a:pt x="9" y="4"/>
                      <a:pt x="8" y="4"/>
                    </a:cubicBezTo>
                    <a:cubicBezTo>
                      <a:pt x="8" y="4"/>
                      <a:pt x="7" y="4"/>
                      <a:pt x="7" y="3"/>
                    </a:cubicBezTo>
                    <a:lnTo>
                      <a:pt x="6" y="3"/>
                    </a:ln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8" y="1"/>
                    </a:lnTo>
                    <a:cubicBezTo>
                      <a:pt x="8" y="2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3" y="3"/>
                      <a:pt x="13" y="3"/>
                      <a:pt x="14" y="3"/>
                    </a:cubicBezTo>
                    <a:lnTo>
                      <a:pt x="15" y="3"/>
                    </a:lnTo>
                    <a:lnTo>
                      <a:pt x="15" y="4"/>
                    </a:lnTo>
                    <a:cubicBezTo>
                      <a:pt x="16" y="4"/>
                      <a:pt x="17" y="4"/>
                      <a:pt x="17" y="5"/>
                    </a:cubicBezTo>
                    <a:lnTo>
                      <a:pt x="17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3" name="Shape 3733"/>
              <p:cNvSpPr/>
              <p:nvPr/>
            </p:nvSpPr>
            <p:spPr>
              <a:xfrm>
                <a:off x="12930388" y="9444290"/>
                <a:ext cx="196975" cy="105522"/>
              </a:xfrm>
              <a:custGeom>
                <a:avLst/>
                <a:gdLst/>
                <a:ahLst/>
                <a:cxnLst/>
                <a:rect l="0" t="0" r="0" b="0"/>
                <a:pathLst>
                  <a:path w="57" h="31" extrusionOk="0">
                    <a:moveTo>
                      <a:pt x="57" y="15"/>
                    </a:moveTo>
                    <a:cubicBezTo>
                      <a:pt x="56" y="15"/>
                      <a:pt x="56" y="15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1" y="14"/>
                      <a:pt x="50" y="16"/>
                      <a:pt x="49" y="17"/>
                    </a:cubicBezTo>
                    <a:cubicBezTo>
                      <a:pt x="49" y="18"/>
                      <a:pt x="48" y="18"/>
                      <a:pt x="47" y="19"/>
                    </a:cubicBezTo>
                    <a:cubicBezTo>
                      <a:pt x="47" y="19"/>
                      <a:pt x="47" y="20"/>
                      <a:pt x="47" y="21"/>
                    </a:cubicBezTo>
                    <a:cubicBezTo>
                      <a:pt x="47" y="21"/>
                      <a:pt x="47" y="22"/>
                      <a:pt x="47" y="23"/>
                    </a:cubicBezTo>
                    <a:cubicBezTo>
                      <a:pt x="47" y="24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5" y="24"/>
                    </a:cubicBezTo>
                    <a:lnTo>
                      <a:pt x="44" y="24"/>
                    </a:lnTo>
                    <a:cubicBezTo>
                      <a:pt x="44" y="24"/>
                      <a:pt x="44" y="25"/>
                      <a:pt x="44" y="26"/>
                    </a:cubicBezTo>
                    <a:lnTo>
                      <a:pt x="44" y="27"/>
                    </a:lnTo>
                    <a:cubicBezTo>
                      <a:pt x="43" y="27"/>
                      <a:pt x="44" y="27"/>
                      <a:pt x="44" y="28"/>
                    </a:cubicBezTo>
                    <a:cubicBezTo>
                      <a:pt x="43" y="28"/>
                      <a:pt x="43" y="28"/>
                      <a:pt x="43" y="29"/>
                    </a:cubicBezTo>
                    <a:cubicBezTo>
                      <a:pt x="43" y="30"/>
                      <a:pt x="42" y="30"/>
                      <a:pt x="41" y="31"/>
                    </a:cubicBezTo>
                    <a:cubicBezTo>
                      <a:pt x="40" y="31"/>
                      <a:pt x="38" y="30"/>
                      <a:pt x="38" y="30"/>
                    </a:cubicBezTo>
                    <a:lnTo>
                      <a:pt x="37" y="30"/>
                    </a:lnTo>
                    <a:cubicBezTo>
                      <a:pt x="37" y="29"/>
                      <a:pt x="36" y="29"/>
                      <a:pt x="35" y="29"/>
                    </a:cubicBezTo>
                    <a:lnTo>
                      <a:pt x="35" y="28"/>
                    </a:lnTo>
                    <a:cubicBezTo>
                      <a:pt x="34" y="28"/>
                      <a:pt x="33" y="28"/>
                      <a:pt x="33" y="27"/>
                    </a:cubicBezTo>
                    <a:cubicBezTo>
                      <a:pt x="32" y="27"/>
                      <a:pt x="33" y="26"/>
                      <a:pt x="34" y="26"/>
                    </a:cubicBezTo>
                    <a:lnTo>
                      <a:pt x="35" y="25"/>
                    </a:lnTo>
                    <a:lnTo>
                      <a:pt x="35" y="24"/>
                    </a:lnTo>
                    <a:lnTo>
                      <a:pt x="34" y="24"/>
                    </a:ln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4" y="21"/>
                      <a:pt x="34" y="21"/>
                    </a:cubicBezTo>
                    <a:lnTo>
                      <a:pt x="35" y="20"/>
                    </a:lnTo>
                    <a:cubicBezTo>
                      <a:pt x="35" y="20"/>
                      <a:pt x="35" y="19"/>
                      <a:pt x="34" y="19"/>
                    </a:cubicBezTo>
                    <a:lnTo>
                      <a:pt x="33" y="19"/>
                    </a:lnTo>
                    <a:cubicBezTo>
                      <a:pt x="33" y="19"/>
                      <a:pt x="32" y="19"/>
                      <a:pt x="31" y="20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8" y="22"/>
                      <a:pt x="28" y="22"/>
                      <a:pt x="28" y="22"/>
                    </a:cubicBezTo>
                    <a:lnTo>
                      <a:pt x="28" y="23"/>
                    </a:lnTo>
                    <a:cubicBezTo>
                      <a:pt x="27" y="23"/>
                      <a:pt x="26" y="24"/>
                      <a:pt x="25" y="24"/>
                    </a:cubicBezTo>
                    <a:cubicBezTo>
                      <a:pt x="24" y="24"/>
                      <a:pt x="23" y="25"/>
                      <a:pt x="22" y="25"/>
                    </a:cubicBezTo>
                    <a:lnTo>
                      <a:pt x="21" y="25"/>
                    </a:lnTo>
                    <a:lnTo>
                      <a:pt x="21" y="24"/>
                    </a:lnTo>
                    <a:cubicBezTo>
                      <a:pt x="20" y="24"/>
                      <a:pt x="20" y="24"/>
                      <a:pt x="20" y="23"/>
                    </a:cubicBezTo>
                    <a:lnTo>
                      <a:pt x="20" y="22"/>
                    </a:lnTo>
                    <a:lnTo>
                      <a:pt x="20" y="21"/>
                    </a:lnTo>
                    <a:lnTo>
                      <a:pt x="19" y="21"/>
                    </a:lnTo>
                    <a:cubicBezTo>
                      <a:pt x="19" y="20"/>
                      <a:pt x="19" y="20"/>
                      <a:pt x="19" y="20"/>
                    </a:cubicBezTo>
                    <a:lnTo>
                      <a:pt x="19" y="19"/>
                    </a:lnTo>
                    <a:cubicBezTo>
                      <a:pt x="18" y="19"/>
                      <a:pt x="16" y="19"/>
                      <a:pt x="15" y="18"/>
                    </a:cubicBezTo>
                    <a:lnTo>
                      <a:pt x="14" y="18"/>
                    </a:lnTo>
                    <a:cubicBezTo>
                      <a:pt x="13" y="18"/>
                      <a:pt x="12" y="17"/>
                      <a:pt x="11" y="16"/>
                    </a:cubicBezTo>
                    <a:cubicBezTo>
                      <a:pt x="11" y="16"/>
                      <a:pt x="10" y="16"/>
                      <a:pt x="10" y="15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10" y="13"/>
                      <a:pt x="9" y="13"/>
                      <a:pt x="8" y="12"/>
                    </a:cubicBezTo>
                    <a:cubicBezTo>
                      <a:pt x="8" y="12"/>
                      <a:pt x="7" y="12"/>
                      <a:pt x="7" y="11"/>
                    </a:cubicBezTo>
                    <a:cubicBezTo>
                      <a:pt x="6" y="11"/>
                      <a:pt x="6" y="10"/>
                      <a:pt x="6" y="10"/>
                    </a:cubicBezTo>
                    <a:lnTo>
                      <a:pt x="5" y="9"/>
                    </a:lnTo>
                    <a:lnTo>
                      <a:pt x="4" y="8"/>
                    </a:lnTo>
                    <a:cubicBezTo>
                      <a:pt x="3" y="8"/>
                      <a:pt x="3" y="7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4"/>
                      <a:pt x="10" y="4"/>
                      <a:pt x="11" y="5"/>
                    </a:cubicBezTo>
                    <a:lnTo>
                      <a:pt x="12" y="5"/>
                    </a:lnTo>
                    <a:cubicBezTo>
                      <a:pt x="12" y="6"/>
                      <a:pt x="13" y="7"/>
                      <a:pt x="14" y="7"/>
                    </a:cubicBezTo>
                    <a:cubicBezTo>
                      <a:pt x="15" y="7"/>
                      <a:pt x="18" y="7"/>
                      <a:pt x="19" y="6"/>
                    </a:cubicBezTo>
                    <a:cubicBezTo>
                      <a:pt x="19" y="5"/>
                      <a:pt x="19" y="5"/>
                      <a:pt x="19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2"/>
                      <a:pt x="18" y="1"/>
                      <a:pt x="18" y="1"/>
                    </a:cubicBezTo>
                    <a:lnTo>
                      <a:pt x="18" y="0"/>
                    </a:lnTo>
                    <a:lnTo>
                      <a:pt x="19" y="0"/>
                    </a:ln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1"/>
                      <a:pt x="23" y="2"/>
                      <a:pt x="23" y="3"/>
                    </a:cubicBezTo>
                    <a:cubicBezTo>
                      <a:pt x="24" y="3"/>
                      <a:pt x="24" y="4"/>
                      <a:pt x="25" y="4"/>
                    </a:cubicBezTo>
                    <a:lnTo>
                      <a:pt x="26" y="4"/>
                    </a:lnTo>
                    <a:cubicBezTo>
                      <a:pt x="27" y="5"/>
                      <a:pt x="27" y="5"/>
                      <a:pt x="28" y="5"/>
                    </a:cubicBezTo>
                    <a:cubicBezTo>
                      <a:pt x="28" y="6"/>
                      <a:pt x="29" y="6"/>
                      <a:pt x="30" y="6"/>
                    </a:cubicBezTo>
                    <a:cubicBezTo>
                      <a:pt x="31" y="6"/>
                      <a:pt x="33" y="6"/>
                      <a:pt x="34" y="5"/>
                    </a:cubicBezTo>
                    <a:cubicBezTo>
                      <a:pt x="35" y="4"/>
                      <a:pt x="36" y="4"/>
                      <a:pt x="37" y="4"/>
                    </a:cubicBezTo>
                    <a:lnTo>
                      <a:pt x="37" y="3"/>
                    </a:lnTo>
                    <a:cubicBezTo>
                      <a:pt x="38" y="3"/>
                      <a:pt x="38" y="3"/>
                      <a:pt x="39" y="2"/>
                    </a:cubicBezTo>
                    <a:lnTo>
                      <a:pt x="40" y="2"/>
                    </a:lnTo>
                    <a:lnTo>
                      <a:pt x="41" y="3"/>
                    </a:lnTo>
                    <a:cubicBezTo>
                      <a:pt x="41" y="4"/>
                      <a:pt x="44" y="6"/>
                      <a:pt x="45" y="7"/>
                    </a:cubicBezTo>
                    <a:cubicBezTo>
                      <a:pt x="45" y="8"/>
                      <a:pt x="46" y="9"/>
                      <a:pt x="47" y="9"/>
                    </a:cubicBezTo>
                    <a:cubicBezTo>
                      <a:pt x="47" y="10"/>
                      <a:pt x="49" y="10"/>
                      <a:pt x="49" y="11"/>
                    </a:cubicBezTo>
                    <a:cubicBezTo>
                      <a:pt x="50" y="12"/>
                      <a:pt x="50" y="12"/>
                      <a:pt x="51" y="12"/>
                    </a:cubicBezTo>
                    <a:cubicBezTo>
                      <a:pt x="51" y="12"/>
                      <a:pt x="52" y="12"/>
                      <a:pt x="52" y="11"/>
                    </a:cubicBezTo>
                    <a:lnTo>
                      <a:pt x="53" y="11"/>
                    </a:lnTo>
                    <a:cubicBezTo>
                      <a:pt x="54" y="11"/>
                      <a:pt x="54" y="12"/>
                      <a:pt x="55" y="12"/>
                    </a:cubicBezTo>
                    <a:cubicBezTo>
                      <a:pt x="55" y="12"/>
                      <a:pt x="57" y="13"/>
                      <a:pt x="57" y="14"/>
                    </a:cubicBezTo>
                    <a:cubicBezTo>
                      <a:pt x="57" y="15"/>
                      <a:pt x="57" y="15"/>
                      <a:pt x="57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4" name="Shape 3734"/>
              <p:cNvSpPr/>
              <p:nvPr/>
            </p:nvSpPr>
            <p:spPr>
              <a:xfrm>
                <a:off x="11618391" y="9409116"/>
                <a:ext cx="38692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12" h="13" extrusionOk="0">
                    <a:moveTo>
                      <a:pt x="5" y="13"/>
                    </a:moveTo>
                    <a:cubicBezTo>
                      <a:pt x="4" y="13"/>
                      <a:pt x="3" y="13"/>
                      <a:pt x="3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-1" y="8"/>
                      <a:pt x="0" y="7"/>
                    </a:cubicBezTo>
                    <a:cubicBezTo>
                      <a:pt x="0" y="6"/>
                      <a:pt x="1" y="6"/>
                      <a:pt x="1" y="5"/>
                    </a:cubicBezTo>
                    <a:lnTo>
                      <a:pt x="1" y="4"/>
                    </a:lnTo>
                    <a:cubicBezTo>
                      <a:pt x="2" y="3"/>
                      <a:pt x="3" y="3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9" y="1"/>
                    </a:cubicBezTo>
                    <a:cubicBezTo>
                      <a:pt x="9" y="1"/>
                      <a:pt x="10" y="0"/>
                      <a:pt x="11" y="0"/>
                    </a:cubicBezTo>
                    <a:lnTo>
                      <a:pt x="12" y="0"/>
                    </a:lnTo>
                    <a:cubicBezTo>
                      <a:pt x="12" y="1"/>
                      <a:pt x="12" y="2"/>
                      <a:pt x="12" y="4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0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10"/>
                      <a:pt x="7" y="11"/>
                    </a:cubicBezTo>
                    <a:lnTo>
                      <a:pt x="7" y="12"/>
                    </a:lnTo>
                    <a:cubicBezTo>
                      <a:pt x="6" y="13"/>
                      <a:pt x="6" y="13"/>
                      <a:pt x="5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5" name="Shape 3735"/>
              <p:cNvSpPr/>
              <p:nvPr/>
            </p:nvSpPr>
            <p:spPr>
              <a:xfrm>
                <a:off x="11213888" y="9159380"/>
                <a:ext cx="460782" cy="260289"/>
              </a:xfrm>
              <a:custGeom>
                <a:avLst/>
                <a:gdLst/>
                <a:ahLst/>
                <a:cxnLst/>
                <a:rect l="0" t="0" r="0" b="0"/>
                <a:pathLst>
                  <a:path w="132" h="75" extrusionOk="0">
                    <a:moveTo>
                      <a:pt x="132" y="21"/>
                    </a:moveTo>
                    <a:cubicBezTo>
                      <a:pt x="131" y="21"/>
                      <a:pt x="131" y="21"/>
                      <a:pt x="130" y="21"/>
                    </a:cubicBezTo>
                    <a:cubicBezTo>
                      <a:pt x="130" y="22"/>
                      <a:pt x="129" y="22"/>
                      <a:pt x="128" y="22"/>
                    </a:cubicBezTo>
                    <a:lnTo>
                      <a:pt x="128" y="23"/>
                    </a:lnTo>
                    <a:cubicBezTo>
                      <a:pt x="127" y="23"/>
                      <a:pt x="127" y="23"/>
                      <a:pt x="127" y="23"/>
                    </a:cubicBezTo>
                    <a:lnTo>
                      <a:pt x="126" y="23"/>
                    </a:lnTo>
                    <a:cubicBezTo>
                      <a:pt x="126" y="24"/>
                      <a:pt x="126" y="24"/>
                      <a:pt x="125" y="2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4" y="25"/>
                      <a:pt x="124" y="25"/>
                      <a:pt x="124" y="26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122" y="27"/>
                      <a:pt x="122" y="27"/>
                      <a:pt x="122" y="27"/>
                    </a:cubicBezTo>
                    <a:lnTo>
                      <a:pt x="122" y="28"/>
                    </a:lnTo>
                    <a:lnTo>
                      <a:pt x="121" y="28"/>
                    </a:lnTo>
                    <a:cubicBezTo>
                      <a:pt x="121" y="29"/>
                      <a:pt x="121" y="29"/>
                      <a:pt x="121" y="29"/>
                    </a:cubicBezTo>
                    <a:cubicBezTo>
                      <a:pt x="120" y="30"/>
                      <a:pt x="120" y="30"/>
                      <a:pt x="120" y="31"/>
                    </a:cubicBezTo>
                    <a:cubicBezTo>
                      <a:pt x="120" y="32"/>
                      <a:pt x="120" y="32"/>
                      <a:pt x="120" y="32"/>
                    </a:cubicBezTo>
                    <a:lnTo>
                      <a:pt x="119" y="32"/>
                    </a:lnTo>
                    <a:lnTo>
                      <a:pt x="118" y="32"/>
                    </a:lnTo>
                    <a:cubicBezTo>
                      <a:pt x="117" y="32"/>
                      <a:pt x="117" y="32"/>
                      <a:pt x="116" y="32"/>
                    </a:cubicBezTo>
                    <a:lnTo>
                      <a:pt x="115" y="32"/>
                    </a:lnTo>
                    <a:lnTo>
                      <a:pt x="114" y="32"/>
                    </a:lnTo>
                    <a:cubicBezTo>
                      <a:pt x="113" y="33"/>
                      <a:pt x="113" y="33"/>
                      <a:pt x="112" y="33"/>
                    </a:cubicBezTo>
                    <a:cubicBezTo>
                      <a:pt x="111" y="33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6"/>
                    </a:cubicBezTo>
                    <a:cubicBezTo>
                      <a:pt x="111" y="36"/>
                      <a:pt x="110" y="36"/>
                      <a:pt x="109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5" y="38"/>
                      <a:pt x="104" y="38"/>
                      <a:pt x="104" y="38"/>
                    </a:cubicBezTo>
                    <a:cubicBezTo>
                      <a:pt x="103" y="38"/>
                      <a:pt x="101" y="39"/>
                      <a:pt x="101" y="40"/>
                    </a:cubicBezTo>
                    <a:cubicBezTo>
                      <a:pt x="100" y="40"/>
                      <a:pt x="99" y="41"/>
                      <a:pt x="99" y="41"/>
                    </a:cubicBezTo>
                    <a:lnTo>
                      <a:pt x="99" y="42"/>
                    </a:ln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4"/>
                      <a:pt x="97" y="45"/>
                      <a:pt x="98" y="45"/>
                    </a:cubicBezTo>
                    <a:cubicBezTo>
                      <a:pt x="98" y="45"/>
                      <a:pt x="99" y="45"/>
                      <a:pt x="100" y="45"/>
                    </a:cubicBezTo>
                    <a:cubicBezTo>
                      <a:pt x="100" y="45"/>
                      <a:pt x="101" y="45"/>
                      <a:pt x="102" y="45"/>
                    </a:cubicBezTo>
                    <a:cubicBezTo>
                      <a:pt x="102" y="45"/>
                      <a:pt x="104" y="45"/>
                      <a:pt x="104" y="44"/>
                    </a:cubicBezTo>
                    <a:lnTo>
                      <a:pt x="103" y="44"/>
                    </a:ln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4" y="43"/>
                      <a:pt x="105" y="43"/>
                    </a:cubicBezTo>
                    <a:lnTo>
                      <a:pt x="106" y="43"/>
                    </a:lnTo>
                    <a:cubicBezTo>
                      <a:pt x="108" y="43"/>
                      <a:pt x="108" y="44"/>
                      <a:pt x="108" y="44"/>
                    </a:cubicBezTo>
                    <a:lnTo>
                      <a:pt x="108" y="45"/>
                    </a:lnTo>
                    <a:cubicBezTo>
                      <a:pt x="109" y="45"/>
                      <a:pt x="109" y="45"/>
                      <a:pt x="109" y="46"/>
                    </a:cubicBezTo>
                    <a:cubicBezTo>
                      <a:pt x="110" y="46"/>
                      <a:pt x="110" y="47"/>
                      <a:pt x="110" y="47"/>
                    </a:cubicBezTo>
                    <a:cubicBezTo>
                      <a:pt x="110" y="48"/>
                      <a:pt x="110" y="48"/>
                      <a:pt x="110" y="48"/>
                    </a:cubicBezTo>
                    <a:lnTo>
                      <a:pt x="109" y="48"/>
                    </a:lnTo>
                    <a:lnTo>
                      <a:pt x="109" y="49"/>
                    </a:lnTo>
                    <a:lnTo>
                      <a:pt x="109" y="50"/>
                    </a:lnTo>
                    <a:cubicBezTo>
                      <a:pt x="109" y="51"/>
                      <a:pt x="107" y="51"/>
                      <a:pt x="106" y="52"/>
                    </a:cubicBezTo>
                    <a:cubicBezTo>
                      <a:pt x="105" y="52"/>
                      <a:pt x="103" y="52"/>
                      <a:pt x="103" y="53"/>
                    </a:cubicBezTo>
                    <a:cubicBezTo>
                      <a:pt x="102" y="53"/>
                      <a:pt x="102" y="53"/>
                      <a:pt x="102" y="54"/>
                    </a:cubicBezTo>
                    <a:lnTo>
                      <a:pt x="103" y="54"/>
                    </a:lnTo>
                    <a:cubicBezTo>
                      <a:pt x="104" y="54"/>
                      <a:pt x="104" y="54"/>
                      <a:pt x="104" y="54"/>
                    </a:cubicBezTo>
                    <a:lnTo>
                      <a:pt x="105" y="54"/>
                    </a:lnTo>
                    <a:cubicBezTo>
                      <a:pt x="105" y="54"/>
                      <a:pt x="106" y="54"/>
                      <a:pt x="106" y="55"/>
                    </a:cubicBezTo>
                    <a:cubicBezTo>
                      <a:pt x="107" y="55"/>
                      <a:pt x="107" y="56"/>
                      <a:pt x="106" y="58"/>
                    </a:cubicBezTo>
                    <a:cubicBezTo>
                      <a:pt x="106" y="58"/>
                      <a:pt x="105" y="59"/>
                      <a:pt x="106" y="59"/>
                    </a:cubicBezTo>
                    <a:cubicBezTo>
                      <a:pt x="106" y="60"/>
                      <a:pt x="107" y="60"/>
                      <a:pt x="109" y="60"/>
                    </a:cubicBezTo>
                    <a:cubicBezTo>
                      <a:pt x="110" y="60"/>
                      <a:pt x="111" y="61"/>
                      <a:pt x="111" y="62"/>
                    </a:cubicBezTo>
                    <a:cubicBezTo>
                      <a:pt x="110" y="62"/>
                      <a:pt x="110" y="63"/>
                      <a:pt x="110" y="63"/>
                    </a:cubicBezTo>
                    <a:cubicBezTo>
                      <a:pt x="109" y="63"/>
                      <a:pt x="109" y="63"/>
                      <a:pt x="109" y="63"/>
                    </a:cubicBezTo>
                    <a:lnTo>
                      <a:pt x="108" y="63"/>
                    </a:lnTo>
                    <a:cubicBezTo>
                      <a:pt x="106" y="63"/>
                      <a:pt x="105" y="64"/>
                      <a:pt x="105" y="64"/>
                    </a:cubicBezTo>
                    <a:cubicBezTo>
                      <a:pt x="106" y="65"/>
                      <a:pt x="106" y="65"/>
                      <a:pt x="107" y="65"/>
                    </a:cubicBezTo>
                    <a:lnTo>
                      <a:pt x="108" y="66"/>
                    </a:lnTo>
                    <a:cubicBezTo>
                      <a:pt x="106" y="66"/>
                      <a:pt x="105" y="66"/>
                      <a:pt x="105" y="66"/>
                    </a:cubicBezTo>
                    <a:cubicBezTo>
                      <a:pt x="105" y="66"/>
                      <a:pt x="105" y="67"/>
                      <a:pt x="104" y="67"/>
                    </a:cubicBezTo>
                    <a:cubicBezTo>
                      <a:pt x="104" y="67"/>
                      <a:pt x="103" y="68"/>
                      <a:pt x="102" y="68"/>
                    </a:cubicBezTo>
                    <a:cubicBezTo>
                      <a:pt x="102" y="68"/>
                      <a:pt x="101" y="68"/>
                      <a:pt x="100" y="68"/>
                    </a:cubicBezTo>
                    <a:lnTo>
                      <a:pt x="100" y="69"/>
                    </a:lnTo>
                    <a:cubicBezTo>
                      <a:pt x="99" y="69"/>
                      <a:pt x="99" y="70"/>
                      <a:pt x="98" y="70"/>
                    </a:cubicBezTo>
                    <a:lnTo>
                      <a:pt x="98" y="69"/>
                    </a:lnTo>
                    <a:cubicBezTo>
                      <a:pt x="97" y="69"/>
                      <a:pt x="97" y="69"/>
                      <a:pt x="96" y="69"/>
                    </a:cubicBezTo>
                    <a:cubicBezTo>
                      <a:pt x="96" y="69"/>
                      <a:pt x="95" y="70"/>
                      <a:pt x="94" y="70"/>
                    </a:cubicBezTo>
                    <a:lnTo>
                      <a:pt x="93" y="70"/>
                    </a:lnTo>
                    <a:cubicBezTo>
                      <a:pt x="92" y="70"/>
                      <a:pt x="91" y="70"/>
                      <a:pt x="90" y="69"/>
                    </a:cubicBez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8"/>
                    </a:lnTo>
                    <a:cubicBezTo>
                      <a:pt x="86" y="67"/>
                      <a:pt x="86" y="67"/>
                      <a:pt x="85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3" y="67"/>
                      <a:pt x="83" y="67"/>
                      <a:pt x="83" y="67"/>
                    </a:cubicBezTo>
                    <a:lnTo>
                      <a:pt x="82" y="67"/>
                    </a:lnTo>
                    <a:cubicBezTo>
                      <a:pt x="82" y="67"/>
                      <a:pt x="81" y="67"/>
                      <a:pt x="80" y="67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8" y="67"/>
                      <a:pt x="76" y="66"/>
                      <a:pt x="74" y="66"/>
                    </a:cubicBezTo>
                    <a:cubicBezTo>
                      <a:pt x="72" y="66"/>
                      <a:pt x="68" y="69"/>
                      <a:pt x="66" y="69"/>
                    </a:cubicBezTo>
                    <a:cubicBezTo>
                      <a:pt x="65" y="69"/>
                      <a:pt x="64" y="69"/>
                      <a:pt x="64" y="70"/>
                    </a:cubicBezTo>
                    <a:lnTo>
                      <a:pt x="65" y="70"/>
                    </a:lnTo>
                    <a:lnTo>
                      <a:pt x="65" y="71"/>
                    </a:lnTo>
                    <a:cubicBezTo>
                      <a:pt x="64" y="72"/>
                      <a:pt x="64" y="72"/>
                      <a:pt x="64" y="73"/>
                    </a:cubicBezTo>
                    <a:cubicBezTo>
                      <a:pt x="64" y="73"/>
                      <a:pt x="63" y="74"/>
                      <a:pt x="62" y="75"/>
                    </a:cubicBezTo>
                    <a:lnTo>
                      <a:pt x="61" y="75"/>
                    </a:lnTo>
                    <a:lnTo>
                      <a:pt x="60" y="75"/>
                    </a:lnTo>
                    <a:cubicBezTo>
                      <a:pt x="59" y="75"/>
                      <a:pt x="58" y="75"/>
                      <a:pt x="57" y="75"/>
                    </a:cubicBezTo>
                    <a:lnTo>
                      <a:pt x="56" y="75"/>
                    </a:lnTo>
                    <a:lnTo>
                      <a:pt x="55" y="75"/>
                    </a:lnTo>
                    <a:lnTo>
                      <a:pt x="54" y="75"/>
                    </a:lnTo>
                    <a:lnTo>
                      <a:pt x="53" y="75"/>
                    </a:lnTo>
                    <a:lnTo>
                      <a:pt x="52" y="75"/>
                    </a:lnTo>
                    <a:lnTo>
                      <a:pt x="51" y="75"/>
                    </a:lnTo>
                    <a:cubicBezTo>
                      <a:pt x="51" y="75"/>
                      <a:pt x="50" y="75"/>
                      <a:pt x="49" y="75"/>
                    </a:cubicBezTo>
                    <a:lnTo>
                      <a:pt x="48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5" y="75"/>
                    </a:lnTo>
                    <a:cubicBezTo>
                      <a:pt x="44" y="74"/>
                      <a:pt x="44" y="74"/>
                      <a:pt x="43" y="74"/>
                    </a:cubicBezTo>
                    <a:cubicBezTo>
                      <a:pt x="42" y="74"/>
                      <a:pt x="41" y="73"/>
                      <a:pt x="41" y="72"/>
                    </a:cubicBezTo>
                    <a:cubicBezTo>
                      <a:pt x="40" y="72"/>
                      <a:pt x="39" y="71"/>
                      <a:pt x="38" y="71"/>
                    </a:cubicBezTo>
                    <a:cubicBezTo>
                      <a:pt x="38" y="71"/>
                      <a:pt x="37" y="71"/>
                      <a:pt x="36" y="71"/>
                    </a:cubicBezTo>
                    <a:lnTo>
                      <a:pt x="35" y="71"/>
                    </a:lnTo>
                    <a:cubicBezTo>
                      <a:pt x="34" y="71"/>
                      <a:pt x="32" y="71"/>
                      <a:pt x="32" y="72"/>
                    </a:cubicBezTo>
                    <a:lnTo>
                      <a:pt x="31" y="72"/>
                    </a:lnTo>
                    <a:lnTo>
                      <a:pt x="30" y="72"/>
                    </a:lnTo>
                    <a:lnTo>
                      <a:pt x="29" y="72"/>
                    </a:lnTo>
                    <a:cubicBezTo>
                      <a:pt x="28" y="72"/>
                      <a:pt x="27" y="72"/>
                      <a:pt x="27" y="72"/>
                    </a:cubicBezTo>
                    <a:cubicBezTo>
                      <a:pt x="25" y="71"/>
                      <a:pt x="24" y="71"/>
                      <a:pt x="23" y="70"/>
                    </a:cubicBezTo>
                    <a:cubicBezTo>
                      <a:pt x="22" y="70"/>
                      <a:pt x="22" y="69"/>
                      <a:pt x="21" y="69"/>
                    </a:cubicBezTo>
                    <a:cubicBezTo>
                      <a:pt x="19" y="69"/>
                      <a:pt x="19" y="69"/>
                      <a:pt x="18" y="69"/>
                    </a:cubicBezTo>
                    <a:cubicBezTo>
                      <a:pt x="17" y="68"/>
                      <a:pt x="17" y="68"/>
                      <a:pt x="16" y="67"/>
                    </a:cubicBezTo>
                    <a:cubicBezTo>
                      <a:pt x="16" y="67"/>
                      <a:pt x="15" y="66"/>
                      <a:pt x="14" y="66"/>
                    </a:cubicBezTo>
                    <a:cubicBezTo>
                      <a:pt x="13" y="65"/>
                      <a:pt x="13" y="65"/>
                      <a:pt x="12" y="65"/>
                    </a:cubicBezTo>
                    <a:lnTo>
                      <a:pt x="11" y="65"/>
                    </a:lnTo>
                    <a:lnTo>
                      <a:pt x="10" y="65"/>
                    </a:lnTo>
                    <a:cubicBezTo>
                      <a:pt x="11" y="65"/>
                      <a:pt x="11" y="65"/>
                      <a:pt x="11" y="65"/>
                    </a:cubicBezTo>
                    <a:cubicBezTo>
                      <a:pt x="12" y="65"/>
                      <a:pt x="12" y="65"/>
                      <a:pt x="13" y="64"/>
                    </a:cubicBezTo>
                    <a:cubicBezTo>
                      <a:pt x="14" y="64"/>
                      <a:pt x="14" y="64"/>
                      <a:pt x="15" y="64"/>
                    </a:cubicBezTo>
                    <a:lnTo>
                      <a:pt x="15" y="63"/>
                    </a:lnTo>
                    <a:cubicBezTo>
                      <a:pt x="16" y="63"/>
                      <a:pt x="22" y="58"/>
                      <a:pt x="22" y="56"/>
                    </a:cubicBezTo>
                    <a:cubicBezTo>
                      <a:pt x="22" y="55"/>
                      <a:pt x="22" y="55"/>
                      <a:pt x="23" y="55"/>
                    </a:cubicBezTo>
                    <a:cubicBezTo>
                      <a:pt x="24" y="55"/>
                      <a:pt x="25" y="54"/>
                      <a:pt x="25" y="54"/>
                    </a:cubicBezTo>
                    <a:lnTo>
                      <a:pt x="24" y="54"/>
                    </a:lnTo>
                    <a:lnTo>
                      <a:pt x="23" y="54"/>
                    </a:ln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3" y="53"/>
                      <a:pt x="23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1"/>
                      <a:pt x="24" y="51"/>
                      <a:pt x="24" y="50"/>
                    </a:cubicBezTo>
                    <a:cubicBezTo>
                      <a:pt x="25" y="50"/>
                      <a:pt x="25" y="50"/>
                      <a:pt x="25" y="49"/>
                    </a:cubicBezTo>
                    <a:cubicBezTo>
                      <a:pt x="25" y="48"/>
                      <a:pt x="24" y="48"/>
                      <a:pt x="25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9" y="48"/>
                      <a:pt x="30" y="49"/>
                      <a:pt x="29" y="49"/>
                    </a:cubicBezTo>
                    <a:cubicBezTo>
                      <a:pt x="29" y="50"/>
                      <a:pt x="30" y="51"/>
                      <a:pt x="30" y="51"/>
                    </a:cubicBezTo>
                    <a:cubicBezTo>
                      <a:pt x="31" y="50"/>
                      <a:pt x="31" y="49"/>
                      <a:pt x="30" y="49"/>
                    </a:cubicBezTo>
                    <a:cubicBezTo>
                      <a:pt x="30" y="49"/>
                      <a:pt x="30" y="48"/>
                      <a:pt x="29" y="48"/>
                    </a:cubicBezTo>
                    <a:cubicBezTo>
                      <a:pt x="29" y="47"/>
                      <a:pt x="26" y="46"/>
                      <a:pt x="27" y="45"/>
                    </a:cubicBezTo>
                    <a:cubicBezTo>
                      <a:pt x="28" y="44"/>
                      <a:pt x="29" y="42"/>
                      <a:pt x="29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6" y="41"/>
                      <a:pt x="24" y="39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3" y="37"/>
                      <a:pt x="23" y="36"/>
                      <a:pt x="23" y="35"/>
                    </a:cubicBezTo>
                    <a:lnTo>
                      <a:pt x="23" y="34"/>
                    </a:lnTo>
                    <a:cubicBezTo>
                      <a:pt x="22" y="34"/>
                      <a:pt x="22" y="33"/>
                      <a:pt x="22" y="33"/>
                    </a:cubicBezTo>
                    <a:lnTo>
                      <a:pt x="23" y="33"/>
                    </a:lnTo>
                    <a:cubicBezTo>
                      <a:pt x="24" y="33"/>
                      <a:pt x="25" y="33"/>
                      <a:pt x="25" y="33"/>
                    </a:cubicBezTo>
                    <a:lnTo>
                      <a:pt x="26" y="33"/>
                    </a:ln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2"/>
                      <a:pt x="24" y="32"/>
                    </a:cubicBezTo>
                    <a:cubicBezTo>
                      <a:pt x="24" y="32"/>
                      <a:pt x="23" y="32"/>
                      <a:pt x="23" y="33"/>
                    </a:cubicBezTo>
                    <a:cubicBezTo>
                      <a:pt x="22" y="33"/>
                      <a:pt x="21" y="33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lnTo>
                      <a:pt x="19" y="32"/>
                    </a:lnTo>
                    <a:cubicBezTo>
                      <a:pt x="19" y="31"/>
                      <a:pt x="19" y="30"/>
                      <a:pt x="17" y="30"/>
                    </a:cubicBezTo>
                    <a:cubicBezTo>
                      <a:pt x="14" y="30"/>
                      <a:pt x="14" y="29"/>
                      <a:pt x="14" y="29"/>
                    </a:cubicBezTo>
                    <a:cubicBezTo>
                      <a:pt x="13" y="29"/>
                      <a:pt x="13" y="29"/>
                      <a:pt x="12" y="29"/>
                    </a:cubicBezTo>
                    <a:lnTo>
                      <a:pt x="11" y="29"/>
                    </a:ln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9"/>
                      <a:pt x="8" y="29"/>
                      <a:pt x="8" y="28"/>
                    </a:cubicBezTo>
                    <a:cubicBezTo>
                      <a:pt x="7" y="28"/>
                      <a:pt x="7" y="27"/>
                      <a:pt x="6" y="27"/>
                    </a:cubicBezTo>
                    <a:lnTo>
                      <a:pt x="5" y="27"/>
                    </a:ln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2" y="27"/>
                      <a:pt x="3" y="27"/>
                    </a:cubicBezTo>
                    <a:cubicBezTo>
                      <a:pt x="3" y="26"/>
                      <a:pt x="3" y="26"/>
                      <a:pt x="2" y="26"/>
                    </a:cubicBezTo>
                    <a:cubicBezTo>
                      <a:pt x="2" y="26"/>
                      <a:pt x="1" y="26"/>
                      <a:pt x="2" y="25"/>
                    </a:cubicBezTo>
                    <a:lnTo>
                      <a:pt x="3" y="25"/>
                    </a:lnTo>
                    <a:cubicBezTo>
                      <a:pt x="4" y="25"/>
                      <a:pt x="4" y="25"/>
                      <a:pt x="5" y="25"/>
                    </a:cubicBezTo>
                    <a:lnTo>
                      <a:pt x="4" y="25"/>
                    </a:lnTo>
                    <a:lnTo>
                      <a:pt x="4" y="24"/>
                    </a:ln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2" y="24"/>
                      <a:pt x="3" y="24"/>
                    </a:cubicBezTo>
                    <a:lnTo>
                      <a:pt x="2" y="24"/>
                    </a:lnTo>
                    <a:cubicBezTo>
                      <a:pt x="2" y="23"/>
                      <a:pt x="0" y="23"/>
                      <a:pt x="0" y="23"/>
                    </a:cubicBezTo>
                    <a:lnTo>
                      <a:pt x="0" y="22"/>
                    </a:lnTo>
                    <a:lnTo>
                      <a:pt x="1" y="22"/>
                    </a:lnTo>
                    <a:cubicBezTo>
                      <a:pt x="3" y="22"/>
                      <a:pt x="4" y="21"/>
                      <a:pt x="4" y="21"/>
                    </a:cubicBezTo>
                    <a:lnTo>
                      <a:pt x="4" y="20"/>
                    </a:lnTo>
                    <a:lnTo>
                      <a:pt x="5" y="20"/>
                    </a:lnTo>
                    <a:cubicBezTo>
                      <a:pt x="9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7" y="19"/>
                      <a:pt x="17" y="18"/>
                      <a:pt x="18" y="18"/>
                    </a:cubicBezTo>
                    <a:cubicBezTo>
                      <a:pt x="20" y="18"/>
                      <a:pt x="20" y="19"/>
                      <a:pt x="21" y="20"/>
                    </a:cubicBezTo>
                    <a:cubicBezTo>
                      <a:pt x="21" y="20"/>
                      <a:pt x="21" y="21"/>
                      <a:pt x="22" y="21"/>
                    </a:cubicBezTo>
                    <a:cubicBezTo>
                      <a:pt x="23" y="20"/>
                      <a:pt x="24" y="20"/>
                      <a:pt x="24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7" y="21"/>
                      <a:pt x="28" y="21"/>
                      <a:pt x="29" y="20"/>
                    </a:cubicBezTo>
                    <a:cubicBezTo>
                      <a:pt x="30" y="20"/>
                      <a:pt x="30" y="20"/>
                      <a:pt x="30" y="20"/>
                    </a:cubicBezTo>
                    <a:lnTo>
                      <a:pt x="31" y="21"/>
                    </a:lnTo>
                    <a:lnTo>
                      <a:pt x="32" y="21"/>
                    </a:lnTo>
                    <a:cubicBezTo>
                      <a:pt x="33" y="21"/>
                      <a:pt x="34" y="21"/>
                      <a:pt x="34" y="21"/>
                    </a:cubicBezTo>
                    <a:lnTo>
                      <a:pt x="34" y="20"/>
                    </a:lnTo>
                    <a:cubicBezTo>
                      <a:pt x="34" y="19"/>
                      <a:pt x="33" y="18"/>
                      <a:pt x="34" y="18"/>
                    </a:cubicBezTo>
                    <a:cubicBezTo>
                      <a:pt x="35" y="17"/>
                      <a:pt x="35" y="17"/>
                      <a:pt x="35" y="16"/>
                    </a:cubicBezTo>
                    <a:lnTo>
                      <a:pt x="35" y="15"/>
                    </a:lnTo>
                    <a:cubicBezTo>
                      <a:pt x="35" y="15"/>
                      <a:pt x="35" y="14"/>
                      <a:pt x="35" y="13"/>
                    </a:cubicBezTo>
                    <a:cubicBezTo>
                      <a:pt x="34" y="12"/>
                      <a:pt x="34" y="11"/>
                      <a:pt x="34" y="11"/>
                    </a:cubicBezTo>
                    <a:lnTo>
                      <a:pt x="35" y="11"/>
                    </a:lnTo>
                    <a:cubicBezTo>
                      <a:pt x="35" y="11"/>
                      <a:pt x="35" y="12"/>
                      <a:pt x="36" y="12"/>
                    </a:cubicBezTo>
                    <a:lnTo>
                      <a:pt x="37" y="12"/>
                    </a:lnTo>
                    <a:cubicBezTo>
                      <a:pt x="38" y="11"/>
                      <a:pt x="39" y="11"/>
                      <a:pt x="40" y="11"/>
                    </a:cubicBezTo>
                    <a:cubicBezTo>
                      <a:pt x="41" y="11"/>
                      <a:pt x="41" y="12"/>
                      <a:pt x="40" y="12"/>
                    </a:cubicBezTo>
                    <a:cubicBezTo>
                      <a:pt x="40" y="13"/>
                      <a:pt x="39" y="14"/>
                      <a:pt x="40" y="14"/>
                    </a:cubicBezTo>
                    <a:lnTo>
                      <a:pt x="41" y="14"/>
                    </a:lnTo>
                    <a:lnTo>
                      <a:pt x="42" y="14"/>
                    </a:lnTo>
                    <a:cubicBezTo>
                      <a:pt x="44" y="14"/>
                      <a:pt x="45" y="14"/>
                      <a:pt x="47" y="15"/>
                    </a:cubicBezTo>
                    <a:lnTo>
                      <a:pt x="48" y="15"/>
                    </a:lnTo>
                    <a:cubicBezTo>
                      <a:pt x="50" y="15"/>
                      <a:pt x="50" y="15"/>
                      <a:pt x="51" y="14"/>
                    </a:cubicBezTo>
                    <a:cubicBezTo>
                      <a:pt x="52" y="14"/>
                      <a:pt x="53" y="13"/>
                      <a:pt x="54" y="12"/>
                    </a:cubicBezTo>
                    <a:cubicBezTo>
                      <a:pt x="56" y="11"/>
                      <a:pt x="57" y="11"/>
                      <a:pt x="58" y="11"/>
                    </a:cubicBezTo>
                    <a:cubicBezTo>
                      <a:pt x="59" y="10"/>
                      <a:pt x="60" y="10"/>
                      <a:pt x="61" y="10"/>
                    </a:cubicBezTo>
                    <a:cubicBezTo>
                      <a:pt x="62" y="10"/>
                      <a:pt x="65" y="10"/>
                      <a:pt x="66" y="9"/>
                    </a:cubicBezTo>
                    <a:cubicBezTo>
                      <a:pt x="67" y="8"/>
                      <a:pt x="68" y="8"/>
                      <a:pt x="68" y="8"/>
                    </a:cubicBezTo>
                    <a:cubicBezTo>
                      <a:pt x="69" y="8"/>
                      <a:pt x="70" y="8"/>
                      <a:pt x="70" y="7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5"/>
                      <a:pt x="71" y="5"/>
                      <a:pt x="71" y="4"/>
                    </a:cubicBezTo>
                    <a:cubicBezTo>
                      <a:pt x="71" y="3"/>
                      <a:pt x="71" y="2"/>
                      <a:pt x="72" y="2"/>
                    </a:cubicBezTo>
                    <a:cubicBezTo>
                      <a:pt x="73" y="2"/>
                      <a:pt x="73" y="2"/>
                      <a:pt x="74" y="2"/>
                    </a:cubicBezTo>
                    <a:cubicBezTo>
                      <a:pt x="75" y="2"/>
                      <a:pt x="77" y="1"/>
                      <a:pt x="79" y="1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81" y="1"/>
                    </a:lnTo>
                    <a:cubicBezTo>
                      <a:pt x="82" y="1"/>
                      <a:pt x="82" y="1"/>
                      <a:pt x="82" y="1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3" y="3"/>
                      <a:pt x="84" y="3"/>
                      <a:pt x="85" y="4"/>
                    </a:cubicBezTo>
                    <a:lnTo>
                      <a:pt x="86" y="4"/>
                    </a:lnTo>
                    <a:cubicBezTo>
                      <a:pt x="86" y="3"/>
                      <a:pt x="86" y="3"/>
                      <a:pt x="86" y="3"/>
                    </a:cubicBezTo>
                    <a:cubicBezTo>
                      <a:pt x="87" y="4"/>
                      <a:pt x="87" y="4"/>
                      <a:pt x="87" y="4"/>
                    </a:cubicBezTo>
                    <a:lnTo>
                      <a:pt x="88" y="4"/>
                    </a:lnTo>
                    <a:cubicBezTo>
                      <a:pt x="88" y="5"/>
                      <a:pt x="88" y="5"/>
                      <a:pt x="88" y="5"/>
                    </a:cubicBezTo>
                    <a:lnTo>
                      <a:pt x="89" y="5"/>
                    </a:lnTo>
                    <a:cubicBezTo>
                      <a:pt x="90" y="5"/>
                      <a:pt x="90" y="5"/>
                      <a:pt x="91" y="5"/>
                    </a:cubicBezTo>
                    <a:cubicBezTo>
                      <a:pt x="91" y="6"/>
                      <a:pt x="91" y="6"/>
                      <a:pt x="92" y="6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8"/>
                      <a:pt x="93" y="8"/>
                      <a:pt x="93" y="8"/>
                    </a:cubicBezTo>
                    <a:lnTo>
                      <a:pt x="93" y="9"/>
                    </a:lnTo>
                    <a:cubicBezTo>
                      <a:pt x="93" y="10"/>
                      <a:pt x="93" y="10"/>
                      <a:pt x="94" y="1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6" y="10"/>
                      <a:pt x="96" y="10"/>
                      <a:pt x="96" y="10"/>
                    </a:cubicBez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cubicBezTo>
                      <a:pt x="101" y="11"/>
                      <a:pt x="101" y="11"/>
                      <a:pt x="102" y="12"/>
                    </a:cubicBezTo>
                    <a:cubicBezTo>
                      <a:pt x="102" y="12"/>
                      <a:pt x="103" y="13"/>
                      <a:pt x="104" y="14"/>
                    </a:cubicBezTo>
                    <a:cubicBezTo>
                      <a:pt x="105" y="14"/>
                      <a:pt x="106" y="14"/>
                      <a:pt x="106" y="14"/>
                    </a:cubicBezTo>
                    <a:cubicBezTo>
                      <a:pt x="107" y="14"/>
                      <a:pt x="108" y="14"/>
                      <a:pt x="108" y="14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0" y="15"/>
                      <a:pt x="110" y="15"/>
                      <a:pt x="110" y="15"/>
                    </a:cubicBezTo>
                    <a:lnTo>
                      <a:pt x="112" y="15"/>
                    </a:lnTo>
                    <a:lnTo>
                      <a:pt x="113" y="15"/>
                    </a:lnTo>
                    <a:cubicBezTo>
                      <a:pt x="113" y="15"/>
                      <a:pt x="114" y="16"/>
                      <a:pt x="117" y="16"/>
                    </a:cubicBezTo>
                    <a:cubicBezTo>
                      <a:pt x="118" y="17"/>
                      <a:pt x="119" y="17"/>
                      <a:pt x="120" y="17"/>
                    </a:cubicBezTo>
                    <a:cubicBezTo>
                      <a:pt x="121" y="18"/>
                      <a:pt x="121" y="18"/>
                      <a:pt x="123" y="18"/>
                    </a:cubicBezTo>
                    <a:lnTo>
                      <a:pt x="124" y="18"/>
                    </a:lnTo>
                    <a:lnTo>
                      <a:pt x="125" y="19"/>
                    </a:lnTo>
                    <a:cubicBezTo>
                      <a:pt x="126" y="19"/>
                      <a:pt x="126" y="19"/>
                      <a:pt x="126" y="19"/>
                    </a:cubicBezTo>
                    <a:cubicBezTo>
                      <a:pt x="127" y="19"/>
                      <a:pt x="128" y="19"/>
                      <a:pt x="128" y="19"/>
                    </a:cubicBezTo>
                    <a:cubicBezTo>
                      <a:pt x="129" y="20"/>
                      <a:pt x="129" y="20"/>
                      <a:pt x="130" y="20"/>
                    </a:cubicBezTo>
                    <a:lnTo>
                      <a:pt x="131" y="20"/>
                    </a:lnTo>
                    <a:cubicBezTo>
                      <a:pt x="132" y="20"/>
                      <a:pt x="132" y="20"/>
                      <a:pt x="132" y="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6" name="Shape 3736"/>
              <p:cNvSpPr/>
              <p:nvPr/>
            </p:nvSpPr>
            <p:spPr>
              <a:xfrm>
                <a:off x="11368655" y="9493534"/>
                <a:ext cx="35174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1" h="7" extrusionOk="0">
                    <a:moveTo>
                      <a:pt x="5" y="7"/>
                    </a:moveTo>
                    <a:lnTo>
                      <a:pt x="4" y="7"/>
                    </a:lnTo>
                    <a:lnTo>
                      <a:pt x="4" y="6"/>
                    </a:lnTo>
                    <a:cubicBezTo>
                      <a:pt x="4" y="6"/>
                      <a:pt x="5" y="6"/>
                      <a:pt x="4" y="6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-1" y="3"/>
                      <a:pt x="0" y="3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2"/>
                      <a:pt x="9" y="2"/>
                    </a:cubicBezTo>
                    <a:lnTo>
                      <a:pt x="10" y="2"/>
                    </a:ln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9" y="4"/>
                    </a:ln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6"/>
                      <a:pt x="7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7" name="Shape 3737"/>
              <p:cNvSpPr/>
              <p:nvPr/>
            </p:nvSpPr>
            <p:spPr>
              <a:xfrm>
                <a:off x="10985256" y="9373942"/>
                <a:ext cx="439677" cy="225115"/>
              </a:xfrm>
              <a:custGeom>
                <a:avLst/>
                <a:gdLst/>
                <a:ahLst/>
                <a:cxnLst/>
                <a:rect l="0" t="0" r="0" b="0"/>
                <a:pathLst>
                  <a:path w="126" h="65" extrusionOk="0">
                    <a:moveTo>
                      <a:pt x="126" y="14"/>
                    </a:moveTo>
                    <a:cubicBezTo>
                      <a:pt x="126" y="14"/>
                      <a:pt x="126" y="15"/>
                      <a:pt x="125" y="15"/>
                    </a:cubicBezTo>
                    <a:cubicBezTo>
                      <a:pt x="125" y="15"/>
                      <a:pt x="124" y="16"/>
                      <a:pt x="125" y="17"/>
                    </a:cubicBezTo>
                    <a:cubicBezTo>
                      <a:pt x="125" y="17"/>
                      <a:pt x="125" y="18"/>
                      <a:pt x="124" y="18"/>
                    </a:cubicBezTo>
                    <a:cubicBezTo>
                      <a:pt x="123" y="18"/>
                      <a:pt x="122" y="18"/>
                      <a:pt x="122" y="19"/>
                    </a:cubicBezTo>
                    <a:cubicBezTo>
                      <a:pt x="120" y="19"/>
                      <a:pt x="119" y="20"/>
                      <a:pt x="117" y="20"/>
                    </a:cubicBezTo>
                    <a:cubicBezTo>
                      <a:pt x="116" y="20"/>
                      <a:pt x="114" y="20"/>
                      <a:pt x="113" y="21"/>
                    </a:cubicBezTo>
                    <a:cubicBezTo>
                      <a:pt x="112" y="22"/>
                      <a:pt x="112" y="23"/>
                      <a:pt x="110" y="23"/>
                    </a:cubicBezTo>
                    <a:cubicBezTo>
                      <a:pt x="109" y="23"/>
                      <a:pt x="104" y="24"/>
                      <a:pt x="102" y="24"/>
                    </a:cubicBezTo>
                    <a:cubicBezTo>
                      <a:pt x="102" y="24"/>
                      <a:pt x="101" y="24"/>
                      <a:pt x="100" y="24"/>
                    </a:cubicBezTo>
                    <a:cubicBezTo>
                      <a:pt x="99" y="25"/>
                      <a:pt x="99" y="25"/>
                      <a:pt x="98" y="25"/>
                    </a:cubicBezTo>
                    <a:cubicBezTo>
                      <a:pt x="98" y="26"/>
                      <a:pt x="98" y="27"/>
                      <a:pt x="96" y="27"/>
                    </a:cubicBezTo>
                    <a:cubicBezTo>
                      <a:pt x="96" y="27"/>
                      <a:pt x="95" y="27"/>
                      <a:pt x="96" y="28"/>
                    </a:cubicBezTo>
                    <a:cubicBezTo>
                      <a:pt x="96" y="28"/>
                      <a:pt x="96" y="29"/>
                      <a:pt x="94" y="30"/>
                    </a:cubicBezTo>
                    <a:lnTo>
                      <a:pt x="93" y="30"/>
                    </a:lnTo>
                    <a:cubicBezTo>
                      <a:pt x="91" y="31"/>
                      <a:pt x="89" y="31"/>
                      <a:pt x="88" y="32"/>
                    </a:cubicBezTo>
                    <a:cubicBezTo>
                      <a:pt x="87" y="33"/>
                      <a:pt x="85" y="35"/>
                      <a:pt x="84" y="36"/>
                    </a:cubicBezTo>
                    <a:cubicBezTo>
                      <a:pt x="82" y="36"/>
                      <a:pt x="80" y="38"/>
                      <a:pt x="81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1"/>
                      <a:pt x="82" y="42"/>
                      <a:pt x="83" y="42"/>
                    </a:cubicBezTo>
                    <a:lnTo>
                      <a:pt x="84" y="43"/>
                    </a:lnTo>
                    <a:cubicBezTo>
                      <a:pt x="84" y="44"/>
                      <a:pt x="83" y="45"/>
                      <a:pt x="82" y="45"/>
                    </a:cubicBezTo>
                    <a:cubicBezTo>
                      <a:pt x="81" y="45"/>
                      <a:pt x="79" y="45"/>
                      <a:pt x="79" y="46"/>
                    </a:cubicBezTo>
                    <a:cubicBezTo>
                      <a:pt x="78" y="47"/>
                      <a:pt x="78" y="47"/>
                      <a:pt x="77" y="47"/>
                    </a:cubicBezTo>
                    <a:cubicBezTo>
                      <a:pt x="76" y="47"/>
                      <a:pt x="76" y="48"/>
                      <a:pt x="76" y="48"/>
                    </a:cubicBezTo>
                    <a:cubicBezTo>
                      <a:pt x="76" y="49"/>
                      <a:pt x="75" y="49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51"/>
                      <a:pt x="71" y="51"/>
                      <a:pt x="71" y="51"/>
                    </a:cubicBezTo>
                    <a:lnTo>
                      <a:pt x="71" y="52"/>
                    </a:lnTo>
                    <a:cubicBezTo>
                      <a:pt x="72" y="52"/>
                      <a:pt x="72" y="52"/>
                      <a:pt x="72" y="53"/>
                    </a:cubicBezTo>
                    <a:cubicBezTo>
                      <a:pt x="72" y="53"/>
                      <a:pt x="72" y="54"/>
                      <a:pt x="71" y="54"/>
                    </a:cubicBezTo>
                    <a:cubicBezTo>
                      <a:pt x="70" y="54"/>
                      <a:pt x="69" y="54"/>
                      <a:pt x="69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7" y="53"/>
                      <a:pt x="67" y="53"/>
                      <a:pt x="67" y="54"/>
                    </a:cubicBezTo>
                    <a:lnTo>
                      <a:pt x="66" y="54"/>
                    </a:lnTo>
                    <a:cubicBezTo>
                      <a:pt x="65" y="55"/>
                      <a:pt x="63" y="55"/>
                      <a:pt x="62" y="55"/>
                    </a:cubicBezTo>
                    <a:cubicBezTo>
                      <a:pt x="61" y="55"/>
                      <a:pt x="59" y="55"/>
                      <a:pt x="59" y="57"/>
                    </a:cubicBezTo>
                    <a:cubicBezTo>
                      <a:pt x="58" y="58"/>
                      <a:pt x="56" y="59"/>
                      <a:pt x="55" y="59"/>
                    </a:cubicBezTo>
                    <a:lnTo>
                      <a:pt x="54" y="59"/>
                    </a:lnTo>
                    <a:cubicBezTo>
                      <a:pt x="54" y="59"/>
                      <a:pt x="53" y="59"/>
                      <a:pt x="52" y="59"/>
                    </a:cubicBezTo>
                    <a:lnTo>
                      <a:pt x="51" y="59"/>
                    </a:lnTo>
                    <a:cubicBezTo>
                      <a:pt x="49" y="60"/>
                      <a:pt x="48" y="60"/>
                      <a:pt x="46" y="60"/>
                    </a:cubicBezTo>
                    <a:lnTo>
                      <a:pt x="45" y="60"/>
                    </a:lnTo>
                    <a:lnTo>
                      <a:pt x="44" y="60"/>
                    </a:lnTo>
                    <a:cubicBezTo>
                      <a:pt x="43" y="60"/>
                      <a:pt x="42" y="60"/>
                      <a:pt x="41" y="60"/>
                    </a:cubicBezTo>
                    <a:cubicBezTo>
                      <a:pt x="40" y="60"/>
                      <a:pt x="40" y="60"/>
                      <a:pt x="40" y="60"/>
                    </a:cubicBezTo>
                    <a:lnTo>
                      <a:pt x="39" y="60"/>
                    </a:lnTo>
                    <a:cubicBezTo>
                      <a:pt x="38" y="60"/>
                      <a:pt x="37" y="60"/>
                      <a:pt x="36" y="60"/>
                    </a:cubicBezTo>
                    <a:cubicBezTo>
                      <a:pt x="36" y="60"/>
                      <a:pt x="35" y="59"/>
                      <a:pt x="34" y="59"/>
                    </a:cubicBezTo>
                    <a:lnTo>
                      <a:pt x="34" y="60"/>
                    </a:lnTo>
                    <a:cubicBezTo>
                      <a:pt x="33" y="60"/>
                      <a:pt x="33" y="60"/>
                      <a:pt x="33" y="60"/>
                    </a:cubicBezTo>
                    <a:cubicBezTo>
                      <a:pt x="32" y="60"/>
                      <a:pt x="31" y="60"/>
                      <a:pt x="30" y="61"/>
                    </a:cubicBezTo>
                    <a:cubicBezTo>
                      <a:pt x="29" y="61"/>
                      <a:pt x="29" y="61"/>
                      <a:pt x="28" y="61"/>
                    </a:cubicBezTo>
                    <a:lnTo>
                      <a:pt x="27" y="61"/>
                    </a:lnTo>
                    <a:cubicBezTo>
                      <a:pt x="27" y="61"/>
                      <a:pt x="26" y="61"/>
                      <a:pt x="25" y="61"/>
                    </a:cubicBezTo>
                    <a:lnTo>
                      <a:pt x="24" y="61"/>
                    </a:lnTo>
                    <a:cubicBezTo>
                      <a:pt x="24" y="62"/>
                      <a:pt x="23" y="62"/>
                      <a:pt x="21" y="63"/>
                    </a:cubicBezTo>
                    <a:cubicBezTo>
                      <a:pt x="17" y="65"/>
                      <a:pt x="15" y="65"/>
                      <a:pt x="15" y="65"/>
                    </a:cubicBezTo>
                    <a:lnTo>
                      <a:pt x="14" y="65"/>
                    </a:lnTo>
                    <a:cubicBezTo>
                      <a:pt x="14" y="64"/>
                      <a:pt x="14" y="64"/>
                      <a:pt x="13" y="64"/>
                    </a:cubicBezTo>
                    <a:cubicBezTo>
                      <a:pt x="12" y="63"/>
                      <a:pt x="10" y="62"/>
                      <a:pt x="10" y="61"/>
                    </a:cubicBezTo>
                    <a:cubicBezTo>
                      <a:pt x="10" y="60"/>
                      <a:pt x="10" y="60"/>
                      <a:pt x="9" y="60"/>
                    </a:cubicBezTo>
                    <a:lnTo>
                      <a:pt x="9" y="59"/>
                    </a:lnTo>
                    <a:cubicBezTo>
                      <a:pt x="10" y="59"/>
                      <a:pt x="10" y="58"/>
                      <a:pt x="9" y="58"/>
                    </a:cubicBezTo>
                    <a:cubicBezTo>
                      <a:pt x="9" y="57"/>
                      <a:pt x="6" y="56"/>
                      <a:pt x="4" y="56"/>
                    </a:cubicBezTo>
                    <a:lnTo>
                      <a:pt x="3" y="56"/>
                    </a:lnTo>
                    <a:lnTo>
                      <a:pt x="2" y="56"/>
                    </a:lnTo>
                    <a:cubicBezTo>
                      <a:pt x="2" y="55"/>
                      <a:pt x="2" y="55"/>
                      <a:pt x="2" y="55"/>
                    </a:cubicBezTo>
                    <a:cubicBezTo>
                      <a:pt x="2" y="54"/>
                      <a:pt x="2" y="54"/>
                      <a:pt x="2" y="53"/>
                    </a:cubicBezTo>
                    <a:lnTo>
                      <a:pt x="2" y="52"/>
                    </a:ln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50"/>
                      <a:pt x="3" y="50"/>
                    </a:cubicBezTo>
                    <a:cubicBezTo>
                      <a:pt x="3" y="49"/>
                      <a:pt x="4" y="49"/>
                      <a:pt x="4" y="48"/>
                    </a:cubicBezTo>
                    <a:cubicBezTo>
                      <a:pt x="4" y="48"/>
                      <a:pt x="5" y="48"/>
                      <a:pt x="5" y="47"/>
                    </a:cubicBezTo>
                    <a:lnTo>
                      <a:pt x="6" y="47"/>
                    </a:lnTo>
                    <a:lnTo>
                      <a:pt x="7" y="47"/>
                    </a:lnTo>
                    <a:lnTo>
                      <a:pt x="7" y="46"/>
                    </a:lnTo>
                    <a:cubicBezTo>
                      <a:pt x="8" y="46"/>
                      <a:pt x="7" y="46"/>
                      <a:pt x="7" y="46"/>
                    </a:cubicBezTo>
                    <a:lnTo>
                      <a:pt x="6" y="46"/>
                    </a:lnTo>
                    <a:cubicBezTo>
                      <a:pt x="5" y="46"/>
                      <a:pt x="5" y="45"/>
                      <a:pt x="5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3"/>
                      <a:pt x="7" y="43"/>
                      <a:pt x="8" y="42"/>
                    </a:cubicBezTo>
                    <a:cubicBezTo>
                      <a:pt x="9" y="41"/>
                      <a:pt x="9" y="41"/>
                      <a:pt x="10" y="40"/>
                    </a:cubicBezTo>
                    <a:lnTo>
                      <a:pt x="10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8"/>
                    </a:lnTo>
                    <a:cubicBezTo>
                      <a:pt x="8" y="37"/>
                      <a:pt x="8" y="37"/>
                      <a:pt x="7" y="37"/>
                    </a:cubicBezTo>
                    <a:cubicBezTo>
                      <a:pt x="7" y="36"/>
                      <a:pt x="7" y="36"/>
                      <a:pt x="7" y="36"/>
                    </a:cubicBezTo>
                    <a:lnTo>
                      <a:pt x="7" y="35"/>
                    </a:lnTo>
                    <a:lnTo>
                      <a:pt x="8" y="35"/>
                    </a:ln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10" y="34"/>
                      <a:pt x="11" y="34"/>
                    </a:cubicBezTo>
                    <a:cubicBezTo>
                      <a:pt x="12" y="34"/>
                      <a:pt x="13" y="34"/>
                      <a:pt x="14" y="34"/>
                    </a:cubicBezTo>
                    <a:lnTo>
                      <a:pt x="14" y="33"/>
                    </a:lnTo>
                    <a:lnTo>
                      <a:pt x="15" y="32"/>
                    </a:ln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0"/>
                      <a:pt x="14" y="30"/>
                    </a:cubicBezTo>
                    <a:lnTo>
                      <a:pt x="14" y="29"/>
                    </a:lnTo>
                    <a:cubicBezTo>
                      <a:pt x="15" y="29"/>
                      <a:pt x="15" y="28"/>
                      <a:pt x="15" y="28"/>
                    </a:cubicBezTo>
                    <a:cubicBezTo>
                      <a:pt x="16" y="28"/>
                      <a:pt x="16" y="27"/>
                      <a:pt x="16" y="27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6" y="23"/>
                    </a:lnTo>
                    <a:cubicBezTo>
                      <a:pt x="16" y="22"/>
                      <a:pt x="17" y="22"/>
                      <a:pt x="18" y="22"/>
                    </a:cubicBezTo>
                    <a:lnTo>
                      <a:pt x="19" y="22"/>
                    </a:lnTo>
                    <a:lnTo>
                      <a:pt x="20" y="22"/>
                    </a:lnTo>
                    <a:lnTo>
                      <a:pt x="21" y="22"/>
                    </a:lnTo>
                    <a:cubicBezTo>
                      <a:pt x="21" y="21"/>
                      <a:pt x="21" y="21"/>
                      <a:pt x="22" y="21"/>
                    </a:cubicBezTo>
                    <a:cubicBezTo>
                      <a:pt x="22" y="21"/>
                      <a:pt x="23" y="21"/>
                      <a:pt x="23" y="20"/>
                    </a:cubicBezTo>
                    <a:cubicBezTo>
                      <a:pt x="23" y="20"/>
                      <a:pt x="24" y="20"/>
                      <a:pt x="25" y="20"/>
                    </a:cubicBezTo>
                    <a:cubicBezTo>
                      <a:pt x="26" y="20"/>
                      <a:pt x="27" y="20"/>
                      <a:pt x="27" y="19"/>
                    </a:cubicBezTo>
                    <a:cubicBezTo>
                      <a:pt x="27" y="18"/>
                      <a:pt x="26" y="18"/>
                      <a:pt x="25" y="17"/>
                    </a:cubicBezTo>
                    <a:lnTo>
                      <a:pt x="24" y="17"/>
                    </a:lnTo>
                    <a:lnTo>
                      <a:pt x="24" y="16"/>
                    </a:lnTo>
                    <a:cubicBezTo>
                      <a:pt x="23" y="16"/>
                      <a:pt x="21" y="15"/>
                      <a:pt x="20" y="15"/>
                    </a:cubicBezTo>
                    <a:lnTo>
                      <a:pt x="19" y="15"/>
                    </a:lnTo>
                    <a:cubicBezTo>
                      <a:pt x="19" y="15"/>
                      <a:pt x="18" y="15"/>
                      <a:pt x="17" y="16"/>
                    </a:cubicBezTo>
                    <a:cubicBezTo>
                      <a:pt x="16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lnTo>
                      <a:pt x="11" y="16"/>
                    </a:lnTo>
                    <a:cubicBezTo>
                      <a:pt x="10" y="16"/>
                      <a:pt x="10" y="16"/>
                      <a:pt x="10" y="16"/>
                    </a:cubicBezTo>
                    <a:lnTo>
                      <a:pt x="9" y="16"/>
                    </a:lnTo>
                    <a:cubicBezTo>
                      <a:pt x="8" y="16"/>
                      <a:pt x="8" y="16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6" y="14"/>
                    </a:cubicBezTo>
                    <a:cubicBezTo>
                      <a:pt x="6" y="14"/>
                      <a:pt x="5" y="14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2" y="15"/>
                      <a:pt x="1" y="15"/>
                    </a:cubicBezTo>
                    <a:lnTo>
                      <a:pt x="0" y="15"/>
                    </a:lnTo>
                    <a:lnTo>
                      <a:pt x="1" y="15"/>
                    </a:lnTo>
                    <a:cubicBezTo>
                      <a:pt x="1" y="14"/>
                      <a:pt x="2" y="13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1" y="10"/>
                      <a:pt x="1" y="10"/>
                      <a:pt x="1" y="9"/>
                    </a:cubicBezTo>
                    <a:lnTo>
                      <a:pt x="2" y="8"/>
                    </a:lnTo>
                    <a:lnTo>
                      <a:pt x="1" y="8"/>
                    </a:lnTo>
                    <a:cubicBezTo>
                      <a:pt x="1" y="8"/>
                      <a:pt x="0" y="8"/>
                      <a:pt x="0" y="7"/>
                    </a:cubicBezTo>
                    <a:cubicBezTo>
                      <a:pt x="-1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7" y="3"/>
                      <a:pt x="8" y="3"/>
                      <a:pt x="9" y="3"/>
                    </a:cubicBezTo>
                    <a:cubicBezTo>
                      <a:pt x="11" y="1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16" y="0"/>
                    </a:lnTo>
                    <a:lnTo>
                      <a:pt x="17" y="0"/>
                    </a:ln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3" y="1"/>
                      <a:pt x="23" y="1"/>
                      <a:pt x="24" y="1"/>
                    </a:cubicBezTo>
                    <a:lnTo>
                      <a:pt x="25" y="1"/>
                    </a:ln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29" y="1"/>
                      <a:pt x="30" y="1"/>
                      <a:pt x="31" y="1"/>
                    </a:cubicBezTo>
                    <a:cubicBezTo>
                      <a:pt x="32" y="1"/>
                      <a:pt x="33" y="1"/>
                      <a:pt x="34" y="1"/>
                    </a:cubicBezTo>
                    <a:cubicBezTo>
                      <a:pt x="35" y="1"/>
                      <a:pt x="35" y="1"/>
                      <a:pt x="36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2"/>
                      <a:pt x="39" y="2"/>
                      <a:pt x="41" y="2"/>
                    </a:cubicBezTo>
                    <a:lnTo>
                      <a:pt x="42" y="2"/>
                    </a:lnTo>
                    <a:cubicBezTo>
                      <a:pt x="44" y="2"/>
                      <a:pt x="45" y="2"/>
                      <a:pt x="45" y="2"/>
                    </a:cubicBezTo>
                    <a:lnTo>
                      <a:pt x="46" y="2"/>
                    </a:lnTo>
                    <a:cubicBezTo>
                      <a:pt x="47" y="3"/>
                      <a:pt x="48" y="3"/>
                      <a:pt x="49" y="3"/>
                    </a:cubicBezTo>
                    <a:cubicBezTo>
                      <a:pt x="50" y="3"/>
                      <a:pt x="51" y="3"/>
                      <a:pt x="51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7" y="3"/>
                      <a:pt x="58" y="3"/>
                    </a:cubicBezTo>
                    <a:cubicBezTo>
                      <a:pt x="61" y="3"/>
                      <a:pt x="61" y="3"/>
                      <a:pt x="62" y="4"/>
                    </a:cubicBezTo>
                    <a:lnTo>
                      <a:pt x="63" y="4"/>
                    </a:lnTo>
                    <a:cubicBezTo>
                      <a:pt x="64" y="4"/>
                      <a:pt x="65" y="3"/>
                      <a:pt x="66" y="3"/>
                    </a:cubicBezTo>
                    <a:cubicBezTo>
                      <a:pt x="67" y="3"/>
                      <a:pt x="67" y="3"/>
                      <a:pt x="68" y="4"/>
                    </a:cubicBezTo>
                    <a:cubicBezTo>
                      <a:pt x="69" y="4"/>
                      <a:pt x="69" y="4"/>
                      <a:pt x="70" y="4"/>
                    </a:cubicBezTo>
                    <a:cubicBezTo>
                      <a:pt x="71" y="5"/>
                      <a:pt x="72" y="5"/>
                      <a:pt x="7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4" y="4"/>
                      <a:pt x="74" y="4"/>
                    </a:cubicBezTo>
                    <a:lnTo>
                      <a:pt x="75" y="4"/>
                    </a:lnTo>
                    <a:cubicBezTo>
                      <a:pt x="76" y="4"/>
                      <a:pt x="76" y="4"/>
                      <a:pt x="76" y="4"/>
                    </a:cubicBezTo>
                    <a:cubicBezTo>
                      <a:pt x="77" y="4"/>
                      <a:pt x="77" y="4"/>
                      <a:pt x="78" y="5"/>
                    </a:cubicBezTo>
                    <a:cubicBezTo>
                      <a:pt x="79" y="5"/>
                      <a:pt x="80" y="6"/>
                      <a:pt x="80" y="6"/>
                    </a:cubicBezTo>
                    <a:cubicBezTo>
                      <a:pt x="81" y="7"/>
                      <a:pt x="81" y="7"/>
                      <a:pt x="82" y="8"/>
                    </a:cubicBezTo>
                    <a:cubicBezTo>
                      <a:pt x="83" y="8"/>
                      <a:pt x="83" y="8"/>
                      <a:pt x="85" y="8"/>
                    </a:cubicBezTo>
                    <a:cubicBezTo>
                      <a:pt x="86" y="8"/>
                      <a:pt x="86" y="9"/>
                      <a:pt x="87" y="9"/>
                    </a:cubicBezTo>
                    <a:cubicBezTo>
                      <a:pt x="88" y="10"/>
                      <a:pt x="89" y="10"/>
                      <a:pt x="91" y="11"/>
                    </a:cubicBezTo>
                    <a:cubicBezTo>
                      <a:pt x="91" y="11"/>
                      <a:pt x="92" y="11"/>
                      <a:pt x="93" y="11"/>
                    </a:cubicBezTo>
                    <a:lnTo>
                      <a:pt x="94" y="11"/>
                    </a:lnTo>
                    <a:lnTo>
                      <a:pt x="95" y="11"/>
                    </a:ln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0"/>
                      <a:pt x="98" y="10"/>
                      <a:pt x="99" y="10"/>
                    </a:cubicBezTo>
                    <a:lnTo>
                      <a:pt x="100" y="10"/>
                    </a:lnTo>
                    <a:cubicBezTo>
                      <a:pt x="101" y="10"/>
                      <a:pt x="102" y="10"/>
                      <a:pt x="102" y="10"/>
                    </a:cubicBezTo>
                    <a:cubicBezTo>
                      <a:pt x="103" y="10"/>
                      <a:pt x="104" y="11"/>
                      <a:pt x="105" y="11"/>
                    </a:cubicBezTo>
                    <a:cubicBezTo>
                      <a:pt x="105" y="12"/>
                      <a:pt x="106" y="13"/>
                      <a:pt x="107" y="13"/>
                    </a:cubicBezTo>
                    <a:cubicBezTo>
                      <a:pt x="108" y="13"/>
                      <a:pt x="108" y="13"/>
                      <a:pt x="109" y="14"/>
                    </a:cubicBezTo>
                    <a:lnTo>
                      <a:pt x="110" y="14"/>
                    </a:lnTo>
                    <a:cubicBezTo>
                      <a:pt x="111" y="14"/>
                      <a:pt x="111" y="14"/>
                      <a:pt x="111" y="14"/>
                    </a:cubicBezTo>
                    <a:lnTo>
                      <a:pt x="112" y="14"/>
                    </a:lnTo>
                    <a:lnTo>
                      <a:pt x="113" y="14"/>
                    </a:lnTo>
                    <a:cubicBezTo>
                      <a:pt x="114" y="14"/>
                      <a:pt x="115" y="14"/>
                      <a:pt x="115" y="14"/>
                    </a:cubicBez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cubicBezTo>
                      <a:pt x="120" y="14"/>
                      <a:pt x="120" y="14"/>
                      <a:pt x="120" y="14"/>
                    </a:cubicBezTo>
                    <a:lnTo>
                      <a:pt x="121" y="14"/>
                    </a:lnTo>
                    <a:cubicBezTo>
                      <a:pt x="122" y="14"/>
                      <a:pt x="123" y="14"/>
                      <a:pt x="124" y="14"/>
                    </a:cubicBezTo>
                    <a:lnTo>
                      <a:pt x="125" y="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8" name="Shape 3738"/>
              <p:cNvSpPr/>
              <p:nvPr/>
            </p:nvSpPr>
            <p:spPr>
              <a:xfrm>
                <a:off x="12047506" y="9437255"/>
                <a:ext cx="87935" cy="38692"/>
              </a:xfrm>
              <a:custGeom>
                <a:avLst/>
                <a:gdLst/>
                <a:ahLst/>
                <a:cxnLst/>
                <a:rect l="0" t="0" r="0" b="0"/>
                <a:pathLst>
                  <a:path w="26" h="12" extrusionOk="0">
                    <a:moveTo>
                      <a:pt x="26" y="7"/>
                    </a:moveTo>
                    <a:lnTo>
                      <a:pt x="25" y="7"/>
                    </a:lnTo>
                    <a:lnTo>
                      <a:pt x="24" y="7"/>
                    </a:lnTo>
                    <a:cubicBezTo>
                      <a:pt x="24" y="7"/>
                      <a:pt x="23" y="8"/>
                      <a:pt x="22" y="8"/>
                    </a:cubicBezTo>
                    <a:lnTo>
                      <a:pt x="22" y="9"/>
                    </a:lnTo>
                    <a:cubicBezTo>
                      <a:pt x="22" y="9"/>
                      <a:pt x="21" y="10"/>
                      <a:pt x="20" y="10"/>
                    </a:cubicBezTo>
                    <a:cubicBezTo>
                      <a:pt x="19" y="10"/>
                      <a:pt x="19" y="10"/>
                      <a:pt x="18" y="10"/>
                    </a:cubicBezTo>
                    <a:lnTo>
                      <a:pt x="17" y="10"/>
                    </a:lnTo>
                    <a:cubicBezTo>
                      <a:pt x="16" y="10"/>
                      <a:pt x="16" y="10"/>
                      <a:pt x="15" y="10"/>
                    </a:cubicBezTo>
                    <a:cubicBezTo>
                      <a:pt x="14" y="10"/>
                      <a:pt x="13" y="10"/>
                      <a:pt x="13" y="11"/>
                    </a:cubicBezTo>
                    <a:lnTo>
                      <a:pt x="12" y="11"/>
                    </a:lnTo>
                    <a:cubicBezTo>
                      <a:pt x="12" y="11"/>
                      <a:pt x="11" y="11"/>
                      <a:pt x="10" y="11"/>
                    </a:cubicBezTo>
                    <a:cubicBezTo>
                      <a:pt x="9" y="11"/>
                      <a:pt x="9" y="11"/>
                      <a:pt x="8" y="11"/>
                    </a:cubicBezTo>
                    <a:lnTo>
                      <a:pt x="7" y="11"/>
                    </a:lnTo>
                    <a:cubicBezTo>
                      <a:pt x="6" y="11"/>
                      <a:pt x="6" y="11"/>
                      <a:pt x="5" y="12"/>
                    </a:cubicBezTo>
                    <a:lnTo>
                      <a:pt x="4" y="12"/>
                    </a:lnTo>
                    <a:cubicBezTo>
                      <a:pt x="4" y="12"/>
                      <a:pt x="4" y="11"/>
                      <a:pt x="3" y="11"/>
                    </a:cubicBezTo>
                    <a:lnTo>
                      <a:pt x="2" y="11"/>
                    </a:lnTo>
                    <a:cubicBezTo>
                      <a:pt x="2" y="10"/>
                      <a:pt x="2" y="10"/>
                      <a:pt x="1" y="10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lnTo>
                      <a:pt x="0" y="6"/>
                    </a:lnTo>
                    <a:lnTo>
                      <a:pt x="0" y="5"/>
                    </a:lnTo>
                    <a:cubicBezTo>
                      <a:pt x="1" y="4"/>
                      <a:pt x="1" y="3"/>
                      <a:pt x="1" y="3"/>
                    </a:cubicBezTo>
                    <a:lnTo>
                      <a:pt x="2" y="2"/>
                    </a:lnTo>
                    <a:cubicBezTo>
                      <a:pt x="3" y="1"/>
                      <a:pt x="4" y="1"/>
                      <a:pt x="5" y="0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0" y="0"/>
                      <a:pt x="20" y="0"/>
                      <a:pt x="21" y="0"/>
                    </a:cubicBezTo>
                    <a:lnTo>
                      <a:pt x="22" y="0"/>
                    </a:lnTo>
                    <a:cubicBezTo>
                      <a:pt x="23" y="0"/>
                      <a:pt x="24" y="0"/>
                      <a:pt x="24" y="1"/>
                    </a:cubicBezTo>
                    <a:cubicBezTo>
                      <a:pt x="25" y="1"/>
                      <a:pt x="25" y="2"/>
                      <a:pt x="26" y="3"/>
                    </a:cubicBezTo>
                    <a:cubicBezTo>
                      <a:pt x="26" y="4"/>
                      <a:pt x="26" y="5"/>
                      <a:pt x="26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9" name="Shape 3739"/>
              <p:cNvSpPr/>
              <p:nvPr/>
            </p:nvSpPr>
            <p:spPr>
              <a:xfrm>
                <a:off x="11906820" y="9338768"/>
                <a:ext cx="119592" cy="80901"/>
              </a:xfrm>
              <a:custGeom>
                <a:avLst/>
                <a:gdLst/>
                <a:ahLst/>
                <a:cxnLst/>
                <a:rect l="0" t="0" r="0" b="0"/>
                <a:pathLst>
                  <a:path w="35" h="24" extrusionOk="0">
                    <a:moveTo>
                      <a:pt x="35" y="5"/>
                    </a:moveTo>
                    <a:lnTo>
                      <a:pt x="35" y="6"/>
                    </a:lnTo>
                    <a:cubicBezTo>
                      <a:pt x="34" y="6"/>
                      <a:pt x="34" y="7"/>
                      <a:pt x="34" y="7"/>
                    </a:cubicBezTo>
                    <a:lnTo>
                      <a:pt x="34" y="8"/>
                    </a:lnTo>
                    <a:lnTo>
                      <a:pt x="33" y="8"/>
                    </a:lnTo>
                    <a:cubicBezTo>
                      <a:pt x="33" y="9"/>
                      <a:pt x="32" y="9"/>
                      <a:pt x="32" y="9"/>
                    </a:cubicBezTo>
                    <a:cubicBezTo>
                      <a:pt x="32" y="10"/>
                      <a:pt x="33" y="10"/>
                      <a:pt x="34" y="11"/>
                    </a:cubicBezTo>
                    <a:lnTo>
                      <a:pt x="34" y="12"/>
                    </a:lnTo>
                    <a:cubicBezTo>
                      <a:pt x="34" y="13"/>
                      <a:pt x="34" y="13"/>
                      <a:pt x="34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4"/>
                      <a:pt x="31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30" y="16"/>
                      <a:pt x="30" y="17"/>
                    </a:cubicBezTo>
                    <a:lnTo>
                      <a:pt x="30" y="18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20"/>
                    </a:ln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2" y="22"/>
                    </a:lnTo>
                    <a:cubicBezTo>
                      <a:pt x="22" y="23"/>
                      <a:pt x="21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lnTo>
                      <a:pt x="20" y="24"/>
                    </a:lnTo>
                    <a:cubicBezTo>
                      <a:pt x="20" y="23"/>
                      <a:pt x="20" y="23"/>
                      <a:pt x="19" y="23"/>
                    </a:cubicBezTo>
                    <a:lnTo>
                      <a:pt x="18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cubicBezTo>
                      <a:pt x="15" y="21"/>
                      <a:pt x="14" y="21"/>
                      <a:pt x="14" y="21"/>
                    </a:cubicBezTo>
                    <a:lnTo>
                      <a:pt x="14" y="20"/>
                    </a:lnTo>
                    <a:cubicBezTo>
                      <a:pt x="13" y="20"/>
                      <a:pt x="12" y="20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7"/>
                      <a:pt x="10" y="17"/>
                    </a:cubicBezTo>
                    <a:lnTo>
                      <a:pt x="9" y="16"/>
                    </a:lnTo>
                    <a:lnTo>
                      <a:pt x="8" y="16"/>
                    </a:lnTo>
                    <a:cubicBezTo>
                      <a:pt x="8" y="15"/>
                      <a:pt x="7" y="15"/>
                      <a:pt x="7" y="15"/>
                    </a:cubicBezTo>
                    <a:cubicBezTo>
                      <a:pt x="6" y="15"/>
                      <a:pt x="5" y="14"/>
                      <a:pt x="5" y="14"/>
                    </a:cubicBezTo>
                    <a:lnTo>
                      <a:pt x="5" y="13"/>
                    </a:lnTo>
                    <a:cubicBezTo>
                      <a:pt x="5" y="13"/>
                      <a:pt x="4" y="13"/>
                      <a:pt x="4" y="12"/>
                    </a:cubicBezTo>
                    <a:lnTo>
                      <a:pt x="3" y="11"/>
                    </a:lnTo>
                    <a:lnTo>
                      <a:pt x="2" y="10"/>
                    </a:lnTo>
                    <a:cubicBezTo>
                      <a:pt x="2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lnTo>
                      <a:pt x="4" y="2"/>
                    </a:ln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lnTo>
                      <a:pt x="8" y="1"/>
                    </a:ln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lnTo>
                      <a:pt x="14" y="3"/>
                    </a:lnTo>
                    <a:cubicBezTo>
                      <a:pt x="14" y="3"/>
                      <a:pt x="15" y="3"/>
                      <a:pt x="16" y="3"/>
                    </a:cubicBezTo>
                    <a:lnTo>
                      <a:pt x="17" y="3"/>
                    </a:lnTo>
                    <a:lnTo>
                      <a:pt x="18" y="3"/>
                    </a:lnTo>
                    <a:cubicBezTo>
                      <a:pt x="19" y="3"/>
                      <a:pt x="19" y="3"/>
                      <a:pt x="20" y="3"/>
                    </a:cubicBez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cubicBezTo>
                      <a:pt x="24" y="3"/>
                      <a:pt x="25" y="3"/>
                      <a:pt x="25" y="4"/>
                    </a:cubicBezTo>
                    <a:cubicBezTo>
                      <a:pt x="26" y="4"/>
                      <a:pt x="26" y="4"/>
                      <a:pt x="27" y="4"/>
                    </a:cubicBezTo>
                    <a:cubicBezTo>
                      <a:pt x="28" y="5"/>
                      <a:pt x="29" y="5"/>
                      <a:pt x="29" y="5"/>
                    </a:cubicBezTo>
                    <a:cubicBezTo>
                      <a:pt x="30" y="5"/>
                      <a:pt x="31" y="5"/>
                      <a:pt x="31" y="5"/>
                    </a:cubicBez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0" name="Shape 3740"/>
              <p:cNvSpPr/>
              <p:nvPr/>
            </p:nvSpPr>
            <p:spPr>
              <a:xfrm>
                <a:off x="12065103" y="9261385"/>
                <a:ext cx="323602" cy="133662"/>
              </a:xfrm>
              <a:custGeom>
                <a:avLst/>
                <a:gdLst/>
                <a:ahLst/>
                <a:cxnLst/>
                <a:rect l="0" t="0" r="0" b="0"/>
                <a:pathLst>
                  <a:path w="93" h="39" extrusionOk="0">
                    <a:moveTo>
                      <a:pt x="93" y="25"/>
                    </a:moveTo>
                    <a:cubicBezTo>
                      <a:pt x="93" y="25"/>
                      <a:pt x="92" y="28"/>
                      <a:pt x="90" y="29"/>
                    </a:cubicBezTo>
                    <a:cubicBezTo>
                      <a:pt x="89" y="29"/>
                      <a:pt x="88" y="29"/>
                      <a:pt x="87" y="29"/>
                    </a:cubicBezTo>
                    <a:cubicBezTo>
                      <a:pt x="86" y="30"/>
                      <a:pt x="86" y="30"/>
                      <a:pt x="85" y="30"/>
                    </a:cubicBezTo>
                    <a:lnTo>
                      <a:pt x="85" y="29"/>
                    </a:lnTo>
                    <a:cubicBezTo>
                      <a:pt x="85" y="28"/>
                      <a:pt x="85" y="27"/>
                      <a:pt x="85" y="27"/>
                    </a:cubicBezTo>
                    <a:cubicBezTo>
                      <a:pt x="84" y="27"/>
                      <a:pt x="84" y="28"/>
                      <a:pt x="83" y="29"/>
                    </a:cubicBezTo>
                    <a:cubicBezTo>
                      <a:pt x="82" y="29"/>
                      <a:pt x="82" y="30"/>
                      <a:pt x="82" y="31"/>
                    </a:cubicBezTo>
                    <a:cubicBezTo>
                      <a:pt x="82" y="30"/>
                      <a:pt x="83" y="30"/>
                      <a:pt x="83" y="30"/>
                    </a:cubicBezTo>
                    <a:cubicBezTo>
                      <a:pt x="84" y="31"/>
                      <a:pt x="84" y="31"/>
                      <a:pt x="83" y="32"/>
                    </a:cubicBezTo>
                    <a:cubicBezTo>
                      <a:pt x="81" y="33"/>
                      <a:pt x="81" y="34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7"/>
                      <a:pt x="81" y="37"/>
                      <a:pt x="81" y="37"/>
                    </a:cubicBezTo>
                    <a:lnTo>
                      <a:pt x="80" y="38"/>
                    </a:lnTo>
                    <a:lnTo>
                      <a:pt x="80" y="37"/>
                    </a:lnTo>
                    <a:lnTo>
                      <a:pt x="79" y="37"/>
                    </a:lnTo>
                    <a:cubicBezTo>
                      <a:pt x="78" y="37"/>
                      <a:pt x="77" y="37"/>
                      <a:pt x="76" y="37"/>
                    </a:cubicBezTo>
                    <a:cubicBezTo>
                      <a:pt x="75" y="37"/>
                      <a:pt x="74" y="37"/>
                      <a:pt x="74" y="36"/>
                    </a:cubicBezTo>
                    <a:cubicBezTo>
                      <a:pt x="72" y="36"/>
                      <a:pt x="70" y="36"/>
                      <a:pt x="68" y="35"/>
                    </a:cubicBezTo>
                    <a:cubicBezTo>
                      <a:pt x="67" y="35"/>
                      <a:pt x="66" y="34"/>
                      <a:pt x="65" y="34"/>
                    </a:cubicBezTo>
                    <a:cubicBezTo>
                      <a:pt x="64" y="34"/>
                      <a:pt x="64" y="34"/>
                      <a:pt x="64" y="35"/>
                    </a:cubicBezTo>
                    <a:cubicBezTo>
                      <a:pt x="63" y="35"/>
                      <a:pt x="62" y="35"/>
                      <a:pt x="61" y="35"/>
                    </a:cubicBezTo>
                    <a:cubicBezTo>
                      <a:pt x="61" y="36"/>
                      <a:pt x="60" y="36"/>
                      <a:pt x="60" y="36"/>
                    </a:cubicBezTo>
                    <a:cubicBezTo>
                      <a:pt x="58" y="36"/>
                      <a:pt x="56" y="37"/>
                      <a:pt x="54" y="37"/>
                    </a:cubicBezTo>
                    <a:cubicBezTo>
                      <a:pt x="53" y="37"/>
                      <a:pt x="51" y="37"/>
                      <a:pt x="50" y="37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7" y="38"/>
                      <a:pt x="47" y="38"/>
                      <a:pt x="46" y="39"/>
                    </a:cubicBezTo>
                    <a:cubicBezTo>
                      <a:pt x="45" y="39"/>
                      <a:pt x="45" y="39"/>
                      <a:pt x="44" y="39"/>
                    </a:cubicBezTo>
                    <a:cubicBezTo>
                      <a:pt x="43" y="39"/>
                      <a:pt x="43" y="39"/>
                      <a:pt x="42" y="38"/>
                    </a:cubicBezTo>
                    <a:lnTo>
                      <a:pt x="41" y="38"/>
                    </a:lnTo>
                    <a:cubicBezTo>
                      <a:pt x="39" y="38"/>
                      <a:pt x="37" y="38"/>
                      <a:pt x="35" y="38"/>
                    </a:cubicBezTo>
                    <a:cubicBezTo>
                      <a:pt x="34" y="38"/>
                      <a:pt x="32" y="38"/>
                      <a:pt x="31" y="38"/>
                    </a:cubicBezTo>
                    <a:lnTo>
                      <a:pt x="30" y="38"/>
                    </a:lnTo>
                    <a:cubicBezTo>
                      <a:pt x="29" y="38"/>
                      <a:pt x="27" y="38"/>
                      <a:pt x="26" y="37"/>
                    </a:cubicBezTo>
                    <a:cubicBezTo>
                      <a:pt x="24" y="37"/>
                      <a:pt x="24" y="36"/>
                      <a:pt x="23" y="35"/>
                    </a:cubicBezTo>
                    <a:cubicBezTo>
                      <a:pt x="22" y="35"/>
                      <a:pt x="22" y="34"/>
                      <a:pt x="21" y="34"/>
                    </a:cubicBezTo>
                    <a:lnTo>
                      <a:pt x="20" y="34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3"/>
                    </a:lnTo>
                    <a:cubicBezTo>
                      <a:pt x="19" y="32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8" y="29"/>
                    </a:cubicBezTo>
                    <a:lnTo>
                      <a:pt x="17" y="29"/>
                    </a:lnTo>
                    <a:lnTo>
                      <a:pt x="16" y="29"/>
                    </a:lnTo>
                    <a:lnTo>
                      <a:pt x="15" y="30"/>
                    </a:lnTo>
                    <a:cubicBezTo>
                      <a:pt x="14" y="30"/>
                      <a:pt x="13" y="29"/>
                      <a:pt x="12" y="29"/>
                    </a:cubicBezTo>
                    <a:cubicBezTo>
                      <a:pt x="11" y="29"/>
                      <a:pt x="10" y="29"/>
                      <a:pt x="9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6"/>
                      <a:pt x="8" y="25"/>
                    </a:cubicBezTo>
                    <a:lnTo>
                      <a:pt x="7" y="25"/>
                    </a:lnTo>
                    <a:cubicBezTo>
                      <a:pt x="6" y="24"/>
                      <a:pt x="6" y="24"/>
                      <a:pt x="6" y="24"/>
                    </a:cubicBezTo>
                    <a:lnTo>
                      <a:pt x="5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cubicBezTo>
                      <a:pt x="2" y="18"/>
                      <a:pt x="1" y="18"/>
                      <a:pt x="0" y="18"/>
                    </a:cubicBezTo>
                    <a:lnTo>
                      <a:pt x="0" y="17"/>
                    </a:lnTo>
                    <a:cubicBezTo>
                      <a:pt x="1" y="17"/>
                      <a:pt x="1" y="17"/>
                      <a:pt x="2" y="17"/>
                    </a:cubicBezTo>
                    <a:lnTo>
                      <a:pt x="3" y="17"/>
                    </a:ln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6" y="16"/>
                      <a:pt x="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lnTo>
                      <a:pt x="15" y="11"/>
                    </a:lnTo>
                    <a:lnTo>
                      <a:pt x="16" y="9"/>
                    </a:lnTo>
                    <a:cubicBezTo>
                      <a:pt x="16" y="8"/>
                      <a:pt x="16" y="8"/>
                      <a:pt x="17" y="7"/>
                    </a:cubicBezTo>
                    <a:cubicBezTo>
                      <a:pt x="18" y="7"/>
                      <a:pt x="18" y="6"/>
                      <a:pt x="18" y="6"/>
                    </a:cubicBezTo>
                    <a:lnTo>
                      <a:pt x="19" y="5"/>
                    </a:lnTo>
                    <a:cubicBezTo>
                      <a:pt x="20" y="5"/>
                      <a:pt x="20" y="5"/>
                      <a:pt x="20" y="4"/>
                    </a:cubicBezTo>
                    <a:lnTo>
                      <a:pt x="21" y="4"/>
                    </a:lnTo>
                    <a:cubicBezTo>
                      <a:pt x="21" y="4"/>
                      <a:pt x="21" y="3"/>
                      <a:pt x="22" y="3"/>
                    </a:cubicBezTo>
                    <a:lnTo>
                      <a:pt x="23" y="3"/>
                    </a:lnTo>
                    <a:lnTo>
                      <a:pt x="24" y="3"/>
                    </a:lnTo>
                    <a:cubicBezTo>
                      <a:pt x="24" y="3"/>
                      <a:pt x="25" y="3"/>
                      <a:pt x="26" y="2"/>
                    </a:cubicBezTo>
                    <a:cubicBezTo>
                      <a:pt x="26" y="2"/>
                      <a:pt x="27" y="2"/>
                      <a:pt x="28" y="2"/>
                    </a:cubicBezTo>
                    <a:cubicBezTo>
                      <a:pt x="29" y="2"/>
                      <a:pt x="29" y="2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cubicBezTo>
                      <a:pt x="34" y="1"/>
                      <a:pt x="34" y="2"/>
                      <a:pt x="35" y="2"/>
                    </a:cubicBezTo>
                    <a:lnTo>
                      <a:pt x="36" y="2"/>
                    </a:ln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3"/>
                      <a:pt x="38" y="3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1" y="3"/>
                      <a:pt x="42" y="3"/>
                      <a:pt x="42" y="2"/>
                    </a:cubicBezTo>
                    <a:cubicBezTo>
                      <a:pt x="43" y="2"/>
                      <a:pt x="43" y="2"/>
                      <a:pt x="43" y="2"/>
                    </a:cubicBezTo>
                    <a:lnTo>
                      <a:pt x="44" y="1"/>
                    </a:lnTo>
                    <a:cubicBezTo>
                      <a:pt x="44" y="1"/>
                      <a:pt x="44" y="2"/>
                      <a:pt x="45" y="2"/>
                    </a:cubicBezTo>
                    <a:cubicBezTo>
                      <a:pt x="46" y="2"/>
                      <a:pt x="47" y="3"/>
                      <a:pt x="48" y="3"/>
                    </a:cubicBezTo>
                    <a:cubicBezTo>
                      <a:pt x="48" y="4"/>
                      <a:pt x="49" y="4"/>
                      <a:pt x="49" y="4"/>
                    </a:cubicBezTo>
                    <a:lnTo>
                      <a:pt x="50" y="4"/>
                    </a:lnTo>
                    <a:cubicBezTo>
                      <a:pt x="51" y="4"/>
                      <a:pt x="51" y="3"/>
                      <a:pt x="51" y="3"/>
                    </a:cubicBezTo>
                    <a:lnTo>
                      <a:pt x="52" y="3"/>
                    </a:lnTo>
                    <a:cubicBezTo>
                      <a:pt x="52" y="2"/>
                      <a:pt x="53" y="2"/>
                      <a:pt x="53" y="2"/>
                    </a:cubicBezTo>
                    <a:lnTo>
                      <a:pt x="54" y="2"/>
                    </a:lnTo>
                    <a:cubicBezTo>
                      <a:pt x="55" y="2"/>
                      <a:pt x="55" y="2"/>
                      <a:pt x="55" y="2"/>
                    </a:cubicBezTo>
                    <a:lnTo>
                      <a:pt x="56" y="2"/>
                    </a:lnTo>
                    <a:cubicBezTo>
                      <a:pt x="57" y="2"/>
                      <a:pt x="57" y="2"/>
                      <a:pt x="58" y="2"/>
                    </a:cubicBezTo>
                    <a:lnTo>
                      <a:pt x="59" y="2"/>
                    </a:lnTo>
                    <a:lnTo>
                      <a:pt x="60" y="2"/>
                    </a:lnTo>
                    <a:cubicBezTo>
                      <a:pt x="63" y="2"/>
                      <a:pt x="64" y="1"/>
                      <a:pt x="67" y="0"/>
                    </a:cubicBezTo>
                    <a:lnTo>
                      <a:pt x="68" y="0"/>
                    </a:lnTo>
                    <a:cubicBezTo>
                      <a:pt x="69" y="1"/>
                      <a:pt x="70" y="2"/>
                      <a:pt x="70" y="3"/>
                    </a:cubicBezTo>
                    <a:cubicBezTo>
                      <a:pt x="70" y="4"/>
                      <a:pt x="71" y="4"/>
                      <a:pt x="71" y="5"/>
                    </a:cubicBezTo>
                    <a:cubicBezTo>
                      <a:pt x="72" y="6"/>
                      <a:pt x="72" y="7"/>
                      <a:pt x="73" y="7"/>
                    </a:cubicBezTo>
                    <a:cubicBezTo>
                      <a:pt x="74" y="7"/>
                      <a:pt x="74" y="7"/>
                      <a:pt x="74" y="8"/>
                    </a:cubicBezTo>
                    <a:cubicBezTo>
                      <a:pt x="75" y="8"/>
                      <a:pt x="75" y="9"/>
                      <a:pt x="76" y="9"/>
                    </a:cubicBezTo>
                    <a:cubicBezTo>
                      <a:pt x="77" y="11"/>
                      <a:pt x="77" y="12"/>
                      <a:pt x="78" y="13"/>
                    </a:cubicBezTo>
                    <a:cubicBezTo>
                      <a:pt x="78" y="14"/>
                      <a:pt x="78" y="16"/>
                      <a:pt x="77" y="17"/>
                    </a:cubicBezTo>
                    <a:cubicBezTo>
                      <a:pt x="77" y="17"/>
                      <a:pt x="77" y="18"/>
                      <a:pt x="77" y="19"/>
                    </a:cubicBezTo>
                    <a:cubicBezTo>
                      <a:pt x="76" y="20"/>
                      <a:pt x="76" y="20"/>
                      <a:pt x="76" y="21"/>
                    </a:cubicBezTo>
                    <a:cubicBezTo>
                      <a:pt x="76" y="22"/>
                      <a:pt x="77" y="22"/>
                      <a:pt x="77" y="23"/>
                    </a:cubicBezTo>
                    <a:cubicBezTo>
                      <a:pt x="76" y="23"/>
                      <a:pt x="76" y="24"/>
                      <a:pt x="76" y="24"/>
                    </a:cubicBezTo>
                    <a:cubicBezTo>
                      <a:pt x="76" y="25"/>
                      <a:pt x="77" y="25"/>
                      <a:pt x="78" y="25"/>
                    </a:cubicBezTo>
                    <a:lnTo>
                      <a:pt x="79" y="25"/>
                    </a:lnTo>
                    <a:cubicBezTo>
                      <a:pt x="80" y="25"/>
                      <a:pt x="82" y="25"/>
                      <a:pt x="83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9" y="24"/>
                      <a:pt x="91" y="24"/>
                      <a:pt x="93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1" name="Shape 3741"/>
              <p:cNvSpPr/>
              <p:nvPr/>
            </p:nvSpPr>
            <p:spPr>
              <a:xfrm>
                <a:off x="11973650" y="9398554"/>
                <a:ext cx="59796" cy="52761"/>
              </a:xfrm>
              <a:custGeom>
                <a:avLst/>
                <a:gdLst/>
                <a:ahLst/>
                <a:cxnLst/>
                <a:rect l="0" t="0" r="0" b="0"/>
                <a:pathLst>
                  <a:path w="18" h="16" extrusionOk="0">
                    <a:moveTo>
                      <a:pt x="17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3" y="9"/>
                      <a:pt x="12" y="10"/>
                      <a:pt x="12" y="10"/>
                    </a:cubicBezTo>
                    <a:cubicBezTo>
                      <a:pt x="11" y="11"/>
                      <a:pt x="11" y="12"/>
                      <a:pt x="11" y="13"/>
                    </a:cubicBezTo>
                    <a:lnTo>
                      <a:pt x="11" y="14"/>
                    </a:lnTo>
                    <a:cubicBezTo>
                      <a:pt x="11" y="15"/>
                      <a:pt x="11" y="15"/>
                      <a:pt x="11" y="15"/>
                    </a:cubicBez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cubicBezTo>
                      <a:pt x="9" y="14"/>
                      <a:pt x="9" y="13"/>
                      <a:pt x="8" y="13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2" y="6"/>
                    </a:lnTo>
                    <a:cubicBezTo>
                      <a:pt x="2" y="6"/>
                      <a:pt x="3" y="6"/>
                      <a:pt x="3" y="5"/>
                    </a:cubicBezTo>
                    <a:lnTo>
                      <a:pt x="3" y="4"/>
                    </a:ln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cubicBezTo>
                      <a:pt x="9" y="2"/>
                      <a:pt x="9" y="2"/>
                      <a:pt x="9" y="2"/>
                    </a:cubicBezTo>
                    <a:lnTo>
                      <a:pt x="10" y="2"/>
                    </a:lnTo>
                    <a:cubicBezTo>
                      <a:pt x="10" y="2"/>
                      <a:pt x="11" y="2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2" y="1"/>
                    </a:lnTo>
                    <a:lnTo>
                      <a:pt x="13" y="1"/>
                    </a:lnTo>
                    <a:cubicBezTo>
                      <a:pt x="14" y="1"/>
                      <a:pt x="15" y="2"/>
                      <a:pt x="15" y="2"/>
                    </a:cubicBezTo>
                    <a:lnTo>
                      <a:pt x="15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5"/>
                    </a:lnTo>
                    <a:cubicBezTo>
                      <a:pt x="17" y="6"/>
                      <a:pt x="17" y="6"/>
                      <a:pt x="17" y="6"/>
                    </a:cubicBezTo>
                    <a:cubicBezTo>
                      <a:pt x="18" y="7"/>
                      <a:pt x="18" y="7"/>
                      <a:pt x="17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2" name="Shape 3742"/>
              <p:cNvSpPr/>
              <p:nvPr/>
            </p:nvSpPr>
            <p:spPr>
              <a:xfrm>
                <a:off x="11998272" y="9321171"/>
                <a:ext cx="140697" cy="123110"/>
              </a:xfrm>
              <a:custGeom>
                <a:avLst/>
                <a:gdLst/>
                <a:ahLst/>
                <a:cxnLst/>
                <a:rect l="0" t="0" r="0" b="0"/>
                <a:pathLst>
                  <a:path w="41" h="36" extrusionOk="0">
                    <a:moveTo>
                      <a:pt x="41" y="24"/>
                    </a:moveTo>
                    <a:cubicBezTo>
                      <a:pt x="41" y="25"/>
                      <a:pt x="40" y="26"/>
                      <a:pt x="39" y="27"/>
                    </a:cubicBezTo>
                    <a:lnTo>
                      <a:pt x="38" y="27"/>
                    </a:lnTo>
                    <a:cubicBezTo>
                      <a:pt x="37" y="28"/>
                      <a:pt x="36" y="28"/>
                      <a:pt x="36" y="29"/>
                    </a:cubicBezTo>
                    <a:cubicBezTo>
                      <a:pt x="36" y="29"/>
                      <a:pt x="36" y="30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4" y="33"/>
                      <a:pt x="34" y="33"/>
                      <a:pt x="32" y="33"/>
                    </a:cubicBezTo>
                    <a:cubicBezTo>
                      <a:pt x="32" y="33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ubicBezTo>
                      <a:pt x="27" y="33"/>
                      <a:pt x="27" y="33"/>
                      <a:pt x="26" y="33"/>
                    </a:cubicBezTo>
                    <a:cubicBezTo>
                      <a:pt x="25" y="33"/>
                      <a:pt x="24" y="33"/>
                      <a:pt x="23" y="33"/>
                    </a:cubicBezTo>
                    <a:cubicBezTo>
                      <a:pt x="21" y="33"/>
                      <a:pt x="20" y="33"/>
                      <a:pt x="19" y="33"/>
                    </a:cubicBezTo>
                    <a:cubicBezTo>
                      <a:pt x="18" y="34"/>
                      <a:pt x="17" y="34"/>
                      <a:pt x="16" y="35"/>
                    </a:cubicBezTo>
                    <a:lnTo>
                      <a:pt x="15" y="36"/>
                    </a:lnTo>
                    <a:lnTo>
                      <a:pt x="15" y="35"/>
                    </a:lnTo>
                    <a:lnTo>
                      <a:pt x="15" y="34"/>
                    </a:lnTo>
                    <a:cubicBezTo>
                      <a:pt x="16" y="33"/>
                      <a:pt x="16" y="32"/>
                      <a:pt x="14" y="32"/>
                    </a:cubicBezTo>
                    <a:cubicBezTo>
                      <a:pt x="13" y="31"/>
                      <a:pt x="12" y="31"/>
                      <a:pt x="10" y="30"/>
                    </a:cubicBezTo>
                    <a:cubicBezTo>
                      <a:pt x="11" y="29"/>
                      <a:pt x="11" y="29"/>
                      <a:pt x="10" y="28"/>
                    </a:cubicBezTo>
                    <a:lnTo>
                      <a:pt x="10" y="27"/>
                    </a:lnTo>
                    <a:lnTo>
                      <a:pt x="10" y="26"/>
                    </a:lnTo>
                    <a:lnTo>
                      <a:pt x="9" y="25"/>
                    </a:lnTo>
                    <a:cubicBezTo>
                      <a:pt x="8" y="25"/>
                      <a:pt x="8" y="25"/>
                      <a:pt x="8" y="25"/>
                    </a:cubicBezTo>
                    <a:lnTo>
                      <a:pt x="8" y="24"/>
                    </a:lnTo>
                    <a:cubicBezTo>
                      <a:pt x="8" y="24"/>
                      <a:pt x="7" y="23"/>
                      <a:pt x="6" y="23"/>
                    </a:cubicBezTo>
                    <a:lnTo>
                      <a:pt x="5" y="23"/>
                    </a:lnTo>
                    <a:lnTo>
                      <a:pt x="4" y="22"/>
                    </a:lnTo>
                    <a:cubicBezTo>
                      <a:pt x="4" y="21"/>
                      <a:pt x="4" y="21"/>
                      <a:pt x="5" y="21"/>
                    </a:cubicBezTo>
                    <a:lnTo>
                      <a:pt x="5" y="20"/>
                    </a:ln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6" y="18"/>
                      <a:pt x="8" y="18"/>
                    </a:cubicBezTo>
                    <a:lnTo>
                      <a:pt x="8" y="17"/>
                    </a:lnTo>
                    <a:lnTo>
                      <a:pt x="8" y="16"/>
                    </a:lnTo>
                    <a:cubicBezTo>
                      <a:pt x="7" y="15"/>
                      <a:pt x="6" y="15"/>
                      <a:pt x="6" y="14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1"/>
                      <a:pt x="9" y="11"/>
                    </a:cubicBezTo>
                    <a:lnTo>
                      <a:pt x="9" y="10"/>
                    </a:lnTo>
                    <a:lnTo>
                      <a:pt x="8" y="10"/>
                    </a:lnTo>
                    <a:cubicBezTo>
                      <a:pt x="9" y="10"/>
                      <a:pt x="9" y="9"/>
                      <a:pt x="9" y="9"/>
                    </a:cubicBezTo>
                    <a:cubicBezTo>
                      <a:pt x="10" y="8"/>
                      <a:pt x="9" y="8"/>
                      <a:pt x="8" y="8"/>
                    </a:cubicBezTo>
                    <a:cubicBezTo>
                      <a:pt x="6" y="7"/>
                      <a:pt x="5" y="7"/>
                      <a:pt x="5" y="6"/>
                    </a:cubicBezTo>
                    <a:lnTo>
                      <a:pt x="5" y="5"/>
                    </a:lnTo>
                    <a:lnTo>
                      <a:pt x="5" y="4"/>
                    </a:lnTo>
                    <a:cubicBezTo>
                      <a:pt x="5" y="3"/>
                      <a:pt x="4" y="3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lnTo>
                      <a:pt x="0" y="3"/>
                    </a:lnTo>
                    <a:cubicBezTo>
                      <a:pt x="1" y="3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5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5" y="0"/>
                    </a:cubicBezTo>
                    <a:lnTo>
                      <a:pt x="16" y="1"/>
                    </a:lnTo>
                    <a:lnTo>
                      <a:pt x="17" y="1"/>
                    </a:ln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0"/>
                      <a:pt x="19" y="0"/>
                    </a:cubicBezTo>
                    <a:lnTo>
                      <a:pt x="19" y="1"/>
                    </a:lnTo>
                    <a:cubicBezTo>
                      <a:pt x="20" y="1"/>
                      <a:pt x="21" y="1"/>
                      <a:pt x="21" y="2"/>
                    </a:cubicBezTo>
                    <a:lnTo>
                      <a:pt x="22" y="2"/>
                    </a:lnTo>
                    <a:lnTo>
                      <a:pt x="22" y="3"/>
                    </a:lnTo>
                    <a:cubicBezTo>
                      <a:pt x="23" y="3"/>
                      <a:pt x="23" y="3"/>
                      <a:pt x="23" y="3"/>
                    </a:cubicBezTo>
                    <a:cubicBezTo>
                      <a:pt x="24" y="4"/>
                      <a:pt x="24" y="4"/>
                      <a:pt x="24" y="4"/>
                    </a:cubicBezTo>
                    <a:lnTo>
                      <a:pt x="24" y="5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cubicBezTo>
                      <a:pt x="27" y="9"/>
                      <a:pt x="27" y="9"/>
                      <a:pt x="27" y="10"/>
                    </a:cubicBezTo>
                    <a:lnTo>
                      <a:pt x="28" y="11"/>
                    </a:lnTo>
                    <a:cubicBezTo>
                      <a:pt x="29" y="12"/>
                      <a:pt x="30" y="12"/>
                      <a:pt x="31" y="12"/>
                    </a:cubicBezTo>
                    <a:cubicBezTo>
                      <a:pt x="32" y="12"/>
                      <a:pt x="33" y="13"/>
                      <a:pt x="34" y="13"/>
                    </a:cubicBezTo>
                    <a:lnTo>
                      <a:pt x="35" y="12"/>
                    </a:lnTo>
                    <a:lnTo>
                      <a:pt x="36" y="12"/>
                    </a:lnTo>
                    <a:lnTo>
                      <a:pt x="37" y="12"/>
                    </a:lnTo>
                    <a:cubicBezTo>
                      <a:pt x="38" y="13"/>
                      <a:pt x="38" y="13"/>
                      <a:pt x="38" y="14"/>
                    </a:cubicBezTo>
                    <a:cubicBezTo>
                      <a:pt x="38" y="14"/>
                      <a:pt x="38" y="15"/>
                      <a:pt x="39" y="1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8" y="18"/>
                      <a:pt x="37" y="18"/>
                      <a:pt x="36" y="19"/>
                    </a:cubicBezTo>
                    <a:cubicBezTo>
                      <a:pt x="36" y="20"/>
                      <a:pt x="38" y="21"/>
                      <a:pt x="39" y="22"/>
                    </a:cubicBezTo>
                    <a:cubicBezTo>
                      <a:pt x="40" y="23"/>
                      <a:pt x="41" y="23"/>
                      <a:pt x="41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3" name="Shape 3743"/>
              <p:cNvSpPr/>
              <p:nvPr/>
            </p:nvSpPr>
            <p:spPr>
              <a:xfrm>
                <a:off x="12124899" y="9380977"/>
                <a:ext cx="218080" cy="77383"/>
              </a:xfrm>
              <a:custGeom>
                <a:avLst/>
                <a:gdLst/>
                <a:ahLst/>
                <a:cxnLst/>
                <a:rect l="0" t="0" r="0" b="0"/>
                <a:pathLst>
                  <a:path w="63" h="23" extrusionOk="0">
                    <a:moveTo>
                      <a:pt x="63" y="4"/>
                    </a:moveTo>
                    <a:cubicBezTo>
                      <a:pt x="63" y="5"/>
                      <a:pt x="63" y="7"/>
                      <a:pt x="60" y="7"/>
                    </a:cubicBezTo>
                    <a:cubicBezTo>
                      <a:pt x="56" y="7"/>
                      <a:pt x="56" y="7"/>
                      <a:pt x="56" y="8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5" y="11"/>
                    </a:cubicBezTo>
                    <a:cubicBezTo>
                      <a:pt x="55" y="12"/>
                      <a:pt x="55" y="12"/>
                      <a:pt x="54" y="12"/>
                    </a:cubicBezTo>
                    <a:cubicBezTo>
                      <a:pt x="54" y="13"/>
                      <a:pt x="53" y="13"/>
                      <a:pt x="52" y="13"/>
                    </a:cubicBezTo>
                    <a:lnTo>
                      <a:pt x="51" y="13"/>
                    </a:lnTo>
                    <a:lnTo>
                      <a:pt x="50" y="13"/>
                    </a:lnTo>
                    <a:cubicBezTo>
                      <a:pt x="49" y="13"/>
                      <a:pt x="49" y="13"/>
                      <a:pt x="48" y="13"/>
                    </a:cubicBezTo>
                    <a:cubicBezTo>
                      <a:pt x="49" y="13"/>
                      <a:pt x="49" y="13"/>
                      <a:pt x="50" y="13"/>
                    </a:cubicBezTo>
                    <a:lnTo>
                      <a:pt x="50" y="14"/>
                    </a:lnTo>
                    <a:cubicBezTo>
                      <a:pt x="52" y="14"/>
                      <a:pt x="54" y="15"/>
                      <a:pt x="54" y="16"/>
                    </a:cubicBezTo>
                    <a:cubicBezTo>
                      <a:pt x="54" y="17"/>
                      <a:pt x="55" y="17"/>
                      <a:pt x="55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3" y="18"/>
                      <a:pt x="53" y="18"/>
                      <a:pt x="53" y="18"/>
                    </a:cubicBezTo>
                    <a:lnTo>
                      <a:pt x="52" y="18"/>
                    </a:lnTo>
                    <a:lnTo>
                      <a:pt x="51" y="18"/>
                    </a:lnTo>
                    <a:lnTo>
                      <a:pt x="50" y="18"/>
                    </a:lnTo>
                    <a:cubicBezTo>
                      <a:pt x="49" y="18"/>
                      <a:pt x="48" y="18"/>
                      <a:pt x="48" y="18"/>
                    </a:cubicBezTo>
                    <a:lnTo>
                      <a:pt x="47" y="18"/>
                    </a:lnTo>
                    <a:cubicBezTo>
                      <a:pt x="47" y="18"/>
                      <a:pt x="46" y="18"/>
                      <a:pt x="46" y="17"/>
                    </a:cubicBezTo>
                    <a:cubicBezTo>
                      <a:pt x="45" y="17"/>
                      <a:pt x="45" y="17"/>
                      <a:pt x="44" y="17"/>
                    </a:cubicBezTo>
                    <a:cubicBezTo>
                      <a:pt x="44" y="17"/>
                      <a:pt x="43" y="17"/>
                      <a:pt x="43" y="18"/>
                    </a:cubicBezTo>
                    <a:lnTo>
                      <a:pt x="42" y="18"/>
                    </a:lnTo>
                    <a:lnTo>
                      <a:pt x="41" y="18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cubicBezTo>
                      <a:pt x="38" y="19"/>
                      <a:pt x="38" y="20"/>
                      <a:pt x="37" y="20"/>
                    </a:cubicBezTo>
                    <a:cubicBezTo>
                      <a:pt x="37" y="20"/>
                      <a:pt x="37" y="21"/>
                      <a:pt x="36" y="21"/>
                    </a:cubicBezTo>
                    <a:cubicBezTo>
                      <a:pt x="37" y="21"/>
                      <a:pt x="37" y="21"/>
                      <a:pt x="37" y="22"/>
                    </a:cubicBezTo>
                    <a:cubicBezTo>
                      <a:pt x="36" y="22"/>
                      <a:pt x="36" y="22"/>
                      <a:pt x="36" y="22"/>
                    </a:cubicBezTo>
                    <a:lnTo>
                      <a:pt x="35" y="23"/>
                    </a:lnTo>
                    <a:lnTo>
                      <a:pt x="34" y="23"/>
                    </a:lnTo>
                    <a:lnTo>
                      <a:pt x="33" y="23"/>
                    </a:lnTo>
                    <a:cubicBezTo>
                      <a:pt x="32" y="23"/>
                      <a:pt x="32" y="23"/>
                      <a:pt x="32" y="23"/>
                    </a:cubicBezTo>
                    <a:lnTo>
                      <a:pt x="31" y="23"/>
                    </a:ln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3"/>
                      <a:pt x="29" y="23"/>
                      <a:pt x="29" y="23"/>
                    </a:cubicBezTo>
                    <a:lnTo>
                      <a:pt x="28" y="23"/>
                    </a:lnTo>
                    <a:lnTo>
                      <a:pt x="27" y="23"/>
                    </a:lnTo>
                    <a:cubicBezTo>
                      <a:pt x="26" y="23"/>
                      <a:pt x="26" y="23"/>
                      <a:pt x="26" y="23"/>
                    </a:cubicBezTo>
                    <a:lnTo>
                      <a:pt x="25" y="23"/>
                    </a:lnTo>
                    <a:cubicBezTo>
                      <a:pt x="24" y="23"/>
                      <a:pt x="24" y="23"/>
                      <a:pt x="24" y="23"/>
                    </a:cubicBezTo>
                    <a:lnTo>
                      <a:pt x="23" y="23"/>
                    </a:lnTo>
                    <a:lnTo>
                      <a:pt x="22" y="23"/>
                    </a:lnTo>
                    <a:cubicBezTo>
                      <a:pt x="21" y="23"/>
                      <a:pt x="21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8" y="22"/>
                      <a:pt x="18" y="22"/>
                    </a:cubicBezTo>
                    <a:lnTo>
                      <a:pt x="17" y="22"/>
                    </a:lnTo>
                    <a:lnTo>
                      <a:pt x="16" y="22"/>
                    </a:ln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4" y="22"/>
                      <a:pt x="13" y="23"/>
                    </a:cubicBezTo>
                    <a:cubicBezTo>
                      <a:pt x="13" y="23"/>
                      <a:pt x="12" y="23"/>
                      <a:pt x="11" y="23"/>
                    </a:cubicBezTo>
                    <a:lnTo>
                      <a:pt x="10" y="23"/>
                    </a:lnTo>
                    <a:cubicBezTo>
                      <a:pt x="9" y="23"/>
                      <a:pt x="9" y="23"/>
                      <a:pt x="8" y="23"/>
                    </a:cubicBezTo>
                    <a:lnTo>
                      <a:pt x="7" y="23"/>
                    </a:lnTo>
                    <a:cubicBezTo>
                      <a:pt x="6" y="23"/>
                      <a:pt x="6" y="23"/>
                      <a:pt x="5" y="23"/>
                    </a:cubicBezTo>
                    <a:lnTo>
                      <a:pt x="4" y="23"/>
                    </a:ln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0"/>
                      <a:pt x="4" y="19"/>
                    </a:cubicBezTo>
                    <a:cubicBezTo>
                      <a:pt x="3" y="18"/>
                      <a:pt x="3" y="17"/>
                      <a:pt x="2" y="17"/>
                    </a:cubicBezTo>
                    <a:cubicBezTo>
                      <a:pt x="2" y="16"/>
                      <a:pt x="1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1"/>
                      <a:pt x="1" y="11"/>
                      <a:pt x="2" y="10"/>
                    </a:cubicBezTo>
                    <a:lnTo>
                      <a:pt x="3" y="10"/>
                    </a:lnTo>
                    <a:cubicBezTo>
                      <a:pt x="4" y="9"/>
                      <a:pt x="5" y="8"/>
                      <a:pt x="5" y="7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lnTo>
                      <a:pt x="3" y="1"/>
                    </a:lnTo>
                    <a:lnTo>
                      <a:pt x="3" y="0"/>
                    </a:ln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7" y="2"/>
                      <a:pt x="7" y="3"/>
                      <a:pt x="9" y="3"/>
                    </a:cubicBezTo>
                    <a:cubicBezTo>
                      <a:pt x="10" y="4"/>
                      <a:pt x="12" y="4"/>
                      <a:pt x="13" y="4"/>
                    </a:cubicBezTo>
                    <a:lnTo>
                      <a:pt x="14" y="4"/>
                    </a:lnTo>
                    <a:cubicBezTo>
                      <a:pt x="15" y="4"/>
                      <a:pt x="17" y="4"/>
                      <a:pt x="18" y="4"/>
                    </a:cubicBezTo>
                    <a:cubicBezTo>
                      <a:pt x="20" y="4"/>
                      <a:pt x="22" y="4"/>
                      <a:pt x="24" y="4"/>
                    </a:cubicBezTo>
                    <a:lnTo>
                      <a:pt x="25" y="4"/>
                    </a:lnTo>
                    <a:cubicBezTo>
                      <a:pt x="26" y="5"/>
                      <a:pt x="26" y="5"/>
                      <a:pt x="27" y="5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1" y="4"/>
                    </a:cubicBezTo>
                    <a:cubicBezTo>
                      <a:pt x="32" y="4"/>
                      <a:pt x="32" y="4"/>
                      <a:pt x="33" y="3"/>
                    </a:cubicBezTo>
                    <a:cubicBezTo>
                      <a:pt x="34" y="3"/>
                      <a:pt x="36" y="3"/>
                      <a:pt x="37" y="3"/>
                    </a:cubicBezTo>
                    <a:cubicBezTo>
                      <a:pt x="39" y="3"/>
                      <a:pt x="41" y="2"/>
                      <a:pt x="43" y="2"/>
                    </a:cubicBezTo>
                    <a:cubicBezTo>
                      <a:pt x="43" y="2"/>
                      <a:pt x="44" y="2"/>
                      <a:pt x="44" y="1"/>
                    </a:cubicBezTo>
                    <a:cubicBezTo>
                      <a:pt x="45" y="1"/>
                      <a:pt x="46" y="1"/>
                      <a:pt x="47" y="1"/>
                    </a:cubicBezTo>
                    <a:cubicBezTo>
                      <a:pt x="47" y="0"/>
                      <a:pt x="47" y="0"/>
                      <a:pt x="48" y="0"/>
                    </a:cubicBezTo>
                    <a:cubicBezTo>
                      <a:pt x="49" y="0"/>
                      <a:pt x="50" y="1"/>
                      <a:pt x="51" y="1"/>
                    </a:cubicBezTo>
                    <a:cubicBezTo>
                      <a:pt x="53" y="2"/>
                      <a:pt x="55" y="2"/>
                      <a:pt x="57" y="2"/>
                    </a:cubicBezTo>
                    <a:cubicBezTo>
                      <a:pt x="57" y="3"/>
                      <a:pt x="58" y="3"/>
                      <a:pt x="59" y="3"/>
                    </a:cubicBezTo>
                    <a:cubicBezTo>
                      <a:pt x="60" y="3"/>
                      <a:pt x="61" y="3"/>
                      <a:pt x="62" y="3"/>
                    </a:cubicBezTo>
                    <a:lnTo>
                      <a:pt x="63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4" name="Shape 3744"/>
              <p:cNvSpPr/>
              <p:nvPr/>
            </p:nvSpPr>
            <p:spPr>
              <a:xfrm>
                <a:off x="12335944" y="8287060"/>
                <a:ext cx="42209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13" h="4" extrusionOk="0">
                    <a:moveTo>
                      <a:pt x="3" y="4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cubicBezTo>
                      <a:pt x="3" y="1"/>
                      <a:pt x="3" y="1"/>
                      <a:pt x="4" y="1"/>
                    </a:cubicBezTo>
                    <a:lnTo>
                      <a:pt x="5" y="1"/>
                    </a:lnTo>
                    <a:lnTo>
                      <a:pt x="6" y="1"/>
                    </a:lnTo>
                    <a:cubicBezTo>
                      <a:pt x="6" y="1"/>
                      <a:pt x="7" y="1"/>
                      <a:pt x="8" y="0"/>
                    </a:cubicBezTo>
                    <a:lnTo>
                      <a:pt x="9" y="0"/>
                    </a:lnTo>
                    <a:lnTo>
                      <a:pt x="10" y="0"/>
                    </a:lnTo>
                    <a:cubicBezTo>
                      <a:pt x="12" y="0"/>
                      <a:pt x="13" y="0"/>
                      <a:pt x="13" y="1"/>
                    </a:cubicBezTo>
                    <a:lnTo>
                      <a:pt x="12" y="2"/>
                    </a:lnTo>
                    <a:cubicBezTo>
                      <a:pt x="11" y="2"/>
                      <a:pt x="10" y="2"/>
                      <a:pt x="10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5" name="Shape 3745"/>
              <p:cNvSpPr/>
              <p:nvPr/>
            </p:nvSpPr>
            <p:spPr>
              <a:xfrm>
                <a:off x="12156556" y="8230782"/>
                <a:ext cx="200493" cy="123110"/>
              </a:xfrm>
              <a:custGeom>
                <a:avLst/>
                <a:gdLst/>
                <a:ahLst/>
                <a:cxnLst/>
                <a:rect l="0" t="0" r="0" b="0"/>
                <a:pathLst>
                  <a:path w="58" h="36" extrusionOk="0">
                    <a:moveTo>
                      <a:pt x="27" y="36"/>
                    </a:moveTo>
                    <a:cubicBezTo>
                      <a:pt x="27" y="36"/>
                      <a:pt x="26" y="35"/>
                      <a:pt x="25" y="35"/>
                    </a:cubicBezTo>
                    <a:cubicBezTo>
                      <a:pt x="24" y="35"/>
                      <a:pt x="24" y="35"/>
                      <a:pt x="23" y="35"/>
                    </a:cubicBezTo>
                    <a:cubicBezTo>
                      <a:pt x="23" y="35"/>
                      <a:pt x="23" y="34"/>
                      <a:pt x="22" y="34"/>
                    </a:cubicBezTo>
                    <a:cubicBezTo>
                      <a:pt x="21" y="34"/>
                      <a:pt x="21" y="34"/>
                      <a:pt x="20" y="33"/>
                    </a:cubicBezTo>
                    <a:lnTo>
                      <a:pt x="19" y="33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6" y="31"/>
                    </a:lnTo>
                    <a:cubicBezTo>
                      <a:pt x="15" y="31"/>
                      <a:pt x="15" y="30"/>
                      <a:pt x="15" y="30"/>
                    </a:cubicBezTo>
                    <a:lnTo>
                      <a:pt x="14" y="30"/>
                    </a:lnTo>
                    <a:cubicBezTo>
                      <a:pt x="13" y="29"/>
                      <a:pt x="13" y="29"/>
                      <a:pt x="12" y="29"/>
                    </a:cubicBezTo>
                    <a:cubicBezTo>
                      <a:pt x="11" y="29"/>
                      <a:pt x="11" y="28"/>
                      <a:pt x="10" y="27"/>
                    </a:cubicBezTo>
                    <a:cubicBezTo>
                      <a:pt x="10" y="27"/>
                      <a:pt x="11" y="26"/>
                      <a:pt x="11" y="25"/>
                    </a:cubicBezTo>
                    <a:lnTo>
                      <a:pt x="12" y="25"/>
                    </a:lnTo>
                    <a:cubicBezTo>
                      <a:pt x="13" y="25"/>
                      <a:pt x="13" y="26"/>
                      <a:pt x="14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6"/>
                      <a:pt x="19" y="26"/>
                      <a:pt x="19" y="26"/>
                    </a:cubicBezTo>
                    <a:cubicBezTo>
                      <a:pt x="20" y="26"/>
                      <a:pt x="20" y="26"/>
                      <a:pt x="20" y="26"/>
                    </a:cubicBezTo>
                    <a:lnTo>
                      <a:pt x="19" y="25"/>
                    </a:lnTo>
                    <a:cubicBezTo>
                      <a:pt x="18" y="25"/>
                      <a:pt x="17" y="25"/>
                      <a:pt x="17" y="25"/>
                    </a:cubicBezTo>
                    <a:cubicBezTo>
                      <a:pt x="17" y="25"/>
                      <a:pt x="17" y="24"/>
                      <a:pt x="18" y="24"/>
                    </a:cubicBez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9" y="23"/>
                      <a:pt x="29" y="23"/>
                    </a:cubicBezTo>
                    <a:lnTo>
                      <a:pt x="29" y="22"/>
                    </a:lnTo>
                    <a:cubicBezTo>
                      <a:pt x="28" y="22"/>
                      <a:pt x="28" y="22"/>
                      <a:pt x="27" y="22"/>
                    </a:cubicBezTo>
                    <a:cubicBezTo>
                      <a:pt x="27" y="22"/>
                      <a:pt x="26" y="22"/>
                      <a:pt x="25" y="22"/>
                    </a:cubicBezTo>
                    <a:lnTo>
                      <a:pt x="24" y="22"/>
                    </a:lnTo>
                    <a:cubicBezTo>
                      <a:pt x="24" y="22"/>
                      <a:pt x="23" y="22"/>
                      <a:pt x="22" y="23"/>
                    </a:cubicBez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cubicBezTo>
                      <a:pt x="19" y="23"/>
                      <a:pt x="18" y="23"/>
                      <a:pt x="17" y="23"/>
                    </a:cubicBezTo>
                    <a:cubicBezTo>
                      <a:pt x="17" y="23"/>
                      <a:pt x="16" y="23"/>
                      <a:pt x="15" y="24"/>
                    </a:cubicBezTo>
                    <a:cubicBezTo>
                      <a:pt x="15" y="24"/>
                      <a:pt x="14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1" y="24"/>
                    </a:cubicBezTo>
                    <a:lnTo>
                      <a:pt x="10" y="24"/>
                    </a:lnTo>
                    <a:lnTo>
                      <a:pt x="9" y="24"/>
                    </a:lnTo>
                    <a:cubicBezTo>
                      <a:pt x="9" y="23"/>
                      <a:pt x="9" y="22"/>
                      <a:pt x="10" y="22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3" y="20"/>
                      <a:pt x="15" y="20"/>
                      <a:pt x="16" y="20"/>
                    </a:cubicBezTo>
                    <a:cubicBezTo>
                      <a:pt x="17" y="20"/>
                      <a:pt x="17" y="20"/>
                      <a:pt x="19" y="20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19"/>
                      <a:pt x="23" y="19"/>
                      <a:pt x="24" y="19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9"/>
                      <a:pt x="29" y="19"/>
                      <a:pt x="29" y="19"/>
                    </a:cubicBezTo>
                    <a:cubicBezTo>
                      <a:pt x="30" y="19"/>
                      <a:pt x="31" y="19"/>
                      <a:pt x="31" y="19"/>
                    </a:cubicBezTo>
                    <a:cubicBezTo>
                      <a:pt x="32" y="19"/>
                      <a:pt x="32" y="19"/>
                      <a:pt x="32" y="19"/>
                    </a:cubicBezTo>
                    <a:lnTo>
                      <a:pt x="33" y="19"/>
                    </a:lnTo>
                    <a:cubicBezTo>
                      <a:pt x="34" y="19"/>
                      <a:pt x="34" y="19"/>
                      <a:pt x="34" y="18"/>
                    </a:cubicBezTo>
                    <a:cubicBezTo>
                      <a:pt x="35" y="18"/>
                      <a:pt x="35" y="18"/>
                      <a:pt x="35" y="18"/>
                    </a:cubicBezTo>
                    <a:lnTo>
                      <a:pt x="34" y="18"/>
                    </a:lnTo>
                    <a:lnTo>
                      <a:pt x="33" y="18"/>
                    </a:lnTo>
                    <a:cubicBezTo>
                      <a:pt x="32" y="18"/>
                      <a:pt x="32" y="18"/>
                      <a:pt x="32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8"/>
                      <a:pt x="30" y="18"/>
                      <a:pt x="29" y="18"/>
                    </a:cubicBezTo>
                    <a:lnTo>
                      <a:pt x="29" y="17"/>
                    </a:lnTo>
                    <a:cubicBezTo>
                      <a:pt x="29" y="17"/>
                      <a:pt x="29" y="16"/>
                      <a:pt x="30" y="16"/>
                    </a:cubicBezTo>
                    <a:lnTo>
                      <a:pt x="31" y="16"/>
                    </a:lnTo>
                    <a:cubicBezTo>
                      <a:pt x="31" y="16"/>
                      <a:pt x="32" y="15"/>
                      <a:pt x="33" y="15"/>
                    </a:cubicBezTo>
                    <a:lnTo>
                      <a:pt x="33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cubicBezTo>
                      <a:pt x="30" y="15"/>
                      <a:pt x="30" y="16"/>
                      <a:pt x="29" y="16"/>
                    </a:cubicBezTo>
                    <a:lnTo>
                      <a:pt x="28" y="16"/>
                    </a:lnTo>
                    <a:lnTo>
                      <a:pt x="27" y="16"/>
                    </a:lnTo>
                    <a:cubicBezTo>
                      <a:pt x="27" y="17"/>
                      <a:pt x="27" y="17"/>
                      <a:pt x="26" y="17"/>
                    </a:cubicBezTo>
                    <a:cubicBezTo>
                      <a:pt x="26" y="17"/>
                      <a:pt x="25" y="17"/>
                      <a:pt x="24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4"/>
                      <a:pt x="24" y="14"/>
                      <a:pt x="24" y="14"/>
                    </a:cubicBez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5"/>
                    </a:lnTo>
                    <a:cubicBezTo>
                      <a:pt x="19" y="15"/>
                      <a:pt x="19" y="15"/>
                      <a:pt x="19" y="15"/>
                    </a:cubicBezTo>
                    <a:lnTo>
                      <a:pt x="19" y="16"/>
                    </a:lnTo>
                    <a:cubicBezTo>
                      <a:pt x="19" y="17"/>
                      <a:pt x="18" y="17"/>
                      <a:pt x="17" y="17"/>
                    </a:cubicBezTo>
                    <a:cubicBezTo>
                      <a:pt x="17" y="18"/>
                      <a:pt x="17" y="18"/>
                      <a:pt x="16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1" y="19"/>
                      <a:pt x="11" y="19"/>
                      <a:pt x="10" y="19"/>
                    </a:cubicBezTo>
                    <a:cubicBezTo>
                      <a:pt x="9" y="19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lnTo>
                      <a:pt x="5" y="18"/>
                    </a:lnTo>
                    <a:cubicBezTo>
                      <a:pt x="4" y="18"/>
                      <a:pt x="4" y="18"/>
                      <a:pt x="4" y="17"/>
                    </a:cubicBezTo>
                    <a:lnTo>
                      <a:pt x="5" y="17"/>
                    </a:ln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4"/>
                      <a:pt x="2" y="14"/>
                    </a:cubicBezTo>
                    <a:lnTo>
                      <a:pt x="1" y="14"/>
                    </a:lnTo>
                    <a:cubicBezTo>
                      <a:pt x="1" y="13"/>
                      <a:pt x="0" y="13"/>
                      <a:pt x="0" y="13"/>
                    </a:cubicBez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0"/>
                    </a:lnTo>
                    <a:cubicBezTo>
                      <a:pt x="3" y="10"/>
                      <a:pt x="3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3" y="4"/>
                    </a:lnTo>
                    <a:lnTo>
                      <a:pt x="4" y="3"/>
                    </a:lnTo>
                    <a:lnTo>
                      <a:pt x="5" y="3"/>
                    </a:lnTo>
                    <a:cubicBezTo>
                      <a:pt x="6" y="3"/>
                      <a:pt x="7" y="3"/>
                      <a:pt x="7" y="4"/>
                    </a:cubicBezTo>
                    <a:lnTo>
                      <a:pt x="8" y="4"/>
                    </a:lnTo>
                    <a:cubicBezTo>
                      <a:pt x="9" y="4"/>
                      <a:pt x="9" y="4"/>
                      <a:pt x="9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2" y="3"/>
                    </a:lnTo>
                    <a:cubicBezTo>
                      <a:pt x="13" y="3"/>
                      <a:pt x="14" y="3"/>
                      <a:pt x="15" y="3"/>
                    </a:cubicBezTo>
                    <a:lnTo>
                      <a:pt x="16" y="3"/>
                    </a:lnTo>
                    <a:cubicBezTo>
                      <a:pt x="17" y="3"/>
                      <a:pt x="17" y="3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5" y="5"/>
                      <a:pt x="13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1" y="6"/>
                      <a:pt x="11" y="5"/>
                      <a:pt x="11" y="5"/>
                    </a:cubicBezTo>
                    <a:lnTo>
                      <a:pt x="12" y="5"/>
                    </a:lnTo>
                    <a:cubicBezTo>
                      <a:pt x="13" y="5"/>
                      <a:pt x="13" y="5"/>
                      <a:pt x="13" y="6"/>
                    </a:cubicBezTo>
                    <a:cubicBezTo>
                      <a:pt x="14" y="6"/>
                      <a:pt x="13" y="6"/>
                      <a:pt x="13" y="7"/>
                    </a:cubicBezTo>
                    <a:lnTo>
                      <a:pt x="14" y="7"/>
                    </a:lnTo>
                    <a:lnTo>
                      <a:pt x="15" y="7"/>
                    </a:lnTo>
                    <a:cubicBezTo>
                      <a:pt x="15" y="7"/>
                      <a:pt x="16" y="7"/>
                      <a:pt x="16" y="8"/>
                    </a:cubicBezTo>
                    <a:lnTo>
                      <a:pt x="17" y="8"/>
                    </a:lnTo>
                    <a:cubicBezTo>
                      <a:pt x="18" y="8"/>
                      <a:pt x="18" y="8"/>
                      <a:pt x="19" y="8"/>
                    </a:cubicBezTo>
                    <a:lnTo>
                      <a:pt x="19" y="7"/>
                    </a:lnTo>
                    <a:cubicBezTo>
                      <a:pt x="19" y="6"/>
                      <a:pt x="20" y="6"/>
                      <a:pt x="20" y="5"/>
                    </a:cubicBezTo>
                    <a:cubicBezTo>
                      <a:pt x="21" y="5"/>
                      <a:pt x="21" y="5"/>
                      <a:pt x="22" y="5"/>
                    </a:cubicBezTo>
                    <a:lnTo>
                      <a:pt x="23" y="5"/>
                    </a:lnTo>
                    <a:lnTo>
                      <a:pt x="24" y="5"/>
                    </a:lnTo>
                    <a:cubicBezTo>
                      <a:pt x="25" y="5"/>
                      <a:pt x="25" y="5"/>
                      <a:pt x="25" y="5"/>
                    </a:cubicBezTo>
                    <a:lnTo>
                      <a:pt x="26" y="5"/>
                    </a:lnTo>
                    <a:lnTo>
                      <a:pt x="25" y="5"/>
                    </a:lnTo>
                    <a:cubicBezTo>
                      <a:pt x="25" y="6"/>
                      <a:pt x="25" y="6"/>
                      <a:pt x="25" y="7"/>
                    </a:cubicBez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cubicBezTo>
                      <a:pt x="30" y="10"/>
                      <a:pt x="30" y="11"/>
                      <a:pt x="31" y="11"/>
                    </a:cubicBezTo>
                    <a:lnTo>
                      <a:pt x="32" y="11"/>
                    </a:lnTo>
                    <a:cubicBezTo>
                      <a:pt x="32" y="10"/>
                      <a:pt x="32" y="10"/>
                      <a:pt x="31" y="10"/>
                    </a:cubicBezTo>
                    <a:lnTo>
                      <a:pt x="30" y="8"/>
                    </a:lnTo>
                    <a:lnTo>
                      <a:pt x="30" y="9"/>
                    </a:lnTo>
                    <a:cubicBezTo>
                      <a:pt x="30" y="8"/>
                      <a:pt x="30" y="8"/>
                      <a:pt x="30" y="8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7"/>
                      <a:pt x="29" y="6"/>
                      <a:pt x="29" y="5"/>
                    </a:cubicBezTo>
                    <a:cubicBezTo>
                      <a:pt x="29" y="5"/>
                      <a:pt x="29" y="4"/>
                      <a:pt x="30" y="4"/>
                    </a:cubicBezTo>
                    <a:cubicBezTo>
                      <a:pt x="31" y="3"/>
                      <a:pt x="32" y="3"/>
                      <a:pt x="32" y="2"/>
                    </a:cubicBezTo>
                    <a:cubicBezTo>
                      <a:pt x="32" y="1"/>
                      <a:pt x="33" y="0"/>
                      <a:pt x="34" y="0"/>
                    </a:cubicBezTo>
                    <a:lnTo>
                      <a:pt x="35" y="1"/>
                    </a:lnTo>
                    <a:cubicBezTo>
                      <a:pt x="36" y="1"/>
                      <a:pt x="36" y="1"/>
                      <a:pt x="37" y="2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lnTo>
                      <a:pt x="39" y="3"/>
                    </a:lnTo>
                    <a:lnTo>
                      <a:pt x="39" y="2"/>
                    </a:lnTo>
                    <a:lnTo>
                      <a:pt x="40" y="2"/>
                    </a:lnTo>
                    <a:cubicBezTo>
                      <a:pt x="41" y="2"/>
                      <a:pt x="41" y="3"/>
                      <a:pt x="41" y="3"/>
                    </a:cubicBezTo>
                    <a:lnTo>
                      <a:pt x="41" y="4"/>
                    </a:ln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7"/>
                      <a:pt x="40" y="8"/>
                    </a:cubicBezTo>
                    <a:lnTo>
                      <a:pt x="41" y="8"/>
                    </a:lnTo>
                    <a:lnTo>
                      <a:pt x="42" y="8"/>
                    </a:ln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6"/>
                      <a:pt x="44" y="6"/>
                      <a:pt x="45" y="6"/>
                    </a:cubicBezTo>
                    <a:cubicBezTo>
                      <a:pt x="45" y="6"/>
                      <a:pt x="46" y="6"/>
                      <a:pt x="46" y="7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9"/>
                      <a:pt x="45" y="9"/>
                      <a:pt x="46" y="10"/>
                    </a:cubicBezTo>
                    <a:lnTo>
                      <a:pt x="47" y="10"/>
                    </a:lnTo>
                    <a:cubicBezTo>
                      <a:pt x="48" y="10"/>
                      <a:pt x="48" y="11"/>
                      <a:pt x="49" y="11"/>
                    </a:cubicBezTo>
                    <a:lnTo>
                      <a:pt x="50" y="11"/>
                    </a:lnTo>
                    <a:cubicBezTo>
                      <a:pt x="50" y="12"/>
                      <a:pt x="51" y="12"/>
                      <a:pt x="51" y="12"/>
                    </a:cubicBezTo>
                    <a:cubicBezTo>
                      <a:pt x="52" y="12"/>
                      <a:pt x="52" y="13"/>
                      <a:pt x="54" y="13"/>
                    </a:cubicBezTo>
                    <a:cubicBezTo>
                      <a:pt x="55" y="13"/>
                      <a:pt x="57" y="14"/>
                      <a:pt x="58" y="14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7" y="15"/>
                      <a:pt x="56" y="16"/>
                      <a:pt x="55" y="16"/>
                    </a:cubicBezTo>
                    <a:lnTo>
                      <a:pt x="54" y="15"/>
                    </a:lnTo>
                    <a:lnTo>
                      <a:pt x="53" y="15"/>
                    </a:lnTo>
                    <a:lnTo>
                      <a:pt x="52" y="15"/>
                    </a:lnTo>
                    <a:cubicBezTo>
                      <a:pt x="52" y="15"/>
                      <a:pt x="51" y="15"/>
                      <a:pt x="50" y="16"/>
                    </a:cubicBezTo>
                    <a:lnTo>
                      <a:pt x="49" y="16"/>
                    </a:lnTo>
                    <a:cubicBezTo>
                      <a:pt x="49" y="17"/>
                      <a:pt x="48" y="17"/>
                      <a:pt x="47" y="17"/>
                    </a:cubicBezTo>
                    <a:cubicBezTo>
                      <a:pt x="46" y="17"/>
                      <a:pt x="46" y="18"/>
                      <a:pt x="45" y="18"/>
                    </a:cubicBezTo>
                    <a:cubicBezTo>
                      <a:pt x="44" y="18"/>
                      <a:pt x="44" y="18"/>
                      <a:pt x="44" y="19"/>
                    </a:cubicBezTo>
                    <a:cubicBezTo>
                      <a:pt x="43" y="19"/>
                      <a:pt x="43" y="19"/>
                      <a:pt x="43" y="19"/>
                    </a:cubicBezTo>
                    <a:lnTo>
                      <a:pt x="43" y="20"/>
                    </a:lnTo>
                    <a:lnTo>
                      <a:pt x="43" y="21"/>
                    </a:ln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3"/>
                      <a:pt x="41" y="24"/>
                      <a:pt x="41" y="24"/>
                    </a:cubicBezTo>
                    <a:cubicBezTo>
                      <a:pt x="40" y="25"/>
                      <a:pt x="39" y="25"/>
                      <a:pt x="39" y="25"/>
                    </a:cubicBezTo>
                    <a:cubicBezTo>
                      <a:pt x="38" y="25"/>
                      <a:pt x="37" y="25"/>
                      <a:pt x="37" y="25"/>
                    </a:cubicBezTo>
                    <a:lnTo>
                      <a:pt x="36" y="25"/>
                    </a:lnTo>
                    <a:lnTo>
                      <a:pt x="35" y="25"/>
                    </a:lnTo>
                    <a:cubicBezTo>
                      <a:pt x="35" y="26"/>
                      <a:pt x="34" y="26"/>
                      <a:pt x="34" y="26"/>
                    </a:cubicBezTo>
                    <a:cubicBezTo>
                      <a:pt x="33" y="26"/>
                      <a:pt x="34" y="27"/>
                      <a:pt x="34" y="27"/>
                    </a:cubicBezTo>
                    <a:lnTo>
                      <a:pt x="34" y="28"/>
                    </a:lnTo>
                    <a:cubicBezTo>
                      <a:pt x="34" y="29"/>
                      <a:pt x="34" y="29"/>
                      <a:pt x="33" y="29"/>
                    </a:cubicBezTo>
                    <a:lnTo>
                      <a:pt x="33" y="30"/>
                    </a:lnTo>
                    <a:cubicBezTo>
                      <a:pt x="33" y="31"/>
                      <a:pt x="32" y="31"/>
                      <a:pt x="32" y="31"/>
                    </a:cubicBezTo>
                    <a:cubicBezTo>
                      <a:pt x="32" y="32"/>
                      <a:pt x="32" y="32"/>
                      <a:pt x="31" y="32"/>
                    </a:cubicBezTo>
                    <a:cubicBezTo>
                      <a:pt x="31" y="33"/>
                      <a:pt x="31" y="33"/>
                      <a:pt x="30" y="33"/>
                    </a:cubicBezTo>
                    <a:lnTo>
                      <a:pt x="30" y="34"/>
                    </a:lnTo>
                    <a:lnTo>
                      <a:pt x="29" y="34"/>
                    </a:lnTo>
                    <a:cubicBezTo>
                      <a:pt x="29" y="35"/>
                      <a:pt x="29" y="35"/>
                      <a:pt x="28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6" name="Shape 3746"/>
              <p:cNvSpPr/>
              <p:nvPr/>
            </p:nvSpPr>
            <p:spPr>
              <a:xfrm>
                <a:off x="12335944" y="8301130"/>
                <a:ext cx="87935" cy="31657"/>
              </a:xfrm>
              <a:custGeom>
                <a:avLst/>
                <a:gdLst/>
                <a:ahLst/>
                <a:cxnLst/>
                <a:rect l="0" t="0" r="0" b="0"/>
                <a:pathLst>
                  <a:path w="26" h="10" extrusionOk="0">
                    <a:moveTo>
                      <a:pt x="10" y="10"/>
                    </a:moveTo>
                    <a:lnTo>
                      <a:pt x="10" y="9"/>
                    </a:lnTo>
                    <a:cubicBezTo>
                      <a:pt x="9" y="9"/>
                      <a:pt x="10" y="9"/>
                      <a:pt x="10" y="9"/>
                    </a:cubicBez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cubicBezTo>
                      <a:pt x="2" y="8"/>
                      <a:pt x="1" y="8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lnTo>
                      <a:pt x="1" y="7"/>
                    </a:lnTo>
                    <a:lnTo>
                      <a:pt x="1" y="6"/>
                    </a:lnTo>
                    <a:cubicBezTo>
                      <a:pt x="2" y="6"/>
                      <a:pt x="2" y="6"/>
                      <a:pt x="2" y="6"/>
                    </a:cubicBezTo>
                    <a:lnTo>
                      <a:pt x="3" y="6"/>
                    </a:lnTo>
                    <a:cubicBezTo>
                      <a:pt x="3" y="5"/>
                      <a:pt x="3" y="5"/>
                      <a:pt x="3" y="5"/>
                    </a:cubicBezTo>
                    <a:lnTo>
                      <a:pt x="4" y="5"/>
                    </a:lnTo>
                    <a:lnTo>
                      <a:pt x="4" y="4"/>
                    </a:lnTo>
                    <a:cubicBezTo>
                      <a:pt x="5" y="3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7" y="3"/>
                    </a:cubicBezTo>
                    <a:lnTo>
                      <a:pt x="18" y="3"/>
                    </a:lnTo>
                    <a:cubicBezTo>
                      <a:pt x="19" y="3"/>
                      <a:pt x="19" y="3"/>
                      <a:pt x="20" y="4"/>
                    </a:cubicBezTo>
                    <a:cubicBezTo>
                      <a:pt x="20" y="4"/>
                      <a:pt x="20" y="5"/>
                      <a:pt x="21" y="5"/>
                    </a:cubicBezTo>
                    <a:lnTo>
                      <a:pt x="21" y="4"/>
                    </a:lnTo>
                    <a:lnTo>
                      <a:pt x="22" y="3"/>
                    </a:ln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lnTo>
                      <a:pt x="23" y="5"/>
                    </a:lnTo>
                    <a:cubicBezTo>
                      <a:pt x="24" y="5"/>
                      <a:pt x="24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5" y="6"/>
                    </a:cubicBezTo>
                    <a:lnTo>
                      <a:pt x="24" y="6"/>
                    </a:ln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20" y="6"/>
                      <a:pt x="20" y="7"/>
                      <a:pt x="19" y="7"/>
                    </a:cubicBezTo>
                    <a:cubicBezTo>
                      <a:pt x="19" y="7"/>
                      <a:pt x="18" y="8"/>
                      <a:pt x="17" y="8"/>
                    </a:cubicBezTo>
                    <a:lnTo>
                      <a:pt x="16" y="8"/>
                    </a:lnTo>
                    <a:lnTo>
                      <a:pt x="15" y="9"/>
                    </a:lnTo>
                    <a:cubicBezTo>
                      <a:pt x="14" y="9"/>
                      <a:pt x="14" y="9"/>
                      <a:pt x="14" y="9"/>
                    </a:cubicBezTo>
                    <a:lnTo>
                      <a:pt x="13" y="9"/>
                    </a:lnTo>
                    <a:lnTo>
                      <a:pt x="12" y="9"/>
                    </a:lnTo>
                    <a:cubicBezTo>
                      <a:pt x="12" y="9"/>
                      <a:pt x="12" y="10"/>
                      <a:pt x="11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7" name="Shape 3747"/>
              <p:cNvSpPr/>
              <p:nvPr/>
            </p:nvSpPr>
            <p:spPr>
              <a:xfrm>
                <a:off x="12311322" y="8223747"/>
                <a:ext cx="175871" cy="42209"/>
              </a:xfrm>
              <a:custGeom>
                <a:avLst/>
                <a:gdLst/>
                <a:ahLst/>
                <a:cxnLst/>
                <a:rect l="0" t="0" r="0" b="0"/>
                <a:pathLst>
                  <a:path w="51" h="13" extrusionOk="0">
                    <a:moveTo>
                      <a:pt x="30" y="13"/>
                    </a:moveTo>
                    <a:lnTo>
                      <a:pt x="29" y="13"/>
                    </a:ln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13"/>
                      <a:pt x="27" y="13"/>
                      <a:pt x="26" y="13"/>
                    </a:cubicBezTo>
                    <a:cubicBezTo>
                      <a:pt x="25" y="13"/>
                      <a:pt x="25" y="13"/>
                      <a:pt x="24" y="13"/>
                    </a:cubicBezTo>
                    <a:lnTo>
                      <a:pt x="23" y="13"/>
                    </a:lnTo>
                    <a:lnTo>
                      <a:pt x="21" y="13"/>
                    </a:lnTo>
                    <a:cubicBezTo>
                      <a:pt x="21" y="12"/>
                      <a:pt x="21" y="12"/>
                      <a:pt x="21" y="12"/>
                    </a:cubicBezTo>
                    <a:lnTo>
                      <a:pt x="20" y="12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4" y="11"/>
                    </a:cubicBezTo>
                    <a:cubicBezTo>
                      <a:pt x="12" y="11"/>
                      <a:pt x="11" y="10"/>
                      <a:pt x="11" y="10"/>
                    </a:cubicBezTo>
                    <a:cubicBezTo>
                      <a:pt x="10" y="10"/>
                      <a:pt x="10" y="9"/>
                      <a:pt x="10" y="9"/>
                    </a:cubicBezTo>
                    <a:lnTo>
                      <a:pt x="9" y="9"/>
                    </a:lnTo>
                    <a:cubicBezTo>
                      <a:pt x="9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8"/>
                      <a:pt x="18" y="8"/>
                    </a:cubicBezTo>
                    <a:lnTo>
                      <a:pt x="19" y="8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cubicBezTo>
                      <a:pt x="11" y="7"/>
                      <a:pt x="11" y="7"/>
                      <a:pt x="10" y="7"/>
                    </a:cubicBez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cubicBezTo>
                      <a:pt x="5" y="7"/>
                      <a:pt x="5" y="7"/>
                      <a:pt x="4" y="7"/>
                    </a:cubicBezTo>
                    <a:lnTo>
                      <a:pt x="3" y="7"/>
                    </a:lnTo>
                    <a:cubicBezTo>
                      <a:pt x="3" y="7"/>
                      <a:pt x="3" y="6"/>
                      <a:pt x="2" y="6"/>
                    </a:cubicBezTo>
                    <a:lnTo>
                      <a:pt x="1" y="6"/>
                    </a:lnTo>
                    <a:lnTo>
                      <a:pt x="0" y="6"/>
                    </a:ln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lnTo>
                      <a:pt x="3" y="5"/>
                    </a:lnTo>
                    <a:lnTo>
                      <a:pt x="3" y="4"/>
                    </a:ln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ubicBezTo>
                      <a:pt x="0" y="1"/>
                      <a:pt x="1" y="1"/>
                      <a:pt x="2" y="1"/>
                    </a:cubicBezTo>
                    <a:lnTo>
                      <a:pt x="3" y="1"/>
                    </a:lnTo>
                    <a:lnTo>
                      <a:pt x="3" y="2"/>
                    </a:ln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lnTo>
                      <a:pt x="6" y="1"/>
                    </a:lnTo>
                    <a:cubicBezTo>
                      <a:pt x="7" y="1"/>
                      <a:pt x="7" y="1"/>
                      <a:pt x="7" y="1"/>
                    </a:cubicBez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cubicBezTo>
                      <a:pt x="12" y="0"/>
                      <a:pt x="12" y="1"/>
                      <a:pt x="13" y="1"/>
                    </a:cubicBezTo>
                    <a:cubicBezTo>
                      <a:pt x="13" y="1"/>
                      <a:pt x="14" y="1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4"/>
                      <a:pt x="21" y="5"/>
                    </a:cubicBezTo>
                    <a:cubicBezTo>
                      <a:pt x="23" y="5"/>
                      <a:pt x="23" y="3"/>
                      <a:pt x="23" y="2"/>
                    </a:cubicBez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6" y="2"/>
                      <a:pt x="27" y="3"/>
                    </a:cubicBezTo>
                    <a:lnTo>
                      <a:pt x="28" y="3"/>
                    </a:ln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lnTo>
                      <a:pt x="31" y="3"/>
                    </a:lnTo>
                    <a:cubicBezTo>
                      <a:pt x="32" y="2"/>
                      <a:pt x="32" y="2"/>
                      <a:pt x="32" y="2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5" y="1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cubicBezTo>
                      <a:pt x="41" y="1"/>
                      <a:pt x="41" y="1"/>
                      <a:pt x="41" y="1"/>
                    </a:cubicBezTo>
                    <a:lnTo>
                      <a:pt x="42" y="1"/>
                    </a:lnTo>
                    <a:cubicBezTo>
                      <a:pt x="43" y="2"/>
                      <a:pt x="43" y="2"/>
                      <a:pt x="43" y="2"/>
                    </a:cubicBezTo>
                    <a:lnTo>
                      <a:pt x="44" y="2"/>
                    </a:lnTo>
                    <a:cubicBezTo>
                      <a:pt x="45" y="2"/>
                      <a:pt x="45" y="2"/>
                      <a:pt x="45" y="2"/>
                    </a:cubicBezTo>
                    <a:lnTo>
                      <a:pt x="46" y="2"/>
                    </a:lnTo>
                    <a:cubicBezTo>
                      <a:pt x="47" y="2"/>
                      <a:pt x="47" y="2"/>
                      <a:pt x="47" y="2"/>
                    </a:cubicBezTo>
                    <a:lnTo>
                      <a:pt x="48" y="2"/>
                    </a:lnTo>
                    <a:lnTo>
                      <a:pt x="48" y="3"/>
                    </a:ln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51" y="5"/>
                      <a:pt x="51" y="5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7" y="7"/>
                    </a:lnTo>
                    <a:cubicBezTo>
                      <a:pt x="46" y="7"/>
                      <a:pt x="46" y="7"/>
                      <a:pt x="46" y="7"/>
                    </a:cubicBezTo>
                    <a:cubicBezTo>
                      <a:pt x="46" y="8"/>
                      <a:pt x="45" y="8"/>
                      <a:pt x="45" y="9"/>
                    </a:cubicBezTo>
                    <a:cubicBezTo>
                      <a:pt x="45" y="9"/>
                      <a:pt x="45" y="10"/>
                      <a:pt x="44" y="10"/>
                    </a:cubicBezTo>
                    <a:cubicBezTo>
                      <a:pt x="43" y="10"/>
                      <a:pt x="43" y="10"/>
                      <a:pt x="42" y="11"/>
                    </a:cubicBez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11"/>
                    </a:lnTo>
                    <a:cubicBezTo>
                      <a:pt x="37" y="12"/>
                      <a:pt x="36" y="12"/>
                      <a:pt x="36" y="12"/>
                    </a:cubicBezTo>
                    <a:cubicBezTo>
                      <a:pt x="35" y="12"/>
                      <a:pt x="34" y="12"/>
                      <a:pt x="34" y="12"/>
                    </a:cubicBezTo>
                    <a:lnTo>
                      <a:pt x="33" y="12"/>
                    </a:lnTo>
                    <a:lnTo>
                      <a:pt x="32" y="13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8" name="Shape 3748"/>
              <p:cNvSpPr/>
              <p:nvPr/>
            </p:nvSpPr>
            <p:spPr>
              <a:xfrm>
                <a:off x="11692257" y="8536797"/>
                <a:ext cx="826593" cy="411538"/>
              </a:xfrm>
              <a:custGeom>
                <a:avLst/>
                <a:gdLst/>
                <a:ahLst/>
                <a:cxnLst/>
                <a:rect l="0" t="0" r="0" b="0"/>
                <a:pathLst>
                  <a:path w="236" h="118" extrusionOk="0">
                    <a:moveTo>
                      <a:pt x="236" y="7"/>
                    </a:moveTo>
                    <a:cubicBezTo>
                      <a:pt x="236" y="8"/>
                      <a:pt x="236" y="8"/>
                      <a:pt x="236" y="8"/>
                    </a:cubicBezTo>
                    <a:cubicBezTo>
                      <a:pt x="236" y="8"/>
                      <a:pt x="236" y="9"/>
                      <a:pt x="235" y="9"/>
                    </a:cubicBezTo>
                    <a:lnTo>
                      <a:pt x="234" y="9"/>
                    </a:lnTo>
                    <a:cubicBezTo>
                      <a:pt x="233" y="9"/>
                      <a:pt x="232" y="9"/>
                      <a:pt x="231" y="10"/>
                    </a:cubicBezTo>
                    <a:cubicBezTo>
                      <a:pt x="231" y="10"/>
                      <a:pt x="230" y="11"/>
                      <a:pt x="228" y="11"/>
                    </a:cubicBezTo>
                    <a:cubicBezTo>
                      <a:pt x="227" y="11"/>
                      <a:pt x="223" y="10"/>
                      <a:pt x="221" y="10"/>
                    </a:cubicBezTo>
                    <a:lnTo>
                      <a:pt x="220" y="10"/>
                    </a:lnTo>
                    <a:cubicBezTo>
                      <a:pt x="221" y="11"/>
                      <a:pt x="221" y="11"/>
                      <a:pt x="222" y="11"/>
                    </a:cubicBezTo>
                    <a:cubicBezTo>
                      <a:pt x="223" y="11"/>
                      <a:pt x="223" y="11"/>
                      <a:pt x="224" y="12"/>
                    </a:cubicBezTo>
                    <a:lnTo>
                      <a:pt x="226" y="12"/>
                    </a:lnTo>
                    <a:cubicBezTo>
                      <a:pt x="226" y="13"/>
                      <a:pt x="226" y="13"/>
                      <a:pt x="226" y="13"/>
                    </a:cubicBezTo>
                    <a:cubicBezTo>
                      <a:pt x="227" y="13"/>
                      <a:pt x="227" y="13"/>
                      <a:pt x="227" y="13"/>
                    </a:cubicBezTo>
                    <a:lnTo>
                      <a:pt x="227" y="14"/>
                    </a:lnTo>
                    <a:cubicBezTo>
                      <a:pt x="226" y="14"/>
                      <a:pt x="226" y="15"/>
                      <a:pt x="226" y="15"/>
                    </a:cubicBezTo>
                    <a:lnTo>
                      <a:pt x="227" y="15"/>
                    </a:lnTo>
                    <a:lnTo>
                      <a:pt x="228" y="14"/>
                    </a:lnTo>
                    <a:cubicBezTo>
                      <a:pt x="229" y="13"/>
                      <a:pt x="230" y="13"/>
                      <a:pt x="230" y="13"/>
                    </a:cubicBezTo>
                    <a:lnTo>
                      <a:pt x="231" y="13"/>
                    </a:lnTo>
                    <a:lnTo>
                      <a:pt x="232" y="14"/>
                    </a:lnTo>
                    <a:lnTo>
                      <a:pt x="233" y="14"/>
                    </a:lnTo>
                    <a:cubicBezTo>
                      <a:pt x="233" y="15"/>
                      <a:pt x="233" y="16"/>
                      <a:pt x="233" y="16"/>
                    </a:cubicBezTo>
                    <a:cubicBezTo>
                      <a:pt x="233" y="17"/>
                      <a:pt x="233" y="17"/>
                      <a:pt x="232" y="18"/>
                    </a:cubicBezTo>
                    <a:lnTo>
                      <a:pt x="231" y="18"/>
                    </a:lnTo>
                    <a:lnTo>
                      <a:pt x="230" y="18"/>
                    </a:lnTo>
                    <a:cubicBezTo>
                      <a:pt x="229" y="18"/>
                      <a:pt x="229" y="18"/>
                      <a:pt x="229" y="18"/>
                    </a:cubicBezTo>
                    <a:lnTo>
                      <a:pt x="228" y="18"/>
                    </a:lnTo>
                    <a:lnTo>
                      <a:pt x="227" y="18"/>
                    </a:lnTo>
                    <a:cubicBezTo>
                      <a:pt x="226" y="18"/>
                      <a:pt x="226" y="19"/>
                      <a:pt x="226" y="19"/>
                    </a:cubicBezTo>
                    <a:cubicBezTo>
                      <a:pt x="225" y="19"/>
                      <a:pt x="225" y="19"/>
                      <a:pt x="225" y="19"/>
                    </a:cubicBezTo>
                    <a:lnTo>
                      <a:pt x="224" y="20"/>
                    </a:lnTo>
                    <a:lnTo>
                      <a:pt x="224" y="21"/>
                    </a:lnTo>
                    <a:cubicBezTo>
                      <a:pt x="223" y="21"/>
                      <a:pt x="223" y="22"/>
                      <a:pt x="222" y="22"/>
                    </a:cubicBezTo>
                    <a:cubicBezTo>
                      <a:pt x="221" y="22"/>
                      <a:pt x="220" y="22"/>
                      <a:pt x="219" y="21"/>
                    </a:cubicBezTo>
                    <a:cubicBezTo>
                      <a:pt x="219" y="20"/>
                      <a:pt x="219" y="20"/>
                      <a:pt x="219" y="20"/>
                    </a:cubicBezTo>
                    <a:lnTo>
                      <a:pt x="220" y="20"/>
                    </a:lnTo>
                    <a:cubicBezTo>
                      <a:pt x="220" y="20"/>
                      <a:pt x="221" y="20"/>
                      <a:pt x="221" y="19"/>
                    </a:cubicBezTo>
                    <a:cubicBezTo>
                      <a:pt x="221" y="19"/>
                      <a:pt x="222" y="19"/>
                      <a:pt x="222" y="18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3" y="16"/>
                      <a:pt x="223" y="15"/>
                      <a:pt x="221" y="14"/>
                    </a:cubicBezTo>
                    <a:cubicBezTo>
                      <a:pt x="219" y="14"/>
                      <a:pt x="219" y="14"/>
                      <a:pt x="218" y="13"/>
                    </a:cubicBezTo>
                    <a:lnTo>
                      <a:pt x="217" y="13"/>
                    </a:lnTo>
                    <a:lnTo>
                      <a:pt x="217" y="12"/>
                    </a:lnTo>
                    <a:lnTo>
                      <a:pt x="216" y="12"/>
                    </a:lnTo>
                    <a:lnTo>
                      <a:pt x="215" y="12"/>
                    </a:lnTo>
                    <a:cubicBezTo>
                      <a:pt x="215" y="12"/>
                      <a:pt x="214" y="11"/>
                      <a:pt x="214" y="10"/>
                    </a:cubicBezTo>
                    <a:lnTo>
                      <a:pt x="213" y="10"/>
                    </a:lnTo>
                    <a:lnTo>
                      <a:pt x="212" y="10"/>
                    </a:lnTo>
                    <a:cubicBezTo>
                      <a:pt x="211" y="10"/>
                      <a:pt x="210" y="11"/>
                      <a:pt x="210" y="11"/>
                    </a:cubicBezTo>
                    <a:lnTo>
                      <a:pt x="210" y="12"/>
                    </a:lnTo>
                    <a:cubicBezTo>
                      <a:pt x="209" y="12"/>
                      <a:pt x="209" y="12"/>
                      <a:pt x="208" y="12"/>
                    </a:cubicBezTo>
                    <a:lnTo>
                      <a:pt x="207" y="12"/>
                    </a:lnTo>
                    <a:cubicBezTo>
                      <a:pt x="206" y="12"/>
                      <a:pt x="206" y="12"/>
                      <a:pt x="205" y="12"/>
                    </a:cubicBezTo>
                    <a:lnTo>
                      <a:pt x="204" y="12"/>
                    </a:lnTo>
                    <a:lnTo>
                      <a:pt x="203" y="12"/>
                    </a:lnTo>
                    <a:lnTo>
                      <a:pt x="202" y="13"/>
                    </a:lnTo>
                    <a:cubicBezTo>
                      <a:pt x="201" y="13"/>
                      <a:pt x="201" y="13"/>
                      <a:pt x="200" y="13"/>
                    </a:cubicBezTo>
                    <a:cubicBezTo>
                      <a:pt x="199" y="13"/>
                      <a:pt x="199" y="14"/>
                      <a:pt x="198" y="14"/>
                    </a:cubicBezTo>
                    <a:cubicBezTo>
                      <a:pt x="198" y="14"/>
                      <a:pt x="198" y="15"/>
                      <a:pt x="197" y="15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6" y="17"/>
                      <a:pt x="196" y="17"/>
                      <a:pt x="196" y="18"/>
                    </a:cubicBezTo>
                    <a:cubicBezTo>
                      <a:pt x="195" y="19"/>
                      <a:pt x="195" y="20"/>
                      <a:pt x="195" y="20"/>
                    </a:cubicBezTo>
                    <a:lnTo>
                      <a:pt x="195" y="21"/>
                    </a:lnTo>
                    <a:cubicBezTo>
                      <a:pt x="194" y="22"/>
                      <a:pt x="194" y="22"/>
                      <a:pt x="193" y="22"/>
                    </a:cubicBezTo>
                    <a:cubicBezTo>
                      <a:pt x="192" y="23"/>
                      <a:pt x="192" y="23"/>
                      <a:pt x="191" y="23"/>
                    </a:cubicBezTo>
                    <a:cubicBezTo>
                      <a:pt x="191" y="24"/>
                      <a:pt x="191" y="24"/>
                      <a:pt x="191" y="24"/>
                    </a:cubicBezTo>
                    <a:cubicBezTo>
                      <a:pt x="190" y="24"/>
                      <a:pt x="190" y="24"/>
                      <a:pt x="190" y="24"/>
                    </a:cubicBezTo>
                    <a:lnTo>
                      <a:pt x="189" y="24"/>
                    </a:lnTo>
                    <a:lnTo>
                      <a:pt x="188" y="24"/>
                    </a:lnTo>
                    <a:cubicBezTo>
                      <a:pt x="188" y="25"/>
                      <a:pt x="187" y="25"/>
                      <a:pt x="187" y="25"/>
                    </a:cubicBezTo>
                    <a:lnTo>
                      <a:pt x="186" y="25"/>
                    </a:lnTo>
                    <a:cubicBezTo>
                      <a:pt x="186" y="25"/>
                      <a:pt x="186" y="24"/>
                      <a:pt x="185" y="24"/>
                    </a:cubicBezTo>
                    <a:cubicBezTo>
                      <a:pt x="184" y="23"/>
                      <a:pt x="182" y="23"/>
                      <a:pt x="181" y="23"/>
                    </a:cubicBezTo>
                    <a:cubicBezTo>
                      <a:pt x="180" y="23"/>
                      <a:pt x="180" y="23"/>
                      <a:pt x="179" y="23"/>
                    </a:cubicBezTo>
                    <a:cubicBezTo>
                      <a:pt x="179" y="23"/>
                      <a:pt x="178" y="23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5" y="24"/>
                    </a:cubicBezTo>
                    <a:lnTo>
                      <a:pt x="174" y="24"/>
                    </a:ln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1" y="24"/>
                      <a:pt x="171" y="24"/>
                    </a:cubicBezTo>
                    <a:lnTo>
                      <a:pt x="170" y="23"/>
                    </a:lnTo>
                    <a:cubicBezTo>
                      <a:pt x="169" y="23"/>
                      <a:pt x="169" y="22"/>
                      <a:pt x="169" y="22"/>
                    </a:cubicBezTo>
                    <a:lnTo>
                      <a:pt x="169" y="21"/>
                    </a:lnTo>
                    <a:lnTo>
                      <a:pt x="168" y="20"/>
                    </a:lnTo>
                    <a:lnTo>
                      <a:pt x="167" y="19"/>
                    </a:lnTo>
                    <a:cubicBezTo>
                      <a:pt x="167" y="18"/>
                      <a:pt x="166" y="18"/>
                      <a:pt x="164" y="18"/>
                    </a:cubicBezTo>
                    <a:cubicBezTo>
                      <a:pt x="163" y="18"/>
                      <a:pt x="161" y="18"/>
                      <a:pt x="161" y="19"/>
                    </a:cubicBezTo>
                    <a:cubicBezTo>
                      <a:pt x="160" y="19"/>
                      <a:pt x="160" y="20"/>
                      <a:pt x="160" y="20"/>
                    </a:cubicBezTo>
                    <a:cubicBezTo>
                      <a:pt x="160" y="20"/>
                      <a:pt x="160" y="21"/>
                      <a:pt x="159" y="21"/>
                    </a:cubicBezTo>
                    <a:lnTo>
                      <a:pt x="158" y="21"/>
                    </a:lnTo>
                    <a:cubicBezTo>
                      <a:pt x="157" y="21"/>
                      <a:pt x="157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4" y="21"/>
                      <a:pt x="154" y="21"/>
                      <a:pt x="154" y="22"/>
                    </a:cubicBezTo>
                    <a:cubicBezTo>
                      <a:pt x="154" y="23"/>
                      <a:pt x="154" y="24"/>
                      <a:pt x="152" y="24"/>
                    </a:cubicBezTo>
                    <a:cubicBezTo>
                      <a:pt x="152" y="25"/>
                      <a:pt x="151" y="25"/>
                      <a:pt x="151" y="26"/>
                    </a:cubicBezTo>
                    <a:lnTo>
                      <a:pt x="151" y="27"/>
                    </a:lnTo>
                    <a:lnTo>
                      <a:pt x="150" y="27"/>
                    </a:lnTo>
                    <a:cubicBezTo>
                      <a:pt x="149" y="27"/>
                      <a:pt x="149" y="27"/>
                      <a:pt x="149" y="27"/>
                    </a:cubicBezTo>
                    <a:lnTo>
                      <a:pt x="148" y="27"/>
                    </a:lnTo>
                    <a:cubicBezTo>
                      <a:pt x="148" y="27"/>
                      <a:pt x="148" y="26"/>
                      <a:pt x="147" y="26"/>
                    </a:cubicBezTo>
                    <a:cubicBezTo>
                      <a:pt x="146" y="26"/>
                      <a:pt x="146" y="26"/>
                      <a:pt x="145" y="26"/>
                    </a:cubicBezTo>
                    <a:lnTo>
                      <a:pt x="144" y="26"/>
                    </a:lnTo>
                    <a:cubicBezTo>
                      <a:pt x="143" y="26"/>
                      <a:pt x="143" y="26"/>
                      <a:pt x="143" y="26"/>
                    </a:cubicBezTo>
                    <a:cubicBezTo>
                      <a:pt x="143" y="25"/>
                      <a:pt x="142" y="25"/>
                      <a:pt x="141" y="25"/>
                    </a:cubicBezTo>
                    <a:cubicBezTo>
                      <a:pt x="140" y="25"/>
                      <a:pt x="140" y="25"/>
                      <a:pt x="139" y="25"/>
                    </a:cubicBezTo>
                    <a:lnTo>
                      <a:pt x="138" y="25"/>
                    </a:lnTo>
                    <a:cubicBezTo>
                      <a:pt x="137" y="25"/>
                      <a:pt x="137" y="26"/>
                      <a:pt x="137" y="26"/>
                    </a:cubicBezTo>
                    <a:cubicBezTo>
                      <a:pt x="137" y="28"/>
                      <a:pt x="137" y="29"/>
                      <a:pt x="135" y="30"/>
                    </a:cubicBezTo>
                    <a:cubicBezTo>
                      <a:pt x="134" y="30"/>
                      <a:pt x="134" y="30"/>
                      <a:pt x="133" y="30"/>
                    </a:cubicBezTo>
                    <a:lnTo>
                      <a:pt x="132" y="30"/>
                    </a:lnTo>
                    <a:cubicBezTo>
                      <a:pt x="131" y="30"/>
                      <a:pt x="131" y="30"/>
                      <a:pt x="131" y="30"/>
                    </a:cubicBezTo>
                    <a:cubicBezTo>
                      <a:pt x="130" y="30"/>
                      <a:pt x="130" y="30"/>
                      <a:pt x="129" y="30"/>
                    </a:cubicBezTo>
                    <a:cubicBezTo>
                      <a:pt x="128" y="30"/>
                      <a:pt x="127" y="30"/>
                      <a:pt x="127" y="30"/>
                    </a:cubicBezTo>
                    <a:cubicBezTo>
                      <a:pt x="126" y="31"/>
                      <a:pt x="126" y="31"/>
                      <a:pt x="126" y="31"/>
                    </a:cubicBezTo>
                    <a:cubicBezTo>
                      <a:pt x="125" y="32"/>
                      <a:pt x="124" y="32"/>
                      <a:pt x="123" y="32"/>
                    </a:cubicBezTo>
                    <a:lnTo>
                      <a:pt x="123" y="33"/>
                    </a:lnTo>
                    <a:cubicBezTo>
                      <a:pt x="122" y="33"/>
                      <a:pt x="122" y="33"/>
                      <a:pt x="122" y="34"/>
                    </a:cubicBezTo>
                    <a:lnTo>
                      <a:pt x="121" y="34"/>
                    </a:lnTo>
                    <a:cubicBezTo>
                      <a:pt x="121" y="34"/>
                      <a:pt x="120" y="34"/>
                      <a:pt x="120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35"/>
                      <a:pt x="119" y="36"/>
                      <a:pt x="120" y="36"/>
                    </a:cubicBezTo>
                    <a:lnTo>
                      <a:pt x="120" y="37"/>
                    </a:lnTo>
                    <a:lnTo>
                      <a:pt x="120" y="38"/>
                    </a:lnTo>
                    <a:lnTo>
                      <a:pt x="120" y="39"/>
                    </a:lnTo>
                    <a:cubicBezTo>
                      <a:pt x="119" y="39"/>
                      <a:pt x="119" y="39"/>
                      <a:pt x="119" y="39"/>
                    </a:cubicBezTo>
                    <a:lnTo>
                      <a:pt x="118" y="39"/>
                    </a:lnTo>
                    <a:lnTo>
                      <a:pt x="117" y="40"/>
                    </a:lnTo>
                    <a:cubicBezTo>
                      <a:pt x="116" y="40"/>
                      <a:pt x="116" y="40"/>
                      <a:pt x="116" y="40"/>
                    </a:cubicBezTo>
                    <a:lnTo>
                      <a:pt x="115" y="40"/>
                    </a:lnTo>
                    <a:cubicBezTo>
                      <a:pt x="114" y="40"/>
                      <a:pt x="114" y="41"/>
                      <a:pt x="114" y="42"/>
                    </a:cubicBezTo>
                    <a:lnTo>
                      <a:pt x="113" y="42"/>
                    </a:lnTo>
                    <a:cubicBezTo>
                      <a:pt x="113" y="43"/>
                      <a:pt x="112" y="43"/>
                      <a:pt x="112" y="43"/>
                    </a:cubicBezTo>
                    <a:cubicBezTo>
                      <a:pt x="111" y="43"/>
                      <a:pt x="111" y="43"/>
                      <a:pt x="111" y="43"/>
                    </a:cubicBezTo>
                    <a:lnTo>
                      <a:pt x="111" y="44"/>
                    </a:lnTo>
                    <a:cubicBezTo>
                      <a:pt x="110" y="44"/>
                      <a:pt x="110" y="44"/>
                      <a:pt x="110" y="45"/>
                    </a:cubicBezTo>
                    <a:lnTo>
                      <a:pt x="110" y="46"/>
                    </a:lnTo>
                    <a:cubicBezTo>
                      <a:pt x="109" y="46"/>
                      <a:pt x="108" y="46"/>
                      <a:pt x="108" y="46"/>
                    </a:cubicBezTo>
                    <a:lnTo>
                      <a:pt x="107" y="46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2" y="47"/>
                    </a:lnTo>
                    <a:lnTo>
                      <a:pt x="103" y="48"/>
                    </a:lnTo>
                    <a:cubicBezTo>
                      <a:pt x="103" y="49"/>
                      <a:pt x="103" y="50"/>
                      <a:pt x="102" y="50"/>
                    </a:cubicBezTo>
                    <a:lnTo>
                      <a:pt x="101" y="51"/>
                    </a:lnTo>
                    <a:cubicBezTo>
                      <a:pt x="101" y="52"/>
                      <a:pt x="100" y="52"/>
                      <a:pt x="100" y="52"/>
                    </a:cubicBezTo>
                    <a:cubicBezTo>
                      <a:pt x="100" y="53"/>
                      <a:pt x="100" y="53"/>
                      <a:pt x="99" y="53"/>
                    </a:cubicBezTo>
                    <a:cubicBezTo>
                      <a:pt x="99" y="54"/>
                      <a:pt x="98" y="54"/>
                      <a:pt x="98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5"/>
                      <a:pt x="96" y="55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95" y="57"/>
                      <a:pt x="94" y="57"/>
                      <a:pt x="93" y="58"/>
                    </a:cubicBezTo>
                    <a:lnTo>
                      <a:pt x="92" y="58"/>
                    </a:lnTo>
                    <a:cubicBezTo>
                      <a:pt x="92" y="59"/>
                      <a:pt x="91" y="60"/>
                      <a:pt x="91" y="60"/>
                    </a:cubicBezTo>
                    <a:lnTo>
                      <a:pt x="91" y="61"/>
                    </a:lnTo>
                    <a:cubicBezTo>
                      <a:pt x="92" y="61"/>
                      <a:pt x="93" y="62"/>
                      <a:pt x="93" y="63"/>
                    </a:cubicBezTo>
                    <a:cubicBezTo>
                      <a:pt x="93" y="64"/>
                      <a:pt x="94" y="64"/>
                      <a:pt x="93" y="65"/>
                    </a:cubicBezTo>
                    <a:lnTo>
                      <a:pt x="92" y="65"/>
                    </a:lnTo>
                    <a:lnTo>
                      <a:pt x="91" y="65"/>
                    </a:lnTo>
                    <a:lnTo>
                      <a:pt x="90" y="65"/>
                    </a:lnTo>
                    <a:cubicBezTo>
                      <a:pt x="89" y="65"/>
                      <a:pt x="89" y="65"/>
                      <a:pt x="89" y="65"/>
                    </a:cubicBezTo>
                    <a:lnTo>
                      <a:pt x="88" y="65"/>
                    </a:lnTo>
                    <a:cubicBezTo>
                      <a:pt x="87" y="65"/>
                      <a:pt x="87" y="65"/>
                      <a:pt x="87" y="65"/>
                    </a:cubicBezTo>
                    <a:cubicBezTo>
                      <a:pt x="86" y="65"/>
                      <a:pt x="86" y="65"/>
                      <a:pt x="85" y="65"/>
                    </a:cubicBezTo>
                    <a:lnTo>
                      <a:pt x="84" y="65"/>
                    </a:lnTo>
                    <a:lnTo>
                      <a:pt x="83" y="65"/>
                    </a:lnTo>
                    <a:cubicBezTo>
                      <a:pt x="82" y="65"/>
                      <a:pt x="82" y="65"/>
                      <a:pt x="82" y="65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0" y="65"/>
                      <a:pt x="80" y="66"/>
                      <a:pt x="79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7" y="66"/>
                      <a:pt x="77" y="67"/>
                      <a:pt x="76" y="68"/>
                    </a:cubicBezTo>
                    <a:cubicBezTo>
                      <a:pt x="75" y="68"/>
                      <a:pt x="75" y="69"/>
                      <a:pt x="75" y="69"/>
                    </a:cubicBezTo>
                    <a:cubicBezTo>
                      <a:pt x="75" y="70"/>
                      <a:pt x="75" y="70"/>
                      <a:pt x="74" y="71"/>
                    </a:cubicBezTo>
                    <a:lnTo>
                      <a:pt x="73" y="72"/>
                    </a:lnTo>
                    <a:lnTo>
                      <a:pt x="72" y="72"/>
                    </a:lnTo>
                    <a:cubicBezTo>
                      <a:pt x="72" y="73"/>
                      <a:pt x="72" y="73"/>
                      <a:pt x="73" y="73"/>
                    </a:cubicBezTo>
                    <a:lnTo>
                      <a:pt x="73" y="74"/>
                    </a:lnTo>
                    <a:lnTo>
                      <a:pt x="72" y="75"/>
                    </a:lnTo>
                    <a:cubicBezTo>
                      <a:pt x="71" y="76"/>
                      <a:pt x="71" y="76"/>
                      <a:pt x="71" y="77"/>
                    </a:cubicBezTo>
                    <a:lnTo>
                      <a:pt x="71" y="78"/>
                    </a:lnTo>
                    <a:cubicBezTo>
                      <a:pt x="71" y="79"/>
                      <a:pt x="71" y="79"/>
                      <a:pt x="70" y="79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81"/>
                      <a:pt x="69" y="81"/>
                      <a:pt x="69" y="82"/>
                    </a:cubicBezTo>
                    <a:cubicBezTo>
                      <a:pt x="69" y="83"/>
                      <a:pt x="69" y="83"/>
                      <a:pt x="69" y="84"/>
                    </a:cubicBezTo>
                    <a:lnTo>
                      <a:pt x="69" y="85"/>
                    </a:lnTo>
                    <a:cubicBezTo>
                      <a:pt x="69" y="86"/>
                      <a:pt x="69" y="86"/>
                      <a:pt x="69" y="86"/>
                    </a:cubicBezTo>
                    <a:cubicBezTo>
                      <a:pt x="69" y="87"/>
                      <a:pt x="70" y="87"/>
                      <a:pt x="70" y="87"/>
                    </a:cubicBezTo>
                    <a:lnTo>
                      <a:pt x="71" y="87"/>
                    </a:lnTo>
                    <a:cubicBezTo>
                      <a:pt x="71" y="87"/>
                      <a:pt x="73" y="88"/>
                      <a:pt x="72" y="89"/>
                    </a:cubicBezTo>
                    <a:lnTo>
                      <a:pt x="71" y="89"/>
                    </a:lnTo>
                    <a:lnTo>
                      <a:pt x="71" y="90"/>
                    </a:lnTo>
                    <a:cubicBezTo>
                      <a:pt x="71" y="91"/>
                      <a:pt x="70" y="91"/>
                      <a:pt x="70" y="91"/>
                    </a:cubicBezTo>
                    <a:cubicBezTo>
                      <a:pt x="69" y="92"/>
                      <a:pt x="69" y="92"/>
                      <a:pt x="68" y="92"/>
                    </a:cubicBezTo>
                    <a:lnTo>
                      <a:pt x="67" y="92"/>
                    </a:lnTo>
                    <a:cubicBezTo>
                      <a:pt x="66" y="92"/>
                      <a:pt x="66" y="92"/>
                      <a:pt x="66" y="93"/>
                    </a:cubicBezTo>
                    <a:cubicBezTo>
                      <a:pt x="66" y="94"/>
                      <a:pt x="66" y="95"/>
                      <a:pt x="66" y="95"/>
                    </a:cubicBezTo>
                    <a:cubicBezTo>
                      <a:pt x="67" y="95"/>
                      <a:pt x="67" y="95"/>
                      <a:pt x="67" y="96"/>
                    </a:cubicBezTo>
                    <a:cubicBezTo>
                      <a:pt x="68" y="97"/>
                      <a:pt x="66" y="97"/>
                      <a:pt x="66" y="98"/>
                    </a:cubicBezTo>
                    <a:cubicBezTo>
                      <a:pt x="65" y="98"/>
                      <a:pt x="65" y="98"/>
                      <a:pt x="65" y="99"/>
                    </a:cubicBezTo>
                    <a:cubicBezTo>
                      <a:pt x="64" y="99"/>
                      <a:pt x="64" y="99"/>
                      <a:pt x="64" y="99"/>
                    </a:cubicBezTo>
                    <a:lnTo>
                      <a:pt x="64" y="100"/>
                    </a:lnTo>
                    <a:cubicBezTo>
                      <a:pt x="64" y="100"/>
                      <a:pt x="63" y="101"/>
                      <a:pt x="62" y="101"/>
                    </a:cubicBezTo>
                    <a:lnTo>
                      <a:pt x="61" y="101"/>
                    </a:lnTo>
                    <a:cubicBezTo>
                      <a:pt x="61" y="102"/>
                      <a:pt x="61" y="102"/>
                      <a:pt x="60" y="102"/>
                    </a:cubicBezTo>
                    <a:cubicBezTo>
                      <a:pt x="59" y="102"/>
                      <a:pt x="59" y="102"/>
                      <a:pt x="59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59" y="103"/>
                      <a:pt x="59" y="104"/>
                    </a:cubicBezTo>
                    <a:lnTo>
                      <a:pt x="58" y="104"/>
                    </a:lnTo>
                    <a:lnTo>
                      <a:pt x="57" y="105"/>
                    </a:lnTo>
                    <a:cubicBezTo>
                      <a:pt x="57" y="105"/>
                      <a:pt x="56" y="105"/>
                      <a:pt x="56" y="106"/>
                    </a:cubicBezTo>
                    <a:lnTo>
                      <a:pt x="56" y="107"/>
                    </a:ln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8"/>
                      <a:pt x="55" y="108"/>
                      <a:pt x="55" y="109"/>
                    </a:cubicBezTo>
                    <a:cubicBezTo>
                      <a:pt x="55" y="110"/>
                      <a:pt x="55" y="110"/>
                      <a:pt x="55" y="111"/>
                    </a:cubicBezTo>
                    <a:cubicBezTo>
                      <a:pt x="55" y="112"/>
                      <a:pt x="55" y="112"/>
                      <a:pt x="54" y="112"/>
                    </a:cubicBezTo>
                    <a:lnTo>
                      <a:pt x="53" y="112"/>
                    </a:lnTo>
                    <a:cubicBezTo>
                      <a:pt x="53" y="112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2" y="110"/>
                    </a:cubicBezTo>
                    <a:lnTo>
                      <a:pt x="51" y="109"/>
                    </a:lnTo>
                    <a:lnTo>
                      <a:pt x="50" y="109"/>
                    </a:lnTo>
                    <a:cubicBezTo>
                      <a:pt x="49" y="109"/>
                      <a:pt x="49" y="109"/>
                      <a:pt x="49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6"/>
                      <a:pt x="48" y="105"/>
                      <a:pt x="48" y="104"/>
                    </a:cubicBezTo>
                    <a:cubicBezTo>
                      <a:pt x="48" y="105"/>
                      <a:pt x="47" y="105"/>
                      <a:pt x="47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6"/>
                      <a:pt x="46" y="107"/>
                      <a:pt x="46" y="107"/>
                    </a:cubicBezTo>
                    <a:cubicBezTo>
                      <a:pt x="45" y="107"/>
                      <a:pt x="44" y="107"/>
                      <a:pt x="44" y="108"/>
                    </a:cubicBezTo>
                    <a:cubicBezTo>
                      <a:pt x="45" y="108"/>
                      <a:pt x="44" y="109"/>
                      <a:pt x="43" y="109"/>
                    </a:cubicBezTo>
                    <a:lnTo>
                      <a:pt x="42" y="109"/>
                    </a:lnTo>
                    <a:cubicBezTo>
                      <a:pt x="42" y="110"/>
                      <a:pt x="42" y="110"/>
                      <a:pt x="41" y="110"/>
                    </a:cubicBezTo>
                    <a:cubicBezTo>
                      <a:pt x="41" y="110"/>
                      <a:pt x="40" y="110"/>
                      <a:pt x="39" y="109"/>
                    </a:cubicBezTo>
                    <a:lnTo>
                      <a:pt x="38" y="109"/>
                    </a:lnTo>
                    <a:cubicBezTo>
                      <a:pt x="38" y="110"/>
                      <a:pt x="37" y="110"/>
                      <a:pt x="37" y="110"/>
                    </a:cubicBezTo>
                    <a:cubicBezTo>
                      <a:pt x="36" y="110"/>
                      <a:pt x="35" y="111"/>
                      <a:pt x="35" y="111"/>
                    </a:cubicBezTo>
                    <a:cubicBezTo>
                      <a:pt x="36" y="112"/>
                      <a:pt x="34" y="113"/>
                      <a:pt x="32" y="113"/>
                    </a:cubicBezTo>
                    <a:lnTo>
                      <a:pt x="31" y="113"/>
                    </a:lnTo>
                    <a:cubicBezTo>
                      <a:pt x="30" y="114"/>
                      <a:pt x="24" y="117"/>
                      <a:pt x="23" y="117"/>
                    </a:cubicBezTo>
                    <a:cubicBezTo>
                      <a:pt x="23" y="118"/>
                      <a:pt x="22" y="118"/>
                      <a:pt x="22" y="118"/>
                    </a:cubicBezTo>
                    <a:cubicBezTo>
                      <a:pt x="21" y="118"/>
                      <a:pt x="21" y="117"/>
                      <a:pt x="21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9" y="118"/>
                      <a:pt x="16" y="118"/>
                      <a:pt x="15" y="118"/>
                    </a:cubicBezTo>
                    <a:cubicBezTo>
                      <a:pt x="13" y="118"/>
                      <a:pt x="12" y="118"/>
                      <a:pt x="12" y="117"/>
                    </a:cubicBezTo>
                    <a:cubicBezTo>
                      <a:pt x="11" y="117"/>
                      <a:pt x="11" y="117"/>
                      <a:pt x="11" y="117"/>
                    </a:cubicBezTo>
                    <a:lnTo>
                      <a:pt x="11" y="116"/>
                    </a:lnTo>
                    <a:lnTo>
                      <a:pt x="11" y="117"/>
                    </a:lnTo>
                    <a:lnTo>
                      <a:pt x="10" y="117"/>
                    </a:lnTo>
                    <a:lnTo>
                      <a:pt x="9" y="118"/>
                    </a:lnTo>
                    <a:cubicBezTo>
                      <a:pt x="8" y="118"/>
                      <a:pt x="8" y="118"/>
                      <a:pt x="8" y="117"/>
                    </a:cubicBezTo>
                    <a:lnTo>
                      <a:pt x="8" y="116"/>
                    </a:lnTo>
                    <a:cubicBezTo>
                      <a:pt x="8" y="115"/>
                      <a:pt x="8" y="115"/>
                      <a:pt x="8" y="115"/>
                    </a:cubicBezTo>
                    <a:lnTo>
                      <a:pt x="7" y="115"/>
                    </a:lnTo>
                    <a:cubicBezTo>
                      <a:pt x="6" y="115"/>
                      <a:pt x="6" y="115"/>
                      <a:pt x="5" y="115"/>
                    </a:cubicBezTo>
                    <a:cubicBezTo>
                      <a:pt x="4" y="115"/>
                      <a:pt x="4" y="114"/>
                      <a:pt x="4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2" y="114"/>
                      <a:pt x="2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111"/>
                      <a:pt x="1" y="110"/>
                      <a:pt x="2" y="110"/>
                    </a:cubicBezTo>
                    <a:cubicBezTo>
                      <a:pt x="3" y="110"/>
                      <a:pt x="4" y="110"/>
                      <a:pt x="5" y="110"/>
                    </a:cubicBezTo>
                    <a:cubicBezTo>
                      <a:pt x="6" y="109"/>
                      <a:pt x="6" y="108"/>
                      <a:pt x="5" y="108"/>
                    </a:cubicBezTo>
                    <a:lnTo>
                      <a:pt x="6" y="107"/>
                    </a:lnTo>
                    <a:cubicBezTo>
                      <a:pt x="7" y="107"/>
                      <a:pt x="8" y="106"/>
                      <a:pt x="8" y="106"/>
                    </a:cubicBezTo>
                    <a:cubicBezTo>
                      <a:pt x="8" y="105"/>
                      <a:pt x="8" y="105"/>
                      <a:pt x="9" y="105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0" y="104"/>
                      <a:pt x="11" y="104"/>
                      <a:pt x="11" y="104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9" y="104"/>
                      <a:pt x="8" y="105"/>
                      <a:pt x="7" y="105"/>
                    </a:cubicBezTo>
                    <a:lnTo>
                      <a:pt x="7" y="104"/>
                    </a:lnTo>
                    <a:lnTo>
                      <a:pt x="6" y="104"/>
                    </a:lnTo>
                    <a:cubicBezTo>
                      <a:pt x="6" y="105"/>
                      <a:pt x="5" y="105"/>
                      <a:pt x="5" y="105"/>
                    </a:cubicBezTo>
                    <a:lnTo>
                      <a:pt x="4" y="105"/>
                    </a:lnTo>
                    <a:lnTo>
                      <a:pt x="4" y="104"/>
                    </a:lnTo>
                    <a:lnTo>
                      <a:pt x="4" y="105"/>
                    </a:lnTo>
                    <a:cubicBezTo>
                      <a:pt x="3" y="105"/>
                      <a:pt x="2" y="106"/>
                      <a:pt x="2" y="106"/>
                    </a:cubicBezTo>
                    <a:lnTo>
                      <a:pt x="1" y="106"/>
                    </a:lnTo>
                    <a:cubicBezTo>
                      <a:pt x="1" y="105"/>
                      <a:pt x="1" y="104"/>
                      <a:pt x="1" y="103"/>
                    </a:cubicBezTo>
                    <a:cubicBezTo>
                      <a:pt x="2" y="103"/>
                      <a:pt x="3" y="102"/>
                      <a:pt x="4" y="102"/>
                    </a:cubicBezTo>
                    <a:lnTo>
                      <a:pt x="4" y="103"/>
                    </a:lnTo>
                    <a:lnTo>
                      <a:pt x="5" y="103"/>
                    </a:lnTo>
                    <a:cubicBezTo>
                      <a:pt x="5" y="103"/>
                      <a:pt x="6" y="102"/>
                      <a:pt x="7" y="102"/>
                    </a:cubicBezTo>
                    <a:lnTo>
                      <a:pt x="8" y="102"/>
                    </a:lnTo>
                    <a:cubicBezTo>
                      <a:pt x="8" y="101"/>
                      <a:pt x="8" y="101"/>
                      <a:pt x="8" y="101"/>
                    </a:cubicBezTo>
                    <a:lnTo>
                      <a:pt x="7" y="101"/>
                    </a:lnTo>
                    <a:cubicBezTo>
                      <a:pt x="6" y="101"/>
                      <a:pt x="7" y="101"/>
                      <a:pt x="7" y="101"/>
                    </a:cubicBezTo>
                    <a:cubicBezTo>
                      <a:pt x="7" y="100"/>
                      <a:pt x="7" y="100"/>
                      <a:pt x="8" y="100"/>
                    </a:cubicBezTo>
                    <a:lnTo>
                      <a:pt x="9" y="100"/>
                    </a:lnTo>
                    <a:cubicBezTo>
                      <a:pt x="10" y="100"/>
                      <a:pt x="11" y="99"/>
                      <a:pt x="11" y="99"/>
                    </a:cubicBezTo>
                    <a:cubicBezTo>
                      <a:pt x="11" y="98"/>
                      <a:pt x="12" y="98"/>
                      <a:pt x="12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4" y="97"/>
                      <a:pt x="14" y="97"/>
                      <a:pt x="15" y="97"/>
                    </a:cubicBezTo>
                    <a:lnTo>
                      <a:pt x="15" y="98"/>
                    </a:lnTo>
                    <a:lnTo>
                      <a:pt x="16" y="97"/>
                    </a:lnTo>
                    <a:cubicBezTo>
                      <a:pt x="17" y="97"/>
                      <a:pt x="20" y="96"/>
                      <a:pt x="20" y="95"/>
                    </a:cubicBezTo>
                    <a:lnTo>
                      <a:pt x="19" y="95"/>
                    </a:lnTo>
                    <a:lnTo>
                      <a:pt x="18" y="95"/>
                    </a:lnTo>
                    <a:cubicBezTo>
                      <a:pt x="18" y="96"/>
                      <a:pt x="18" y="96"/>
                      <a:pt x="18" y="96"/>
                    </a:cubicBezTo>
                    <a:cubicBezTo>
                      <a:pt x="18" y="96"/>
                      <a:pt x="12" y="96"/>
                      <a:pt x="9" y="99"/>
                    </a:cubicBezTo>
                    <a:lnTo>
                      <a:pt x="8" y="99"/>
                    </a:lnTo>
                    <a:cubicBezTo>
                      <a:pt x="8" y="99"/>
                      <a:pt x="7" y="99"/>
                      <a:pt x="8" y="98"/>
                    </a:cubicBezTo>
                    <a:lnTo>
                      <a:pt x="8" y="97"/>
                    </a:lnTo>
                    <a:lnTo>
                      <a:pt x="9" y="96"/>
                    </a:lnTo>
                    <a:cubicBezTo>
                      <a:pt x="8" y="95"/>
                      <a:pt x="9" y="95"/>
                      <a:pt x="9" y="95"/>
                    </a:cubicBezTo>
                    <a:cubicBezTo>
                      <a:pt x="10" y="95"/>
                      <a:pt x="10" y="93"/>
                      <a:pt x="10" y="93"/>
                    </a:cubicBezTo>
                    <a:cubicBezTo>
                      <a:pt x="9" y="93"/>
                      <a:pt x="9" y="93"/>
                      <a:pt x="8" y="93"/>
                    </a:cubicBezTo>
                    <a:lnTo>
                      <a:pt x="7" y="93"/>
                    </a:lnTo>
                    <a:cubicBezTo>
                      <a:pt x="7" y="94"/>
                      <a:pt x="6" y="95"/>
                      <a:pt x="5" y="95"/>
                    </a:cubicBezTo>
                    <a:lnTo>
                      <a:pt x="4" y="94"/>
                    </a:lnTo>
                    <a:lnTo>
                      <a:pt x="4" y="93"/>
                    </a:lnTo>
                    <a:cubicBezTo>
                      <a:pt x="4" y="93"/>
                      <a:pt x="3" y="93"/>
                      <a:pt x="4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1"/>
                      <a:pt x="6" y="90"/>
                      <a:pt x="6" y="90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1"/>
                      <a:pt x="7" y="91"/>
                      <a:pt x="8" y="91"/>
                    </a:cubicBezTo>
                    <a:lnTo>
                      <a:pt x="9" y="91"/>
                    </a:lnTo>
                    <a:lnTo>
                      <a:pt x="10" y="91"/>
                    </a:lnTo>
                    <a:lnTo>
                      <a:pt x="11" y="91"/>
                    </a:lnTo>
                    <a:cubicBezTo>
                      <a:pt x="12" y="91"/>
                      <a:pt x="12" y="91"/>
                      <a:pt x="12" y="91"/>
                    </a:cubicBezTo>
                    <a:cubicBezTo>
                      <a:pt x="13" y="90"/>
                      <a:pt x="13" y="90"/>
                      <a:pt x="14" y="90"/>
                    </a:cubicBezTo>
                    <a:lnTo>
                      <a:pt x="15" y="90"/>
                    </a:lnTo>
                    <a:cubicBezTo>
                      <a:pt x="16" y="91"/>
                      <a:pt x="16" y="91"/>
                      <a:pt x="17" y="91"/>
                    </a:cubicBezTo>
                    <a:cubicBezTo>
                      <a:pt x="17" y="91"/>
                      <a:pt x="18" y="90"/>
                      <a:pt x="19" y="90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1" y="92"/>
                      <a:pt x="22" y="91"/>
                      <a:pt x="23" y="91"/>
                    </a:cubicBezTo>
                    <a:lnTo>
                      <a:pt x="24" y="91"/>
                    </a:lnTo>
                    <a:cubicBezTo>
                      <a:pt x="25" y="91"/>
                      <a:pt x="25" y="91"/>
                      <a:pt x="26" y="91"/>
                    </a:cubicBezTo>
                    <a:cubicBezTo>
                      <a:pt x="26" y="91"/>
                      <a:pt x="27" y="91"/>
                      <a:pt x="27" y="90"/>
                    </a:cubicBezTo>
                    <a:lnTo>
                      <a:pt x="27" y="89"/>
                    </a:lnTo>
                    <a:cubicBezTo>
                      <a:pt x="26" y="89"/>
                      <a:pt x="26" y="89"/>
                      <a:pt x="26" y="89"/>
                    </a:cubicBezTo>
                    <a:cubicBezTo>
                      <a:pt x="25" y="89"/>
                      <a:pt x="25" y="90"/>
                      <a:pt x="24" y="90"/>
                    </a:cubicBezTo>
                    <a:cubicBezTo>
                      <a:pt x="22" y="90"/>
                      <a:pt x="21" y="89"/>
                      <a:pt x="21" y="89"/>
                    </a:cubicBezTo>
                    <a:cubicBezTo>
                      <a:pt x="21" y="89"/>
                      <a:pt x="21" y="88"/>
                      <a:pt x="20" y="88"/>
                    </a:cubicBezTo>
                    <a:cubicBezTo>
                      <a:pt x="19" y="89"/>
                      <a:pt x="18" y="89"/>
                      <a:pt x="17" y="89"/>
                    </a:cubicBezTo>
                    <a:cubicBezTo>
                      <a:pt x="16" y="89"/>
                      <a:pt x="15" y="89"/>
                      <a:pt x="15" y="89"/>
                    </a:cubicBezTo>
                    <a:cubicBezTo>
                      <a:pt x="14" y="89"/>
                      <a:pt x="13" y="89"/>
                      <a:pt x="13" y="89"/>
                    </a:cubicBezTo>
                    <a:lnTo>
                      <a:pt x="12" y="89"/>
                    </a:lnTo>
                    <a:cubicBezTo>
                      <a:pt x="11" y="90"/>
                      <a:pt x="10" y="90"/>
                      <a:pt x="9" y="90"/>
                    </a:cubicBezTo>
                    <a:lnTo>
                      <a:pt x="8" y="90"/>
                    </a:lnTo>
                    <a:cubicBezTo>
                      <a:pt x="8" y="89"/>
                      <a:pt x="8" y="89"/>
                      <a:pt x="8" y="89"/>
                    </a:cubicBezTo>
                    <a:lnTo>
                      <a:pt x="7" y="89"/>
                    </a:lnTo>
                    <a:lnTo>
                      <a:pt x="7" y="88"/>
                    </a:lnTo>
                    <a:cubicBezTo>
                      <a:pt x="7" y="88"/>
                      <a:pt x="8" y="88"/>
                      <a:pt x="8" y="87"/>
                    </a:cubicBezTo>
                    <a:lnTo>
                      <a:pt x="9" y="87"/>
                    </a:lnTo>
                    <a:cubicBezTo>
                      <a:pt x="9" y="87"/>
                      <a:pt x="10" y="87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lnTo>
                      <a:pt x="13" y="87"/>
                    </a:lnTo>
                    <a:cubicBezTo>
                      <a:pt x="10" y="87"/>
                      <a:pt x="8" y="86"/>
                      <a:pt x="8" y="85"/>
                    </a:cubicBezTo>
                    <a:cubicBezTo>
                      <a:pt x="9" y="84"/>
                      <a:pt x="10" y="84"/>
                      <a:pt x="10" y="84"/>
                    </a:cubicBezTo>
                    <a:cubicBezTo>
                      <a:pt x="11" y="83"/>
                      <a:pt x="12" y="83"/>
                      <a:pt x="12" y="83"/>
                    </a:cubicBezTo>
                    <a:cubicBezTo>
                      <a:pt x="13" y="83"/>
                      <a:pt x="13" y="83"/>
                      <a:pt x="13" y="83"/>
                    </a:cubicBezTo>
                    <a:lnTo>
                      <a:pt x="14" y="83"/>
                    </a:lnTo>
                    <a:cubicBezTo>
                      <a:pt x="14" y="84"/>
                      <a:pt x="14" y="84"/>
                      <a:pt x="15" y="84"/>
                    </a:cubicBezTo>
                    <a:cubicBezTo>
                      <a:pt x="16" y="84"/>
                      <a:pt x="16" y="84"/>
                      <a:pt x="17" y="84"/>
                    </a:cubicBezTo>
                    <a:cubicBezTo>
                      <a:pt x="18" y="84"/>
                      <a:pt x="19" y="84"/>
                      <a:pt x="21" y="84"/>
                    </a:cubicBezTo>
                    <a:cubicBezTo>
                      <a:pt x="22" y="84"/>
                      <a:pt x="22" y="83"/>
                      <a:pt x="22" y="83"/>
                    </a:cubicBezTo>
                    <a:lnTo>
                      <a:pt x="21" y="83"/>
                    </a:lnTo>
                    <a:cubicBezTo>
                      <a:pt x="20" y="83"/>
                      <a:pt x="19" y="83"/>
                      <a:pt x="18" y="83"/>
                    </a:cubicBezTo>
                    <a:cubicBezTo>
                      <a:pt x="16" y="83"/>
                      <a:pt x="15" y="83"/>
                      <a:pt x="15" y="83"/>
                    </a:cubicBezTo>
                    <a:cubicBezTo>
                      <a:pt x="15" y="83"/>
                      <a:pt x="15" y="82"/>
                      <a:pt x="14" y="82"/>
                    </a:cubicBez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81"/>
                      <a:pt x="11" y="80"/>
                      <a:pt x="12" y="80"/>
                    </a:cubicBezTo>
                    <a:lnTo>
                      <a:pt x="12" y="81"/>
                    </a:lnTo>
                    <a:cubicBezTo>
                      <a:pt x="13" y="81"/>
                      <a:pt x="13" y="81"/>
                      <a:pt x="13" y="81"/>
                    </a:cubicBezTo>
                    <a:lnTo>
                      <a:pt x="14" y="81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7" y="81"/>
                    </a:lnTo>
                    <a:lnTo>
                      <a:pt x="18" y="81"/>
                    </a:lnTo>
                    <a:cubicBezTo>
                      <a:pt x="19" y="81"/>
                      <a:pt x="19" y="81"/>
                      <a:pt x="20" y="81"/>
                    </a:cubicBezTo>
                    <a:cubicBezTo>
                      <a:pt x="20" y="80"/>
                      <a:pt x="20" y="80"/>
                      <a:pt x="21" y="80"/>
                    </a:cubicBezTo>
                    <a:lnTo>
                      <a:pt x="22" y="80"/>
                    </a:lnTo>
                    <a:lnTo>
                      <a:pt x="23" y="79"/>
                    </a:ln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79"/>
                      <a:pt x="26" y="80"/>
                      <a:pt x="26" y="80"/>
                    </a:cubicBezTo>
                    <a:cubicBezTo>
                      <a:pt x="26" y="81"/>
                      <a:pt x="26" y="81"/>
                      <a:pt x="27" y="82"/>
                    </a:cubicBezTo>
                    <a:cubicBezTo>
                      <a:pt x="27" y="81"/>
                      <a:pt x="27" y="81"/>
                      <a:pt x="27" y="81"/>
                    </a:cubicBezTo>
                    <a:lnTo>
                      <a:pt x="28" y="81"/>
                    </a:lnTo>
                    <a:cubicBezTo>
                      <a:pt x="28" y="80"/>
                      <a:pt x="28" y="80"/>
                      <a:pt x="28" y="80"/>
                    </a:cubicBezTo>
                    <a:cubicBezTo>
                      <a:pt x="27" y="79"/>
                      <a:pt x="27" y="79"/>
                      <a:pt x="26" y="79"/>
                    </a:cubicBezTo>
                    <a:cubicBezTo>
                      <a:pt x="25" y="79"/>
                      <a:pt x="23" y="78"/>
                      <a:pt x="23" y="77"/>
                    </a:cubicBezTo>
                    <a:cubicBezTo>
                      <a:pt x="22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lnTo>
                      <a:pt x="25" y="77"/>
                    </a:lnTo>
                    <a:lnTo>
                      <a:pt x="26" y="77"/>
                    </a:lnTo>
                    <a:lnTo>
                      <a:pt x="27" y="77"/>
                    </a:lnTo>
                    <a:lnTo>
                      <a:pt x="28" y="77"/>
                    </a:lnTo>
                    <a:cubicBezTo>
                      <a:pt x="29" y="77"/>
                      <a:pt x="30" y="77"/>
                      <a:pt x="30" y="77"/>
                    </a:cubicBezTo>
                    <a:cubicBezTo>
                      <a:pt x="31" y="78"/>
                      <a:pt x="32" y="78"/>
                      <a:pt x="32" y="78"/>
                    </a:cubicBezTo>
                    <a:cubicBezTo>
                      <a:pt x="33" y="78"/>
                      <a:pt x="33" y="78"/>
                      <a:pt x="33" y="78"/>
                    </a:cubicBezTo>
                    <a:lnTo>
                      <a:pt x="33" y="77"/>
                    </a:lnTo>
                    <a:cubicBezTo>
                      <a:pt x="32" y="77"/>
                      <a:pt x="32" y="77"/>
                      <a:pt x="32" y="77"/>
                    </a:cubicBezTo>
                    <a:lnTo>
                      <a:pt x="33" y="77"/>
                    </a:ln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6"/>
                      <a:pt x="35" y="76"/>
                      <a:pt x="35" y="76"/>
                    </a:cubicBezTo>
                    <a:lnTo>
                      <a:pt x="36" y="76"/>
                    </a:lnTo>
                    <a:lnTo>
                      <a:pt x="35" y="76"/>
                    </a:lnTo>
                    <a:lnTo>
                      <a:pt x="34" y="76"/>
                    </a:lnTo>
                    <a:cubicBezTo>
                      <a:pt x="33" y="76"/>
                      <a:pt x="32" y="76"/>
                      <a:pt x="32" y="75"/>
                    </a:cubicBezTo>
                    <a:lnTo>
                      <a:pt x="33" y="74"/>
                    </a:lnTo>
                    <a:lnTo>
                      <a:pt x="34" y="74"/>
                    </a:lnTo>
                    <a:lnTo>
                      <a:pt x="35" y="74"/>
                    </a:lnTo>
                    <a:cubicBezTo>
                      <a:pt x="35" y="74"/>
                      <a:pt x="36" y="73"/>
                      <a:pt x="37" y="73"/>
                    </a:cubicBezTo>
                    <a:lnTo>
                      <a:pt x="37" y="74"/>
                    </a:lnTo>
                    <a:cubicBezTo>
                      <a:pt x="38" y="75"/>
                      <a:pt x="38" y="76"/>
                      <a:pt x="38" y="76"/>
                    </a:cubicBezTo>
                    <a:lnTo>
                      <a:pt x="39" y="76"/>
                    </a:lnTo>
                    <a:cubicBezTo>
                      <a:pt x="39" y="77"/>
                      <a:pt x="39" y="77"/>
                      <a:pt x="39" y="77"/>
                    </a:cubicBezTo>
                    <a:cubicBezTo>
                      <a:pt x="40" y="77"/>
                      <a:pt x="40" y="76"/>
                      <a:pt x="40" y="76"/>
                    </a:cubicBezTo>
                    <a:lnTo>
                      <a:pt x="39" y="76"/>
                    </a:lnTo>
                    <a:lnTo>
                      <a:pt x="39" y="75"/>
                    </a:lnTo>
                    <a:cubicBezTo>
                      <a:pt x="39" y="73"/>
                      <a:pt x="39" y="73"/>
                      <a:pt x="39" y="73"/>
                    </a:cubicBezTo>
                    <a:cubicBezTo>
                      <a:pt x="40" y="73"/>
                      <a:pt x="40" y="73"/>
                      <a:pt x="40" y="73"/>
                    </a:cubicBezTo>
                    <a:lnTo>
                      <a:pt x="40" y="74"/>
                    </a:lnTo>
                    <a:cubicBezTo>
                      <a:pt x="41" y="74"/>
                      <a:pt x="41" y="75"/>
                      <a:pt x="41" y="76"/>
                    </a:cubicBezTo>
                    <a:cubicBezTo>
                      <a:pt x="42" y="75"/>
                      <a:pt x="42" y="75"/>
                      <a:pt x="42" y="75"/>
                    </a:cubicBezTo>
                    <a:lnTo>
                      <a:pt x="42" y="74"/>
                    </a:lnTo>
                    <a:lnTo>
                      <a:pt x="41" y="74"/>
                    </a:lnTo>
                    <a:cubicBezTo>
                      <a:pt x="41" y="73"/>
                      <a:pt x="40" y="73"/>
                      <a:pt x="41" y="73"/>
                    </a:cubicBezTo>
                    <a:cubicBezTo>
                      <a:pt x="42" y="73"/>
                      <a:pt x="42" y="73"/>
                      <a:pt x="43" y="73"/>
                    </a:cubicBezTo>
                    <a:cubicBezTo>
                      <a:pt x="44" y="73"/>
                      <a:pt x="45" y="73"/>
                      <a:pt x="45" y="73"/>
                    </a:cubicBezTo>
                    <a:cubicBezTo>
                      <a:pt x="45" y="72"/>
                      <a:pt x="45" y="72"/>
                      <a:pt x="44" y="72"/>
                    </a:cubicBezTo>
                    <a:cubicBezTo>
                      <a:pt x="43" y="72"/>
                      <a:pt x="43" y="71"/>
                      <a:pt x="43" y="71"/>
                    </a:cubicBezTo>
                    <a:lnTo>
                      <a:pt x="44" y="71"/>
                    </a:lnTo>
                    <a:cubicBezTo>
                      <a:pt x="44" y="71"/>
                      <a:pt x="45" y="71"/>
                      <a:pt x="46" y="71"/>
                    </a:cubicBezTo>
                    <a:lnTo>
                      <a:pt x="47" y="71"/>
                    </a:lnTo>
                    <a:lnTo>
                      <a:pt x="48" y="71"/>
                    </a:lnTo>
                    <a:cubicBezTo>
                      <a:pt x="48" y="70"/>
                      <a:pt x="48" y="70"/>
                      <a:pt x="48" y="70"/>
                    </a:cubicBezTo>
                    <a:lnTo>
                      <a:pt x="49" y="71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0"/>
                    </a:lnTo>
                    <a:cubicBezTo>
                      <a:pt x="52" y="70"/>
                      <a:pt x="52" y="69"/>
                      <a:pt x="53" y="69"/>
                    </a:cubicBezTo>
                    <a:cubicBezTo>
                      <a:pt x="54" y="69"/>
                      <a:pt x="54" y="70"/>
                      <a:pt x="54" y="70"/>
                    </a:cubicBezTo>
                    <a:cubicBezTo>
                      <a:pt x="54" y="70"/>
                      <a:pt x="54" y="71"/>
                      <a:pt x="55" y="71"/>
                    </a:cubicBezTo>
                    <a:lnTo>
                      <a:pt x="56" y="71"/>
                    </a:lnTo>
                    <a:cubicBezTo>
                      <a:pt x="58" y="71"/>
                      <a:pt x="60" y="70"/>
                      <a:pt x="61" y="70"/>
                    </a:cubicBezTo>
                    <a:cubicBezTo>
                      <a:pt x="62" y="70"/>
                      <a:pt x="65" y="68"/>
                      <a:pt x="66" y="67"/>
                    </a:cubicBezTo>
                    <a:cubicBezTo>
                      <a:pt x="66" y="67"/>
                      <a:pt x="67" y="67"/>
                      <a:pt x="66" y="67"/>
                    </a:cubicBezTo>
                    <a:cubicBezTo>
                      <a:pt x="66" y="66"/>
                      <a:pt x="65" y="66"/>
                      <a:pt x="65" y="66"/>
                    </a:cubicBezTo>
                    <a:cubicBezTo>
                      <a:pt x="64" y="66"/>
                      <a:pt x="64" y="66"/>
                      <a:pt x="64" y="67"/>
                    </a:cubicBezTo>
                    <a:lnTo>
                      <a:pt x="65" y="67"/>
                    </a:lnTo>
                    <a:cubicBezTo>
                      <a:pt x="65" y="67"/>
                      <a:pt x="65" y="68"/>
                      <a:pt x="64" y="68"/>
                    </a:cubicBezTo>
                    <a:cubicBezTo>
                      <a:pt x="63" y="68"/>
                      <a:pt x="61" y="69"/>
                      <a:pt x="60" y="69"/>
                    </a:cubicBezTo>
                    <a:cubicBezTo>
                      <a:pt x="59" y="69"/>
                      <a:pt x="58" y="69"/>
                      <a:pt x="57" y="69"/>
                    </a:cubicBezTo>
                    <a:cubicBezTo>
                      <a:pt x="56" y="69"/>
                      <a:pt x="56" y="69"/>
                      <a:pt x="55" y="69"/>
                    </a:cubicBezTo>
                    <a:cubicBezTo>
                      <a:pt x="55" y="69"/>
                      <a:pt x="56" y="69"/>
                      <a:pt x="56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7"/>
                      <a:pt x="57" y="67"/>
                      <a:pt x="57" y="67"/>
                    </a:cubicBezTo>
                    <a:lnTo>
                      <a:pt x="56" y="67"/>
                    </a:lnTo>
                    <a:lnTo>
                      <a:pt x="55" y="67"/>
                    </a:ln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6"/>
                      <a:pt x="55" y="66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8" y="66"/>
                      <a:pt x="59" y="66"/>
                      <a:pt x="59" y="66"/>
                    </a:cubicBezTo>
                    <a:lnTo>
                      <a:pt x="58" y="66"/>
                    </a:lnTo>
                    <a:cubicBezTo>
                      <a:pt x="58" y="65"/>
                      <a:pt x="58" y="65"/>
                      <a:pt x="58" y="65"/>
                    </a:cubicBezTo>
                    <a:lnTo>
                      <a:pt x="59" y="65"/>
                    </a:lnTo>
                    <a:cubicBezTo>
                      <a:pt x="60" y="65"/>
                      <a:pt x="61" y="65"/>
                      <a:pt x="61" y="65"/>
                    </a:cubicBezTo>
                    <a:cubicBezTo>
                      <a:pt x="61" y="64"/>
                      <a:pt x="61" y="64"/>
                      <a:pt x="61" y="64"/>
                    </a:cubicBezTo>
                    <a:lnTo>
                      <a:pt x="61" y="63"/>
                    </a:lnTo>
                    <a:lnTo>
                      <a:pt x="62" y="63"/>
                    </a:lnTo>
                    <a:lnTo>
                      <a:pt x="62" y="62"/>
                    </a:lnTo>
                    <a:cubicBezTo>
                      <a:pt x="63" y="62"/>
                      <a:pt x="63" y="62"/>
                      <a:pt x="64" y="62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5" y="61"/>
                      <a:pt x="67" y="61"/>
                      <a:pt x="68" y="61"/>
                    </a:cubicBezTo>
                    <a:lnTo>
                      <a:pt x="68" y="60"/>
                    </a:lnTo>
                    <a:cubicBezTo>
                      <a:pt x="69" y="60"/>
                      <a:pt x="69" y="60"/>
                      <a:pt x="70" y="60"/>
                    </a:cubicBezTo>
                    <a:lnTo>
                      <a:pt x="71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4" y="59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5" y="58"/>
                    </a:lnTo>
                    <a:lnTo>
                      <a:pt x="74" y="58"/>
                    </a:lnTo>
                    <a:cubicBezTo>
                      <a:pt x="73" y="58"/>
                      <a:pt x="73" y="58"/>
                      <a:pt x="72" y="58"/>
                    </a:cubicBezTo>
                    <a:cubicBezTo>
                      <a:pt x="71" y="58"/>
                      <a:pt x="71" y="58"/>
                      <a:pt x="71" y="58"/>
                    </a:cubicBezTo>
                    <a:lnTo>
                      <a:pt x="72" y="58"/>
                    </a:lnTo>
                    <a:cubicBezTo>
                      <a:pt x="73" y="57"/>
                      <a:pt x="73" y="57"/>
                      <a:pt x="74" y="57"/>
                    </a:cubicBezTo>
                    <a:cubicBezTo>
                      <a:pt x="75" y="57"/>
                      <a:pt x="75" y="57"/>
                      <a:pt x="75" y="56"/>
                    </a:cubicBezTo>
                    <a:cubicBezTo>
                      <a:pt x="77" y="56"/>
                      <a:pt x="79" y="55"/>
                      <a:pt x="79" y="55"/>
                    </a:cubicBezTo>
                    <a:lnTo>
                      <a:pt x="80" y="55"/>
                    </a:lnTo>
                    <a:cubicBezTo>
                      <a:pt x="81" y="55"/>
                      <a:pt x="81" y="55"/>
                      <a:pt x="81" y="55"/>
                    </a:cubicBezTo>
                    <a:lnTo>
                      <a:pt x="80" y="56"/>
                    </a:lnTo>
                    <a:cubicBezTo>
                      <a:pt x="81" y="56"/>
                      <a:pt x="82" y="56"/>
                      <a:pt x="82" y="56"/>
                    </a:cubicBezTo>
                    <a:lnTo>
                      <a:pt x="83" y="55"/>
                    </a:lnTo>
                    <a:cubicBezTo>
                      <a:pt x="84" y="55"/>
                      <a:pt x="84" y="55"/>
                      <a:pt x="85" y="55"/>
                    </a:cubicBezTo>
                    <a:lnTo>
                      <a:pt x="86" y="54"/>
                    </a:lnTo>
                    <a:cubicBezTo>
                      <a:pt x="85" y="54"/>
                      <a:pt x="84" y="54"/>
                      <a:pt x="84" y="55"/>
                    </a:cubicBezTo>
                    <a:cubicBezTo>
                      <a:pt x="83" y="55"/>
                      <a:pt x="83" y="55"/>
                      <a:pt x="83" y="55"/>
                    </a:cubicBezTo>
                    <a:lnTo>
                      <a:pt x="82" y="55"/>
                    </a:lnTo>
                    <a:lnTo>
                      <a:pt x="82" y="54"/>
                    </a:lnTo>
                    <a:cubicBezTo>
                      <a:pt x="83" y="54"/>
                      <a:pt x="83" y="54"/>
                      <a:pt x="82" y="54"/>
                    </a:cubicBezTo>
                    <a:cubicBezTo>
                      <a:pt x="81" y="54"/>
                      <a:pt x="81" y="54"/>
                      <a:pt x="80" y="54"/>
                    </a:cubicBezTo>
                    <a:lnTo>
                      <a:pt x="80" y="53"/>
                    </a:lnTo>
                    <a:cubicBezTo>
                      <a:pt x="80" y="53"/>
                      <a:pt x="82" y="52"/>
                      <a:pt x="83" y="52"/>
                    </a:cubicBezTo>
                    <a:cubicBezTo>
                      <a:pt x="84" y="52"/>
                      <a:pt x="84" y="52"/>
                      <a:pt x="84" y="52"/>
                    </a:cubicBezTo>
                    <a:lnTo>
                      <a:pt x="84" y="53"/>
                    </a:lnTo>
                    <a:lnTo>
                      <a:pt x="85" y="52"/>
                    </a:lnTo>
                    <a:lnTo>
                      <a:pt x="84" y="52"/>
                    </a:lnTo>
                    <a:cubicBezTo>
                      <a:pt x="84" y="52"/>
                      <a:pt x="84" y="51"/>
                      <a:pt x="84" y="50"/>
                    </a:cubicBezTo>
                    <a:lnTo>
                      <a:pt x="85" y="50"/>
                    </a:lnTo>
                    <a:cubicBezTo>
                      <a:pt x="86" y="50"/>
                      <a:pt x="87" y="50"/>
                      <a:pt x="87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8" y="48"/>
                      <a:pt x="88" y="48"/>
                      <a:pt x="89" y="48"/>
                    </a:cubicBezTo>
                    <a:lnTo>
                      <a:pt x="90" y="48"/>
                    </a:lnTo>
                    <a:cubicBezTo>
                      <a:pt x="89" y="47"/>
                      <a:pt x="89" y="47"/>
                      <a:pt x="90" y="47"/>
                    </a:cubicBezTo>
                    <a:cubicBezTo>
                      <a:pt x="90" y="46"/>
                      <a:pt x="91" y="46"/>
                      <a:pt x="91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4" y="46"/>
                      <a:pt x="95" y="46"/>
                    </a:cubicBezTo>
                    <a:cubicBezTo>
                      <a:pt x="96" y="46"/>
                      <a:pt x="97" y="46"/>
                      <a:pt x="98" y="46"/>
                    </a:cubicBezTo>
                    <a:lnTo>
                      <a:pt x="98" y="45"/>
                    </a:lnTo>
                    <a:lnTo>
                      <a:pt x="97" y="45"/>
                    </a:lnTo>
                    <a:lnTo>
                      <a:pt x="96" y="46"/>
                    </a:lnTo>
                    <a:cubicBezTo>
                      <a:pt x="95" y="46"/>
                      <a:pt x="95" y="46"/>
                      <a:pt x="95" y="46"/>
                    </a:cubicBezTo>
                    <a:cubicBezTo>
                      <a:pt x="94" y="46"/>
                      <a:pt x="93" y="45"/>
                      <a:pt x="92" y="45"/>
                    </a:cubicBezTo>
                    <a:cubicBezTo>
                      <a:pt x="92" y="44"/>
                      <a:pt x="92" y="44"/>
                      <a:pt x="92" y="43"/>
                    </a:cubicBezTo>
                    <a:lnTo>
                      <a:pt x="93" y="43"/>
                    </a:lnTo>
                    <a:lnTo>
                      <a:pt x="94" y="43"/>
                    </a:lnTo>
                    <a:cubicBezTo>
                      <a:pt x="95" y="43"/>
                      <a:pt x="95" y="43"/>
                      <a:pt x="95" y="43"/>
                    </a:cubicBezTo>
                    <a:lnTo>
                      <a:pt x="95" y="42"/>
                    </a:ln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95" y="40"/>
                      <a:pt x="96" y="40"/>
                    </a:cubicBezTo>
                    <a:lnTo>
                      <a:pt x="96" y="41"/>
                    </a:ln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8" y="41"/>
                      <a:pt x="99" y="40"/>
                    </a:cubicBezTo>
                    <a:cubicBezTo>
                      <a:pt x="98" y="40"/>
                      <a:pt x="97" y="39"/>
                      <a:pt x="97" y="39"/>
                    </a:cubicBezTo>
                    <a:cubicBezTo>
                      <a:pt x="97" y="39"/>
                      <a:pt x="98" y="39"/>
                      <a:pt x="99" y="39"/>
                    </a:cubicBezTo>
                    <a:cubicBezTo>
                      <a:pt x="99" y="39"/>
                      <a:pt x="100" y="39"/>
                      <a:pt x="101" y="39"/>
                    </a:cubicBezTo>
                    <a:cubicBezTo>
                      <a:pt x="103" y="39"/>
                      <a:pt x="105" y="39"/>
                      <a:pt x="105" y="39"/>
                    </a:cubicBezTo>
                    <a:cubicBezTo>
                      <a:pt x="106" y="39"/>
                      <a:pt x="106" y="38"/>
                      <a:pt x="106" y="38"/>
                    </a:cubicBezTo>
                    <a:lnTo>
                      <a:pt x="106" y="37"/>
                    </a:lnTo>
                    <a:cubicBezTo>
                      <a:pt x="105" y="36"/>
                      <a:pt x="105" y="36"/>
                      <a:pt x="106" y="35"/>
                    </a:cubicBezTo>
                    <a:lnTo>
                      <a:pt x="107" y="35"/>
                    </a:lnTo>
                    <a:cubicBezTo>
                      <a:pt x="107" y="36"/>
                      <a:pt x="108" y="36"/>
                      <a:pt x="108" y="36"/>
                    </a:cubicBezTo>
                    <a:cubicBezTo>
                      <a:pt x="109" y="37"/>
                      <a:pt x="110" y="38"/>
                      <a:pt x="111" y="38"/>
                    </a:cubicBezTo>
                    <a:lnTo>
                      <a:pt x="112" y="38"/>
                    </a:lnTo>
                    <a:lnTo>
                      <a:pt x="113" y="38"/>
                    </a:lnTo>
                    <a:cubicBezTo>
                      <a:pt x="113" y="37"/>
                      <a:pt x="113" y="37"/>
                      <a:pt x="112" y="37"/>
                    </a:cubicBezTo>
                    <a:cubicBezTo>
                      <a:pt x="112" y="37"/>
                      <a:pt x="111" y="37"/>
                      <a:pt x="111" y="36"/>
                    </a:cubicBezTo>
                    <a:cubicBezTo>
                      <a:pt x="109" y="36"/>
                      <a:pt x="108" y="36"/>
                      <a:pt x="108" y="35"/>
                    </a:cubicBezTo>
                    <a:lnTo>
                      <a:pt x="109" y="34"/>
                    </a:lnTo>
                    <a:cubicBezTo>
                      <a:pt x="110" y="34"/>
                      <a:pt x="110" y="33"/>
                      <a:pt x="111" y="33"/>
                    </a:cubicBezTo>
                    <a:lnTo>
                      <a:pt x="111" y="34"/>
                    </a:lnTo>
                    <a:lnTo>
                      <a:pt x="112" y="34"/>
                    </a:lnTo>
                    <a:lnTo>
                      <a:pt x="112" y="35"/>
                    </a:lnTo>
                    <a:cubicBezTo>
                      <a:pt x="113" y="35"/>
                      <a:pt x="115" y="35"/>
                      <a:pt x="116" y="35"/>
                    </a:cubicBezTo>
                    <a:cubicBezTo>
                      <a:pt x="116" y="35"/>
                      <a:pt x="115" y="34"/>
                      <a:pt x="116" y="34"/>
                    </a:cubicBezTo>
                    <a:cubicBezTo>
                      <a:pt x="116" y="34"/>
                      <a:pt x="114" y="34"/>
                      <a:pt x="114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6" y="32"/>
                      <a:pt x="115" y="32"/>
                      <a:pt x="114" y="32"/>
                    </a:cubicBezTo>
                    <a:lnTo>
                      <a:pt x="113" y="32"/>
                    </a:lnTo>
                    <a:cubicBezTo>
                      <a:pt x="112" y="32"/>
                      <a:pt x="112" y="32"/>
                      <a:pt x="112" y="32"/>
                    </a:cubicBezTo>
                    <a:cubicBezTo>
                      <a:pt x="111" y="32"/>
                      <a:pt x="111" y="31"/>
                      <a:pt x="111" y="31"/>
                    </a:cubicBezTo>
                    <a:cubicBezTo>
                      <a:pt x="111" y="31"/>
                      <a:pt x="112" y="30"/>
                      <a:pt x="113" y="30"/>
                    </a:cubicBezTo>
                    <a:cubicBezTo>
                      <a:pt x="114" y="30"/>
                      <a:pt x="114" y="30"/>
                      <a:pt x="116" y="30"/>
                    </a:cubicBezTo>
                    <a:lnTo>
                      <a:pt x="118" y="30"/>
                    </a:lnTo>
                    <a:cubicBezTo>
                      <a:pt x="118" y="30"/>
                      <a:pt x="119" y="30"/>
                      <a:pt x="118" y="30"/>
                    </a:cubicBezTo>
                    <a:lnTo>
                      <a:pt x="118" y="29"/>
                    </a:ln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8"/>
                      <a:pt x="118" y="28"/>
                      <a:pt x="118" y="28"/>
                    </a:cubicBezTo>
                    <a:cubicBezTo>
                      <a:pt x="119" y="28"/>
                      <a:pt x="119" y="28"/>
                      <a:pt x="120" y="28"/>
                    </a:cubicBezTo>
                    <a:cubicBezTo>
                      <a:pt x="121" y="28"/>
                      <a:pt x="122" y="28"/>
                      <a:pt x="122" y="29"/>
                    </a:cubicBezTo>
                    <a:cubicBezTo>
                      <a:pt x="122" y="30"/>
                      <a:pt x="122" y="31"/>
                      <a:pt x="122" y="31"/>
                    </a:cubicBezTo>
                    <a:cubicBezTo>
                      <a:pt x="122" y="30"/>
                      <a:pt x="122" y="30"/>
                      <a:pt x="123" y="29"/>
                    </a:cubicBezTo>
                    <a:lnTo>
                      <a:pt x="124" y="29"/>
                    </a:lnTo>
                    <a:lnTo>
                      <a:pt x="123" y="29"/>
                    </a:lnTo>
                    <a:cubicBezTo>
                      <a:pt x="123" y="28"/>
                      <a:pt x="122" y="28"/>
                      <a:pt x="122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4" y="27"/>
                      <a:pt x="124" y="27"/>
                      <a:pt x="125" y="27"/>
                    </a:cubicBezTo>
                    <a:cubicBezTo>
                      <a:pt x="125" y="27"/>
                      <a:pt x="126" y="26"/>
                      <a:pt x="127" y="26"/>
                    </a:cubicBezTo>
                    <a:cubicBezTo>
                      <a:pt x="128" y="26"/>
                      <a:pt x="129" y="27"/>
                      <a:pt x="130" y="27"/>
                    </a:cubicBezTo>
                    <a:cubicBezTo>
                      <a:pt x="130" y="28"/>
                      <a:pt x="131" y="28"/>
                      <a:pt x="132" y="28"/>
                    </a:cubicBezTo>
                    <a:cubicBezTo>
                      <a:pt x="133" y="28"/>
                      <a:pt x="133" y="28"/>
                      <a:pt x="134" y="28"/>
                    </a:cubicBezTo>
                    <a:lnTo>
                      <a:pt x="134" y="27"/>
                    </a:lnTo>
                    <a:cubicBezTo>
                      <a:pt x="134" y="26"/>
                      <a:pt x="134" y="26"/>
                      <a:pt x="134" y="26"/>
                    </a:cubicBezTo>
                    <a:cubicBezTo>
                      <a:pt x="133" y="26"/>
                      <a:pt x="133" y="26"/>
                      <a:pt x="133" y="26"/>
                    </a:cubicBezTo>
                    <a:cubicBezTo>
                      <a:pt x="132" y="26"/>
                      <a:pt x="132" y="26"/>
                      <a:pt x="132" y="26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0" y="26"/>
                      <a:pt x="129" y="26"/>
                      <a:pt x="129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7" y="25"/>
                      <a:pt x="126" y="25"/>
                      <a:pt x="126" y="25"/>
                    </a:cubicBezTo>
                    <a:cubicBezTo>
                      <a:pt x="127" y="24"/>
                      <a:pt x="127" y="24"/>
                      <a:pt x="128" y="24"/>
                    </a:cubicBezTo>
                    <a:cubicBezTo>
                      <a:pt x="130" y="24"/>
                      <a:pt x="130" y="24"/>
                      <a:pt x="130" y="23"/>
                    </a:cubicBezTo>
                    <a:cubicBezTo>
                      <a:pt x="130" y="23"/>
                      <a:pt x="132" y="22"/>
                      <a:pt x="133" y="21"/>
                    </a:cubicBezTo>
                    <a:cubicBezTo>
                      <a:pt x="134" y="21"/>
                      <a:pt x="137" y="20"/>
                      <a:pt x="137" y="20"/>
                    </a:cubicBezTo>
                    <a:lnTo>
                      <a:pt x="138" y="20"/>
                    </a:ln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18"/>
                      <a:pt x="138" y="18"/>
                      <a:pt x="139" y="18"/>
                    </a:cubicBezTo>
                    <a:cubicBezTo>
                      <a:pt x="139" y="18"/>
                      <a:pt x="139" y="17"/>
                      <a:pt x="140" y="17"/>
                    </a:cubicBezTo>
                    <a:lnTo>
                      <a:pt x="141" y="16"/>
                    </a:lnTo>
                    <a:cubicBezTo>
                      <a:pt x="142" y="16"/>
                      <a:pt x="142" y="16"/>
                      <a:pt x="142" y="17"/>
                    </a:cubicBezTo>
                    <a:lnTo>
                      <a:pt x="143" y="17"/>
                    </a:lnTo>
                    <a:cubicBezTo>
                      <a:pt x="143" y="16"/>
                      <a:pt x="143" y="16"/>
                      <a:pt x="143" y="16"/>
                    </a:cubicBezTo>
                    <a:lnTo>
                      <a:pt x="143" y="15"/>
                    </a:lnTo>
                    <a:cubicBezTo>
                      <a:pt x="144" y="15"/>
                      <a:pt x="144" y="15"/>
                      <a:pt x="144" y="15"/>
                    </a:cubicBezTo>
                    <a:cubicBezTo>
                      <a:pt x="145" y="15"/>
                      <a:pt x="145" y="16"/>
                      <a:pt x="145" y="16"/>
                    </a:cubicBezTo>
                    <a:cubicBezTo>
                      <a:pt x="146" y="17"/>
                      <a:pt x="148" y="18"/>
                      <a:pt x="149" y="18"/>
                    </a:cubicBezTo>
                    <a:lnTo>
                      <a:pt x="149" y="17"/>
                    </a:lnTo>
                    <a:cubicBezTo>
                      <a:pt x="148" y="17"/>
                      <a:pt x="147" y="16"/>
                      <a:pt x="147" y="14"/>
                    </a:cubicBezTo>
                    <a:lnTo>
                      <a:pt x="148" y="14"/>
                    </a:lnTo>
                    <a:cubicBezTo>
                      <a:pt x="148" y="13"/>
                      <a:pt x="149" y="12"/>
                      <a:pt x="149" y="12"/>
                    </a:cubicBezTo>
                    <a:lnTo>
                      <a:pt x="150" y="12"/>
                    </a:lnTo>
                    <a:lnTo>
                      <a:pt x="151" y="12"/>
                    </a:lnTo>
                    <a:lnTo>
                      <a:pt x="152" y="13"/>
                    </a:lnTo>
                    <a:lnTo>
                      <a:pt x="152" y="14"/>
                    </a:lnTo>
                    <a:lnTo>
                      <a:pt x="151" y="14"/>
                    </a:lnTo>
                    <a:cubicBezTo>
                      <a:pt x="151" y="14"/>
                      <a:pt x="150" y="16"/>
                      <a:pt x="151" y="16"/>
                    </a:cubicBezTo>
                    <a:cubicBezTo>
                      <a:pt x="151" y="16"/>
                      <a:pt x="153" y="16"/>
                      <a:pt x="154" y="15"/>
                    </a:cubicBezTo>
                    <a:cubicBezTo>
                      <a:pt x="154" y="14"/>
                      <a:pt x="154" y="14"/>
                      <a:pt x="154" y="13"/>
                    </a:cubicBez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2"/>
                    </a:lnTo>
                    <a:lnTo>
                      <a:pt x="158" y="12"/>
                    </a:lnTo>
                    <a:cubicBezTo>
                      <a:pt x="158" y="12"/>
                      <a:pt x="158" y="14"/>
                      <a:pt x="157" y="15"/>
                    </a:cubicBezTo>
                    <a:cubicBezTo>
                      <a:pt x="155" y="16"/>
                      <a:pt x="154" y="17"/>
                      <a:pt x="154" y="17"/>
                    </a:cubicBezTo>
                    <a:cubicBezTo>
                      <a:pt x="156" y="17"/>
                      <a:pt x="159" y="14"/>
                      <a:pt x="159" y="14"/>
                    </a:cubicBezTo>
                    <a:cubicBezTo>
                      <a:pt x="159" y="14"/>
                      <a:pt x="159" y="13"/>
                      <a:pt x="161" y="12"/>
                    </a:cubicBezTo>
                    <a:cubicBezTo>
                      <a:pt x="162" y="12"/>
                      <a:pt x="164" y="12"/>
                      <a:pt x="164" y="12"/>
                    </a:cubicBezTo>
                    <a:cubicBezTo>
                      <a:pt x="164" y="12"/>
                      <a:pt x="164" y="11"/>
                      <a:pt x="165" y="11"/>
                    </a:cubicBezTo>
                    <a:cubicBezTo>
                      <a:pt x="166" y="11"/>
                      <a:pt x="166" y="12"/>
                      <a:pt x="167" y="12"/>
                    </a:cubicBezTo>
                    <a:cubicBezTo>
                      <a:pt x="168" y="12"/>
                      <a:pt x="169" y="12"/>
                      <a:pt x="170" y="12"/>
                    </a:cubicBezTo>
                    <a:cubicBezTo>
                      <a:pt x="170" y="11"/>
                      <a:pt x="169" y="10"/>
                      <a:pt x="169" y="10"/>
                    </a:cubicBezTo>
                    <a:cubicBezTo>
                      <a:pt x="168" y="10"/>
                      <a:pt x="166" y="9"/>
                      <a:pt x="166" y="9"/>
                    </a:cubicBezTo>
                    <a:lnTo>
                      <a:pt x="166" y="8"/>
                    </a:lnTo>
                    <a:cubicBezTo>
                      <a:pt x="167" y="8"/>
                      <a:pt x="167" y="8"/>
                      <a:pt x="167" y="8"/>
                    </a:cubicBezTo>
                    <a:cubicBezTo>
                      <a:pt x="167" y="8"/>
                      <a:pt x="168" y="8"/>
                      <a:pt x="169" y="8"/>
                    </a:cubicBezTo>
                    <a:lnTo>
                      <a:pt x="170" y="8"/>
                    </a:lnTo>
                    <a:lnTo>
                      <a:pt x="171" y="8"/>
                    </a:lnTo>
                    <a:cubicBezTo>
                      <a:pt x="171" y="8"/>
                      <a:pt x="172" y="8"/>
                      <a:pt x="173" y="9"/>
                    </a:cubicBezTo>
                    <a:lnTo>
                      <a:pt x="174" y="9"/>
                    </a:lnTo>
                    <a:cubicBezTo>
                      <a:pt x="175" y="9"/>
                      <a:pt x="176" y="9"/>
                      <a:pt x="176" y="9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75" y="10"/>
                      <a:pt x="175" y="11"/>
                      <a:pt x="174" y="11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6" y="10"/>
                      <a:pt x="177" y="10"/>
                      <a:pt x="177" y="10"/>
                    </a:cubicBezTo>
                    <a:cubicBezTo>
                      <a:pt x="178" y="10"/>
                      <a:pt x="178" y="10"/>
                      <a:pt x="178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80" y="9"/>
                      <a:pt x="182" y="7"/>
                      <a:pt x="185" y="6"/>
                    </a:cubicBezTo>
                    <a:cubicBezTo>
                      <a:pt x="185" y="6"/>
                      <a:pt x="186" y="6"/>
                      <a:pt x="187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5"/>
                      <a:pt x="188" y="5"/>
                      <a:pt x="189" y="4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89" y="4"/>
                      <a:pt x="189" y="3"/>
                      <a:pt x="189" y="3"/>
                    </a:cubicBezTo>
                    <a:lnTo>
                      <a:pt x="190" y="2"/>
                    </a:lnTo>
                    <a:cubicBezTo>
                      <a:pt x="191" y="2"/>
                      <a:pt x="191" y="2"/>
                      <a:pt x="191" y="2"/>
                    </a:cubicBezTo>
                    <a:cubicBezTo>
                      <a:pt x="192" y="2"/>
                      <a:pt x="192" y="1"/>
                      <a:pt x="193" y="1"/>
                    </a:cubicBezTo>
                    <a:cubicBezTo>
                      <a:pt x="193" y="1"/>
                      <a:pt x="194" y="1"/>
                      <a:pt x="195" y="2"/>
                    </a:cubicBezTo>
                    <a:cubicBezTo>
                      <a:pt x="196" y="2"/>
                      <a:pt x="196" y="2"/>
                      <a:pt x="197" y="2"/>
                    </a:cubicBezTo>
                    <a:lnTo>
                      <a:pt x="198" y="2"/>
                    </a:lnTo>
                    <a:cubicBezTo>
                      <a:pt x="199" y="2"/>
                      <a:pt x="200" y="2"/>
                      <a:pt x="200" y="3"/>
                    </a:cubicBezTo>
                    <a:lnTo>
                      <a:pt x="199" y="3"/>
                    </a:lnTo>
                    <a:cubicBezTo>
                      <a:pt x="199" y="4"/>
                      <a:pt x="199" y="4"/>
                      <a:pt x="198" y="4"/>
                    </a:cubicBezTo>
                    <a:cubicBezTo>
                      <a:pt x="197" y="4"/>
                      <a:pt x="195" y="4"/>
                      <a:pt x="195" y="5"/>
                    </a:cubicBezTo>
                    <a:cubicBezTo>
                      <a:pt x="195" y="7"/>
                      <a:pt x="194" y="8"/>
                      <a:pt x="193" y="9"/>
                    </a:cubicBezTo>
                    <a:lnTo>
                      <a:pt x="193" y="10"/>
                    </a:lnTo>
                    <a:cubicBezTo>
                      <a:pt x="194" y="9"/>
                      <a:pt x="195" y="9"/>
                      <a:pt x="195" y="9"/>
                    </a:cubicBezTo>
                    <a:cubicBezTo>
                      <a:pt x="196" y="9"/>
                      <a:pt x="196" y="8"/>
                      <a:pt x="196" y="8"/>
                    </a:cubicBezTo>
                    <a:cubicBezTo>
                      <a:pt x="197" y="8"/>
                      <a:pt x="197" y="8"/>
                      <a:pt x="197" y="7"/>
                    </a:cubicBezTo>
                    <a:cubicBezTo>
                      <a:pt x="197" y="6"/>
                      <a:pt x="198" y="6"/>
                      <a:pt x="199" y="6"/>
                    </a:cubicBezTo>
                    <a:cubicBezTo>
                      <a:pt x="200" y="5"/>
                      <a:pt x="203" y="4"/>
                      <a:pt x="203" y="3"/>
                    </a:cubicBezTo>
                    <a:lnTo>
                      <a:pt x="206" y="2"/>
                    </a:lnTo>
                    <a:cubicBezTo>
                      <a:pt x="207" y="2"/>
                      <a:pt x="207" y="2"/>
                      <a:pt x="207" y="2"/>
                    </a:cubicBezTo>
                    <a:cubicBezTo>
                      <a:pt x="207" y="2"/>
                      <a:pt x="207" y="3"/>
                      <a:pt x="206" y="3"/>
                    </a:cubicBezTo>
                    <a:cubicBezTo>
                      <a:pt x="206" y="3"/>
                      <a:pt x="205" y="3"/>
                      <a:pt x="206" y="4"/>
                    </a:cubicBezTo>
                    <a:cubicBezTo>
                      <a:pt x="206" y="5"/>
                      <a:pt x="206" y="6"/>
                      <a:pt x="206" y="6"/>
                    </a:cubicBezTo>
                    <a:cubicBezTo>
                      <a:pt x="205" y="6"/>
                      <a:pt x="205" y="7"/>
                      <a:pt x="205" y="7"/>
                    </a:cubicBezTo>
                    <a:cubicBezTo>
                      <a:pt x="205" y="7"/>
                      <a:pt x="206" y="7"/>
                      <a:pt x="206" y="6"/>
                    </a:cubicBezTo>
                    <a:cubicBezTo>
                      <a:pt x="207" y="6"/>
                      <a:pt x="207" y="6"/>
                      <a:pt x="208" y="6"/>
                    </a:cubicBezTo>
                    <a:lnTo>
                      <a:pt x="209" y="5"/>
                    </a:lnTo>
                    <a:cubicBezTo>
                      <a:pt x="210" y="4"/>
                      <a:pt x="210" y="4"/>
                      <a:pt x="210" y="4"/>
                    </a:cubicBezTo>
                    <a:cubicBezTo>
                      <a:pt x="210" y="3"/>
                      <a:pt x="210" y="3"/>
                      <a:pt x="211" y="3"/>
                    </a:cubicBezTo>
                    <a:cubicBezTo>
                      <a:pt x="212" y="3"/>
                      <a:pt x="212" y="3"/>
                      <a:pt x="212" y="3"/>
                    </a:cubicBezTo>
                    <a:lnTo>
                      <a:pt x="211" y="2"/>
                    </a:lnTo>
                    <a:lnTo>
                      <a:pt x="211" y="1"/>
                    </a:lnTo>
                    <a:cubicBezTo>
                      <a:pt x="211" y="1"/>
                      <a:pt x="212" y="1"/>
                      <a:pt x="213" y="1"/>
                    </a:cubicBezTo>
                    <a:cubicBezTo>
                      <a:pt x="214" y="1"/>
                      <a:pt x="214" y="0"/>
                      <a:pt x="214" y="0"/>
                    </a:cubicBezTo>
                    <a:cubicBezTo>
                      <a:pt x="215" y="0"/>
                      <a:pt x="215" y="0"/>
                      <a:pt x="216" y="0"/>
                    </a:cubicBezTo>
                    <a:lnTo>
                      <a:pt x="217" y="0"/>
                    </a:lnTo>
                    <a:lnTo>
                      <a:pt x="218" y="1"/>
                    </a:lnTo>
                    <a:cubicBezTo>
                      <a:pt x="219" y="1"/>
                      <a:pt x="221" y="2"/>
                      <a:pt x="220" y="3"/>
                    </a:cubicBezTo>
                    <a:lnTo>
                      <a:pt x="219" y="3"/>
                    </a:lnTo>
                    <a:cubicBezTo>
                      <a:pt x="218" y="3"/>
                      <a:pt x="218" y="3"/>
                      <a:pt x="217" y="3"/>
                    </a:cubicBezTo>
                    <a:lnTo>
                      <a:pt x="216" y="3"/>
                    </a:lnTo>
                    <a:cubicBezTo>
                      <a:pt x="215" y="3"/>
                      <a:pt x="215" y="3"/>
                      <a:pt x="215" y="3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7" y="4"/>
                      <a:pt x="217" y="4"/>
                      <a:pt x="216" y="5"/>
                    </a:cubicBezTo>
                    <a:lnTo>
                      <a:pt x="217" y="5"/>
                    </a:lnTo>
                    <a:lnTo>
                      <a:pt x="218" y="5"/>
                    </a:lnTo>
                    <a:lnTo>
                      <a:pt x="217" y="6"/>
                    </a:lnTo>
                    <a:cubicBezTo>
                      <a:pt x="217" y="7"/>
                      <a:pt x="218" y="7"/>
                      <a:pt x="218" y="7"/>
                    </a:cubicBezTo>
                    <a:cubicBezTo>
                      <a:pt x="218" y="7"/>
                      <a:pt x="219" y="7"/>
                      <a:pt x="219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20" y="5"/>
                      <a:pt x="220" y="4"/>
                      <a:pt x="221" y="4"/>
                    </a:cubicBezTo>
                    <a:lnTo>
                      <a:pt x="222" y="4"/>
                    </a:lnTo>
                    <a:lnTo>
                      <a:pt x="222" y="3"/>
                    </a:lnTo>
                    <a:cubicBezTo>
                      <a:pt x="222" y="3"/>
                      <a:pt x="222" y="2"/>
                      <a:pt x="223" y="2"/>
                    </a:cubicBezTo>
                    <a:lnTo>
                      <a:pt x="224" y="2"/>
                    </a:lnTo>
                    <a:cubicBezTo>
                      <a:pt x="224" y="2"/>
                      <a:pt x="227" y="3"/>
                      <a:pt x="227" y="4"/>
                    </a:cubicBezTo>
                    <a:lnTo>
                      <a:pt x="228" y="4"/>
                    </a:lnTo>
                    <a:cubicBezTo>
                      <a:pt x="229" y="4"/>
                      <a:pt x="229" y="4"/>
                      <a:pt x="230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232" y="4"/>
                      <a:pt x="232" y="4"/>
                      <a:pt x="232" y="5"/>
                    </a:cubicBezTo>
                    <a:lnTo>
                      <a:pt x="231" y="5"/>
                    </a:lnTo>
                    <a:lnTo>
                      <a:pt x="231" y="6"/>
                    </a:lnTo>
                    <a:lnTo>
                      <a:pt x="232" y="6"/>
                    </a:lnTo>
                    <a:lnTo>
                      <a:pt x="233" y="6"/>
                    </a:lnTo>
                    <a:cubicBezTo>
                      <a:pt x="234" y="6"/>
                      <a:pt x="236" y="6"/>
                      <a:pt x="236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9" name="Shape 3749"/>
              <p:cNvSpPr/>
              <p:nvPr/>
            </p:nvSpPr>
            <p:spPr>
              <a:xfrm>
                <a:off x="12307805" y="8557901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3" y="3"/>
                    </a:moveTo>
                    <a:cubicBezTo>
                      <a:pt x="2" y="3"/>
                      <a:pt x="2" y="2"/>
                      <a:pt x="2" y="2"/>
                    </a:cubicBez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2" y="0"/>
                    </a:lnTo>
                    <a:cubicBezTo>
                      <a:pt x="2" y="1"/>
                      <a:pt x="2" y="1"/>
                      <a:pt x="2" y="1"/>
                    </a:cubicBez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0" name="Shape 3750"/>
              <p:cNvSpPr/>
              <p:nvPr/>
            </p:nvSpPr>
            <p:spPr>
              <a:xfrm>
                <a:off x="12321875" y="8554384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1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lnTo>
                      <a:pt x="3" y="2"/>
                    </a:lnTo>
                    <a:lnTo>
                      <a:pt x="2" y="2"/>
                    </a:lnTo>
                    <a:cubicBezTo>
                      <a:pt x="2" y="2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1" name="Shape 3751"/>
              <p:cNvSpPr/>
              <p:nvPr/>
            </p:nvSpPr>
            <p:spPr>
              <a:xfrm>
                <a:off x="12300770" y="8543832"/>
                <a:ext cx="3869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12" h="3" extrusionOk="0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lnTo>
                      <a:pt x="4" y="2"/>
                    </a:lnTo>
                    <a:lnTo>
                      <a:pt x="5" y="2"/>
                    </a:lnTo>
                    <a:cubicBezTo>
                      <a:pt x="5" y="1"/>
                      <a:pt x="5" y="1"/>
                      <a:pt x="6" y="1"/>
                    </a:cubicBezTo>
                    <a:lnTo>
                      <a:pt x="7" y="1"/>
                    </a:lnTo>
                    <a:lnTo>
                      <a:pt x="8" y="1"/>
                    </a:lnTo>
                    <a:cubicBezTo>
                      <a:pt x="9" y="1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0" y="0"/>
                    </a:lnTo>
                    <a:cubicBezTo>
                      <a:pt x="11" y="0"/>
                      <a:pt x="11" y="0"/>
                      <a:pt x="11" y="0"/>
                    </a:cubicBezTo>
                    <a:lnTo>
                      <a:pt x="12" y="0"/>
                    </a:ln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8" y="2"/>
                    </a:lnTo>
                    <a:cubicBezTo>
                      <a:pt x="7" y="2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2" name="Shape 3752"/>
              <p:cNvSpPr/>
              <p:nvPr/>
            </p:nvSpPr>
            <p:spPr>
              <a:xfrm>
                <a:off x="12339452" y="8547349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lnTo>
                      <a:pt x="0" y="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lnTo>
                      <a:pt x="2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3" name="Shape 3753"/>
              <p:cNvSpPr/>
              <p:nvPr/>
            </p:nvSpPr>
            <p:spPr>
              <a:xfrm>
                <a:off x="12385178" y="8533280"/>
                <a:ext cx="17587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6" h="2" extrusionOk="0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0" y="2"/>
                      <a:pt x="0" y="1"/>
                    </a:cubicBezTo>
                    <a:lnTo>
                      <a:pt x="1" y="1"/>
                    </a:ln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4" name="Shape 3754"/>
              <p:cNvSpPr/>
              <p:nvPr/>
            </p:nvSpPr>
            <p:spPr>
              <a:xfrm>
                <a:off x="12047506" y="8628250"/>
                <a:ext cx="7035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3" h="3" extrusionOk="0">
                    <a:moveTo>
                      <a:pt x="0" y="3"/>
                    </a:moveTo>
                    <a:lnTo>
                      <a:pt x="0" y="2"/>
                    </a:lnTo>
                    <a:cubicBezTo>
                      <a:pt x="-1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lnTo>
                      <a:pt x="2" y="1"/>
                    </a:ln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5" name="Shape 3755"/>
              <p:cNvSpPr/>
              <p:nvPr/>
            </p:nvSpPr>
            <p:spPr>
              <a:xfrm>
                <a:off x="12072138" y="8628250"/>
                <a:ext cx="17587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6" h="2" extrusionOk="0">
                    <a:moveTo>
                      <a:pt x="3" y="2"/>
                    </a:moveTo>
                    <a:cubicBezTo>
                      <a:pt x="2" y="2"/>
                      <a:pt x="2" y="2"/>
                      <a:pt x="2" y="1"/>
                    </a:cubicBezTo>
                    <a:lnTo>
                      <a:pt x="1" y="1"/>
                    </a:lnTo>
                    <a:lnTo>
                      <a:pt x="1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ubicBezTo>
                      <a:pt x="0" y="1"/>
                      <a:pt x="1" y="0"/>
                      <a:pt x="2" y="0"/>
                    </a:cubicBez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6" name="Shape 3756"/>
              <p:cNvSpPr/>
              <p:nvPr/>
            </p:nvSpPr>
            <p:spPr>
              <a:xfrm>
                <a:off x="12079163" y="8610663"/>
                <a:ext cx="21104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7" h="3" extrusionOk="0">
                    <a:moveTo>
                      <a:pt x="3" y="3"/>
                    </a:moveTo>
                    <a:lnTo>
                      <a:pt x="3" y="2"/>
                    </a:lnTo>
                    <a:cubicBezTo>
                      <a:pt x="2" y="2"/>
                      <a:pt x="2" y="2"/>
                      <a:pt x="1" y="3"/>
                    </a:cubicBezTo>
                    <a:lnTo>
                      <a:pt x="0" y="3"/>
                    </a:lnTo>
                    <a:lnTo>
                      <a:pt x="0" y="2"/>
                    </a:lnTo>
                    <a:cubicBezTo>
                      <a:pt x="-1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3" y="1"/>
                    </a:lnTo>
                    <a:cubicBezTo>
                      <a:pt x="3" y="1"/>
                      <a:pt x="4" y="1"/>
                      <a:pt x="5" y="0"/>
                    </a:cubicBezTo>
                    <a:lnTo>
                      <a:pt x="6" y="0"/>
                    </a:ln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5" y="3"/>
                    </a:lnTo>
                    <a:lnTo>
                      <a:pt x="5" y="2"/>
                    </a:lnTo>
                    <a:cubicBezTo>
                      <a:pt x="5" y="2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7" name="Shape 3757"/>
              <p:cNvSpPr/>
              <p:nvPr/>
            </p:nvSpPr>
            <p:spPr>
              <a:xfrm>
                <a:off x="12107312" y="8596593"/>
                <a:ext cx="14070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5" h="4" extrusionOk="0">
                    <a:moveTo>
                      <a:pt x="0" y="4"/>
                    </a:moveTo>
                    <a:cubicBezTo>
                      <a:pt x="-1" y="4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8" name="Shape 3758"/>
              <p:cNvSpPr/>
              <p:nvPr/>
            </p:nvSpPr>
            <p:spPr>
              <a:xfrm>
                <a:off x="12100277" y="8610663"/>
                <a:ext cx="35174" cy="17587"/>
              </a:xfrm>
              <a:custGeom>
                <a:avLst/>
                <a:gdLst/>
                <a:ahLst/>
                <a:cxnLst/>
                <a:rect l="0" t="0" r="0" b="0"/>
                <a:pathLst>
                  <a:path w="11" h="6" extrusionOk="0">
                    <a:moveTo>
                      <a:pt x="2" y="5"/>
                    </a:moveTo>
                    <a:close/>
                    <a:moveTo>
                      <a:pt x="2" y="6"/>
                    </a:moveTo>
                    <a:lnTo>
                      <a:pt x="1" y="6"/>
                    </a:lnTo>
                    <a:lnTo>
                      <a:pt x="1" y="5"/>
                    </a:lnTo>
                    <a:cubicBezTo>
                      <a:pt x="0" y="5"/>
                      <a:pt x="0" y="5"/>
                      <a:pt x="0" y="5"/>
                    </a:cubicBezTo>
                    <a:lnTo>
                      <a:pt x="0" y="3"/>
                    </a:lnTo>
                    <a:cubicBezTo>
                      <a:pt x="1" y="3"/>
                      <a:pt x="1" y="3"/>
                      <a:pt x="1" y="3"/>
                    </a:cubicBezTo>
                    <a:lnTo>
                      <a:pt x="2" y="3"/>
                    </a:lnTo>
                    <a:lnTo>
                      <a:pt x="2" y="2"/>
                    </a:lnTo>
                    <a:cubicBezTo>
                      <a:pt x="3" y="2"/>
                      <a:pt x="3" y="2"/>
                      <a:pt x="3" y="1"/>
                    </a:cubicBezTo>
                    <a:lnTo>
                      <a:pt x="4" y="1"/>
                    </a:lnTo>
                    <a:cubicBezTo>
                      <a:pt x="4" y="0"/>
                      <a:pt x="5" y="0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6" y="2"/>
                      <a:pt x="6" y="2"/>
                    </a:cubicBezTo>
                    <a:lnTo>
                      <a:pt x="6" y="3"/>
                    </a:lnTo>
                    <a:cubicBezTo>
                      <a:pt x="6" y="2"/>
                      <a:pt x="6" y="2"/>
                      <a:pt x="7" y="2"/>
                    </a:cubicBezTo>
                    <a:lnTo>
                      <a:pt x="7" y="1"/>
                    </a:ln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1" y="1"/>
                    </a:lnTo>
                    <a:cubicBezTo>
                      <a:pt x="11" y="2"/>
                      <a:pt x="11" y="2"/>
                      <a:pt x="10" y="3"/>
                    </a:cubicBez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cubicBezTo>
                      <a:pt x="6" y="4"/>
                      <a:pt x="6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9" name="Shape 3759"/>
              <p:cNvSpPr/>
              <p:nvPr/>
            </p:nvSpPr>
            <p:spPr>
              <a:xfrm>
                <a:off x="12146004" y="8586041"/>
                <a:ext cx="28139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9" h="7" extrusionOk="0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lnTo>
                      <a:pt x="0" y="6"/>
                    </a:lnTo>
                    <a:cubicBezTo>
                      <a:pt x="0" y="6"/>
                      <a:pt x="-1" y="6"/>
                      <a:pt x="0" y="6"/>
                    </a:cubicBezTo>
                    <a:lnTo>
                      <a:pt x="1" y="6"/>
                    </a:lnTo>
                    <a:cubicBezTo>
                      <a:pt x="1" y="6"/>
                      <a:pt x="1" y="5"/>
                      <a:pt x="2" y="5"/>
                    </a:cubicBezTo>
                    <a:lnTo>
                      <a:pt x="1" y="5"/>
                    </a:lnTo>
                    <a:lnTo>
                      <a:pt x="1" y="4"/>
                    </a:lnTo>
                    <a:cubicBezTo>
                      <a:pt x="1" y="3"/>
                      <a:pt x="1" y="3"/>
                      <a:pt x="1" y="2"/>
                    </a:cubicBez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cubicBezTo>
                      <a:pt x="8" y="0"/>
                      <a:pt x="8" y="0"/>
                      <a:pt x="8" y="1"/>
                    </a:cubicBezTo>
                    <a:cubicBezTo>
                      <a:pt x="9" y="2"/>
                      <a:pt x="8" y="2"/>
                      <a:pt x="8" y="2"/>
                    </a:cubicBezTo>
                    <a:lnTo>
                      <a:pt x="8" y="3"/>
                    </a:lnTo>
                    <a:cubicBezTo>
                      <a:pt x="8" y="3"/>
                      <a:pt x="8" y="4"/>
                      <a:pt x="7" y="4"/>
                    </a:cubicBezTo>
                    <a:lnTo>
                      <a:pt x="7" y="5"/>
                    </a:lnTo>
                    <a:cubicBezTo>
                      <a:pt x="6" y="5"/>
                      <a:pt x="6" y="5"/>
                      <a:pt x="5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0" name="Shape 3760"/>
              <p:cNvSpPr/>
              <p:nvPr/>
            </p:nvSpPr>
            <p:spPr>
              <a:xfrm>
                <a:off x="12188213" y="8579006"/>
                <a:ext cx="10552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4" h="3" extrusionOk="0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lnTo>
                      <a:pt x="1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2" y="1"/>
                    </a:cubicBezTo>
                    <a:lnTo>
                      <a:pt x="2" y="0"/>
                    </a:lnTo>
                    <a:lnTo>
                      <a:pt x="3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1" name="Shape 3761"/>
              <p:cNvSpPr/>
              <p:nvPr/>
            </p:nvSpPr>
            <p:spPr>
              <a:xfrm>
                <a:off x="12212835" y="8571971"/>
                <a:ext cx="7035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3" h="2" extrusionOk="0">
                    <a:moveTo>
                      <a:pt x="1" y="2"/>
                    </a:moveTo>
                    <a:lnTo>
                      <a:pt x="0" y="2"/>
                    </a:lnTo>
                    <a:cubicBezTo>
                      <a:pt x="0" y="1"/>
                      <a:pt x="0" y="0"/>
                      <a:pt x="0" y="0"/>
                    </a:cubicBezTo>
                    <a:lnTo>
                      <a:pt x="1" y="0"/>
                    </a:ln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2" name="Shape 3762"/>
              <p:cNvSpPr/>
              <p:nvPr/>
            </p:nvSpPr>
            <p:spPr>
              <a:xfrm>
                <a:off x="12195248" y="8571971"/>
                <a:ext cx="306015" cy="327120"/>
              </a:xfrm>
              <a:custGeom>
                <a:avLst/>
                <a:gdLst/>
                <a:ahLst/>
                <a:cxnLst/>
                <a:rect l="0" t="0" r="0" b="0"/>
                <a:pathLst>
                  <a:path w="88" h="94" extrusionOk="0">
                    <a:moveTo>
                      <a:pt x="87" y="69"/>
                    </a:moveTo>
                    <a:lnTo>
                      <a:pt x="86" y="70"/>
                    </a:lnTo>
                    <a:cubicBezTo>
                      <a:pt x="86" y="70"/>
                      <a:pt x="86" y="71"/>
                      <a:pt x="85" y="71"/>
                    </a:cubicBezTo>
                    <a:cubicBezTo>
                      <a:pt x="84" y="72"/>
                      <a:pt x="84" y="72"/>
                      <a:pt x="83" y="72"/>
                    </a:cubicBezTo>
                    <a:lnTo>
                      <a:pt x="82" y="73"/>
                    </a:lnTo>
                    <a:cubicBezTo>
                      <a:pt x="81" y="73"/>
                      <a:pt x="80" y="74"/>
                      <a:pt x="79" y="76"/>
                    </a:cubicBezTo>
                    <a:cubicBezTo>
                      <a:pt x="78" y="76"/>
                      <a:pt x="78" y="77"/>
                      <a:pt x="76" y="77"/>
                    </a:cubicBezTo>
                    <a:cubicBezTo>
                      <a:pt x="74" y="78"/>
                      <a:pt x="72" y="79"/>
                      <a:pt x="70" y="81"/>
                    </a:cubicBezTo>
                    <a:cubicBezTo>
                      <a:pt x="68" y="82"/>
                      <a:pt x="67" y="82"/>
                      <a:pt x="66" y="83"/>
                    </a:cubicBezTo>
                    <a:cubicBezTo>
                      <a:pt x="65" y="83"/>
                      <a:pt x="63" y="83"/>
                      <a:pt x="62" y="84"/>
                    </a:cubicBezTo>
                    <a:cubicBezTo>
                      <a:pt x="61" y="85"/>
                      <a:pt x="60" y="85"/>
                      <a:pt x="59" y="86"/>
                    </a:cubicBezTo>
                    <a:cubicBezTo>
                      <a:pt x="58" y="86"/>
                      <a:pt x="58" y="87"/>
                      <a:pt x="57" y="87"/>
                    </a:cubicBezTo>
                    <a:cubicBezTo>
                      <a:pt x="56" y="87"/>
                      <a:pt x="56" y="88"/>
                      <a:pt x="55" y="88"/>
                    </a:cubicBezTo>
                    <a:cubicBezTo>
                      <a:pt x="54" y="88"/>
                      <a:pt x="54" y="88"/>
                      <a:pt x="54" y="89"/>
                    </a:cubicBezTo>
                    <a:lnTo>
                      <a:pt x="53" y="89"/>
                    </a:lnTo>
                    <a:cubicBezTo>
                      <a:pt x="52" y="89"/>
                      <a:pt x="51" y="89"/>
                      <a:pt x="50" y="89"/>
                    </a:cubicBezTo>
                    <a:cubicBezTo>
                      <a:pt x="49" y="89"/>
                      <a:pt x="47" y="89"/>
                      <a:pt x="46" y="89"/>
                    </a:cubicBezTo>
                    <a:lnTo>
                      <a:pt x="45" y="89"/>
                    </a:lnTo>
                    <a:lnTo>
                      <a:pt x="44" y="89"/>
                    </a:lnTo>
                    <a:lnTo>
                      <a:pt x="43" y="89"/>
                    </a:lnTo>
                    <a:cubicBezTo>
                      <a:pt x="42" y="89"/>
                      <a:pt x="41" y="89"/>
                      <a:pt x="41" y="89"/>
                    </a:cubicBezTo>
                    <a:cubicBezTo>
                      <a:pt x="40" y="89"/>
                      <a:pt x="39" y="89"/>
                      <a:pt x="39" y="89"/>
                    </a:cubicBezTo>
                    <a:cubicBezTo>
                      <a:pt x="38" y="90"/>
                      <a:pt x="38" y="90"/>
                      <a:pt x="37" y="90"/>
                    </a:cubicBezTo>
                    <a:lnTo>
                      <a:pt x="36" y="90"/>
                    </a:lnTo>
                    <a:lnTo>
                      <a:pt x="35" y="90"/>
                    </a:lnTo>
                    <a:cubicBezTo>
                      <a:pt x="34" y="91"/>
                      <a:pt x="29" y="92"/>
                      <a:pt x="27" y="92"/>
                    </a:cubicBezTo>
                    <a:lnTo>
                      <a:pt x="26" y="92"/>
                    </a:lnTo>
                    <a:lnTo>
                      <a:pt x="25" y="92"/>
                    </a:lnTo>
                    <a:cubicBezTo>
                      <a:pt x="24" y="92"/>
                      <a:pt x="24" y="92"/>
                      <a:pt x="22" y="92"/>
                    </a:cubicBezTo>
                    <a:cubicBezTo>
                      <a:pt x="21" y="93"/>
                      <a:pt x="21" y="93"/>
                      <a:pt x="20" y="93"/>
                    </a:cubicBezTo>
                    <a:cubicBezTo>
                      <a:pt x="19" y="93"/>
                      <a:pt x="19" y="93"/>
                      <a:pt x="18" y="93"/>
                    </a:cubicBezTo>
                    <a:cubicBezTo>
                      <a:pt x="18" y="94"/>
                      <a:pt x="16" y="94"/>
                      <a:pt x="15" y="94"/>
                    </a:cubicBezTo>
                    <a:cubicBezTo>
                      <a:pt x="15" y="94"/>
                      <a:pt x="14" y="94"/>
                      <a:pt x="14" y="93"/>
                    </a:cubicBezTo>
                    <a:cubicBezTo>
                      <a:pt x="14" y="92"/>
                      <a:pt x="14" y="92"/>
                      <a:pt x="14" y="92"/>
                    </a:cubicBezTo>
                    <a:lnTo>
                      <a:pt x="13" y="92"/>
                    </a:lnTo>
                    <a:cubicBezTo>
                      <a:pt x="12" y="91"/>
                      <a:pt x="12" y="91"/>
                      <a:pt x="13" y="90"/>
                    </a:cubicBezTo>
                    <a:lnTo>
                      <a:pt x="12" y="90"/>
                    </a:lnTo>
                    <a:cubicBezTo>
                      <a:pt x="11" y="90"/>
                      <a:pt x="11" y="90"/>
                      <a:pt x="10" y="90"/>
                    </a:cubicBezTo>
                    <a:lnTo>
                      <a:pt x="9" y="90"/>
                    </a:lnTo>
                    <a:cubicBezTo>
                      <a:pt x="9" y="89"/>
                      <a:pt x="10" y="89"/>
                      <a:pt x="10" y="89"/>
                    </a:cubicBezTo>
                    <a:lnTo>
                      <a:pt x="10" y="88"/>
                    </a:lnTo>
                    <a:lnTo>
                      <a:pt x="9" y="88"/>
                    </a:lnTo>
                    <a:lnTo>
                      <a:pt x="8" y="88"/>
                    </a:lnTo>
                    <a:cubicBezTo>
                      <a:pt x="8" y="88"/>
                      <a:pt x="7" y="88"/>
                      <a:pt x="6" y="88"/>
                    </a:cubicBezTo>
                    <a:lnTo>
                      <a:pt x="5" y="89"/>
                    </a:lnTo>
                    <a:cubicBezTo>
                      <a:pt x="4" y="89"/>
                      <a:pt x="4" y="88"/>
                      <a:pt x="4" y="88"/>
                    </a:cubicBezTo>
                    <a:lnTo>
                      <a:pt x="4" y="87"/>
                    </a:lnTo>
                    <a:lnTo>
                      <a:pt x="2" y="87"/>
                    </a:lnTo>
                    <a:cubicBezTo>
                      <a:pt x="1" y="87"/>
                      <a:pt x="1" y="87"/>
                      <a:pt x="0" y="87"/>
                    </a:cubicBezTo>
                    <a:lnTo>
                      <a:pt x="1" y="86"/>
                    </a:lnTo>
                    <a:lnTo>
                      <a:pt x="1" y="85"/>
                    </a:lnTo>
                    <a:lnTo>
                      <a:pt x="1" y="84"/>
                    </a:lnTo>
                    <a:cubicBezTo>
                      <a:pt x="1" y="83"/>
                      <a:pt x="0" y="83"/>
                      <a:pt x="1" y="83"/>
                    </a:cubicBezTo>
                    <a:cubicBezTo>
                      <a:pt x="2" y="82"/>
                      <a:pt x="2" y="81"/>
                      <a:pt x="2" y="80"/>
                    </a:cubicBezTo>
                    <a:cubicBezTo>
                      <a:pt x="2" y="80"/>
                      <a:pt x="2" y="78"/>
                      <a:pt x="4" y="78"/>
                    </a:cubicBezTo>
                    <a:cubicBezTo>
                      <a:pt x="5" y="79"/>
                      <a:pt x="5" y="79"/>
                      <a:pt x="5" y="79"/>
                    </a:cubicBezTo>
                    <a:lnTo>
                      <a:pt x="5" y="78"/>
                    </a:lnTo>
                    <a:cubicBezTo>
                      <a:pt x="5" y="77"/>
                      <a:pt x="4" y="77"/>
                      <a:pt x="4" y="77"/>
                    </a:cubicBezTo>
                    <a:cubicBezTo>
                      <a:pt x="3" y="77"/>
                      <a:pt x="3" y="74"/>
                      <a:pt x="4" y="73"/>
                    </a:cubicBezTo>
                    <a:cubicBezTo>
                      <a:pt x="5" y="72"/>
                      <a:pt x="4" y="71"/>
                      <a:pt x="4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2" y="70"/>
                      <a:pt x="1" y="68"/>
                      <a:pt x="4" y="68"/>
                    </a:cubicBezTo>
                    <a:cubicBezTo>
                      <a:pt x="5" y="67"/>
                      <a:pt x="6" y="66"/>
                      <a:pt x="7" y="66"/>
                    </a:cubicBezTo>
                    <a:cubicBezTo>
                      <a:pt x="8" y="65"/>
                      <a:pt x="8" y="65"/>
                      <a:pt x="10" y="65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4"/>
                      <a:pt x="13" y="64"/>
                      <a:pt x="13" y="64"/>
                    </a:cubicBezTo>
                    <a:lnTo>
                      <a:pt x="13" y="63"/>
                    </a:lnTo>
                    <a:cubicBezTo>
                      <a:pt x="13" y="62"/>
                      <a:pt x="13" y="61"/>
                      <a:pt x="14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6" y="61"/>
                      <a:pt x="16" y="61"/>
                      <a:pt x="16" y="60"/>
                    </a:cubicBezTo>
                    <a:cubicBezTo>
                      <a:pt x="17" y="60"/>
                      <a:pt x="17" y="60"/>
                      <a:pt x="17" y="60"/>
                    </a:cubicBezTo>
                    <a:lnTo>
                      <a:pt x="18" y="60"/>
                    </a:lnTo>
                    <a:lnTo>
                      <a:pt x="18" y="61"/>
                    </a:lnTo>
                    <a:lnTo>
                      <a:pt x="18" y="60"/>
                    </a:lnTo>
                    <a:cubicBezTo>
                      <a:pt x="19" y="60"/>
                      <a:pt x="19" y="59"/>
                      <a:pt x="20" y="59"/>
                    </a:cubicBezTo>
                    <a:cubicBezTo>
                      <a:pt x="21" y="58"/>
                      <a:pt x="23" y="57"/>
                      <a:pt x="23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3" y="56"/>
                      <a:pt x="24" y="56"/>
                      <a:pt x="25" y="56"/>
                    </a:cubicBezTo>
                    <a:cubicBezTo>
                      <a:pt x="27" y="56"/>
                      <a:pt x="31" y="54"/>
                      <a:pt x="31" y="53"/>
                    </a:cubicBezTo>
                    <a:cubicBezTo>
                      <a:pt x="32" y="53"/>
                      <a:pt x="34" y="50"/>
                      <a:pt x="36" y="50"/>
                    </a:cubicBezTo>
                    <a:lnTo>
                      <a:pt x="37" y="50"/>
                    </a:lnTo>
                    <a:cubicBezTo>
                      <a:pt x="38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50"/>
                      <a:pt x="41" y="50"/>
                      <a:pt x="41" y="50"/>
                    </a:cubicBezTo>
                    <a:lnTo>
                      <a:pt x="42" y="50"/>
                    </a:lnTo>
                    <a:lnTo>
                      <a:pt x="42" y="49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2" y="47"/>
                    </a:lnTo>
                    <a:cubicBezTo>
                      <a:pt x="42" y="46"/>
                      <a:pt x="42" y="44"/>
                      <a:pt x="42" y="44"/>
                    </a:cubicBezTo>
                    <a:cubicBezTo>
                      <a:pt x="41" y="44"/>
                      <a:pt x="41" y="44"/>
                      <a:pt x="40" y="44"/>
                    </a:cubicBezTo>
                    <a:lnTo>
                      <a:pt x="40" y="43"/>
                    </a:lnTo>
                    <a:cubicBezTo>
                      <a:pt x="38" y="43"/>
                      <a:pt x="38" y="42"/>
                      <a:pt x="38" y="42"/>
                    </a:cubicBezTo>
                    <a:cubicBezTo>
                      <a:pt x="38" y="42"/>
                      <a:pt x="37" y="41"/>
                      <a:pt x="36" y="41"/>
                    </a:cubicBezTo>
                    <a:lnTo>
                      <a:pt x="35" y="41"/>
                    </a:lnTo>
                    <a:cubicBezTo>
                      <a:pt x="34" y="41"/>
                      <a:pt x="34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lnTo>
                      <a:pt x="33" y="40"/>
                    </a:lnTo>
                    <a:lnTo>
                      <a:pt x="33" y="39"/>
                    </a:lnTo>
                    <a:lnTo>
                      <a:pt x="32" y="38"/>
                    </a:lnTo>
                    <a:cubicBezTo>
                      <a:pt x="32" y="37"/>
                      <a:pt x="32" y="37"/>
                      <a:pt x="31" y="37"/>
                    </a:cubicBezTo>
                    <a:cubicBezTo>
                      <a:pt x="31" y="37"/>
                      <a:pt x="30" y="36"/>
                      <a:pt x="30" y="35"/>
                    </a:cubicBezTo>
                    <a:cubicBezTo>
                      <a:pt x="31" y="35"/>
                      <a:pt x="31" y="34"/>
                      <a:pt x="31" y="34"/>
                    </a:cubicBezTo>
                    <a:cubicBezTo>
                      <a:pt x="31" y="33"/>
                      <a:pt x="32" y="33"/>
                      <a:pt x="32" y="33"/>
                    </a:cubicBezTo>
                    <a:cubicBezTo>
                      <a:pt x="32" y="33"/>
                      <a:pt x="32" y="32"/>
                      <a:pt x="33" y="32"/>
                    </a:cubicBezTo>
                    <a:cubicBezTo>
                      <a:pt x="33" y="31"/>
                      <a:pt x="33" y="31"/>
                      <a:pt x="34" y="30"/>
                    </a:cubicBezTo>
                    <a:cubicBezTo>
                      <a:pt x="34" y="30"/>
                      <a:pt x="33" y="30"/>
                      <a:pt x="33" y="29"/>
                    </a:cubicBezTo>
                    <a:lnTo>
                      <a:pt x="32" y="29"/>
                    </a:lnTo>
                    <a:cubicBezTo>
                      <a:pt x="32" y="28"/>
                      <a:pt x="32" y="28"/>
                      <a:pt x="33" y="28"/>
                    </a:cubicBezTo>
                    <a:lnTo>
                      <a:pt x="33" y="27"/>
                    </a:lnTo>
                    <a:cubicBezTo>
                      <a:pt x="32" y="27"/>
                      <a:pt x="32" y="27"/>
                      <a:pt x="32" y="26"/>
                    </a:cubicBezTo>
                    <a:cubicBezTo>
                      <a:pt x="31" y="26"/>
                      <a:pt x="31" y="26"/>
                      <a:pt x="31" y="25"/>
                    </a:cubicBezTo>
                    <a:lnTo>
                      <a:pt x="32" y="24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cubicBezTo>
                      <a:pt x="34" y="21"/>
                      <a:pt x="34" y="21"/>
                      <a:pt x="33" y="20"/>
                    </a:cubicBezTo>
                    <a:cubicBezTo>
                      <a:pt x="33" y="20"/>
                      <a:pt x="32" y="20"/>
                      <a:pt x="32" y="19"/>
                    </a:cubicBezTo>
                    <a:cubicBezTo>
                      <a:pt x="31" y="19"/>
                      <a:pt x="31" y="19"/>
                      <a:pt x="31" y="19"/>
                    </a:cubicBezTo>
                    <a:lnTo>
                      <a:pt x="30" y="19"/>
                    </a:lnTo>
                    <a:cubicBezTo>
                      <a:pt x="28" y="19"/>
                      <a:pt x="28" y="19"/>
                      <a:pt x="28" y="18"/>
                    </a:cubicBezTo>
                    <a:lnTo>
                      <a:pt x="27" y="17"/>
                    </a:lnTo>
                    <a:cubicBezTo>
                      <a:pt x="27" y="17"/>
                      <a:pt x="26" y="17"/>
                      <a:pt x="25" y="16"/>
                    </a:cubicBezTo>
                    <a:lnTo>
                      <a:pt x="24" y="16"/>
                    </a:lnTo>
                    <a:cubicBezTo>
                      <a:pt x="24" y="16"/>
                      <a:pt x="23" y="16"/>
                      <a:pt x="22" y="16"/>
                    </a:cubicBezTo>
                    <a:cubicBezTo>
                      <a:pt x="21" y="16"/>
                      <a:pt x="20" y="15"/>
                      <a:pt x="20" y="15"/>
                    </a:cubicBezTo>
                    <a:cubicBezTo>
                      <a:pt x="19" y="14"/>
                      <a:pt x="19" y="14"/>
                      <a:pt x="18" y="14"/>
                    </a:cubicBezTo>
                    <a:cubicBezTo>
                      <a:pt x="17" y="14"/>
                      <a:pt x="17" y="13"/>
                      <a:pt x="16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9"/>
                      <a:pt x="18" y="9"/>
                    </a:cubicBezTo>
                    <a:cubicBezTo>
                      <a:pt x="18" y="8"/>
                      <a:pt x="20" y="8"/>
                      <a:pt x="21" y="8"/>
                    </a:cubicBezTo>
                    <a:cubicBezTo>
                      <a:pt x="23" y="8"/>
                      <a:pt x="24" y="8"/>
                      <a:pt x="24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lnTo>
                      <a:pt x="26" y="12"/>
                    </a:lnTo>
                    <a:cubicBezTo>
                      <a:pt x="26" y="12"/>
                      <a:pt x="26" y="13"/>
                      <a:pt x="27" y="13"/>
                    </a:cubicBezTo>
                    <a:lnTo>
                      <a:pt x="28" y="14"/>
                    </a:lnTo>
                    <a:cubicBezTo>
                      <a:pt x="28" y="14"/>
                      <a:pt x="29" y="14"/>
                      <a:pt x="30" y="14"/>
                    </a:cubicBezTo>
                    <a:lnTo>
                      <a:pt x="31" y="14"/>
                    </a:lnTo>
                    <a:lnTo>
                      <a:pt x="32" y="14"/>
                    </a:lnTo>
                    <a:cubicBezTo>
                      <a:pt x="33" y="14"/>
                      <a:pt x="33" y="14"/>
                      <a:pt x="34" y="14"/>
                    </a:cubicBezTo>
                    <a:lnTo>
                      <a:pt x="35" y="14"/>
                    </a:lnTo>
                    <a:cubicBezTo>
                      <a:pt x="35" y="13"/>
                      <a:pt x="36" y="13"/>
                      <a:pt x="36" y="13"/>
                    </a:cubicBezTo>
                    <a:cubicBezTo>
                      <a:pt x="37" y="13"/>
                      <a:pt x="37" y="13"/>
                      <a:pt x="38" y="13"/>
                    </a:cubicBezTo>
                    <a:cubicBezTo>
                      <a:pt x="39" y="13"/>
                      <a:pt x="41" y="13"/>
                      <a:pt x="42" y="14"/>
                    </a:cubicBezTo>
                    <a:cubicBezTo>
                      <a:pt x="43" y="14"/>
                      <a:pt x="43" y="15"/>
                      <a:pt x="43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4"/>
                    </a:cubicBez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3"/>
                    </a:lnTo>
                    <a:cubicBezTo>
                      <a:pt x="49" y="13"/>
                      <a:pt x="49" y="13"/>
                      <a:pt x="50" y="12"/>
                    </a:cubicBezTo>
                    <a:cubicBezTo>
                      <a:pt x="51" y="12"/>
                      <a:pt x="51" y="12"/>
                      <a:pt x="52" y="11"/>
                    </a:cubicBezTo>
                    <a:lnTo>
                      <a:pt x="52" y="10"/>
                    </a:lnTo>
                    <a:cubicBezTo>
                      <a:pt x="52" y="10"/>
                      <a:pt x="52" y="9"/>
                      <a:pt x="53" y="8"/>
                    </a:cubicBezTo>
                    <a:cubicBezTo>
                      <a:pt x="53" y="7"/>
                      <a:pt x="53" y="7"/>
                      <a:pt x="54" y="6"/>
                    </a:cubicBezTo>
                    <a:lnTo>
                      <a:pt x="54" y="5"/>
                    </a:lnTo>
                    <a:cubicBezTo>
                      <a:pt x="55" y="5"/>
                      <a:pt x="55" y="4"/>
                      <a:pt x="55" y="4"/>
                    </a:cubicBezTo>
                    <a:cubicBezTo>
                      <a:pt x="56" y="4"/>
                      <a:pt x="56" y="3"/>
                      <a:pt x="57" y="3"/>
                    </a:cubicBezTo>
                    <a:cubicBezTo>
                      <a:pt x="58" y="3"/>
                      <a:pt x="58" y="3"/>
                      <a:pt x="59" y="3"/>
                    </a:cubicBez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cubicBezTo>
                      <a:pt x="63" y="2"/>
                      <a:pt x="63" y="2"/>
                      <a:pt x="64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2"/>
                      <a:pt x="67" y="2"/>
                    </a:cubicBezTo>
                    <a:lnTo>
                      <a:pt x="67" y="1"/>
                    </a:lnTo>
                    <a:cubicBezTo>
                      <a:pt x="67" y="1"/>
                      <a:pt x="68" y="0"/>
                      <a:pt x="69" y="0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71" y="0"/>
                    </a:lnTo>
                    <a:cubicBezTo>
                      <a:pt x="71" y="1"/>
                      <a:pt x="72" y="2"/>
                      <a:pt x="72" y="2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3"/>
                      <a:pt x="74" y="3"/>
                      <a:pt x="74" y="3"/>
                    </a:cubicBezTo>
                    <a:lnTo>
                      <a:pt x="75" y="3"/>
                    </a:lnTo>
                    <a:cubicBezTo>
                      <a:pt x="76" y="4"/>
                      <a:pt x="76" y="4"/>
                      <a:pt x="78" y="4"/>
                    </a:cubicBezTo>
                    <a:cubicBezTo>
                      <a:pt x="80" y="5"/>
                      <a:pt x="80" y="6"/>
                      <a:pt x="80" y="7"/>
                    </a:cubicBezTo>
                    <a:lnTo>
                      <a:pt x="79" y="8"/>
                    </a:lnTo>
                    <a:cubicBezTo>
                      <a:pt x="79" y="9"/>
                      <a:pt x="78" y="9"/>
                      <a:pt x="78" y="9"/>
                    </a:cubicBezTo>
                    <a:cubicBezTo>
                      <a:pt x="78" y="10"/>
                      <a:pt x="77" y="10"/>
                      <a:pt x="77" y="10"/>
                    </a:cubicBezTo>
                    <a:cubicBezTo>
                      <a:pt x="76" y="10"/>
                      <a:pt x="76" y="10"/>
                      <a:pt x="76" y="10"/>
                    </a:cubicBezTo>
                    <a:lnTo>
                      <a:pt x="76" y="11"/>
                    </a:lnTo>
                    <a:cubicBezTo>
                      <a:pt x="76" y="12"/>
                      <a:pt x="75" y="12"/>
                      <a:pt x="74" y="12"/>
                    </a:cubicBezTo>
                    <a:cubicBezTo>
                      <a:pt x="74" y="13"/>
                      <a:pt x="74" y="13"/>
                      <a:pt x="74" y="13"/>
                    </a:cubicBezTo>
                    <a:lnTo>
                      <a:pt x="74" y="14"/>
                    </a:lnTo>
                    <a:lnTo>
                      <a:pt x="75" y="14"/>
                    </a:lnTo>
                    <a:cubicBezTo>
                      <a:pt x="75" y="15"/>
                      <a:pt x="75" y="15"/>
                      <a:pt x="75" y="15"/>
                    </a:cubicBezTo>
                    <a:lnTo>
                      <a:pt x="74" y="15"/>
                    </a:ln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7"/>
                      <a:pt x="73" y="17"/>
                      <a:pt x="72" y="17"/>
                    </a:cubicBezTo>
                    <a:cubicBezTo>
                      <a:pt x="72" y="18"/>
                      <a:pt x="72" y="18"/>
                      <a:pt x="72" y="19"/>
                    </a:cubicBezTo>
                    <a:lnTo>
                      <a:pt x="72" y="20"/>
                    </a:lnTo>
                    <a:cubicBezTo>
                      <a:pt x="73" y="20"/>
                      <a:pt x="73" y="20"/>
                      <a:pt x="73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0"/>
                      <a:pt x="76" y="20"/>
                      <a:pt x="76" y="20"/>
                    </a:cubicBezTo>
                    <a:cubicBezTo>
                      <a:pt x="76" y="21"/>
                      <a:pt x="76" y="21"/>
                      <a:pt x="77" y="21"/>
                    </a:cubicBezTo>
                    <a:lnTo>
                      <a:pt x="78" y="21"/>
                    </a:lnTo>
                    <a:lnTo>
                      <a:pt x="79" y="22"/>
                    </a:lnTo>
                    <a:lnTo>
                      <a:pt x="80" y="22"/>
                    </a:lnTo>
                    <a:cubicBezTo>
                      <a:pt x="81" y="23"/>
                      <a:pt x="81" y="23"/>
                      <a:pt x="81" y="23"/>
                    </a:cubicBezTo>
                    <a:lnTo>
                      <a:pt x="81" y="24"/>
                    </a:lnTo>
                    <a:cubicBezTo>
                      <a:pt x="83" y="24"/>
                      <a:pt x="82" y="24"/>
                      <a:pt x="81" y="25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0" y="26"/>
                      <a:pt x="80" y="26"/>
                      <a:pt x="80" y="26"/>
                    </a:cubicBezTo>
                    <a:lnTo>
                      <a:pt x="79" y="26"/>
                    </a:lnTo>
                    <a:cubicBezTo>
                      <a:pt x="79" y="27"/>
                      <a:pt x="79" y="27"/>
                      <a:pt x="79" y="27"/>
                    </a:cubicBezTo>
                    <a:cubicBezTo>
                      <a:pt x="79" y="28"/>
                      <a:pt x="78" y="28"/>
                      <a:pt x="78" y="28"/>
                    </a:cubicBezTo>
                    <a:lnTo>
                      <a:pt x="77" y="28"/>
                    </a:lnTo>
                    <a:cubicBezTo>
                      <a:pt x="76" y="29"/>
                      <a:pt x="75" y="29"/>
                      <a:pt x="75" y="29"/>
                    </a:cubicBezTo>
                    <a:cubicBezTo>
                      <a:pt x="74" y="30"/>
                      <a:pt x="74" y="30"/>
                      <a:pt x="74" y="31"/>
                    </a:cubicBezTo>
                    <a:lnTo>
                      <a:pt x="75" y="31"/>
                    </a:lnTo>
                    <a:lnTo>
                      <a:pt x="75" y="32"/>
                    </a:lnTo>
                    <a:lnTo>
                      <a:pt x="75" y="33"/>
                    </a:lnTo>
                    <a:cubicBezTo>
                      <a:pt x="76" y="33"/>
                      <a:pt x="76" y="33"/>
                      <a:pt x="76" y="33"/>
                    </a:cubicBezTo>
                    <a:cubicBezTo>
                      <a:pt x="77" y="33"/>
                      <a:pt x="77" y="34"/>
                      <a:pt x="77" y="34"/>
                    </a:cubicBezTo>
                    <a:lnTo>
                      <a:pt x="78" y="35"/>
                    </a:lnTo>
                    <a:lnTo>
                      <a:pt x="78" y="36"/>
                    </a:lnTo>
                    <a:cubicBezTo>
                      <a:pt x="79" y="37"/>
                      <a:pt x="79" y="37"/>
                      <a:pt x="80" y="38"/>
                    </a:cubicBezTo>
                    <a:cubicBezTo>
                      <a:pt x="80" y="38"/>
                      <a:pt x="80" y="39"/>
                      <a:pt x="81" y="39"/>
                    </a:cubicBezTo>
                    <a:lnTo>
                      <a:pt x="81" y="40"/>
                    </a:lnTo>
                    <a:cubicBezTo>
                      <a:pt x="81" y="41"/>
                      <a:pt x="82" y="41"/>
                      <a:pt x="81" y="42"/>
                    </a:cubicBezTo>
                    <a:lnTo>
                      <a:pt x="80" y="42"/>
                    </a:ln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2"/>
                      <a:pt x="78" y="42"/>
                      <a:pt x="78" y="43"/>
                    </a:cubicBezTo>
                    <a:cubicBezTo>
                      <a:pt x="79" y="43"/>
                      <a:pt x="79" y="43"/>
                      <a:pt x="78" y="43"/>
                    </a:cubicBezTo>
                    <a:cubicBezTo>
                      <a:pt x="78" y="44"/>
                      <a:pt x="78" y="44"/>
                      <a:pt x="78" y="44"/>
                    </a:cubicBezTo>
                    <a:lnTo>
                      <a:pt x="77" y="44"/>
                    </a:lnTo>
                    <a:lnTo>
                      <a:pt x="77" y="45"/>
                    </a:lnTo>
                    <a:cubicBezTo>
                      <a:pt x="77" y="45"/>
                      <a:pt x="78" y="45"/>
                      <a:pt x="78" y="46"/>
                    </a:cubicBezTo>
                    <a:lnTo>
                      <a:pt x="78" y="47"/>
                    </a:lnTo>
                    <a:cubicBezTo>
                      <a:pt x="78" y="47"/>
                      <a:pt x="78" y="48"/>
                      <a:pt x="77" y="48"/>
                    </a:cubicBezTo>
                    <a:cubicBezTo>
                      <a:pt x="77" y="49"/>
                      <a:pt x="76" y="49"/>
                      <a:pt x="76" y="49"/>
                    </a:cubicBezTo>
                    <a:cubicBezTo>
                      <a:pt x="76" y="50"/>
                      <a:pt x="76" y="50"/>
                      <a:pt x="76" y="50"/>
                    </a:cubicBezTo>
                    <a:lnTo>
                      <a:pt x="78" y="51"/>
                    </a:lnTo>
                    <a:cubicBezTo>
                      <a:pt x="79" y="51"/>
                      <a:pt x="79" y="51"/>
                      <a:pt x="79" y="51"/>
                    </a:cubicBezTo>
                    <a:lnTo>
                      <a:pt x="80" y="51"/>
                    </a:lnTo>
                    <a:lnTo>
                      <a:pt x="79" y="52"/>
                    </a:lnTo>
                    <a:cubicBezTo>
                      <a:pt x="79" y="52"/>
                      <a:pt x="78" y="53"/>
                      <a:pt x="79" y="53"/>
                    </a:cubicBezTo>
                    <a:lnTo>
                      <a:pt x="79" y="54"/>
                    </a:lnTo>
                    <a:cubicBezTo>
                      <a:pt x="80" y="54"/>
                      <a:pt x="79" y="54"/>
                      <a:pt x="79" y="54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80" y="55"/>
                      <a:pt x="80" y="56"/>
                    </a:cubicBezTo>
                    <a:cubicBezTo>
                      <a:pt x="81" y="56"/>
                      <a:pt x="81" y="56"/>
                      <a:pt x="81" y="56"/>
                    </a:cubicBezTo>
                    <a:lnTo>
                      <a:pt x="80" y="57"/>
                    </a:lnTo>
                    <a:lnTo>
                      <a:pt x="79" y="57"/>
                    </a:lnTo>
                    <a:cubicBezTo>
                      <a:pt x="79" y="58"/>
                      <a:pt x="79" y="58"/>
                      <a:pt x="79" y="59"/>
                    </a:cubicBezTo>
                    <a:cubicBezTo>
                      <a:pt x="78" y="59"/>
                      <a:pt x="78" y="59"/>
                      <a:pt x="78" y="60"/>
                    </a:cubicBezTo>
                    <a:cubicBezTo>
                      <a:pt x="79" y="61"/>
                      <a:pt x="80" y="61"/>
                      <a:pt x="81" y="62"/>
                    </a:cubicBezTo>
                    <a:cubicBezTo>
                      <a:pt x="82" y="62"/>
                      <a:pt x="83" y="62"/>
                      <a:pt x="83" y="63"/>
                    </a:cubicBezTo>
                    <a:cubicBezTo>
                      <a:pt x="84" y="63"/>
                      <a:pt x="85" y="64"/>
                      <a:pt x="86" y="64"/>
                    </a:cubicBezTo>
                    <a:cubicBezTo>
                      <a:pt x="87" y="65"/>
                      <a:pt x="88" y="65"/>
                      <a:pt x="88" y="66"/>
                    </a:cubicBezTo>
                    <a:cubicBezTo>
                      <a:pt x="89" y="67"/>
                      <a:pt x="88" y="68"/>
                      <a:pt x="87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3" name="Shape 3763"/>
              <p:cNvSpPr/>
              <p:nvPr/>
            </p:nvSpPr>
            <p:spPr>
              <a:xfrm>
                <a:off x="12240974" y="8909643"/>
                <a:ext cx="140697" cy="63313"/>
              </a:xfrm>
              <a:custGeom>
                <a:avLst/>
                <a:gdLst/>
                <a:ahLst/>
                <a:cxnLst/>
                <a:rect l="0" t="0" r="0" b="0"/>
                <a:pathLst>
                  <a:path w="41" h="19" extrusionOk="0">
                    <a:moveTo>
                      <a:pt x="41" y="4"/>
                    </a:moveTo>
                    <a:lnTo>
                      <a:pt x="41" y="5"/>
                    </a:lnTo>
                    <a:cubicBezTo>
                      <a:pt x="41" y="6"/>
                      <a:pt x="41" y="6"/>
                      <a:pt x="41" y="7"/>
                    </a:cubicBezTo>
                    <a:lnTo>
                      <a:pt x="40" y="7"/>
                    </a:lnTo>
                    <a:cubicBezTo>
                      <a:pt x="40" y="8"/>
                      <a:pt x="40" y="8"/>
                      <a:pt x="39" y="8"/>
                    </a:cubicBezTo>
                    <a:lnTo>
                      <a:pt x="39" y="9"/>
                    </a:lnTo>
                    <a:lnTo>
                      <a:pt x="38" y="9"/>
                    </a:lnTo>
                    <a:lnTo>
                      <a:pt x="38" y="10"/>
                    </a:lnTo>
                    <a:cubicBezTo>
                      <a:pt x="37" y="10"/>
                      <a:pt x="37" y="10"/>
                      <a:pt x="37" y="11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8" y="14"/>
                    </a:cubicBezTo>
                    <a:lnTo>
                      <a:pt x="39" y="14"/>
                    </a:lnTo>
                    <a:cubicBezTo>
                      <a:pt x="39" y="14"/>
                      <a:pt x="40" y="14"/>
                      <a:pt x="40" y="15"/>
                    </a:cubicBezTo>
                    <a:cubicBezTo>
                      <a:pt x="40" y="16"/>
                      <a:pt x="39" y="16"/>
                      <a:pt x="39" y="16"/>
                    </a:cubicBezTo>
                    <a:cubicBezTo>
                      <a:pt x="38" y="17"/>
                      <a:pt x="38" y="17"/>
                      <a:pt x="37" y="17"/>
                    </a:cubicBezTo>
                    <a:lnTo>
                      <a:pt x="36" y="17"/>
                    </a:lnTo>
                    <a:cubicBezTo>
                      <a:pt x="36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8" y="19"/>
                      <a:pt x="38" y="19"/>
                      <a:pt x="38" y="19"/>
                    </a:cubicBezTo>
                    <a:lnTo>
                      <a:pt x="37" y="19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2" y="18"/>
                    </a:lnTo>
                    <a:cubicBezTo>
                      <a:pt x="31" y="18"/>
                      <a:pt x="31" y="18"/>
                      <a:pt x="30" y="18"/>
                    </a:cubicBezTo>
                    <a:cubicBezTo>
                      <a:pt x="30" y="19"/>
                      <a:pt x="29" y="19"/>
                      <a:pt x="28" y="19"/>
                    </a:cubicBezTo>
                    <a:lnTo>
                      <a:pt x="27" y="19"/>
                    </a:lnTo>
                    <a:lnTo>
                      <a:pt x="26" y="19"/>
                    </a:lnTo>
                    <a:cubicBezTo>
                      <a:pt x="25" y="19"/>
                      <a:pt x="25" y="19"/>
                      <a:pt x="24" y="18"/>
                    </a:cubicBezTo>
                    <a:cubicBezTo>
                      <a:pt x="23" y="17"/>
                      <a:pt x="23" y="17"/>
                      <a:pt x="22" y="17"/>
                    </a:cubicBezTo>
                    <a:lnTo>
                      <a:pt x="22" y="16"/>
                    </a:lnTo>
                    <a:lnTo>
                      <a:pt x="21" y="16"/>
                    </a:lnTo>
                    <a:cubicBezTo>
                      <a:pt x="20" y="15"/>
                      <a:pt x="19" y="15"/>
                      <a:pt x="18" y="15"/>
                    </a:cubicBezTo>
                    <a:lnTo>
                      <a:pt x="17" y="15"/>
                    </a:lnTo>
                    <a:cubicBezTo>
                      <a:pt x="15" y="15"/>
                      <a:pt x="14" y="15"/>
                      <a:pt x="13" y="15"/>
                    </a:cubicBezTo>
                    <a:cubicBezTo>
                      <a:pt x="10" y="15"/>
                      <a:pt x="8" y="15"/>
                      <a:pt x="6" y="16"/>
                    </a:cubicBezTo>
                    <a:lnTo>
                      <a:pt x="5" y="16"/>
                    </a:lnTo>
                    <a:cubicBezTo>
                      <a:pt x="8" y="14"/>
                      <a:pt x="8" y="14"/>
                      <a:pt x="7" y="13"/>
                    </a:cubicBezTo>
                    <a:lnTo>
                      <a:pt x="6" y="13"/>
                    </a:lnTo>
                    <a:cubicBezTo>
                      <a:pt x="2" y="13"/>
                      <a:pt x="1" y="12"/>
                      <a:pt x="1" y="11"/>
                    </a:cubicBezTo>
                    <a:lnTo>
                      <a:pt x="1" y="10"/>
                    </a:ln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lnTo>
                      <a:pt x="2" y="8"/>
                    </a:lnTo>
                    <a:cubicBezTo>
                      <a:pt x="1" y="7"/>
                      <a:pt x="0" y="7"/>
                      <a:pt x="0" y="6"/>
                    </a:cubicBezTo>
                    <a:cubicBezTo>
                      <a:pt x="0" y="5"/>
                      <a:pt x="1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10" y="2"/>
                      <a:pt x="11" y="3"/>
                      <a:pt x="13" y="3"/>
                    </a:cubicBezTo>
                    <a:cubicBezTo>
                      <a:pt x="14" y="3"/>
                      <a:pt x="14" y="3"/>
                      <a:pt x="14" y="2"/>
                    </a:cubicBezTo>
                    <a:cubicBezTo>
                      <a:pt x="15" y="2"/>
                      <a:pt x="16" y="2"/>
                      <a:pt x="17" y="2"/>
                    </a:cubicBezTo>
                    <a:cubicBezTo>
                      <a:pt x="18" y="2"/>
                      <a:pt x="20" y="2"/>
                      <a:pt x="20" y="1"/>
                    </a:cubicBezTo>
                    <a:cubicBezTo>
                      <a:pt x="20" y="1"/>
                      <a:pt x="19" y="0"/>
                      <a:pt x="20" y="0"/>
                    </a:cubicBezTo>
                    <a:lnTo>
                      <a:pt x="21" y="0"/>
                    </a:lnTo>
                    <a:lnTo>
                      <a:pt x="22" y="0"/>
                    </a:lnTo>
                    <a:cubicBezTo>
                      <a:pt x="23" y="0"/>
                      <a:pt x="23" y="0"/>
                      <a:pt x="24" y="0"/>
                    </a:cubicBezTo>
                    <a:cubicBezTo>
                      <a:pt x="26" y="0"/>
                      <a:pt x="27" y="0"/>
                      <a:pt x="27" y="1"/>
                    </a:cubicBezTo>
                    <a:cubicBezTo>
                      <a:pt x="27" y="1"/>
                      <a:pt x="29" y="2"/>
                      <a:pt x="30" y="2"/>
                    </a:cubicBezTo>
                    <a:lnTo>
                      <a:pt x="31" y="2"/>
                    </a:lnTo>
                    <a:cubicBezTo>
                      <a:pt x="32" y="2"/>
                      <a:pt x="33" y="2"/>
                      <a:pt x="34" y="2"/>
                    </a:cubicBezTo>
                    <a:cubicBezTo>
                      <a:pt x="35" y="2"/>
                      <a:pt x="35" y="2"/>
                      <a:pt x="35" y="2"/>
                    </a:cubicBez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cubicBezTo>
                      <a:pt x="39" y="2"/>
                      <a:pt x="39" y="2"/>
                      <a:pt x="40" y="2"/>
                    </a:cubicBezTo>
                    <a:lnTo>
                      <a:pt x="41" y="2"/>
                    </a:lnTo>
                    <a:lnTo>
                      <a:pt x="41" y="3"/>
                    </a:lnTo>
                    <a:cubicBezTo>
                      <a:pt x="42" y="3"/>
                      <a:pt x="41" y="4"/>
                      <a:pt x="41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4" name="Shape 3764"/>
              <p:cNvSpPr/>
              <p:nvPr/>
            </p:nvSpPr>
            <p:spPr>
              <a:xfrm>
                <a:off x="12198765" y="8923713"/>
                <a:ext cx="28139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9" h="4" extrusionOk="0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lnTo>
                      <a:pt x="1" y="2"/>
                    </a:ln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lnTo>
                      <a:pt x="7" y="1"/>
                    </a:lnTo>
                    <a:lnTo>
                      <a:pt x="8" y="1"/>
                    </a:ln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6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5" name="Shape 3765"/>
              <p:cNvSpPr/>
              <p:nvPr/>
            </p:nvSpPr>
            <p:spPr>
              <a:xfrm>
                <a:off x="12184695" y="8941300"/>
                <a:ext cx="38692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12" h="7" extrusionOk="0">
                    <a:moveTo>
                      <a:pt x="1" y="7"/>
                    </a:moveTo>
                    <a:lnTo>
                      <a:pt x="0" y="7"/>
                    </a:lnTo>
                    <a:cubicBezTo>
                      <a:pt x="0" y="6"/>
                      <a:pt x="0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cubicBezTo>
                      <a:pt x="1" y="1"/>
                      <a:pt x="1" y="1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5" y="4"/>
                      <a:pt x="4" y="5"/>
                      <a:pt x="4" y="5"/>
                    </a:cubicBezTo>
                    <a:lnTo>
                      <a:pt x="3" y="5"/>
                    </a:lnTo>
                    <a:lnTo>
                      <a:pt x="3" y="6"/>
                    </a:lnTo>
                    <a:cubicBezTo>
                      <a:pt x="3" y="6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6" name="Shape 3766"/>
              <p:cNvSpPr/>
              <p:nvPr/>
            </p:nvSpPr>
            <p:spPr>
              <a:xfrm>
                <a:off x="11871645" y="8610663"/>
                <a:ext cx="439677" cy="422090"/>
              </a:xfrm>
              <a:custGeom>
                <a:avLst/>
                <a:gdLst/>
                <a:ahLst/>
                <a:cxnLst/>
                <a:rect l="0" t="0" r="0" b="0"/>
                <a:pathLst>
                  <a:path w="126" h="121" extrusionOk="0">
                    <a:moveTo>
                      <a:pt x="122" y="24"/>
                    </a:moveTo>
                    <a:cubicBezTo>
                      <a:pt x="122" y="25"/>
                      <a:pt x="123" y="26"/>
                      <a:pt x="123" y="26"/>
                    </a:cubicBezTo>
                    <a:cubicBezTo>
                      <a:pt x="124" y="26"/>
                      <a:pt x="124" y="26"/>
                      <a:pt x="124" y="27"/>
                    </a:cubicBezTo>
                    <a:lnTo>
                      <a:pt x="125" y="28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3" y="31"/>
                    </a:lnTo>
                    <a:cubicBezTo>
                      <a:pt x="122" y="31"/>
                      <a:pt x="122" y="31"/>
                      <a:pt x="122" y="31"/>
                    </a:cubicBezTo>
                    <a:lnTo>
                      <a:pt x="122" y="30"/>
                    </a:lnTo>
                    <a:lnTo>
                      <a:pt x="121" y="30"/>
                    </a:lnTo>
                    <a:cubicBezTo>
                      <a:pt x="120" y="30"/>
                      <a:pt x="120" y="31"/>
                      <a:pt x="119" y="31"/>
                    </a:cubicBezTo>
                    <a:lnTo>
                      <a:pt x="118" y="31"/>
                    </a:lnTo>
                    <a:lnTo>
                      <a:pt x="118" y="30"/>
                    </a:lnTo>
                    <a:cubicBezTo>
                      <a:pt x="116" y="30"/>
                      <a:pt x="116" y="30"/>
                      <a:pt x="115" y="30"/>
                    </a:cubicBezTo>
                    <a:cubicBezTo>
                      <a:pt x="115" y="31"/>
                      <a:pt x="115" y="31"/>
                      <a:pt x="114" y="31"/>
                    </a:cubicBezTo>
                    <a:cubicBezTo>
                      <a:pt x="114" y="31"/>
                      <a:pt x="114" y="32"/>
                      <a:pt x="113" y="32"/>
                    </a:cubicBezTo>
                    <a:lnTo>
                      <a:pt x="112" y="31"/>
                    </a:lnTo>
                    <a:cubicBezTo>
                      <a:pt x="111" y="31"/>
                      <a:pt x="111" y="31"/>
                      <a:pt x="111" y="31"/>
                    </a:cubicBezTo>
                    <a:lnTo>
                      <a:pt x="110" y="32"/>
                    </a:lnTo>
                    <a:cubicBezTo>
                      <a:pt x="110" y="32"/>
                      <a:pt x="109" y="33"/>
                      <a:pt x="108" y="33"/>
                    </a:cubicBezTo>
                    <a:cubicBezTo>
                      <a:pt x="107" y="33"/>
                      <a:pt x="106" y="33"/>
                      <a:pt x="106" y="34"/>
                    </a:cubicBezTo>
                    <a:lnTo>
                      <a:pt x="106" y="35"/>
                    </a:lnTo>
                    <a:lnTo>
                      <a:pt x="105" y="35"/>
                    </a:lnTo>
                    <a:lnTo>
                      <a:pt x="104" y="35"/>
                    </a:lnTo>
                    <a:cubicBezTo>
                      <a:pt x="104" y="36"/>
                      <a:pt x="103" y="37"/>
                      <a:pt x="102" y="37"/>
                    </a:cubicBezTo>
                    <a:cubicBezTo>
                      <a:pt x="101" y="38"/>
                      <a:pt x="101" y="38"/>
                      <a:pt x="100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1"/>
                      <a:pt x="103" y="42"/>
                      <a:pt x="102" y="43"/>
                    </a:cubicBezTo>
                    <a:lnTo>
                      <a:pt x="101" y="43"/>
                    </a:lnTo>
                    <a:cubicBezTo>
                      <a:pt x="100" y="44"/>
                      <a:pt x="97" y="45"/>
                      <a:pt x="96" y="45"/>
                    </a:cubicBezTo>
                    <a:lnTo>
                      <a:pt x="96" y="46"/>
                    </a:lnTo>
                    <a:cubicBezTo>
                      <a:pt x="94" y="48"/>
                      <a:pt x="93" y="49"/>
                      <a:pt x="92" y="49"/>
                    </a:cubicBezTo>
                    <a:lnTo>
                      <a:pt x="92" y="48"/>
                    </a:lnTo>
                    <a:cubicBezTo>
                      <a:pt x="91" y="48"/>
                      <a:pt x="90" y="48"/>
                      <a:pt x="90" y="48"/>
                    </a:cubicBezTo>
                    <a:cubicBezTo>
                      <a:pt x="89" y="49"/>
                      <a:pt x="89" y="50"/>
                      <a:pt x="87" y="50"/>
                    </a:cubicBezTo>
                    <a:cubicBezTo>
                      <a:pt x="86" y="50"/>
                      <a:pt x="86" y="50"/>
                      <a:pt x="86" y="50"/>
                    </a:cubicBezTo>
                    <a:lnTo>
                      <a:pt x="85" y="50"/>
                    </a:lnTo>
                    <a:cubicBezTo>
                      <a:pt x="85" y="51"/>
                      <a:pt x="85" y="51"/>
                      <a:pt x="85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0"/>
                      <a:pt x="84" y="50"/>
                      <a:pt x="84" y="50"/>
                    </a:cubicBezTo>
                    <a:cubicBezTo>
                      <a:pt x="84" y="51"/>
                      <a:pt x="83" y="51"/>
                      <a:pt x="82" y="51"/>
                    </a:cubicBezTo>
                    <a:lnTo>
                      <a:pt x="81" y="51"/>
                    </a:lnTo>
                    <a:cubicBezTo>
                      <a:pt x="81" y="51"/>
                      <a:pt x="80" y="53"/>
                      <a:pt x="79" y="53"/>
                    </a:cubicBezTo>
                    <a:lnTo>
                      <a:pt x="78" y="53"/>
                    </a:lnTo>
                    <a:lnTo>
                      <a:pt x="78" y="52"/>
                    </a:lnTo>
                    <a:lnTo>
                      <a:pt x="77" y="52"/>
                    </a:lnTo>
                    <a:cubicBezTo>
                      <a:pt x="76" y="53"/>
                      <a:pt x="74" y="53"/>
                      <a:pt x="74" y="53"/>
                    </a:cubicBezTo>
                    <a:cubicBezTo>
                      <a:pt x="73" y="53"/>
                      <a:pt x="72" y="54"/>
                      <a:pt x="72" y="54"/>
                    </a:cubicBezTo>
                    <a:lnTo>
                      <a:pt x="74" y="55"/>
                    </a:lnTo>
                    <a:cubicBezTo>
                      <a:pt x="74" y="55"/>
                      <a:pt x="73" y="55"/>
                      <a:pt x="72" y="55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9" y="56"/>
                      <a:pt x="68" y="56"/>
                      <a:pt x="67" y="55"/>
                    </a:cubicBezTo>
                    <a:cubicBezTo>
                      <a:pt x="68" y="56"/>
                      <a:pt x="68" y="57"/>
                      <a:pt x="66" y="58"/>
                    </a:cubicBezTo>
                    <a:lnTo>
                      <a:pt x="65" y="58"/>
                    </a:lnTo>
                    <a:cubicBezTo>
                      <a:pt x="65" y="58"/>
                      <a:pt x="64" y="58"/>
                      <a:pt x="63" y="58"/>
                    </a:cubicBezTo>
                    <a:cubicBezTo>
                      <a:pt x="63" y="58"/>
                      <a:pt x="63" y="59"/>
                      <a:pt x="64" y="59"/>
                    </a:cubicBezTo>
                    <a:cubicBezTo>
                      <a:pt x="65" y="59"/>
                      <a:pt x="65" y="61"/>
                      <a:pt x="64" y="62"/>
                    </a:cubicBezTo>
                    <a:cubicBezTo>
                      <a:pt x="63" y="63"/>
                      <a:pt x="62" y="64"/>
                      <a:pt x="62" y="65"/>
                    </a:cubicBezTo>
                    <a:lnTo>
                      <a:pt x="62" y="66"/>
                    </a:lnTo>
                    <a:cubicBezTo>
                      <a:pt x="61" y="66"/>
                      <a:pt x="61" y="66"/>
                      <a:pt x="61" y="66"/>
                    </a:cubicBezTo>
                    <a:cubicBezTo>
                      <a:pt x="60" y="66"/>
                      <a:pt x="60" y="66"/>
                      <a:pt x="60" y="66"/>
                    </a:cubicBezTo>
                    <a:lnTo>
                      <a:pt x="59" y="66"/>
                    </a:lnTo>
                    <a:cubicBezTo>
                      <a:pt x="59" y="67"/>
                      <a:pt x="59" y="67"/>
                      <a:pt x="59" y="67"/>
                    </a:cubicBezTo>
                    <a:lnTo>
                      <a:pt x="59" y="68"/>
                    </a:lnTo>
                    <a:cubicBezTo>
                      <a:pt x="59" y="68"/>
                      <a:pt x="59" y="70"/>
                      <a:pt x="59" y="72"/>
                    </a:cubicBezTo>
                    <a:lnTo>
                      <a:pt x="59" y="73"/>
                    </a:lnTo>
                    <a:cubicBezTo>
                      <a:pt x="59" y="74"/>
                      <a:pt x="59" y="74"/>
                      <a:pt x="60" y="74"/>
                    </a:cubicBezTo>
                    <a:cubicBezTo>
                      <a:pt x="61" y="75"/>
                      <a:pt x="62" y="75"/>
                      <a:pt x="62" y="76"/>
                    </a:cubicBezTo>
                    <a:lnTo>
                      <a:pt x="62" y="75"/>
                    </a:lnTo>
                    <a:lnTo>
                      <a:pt x="63" y="75"/>
                    </a:lnTo>
                    <a:lnTo>
                      <a:pt x="64" y="75"/>
                    </a:lnTo>
                    <a:cubicBezTo>
                      <a:pt x="65" y="76"/>
                      <a:pt x="65" y="76"/>
                      <a:pt x="65" y="77"/>
                    </a:cubicBezTo>
                    <a:lnTo>
                      <a:pt x="65" y="78"/>
                    </a:ln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9"/>
                      <a:pt x="68" y="79"/>
                      <a:pt x="68" y="80"/>
                    </a:cubicBezTo>
                    <a:cubicBezTo>
                      <a:pt x="71" y="80"/>
                      <a:pt x="70" y="81"/>
                      <a:pt x="70" y="82"/>
                    </a:cubicBezTo>
                    <a:cubicBezTo>
                      <a:pt x="70" y="83"/>
                      <a:pt x="71" y="83"/>
                      <a:pt x="71" y="83"/>
                    </a:cubicBezTo>
                    <a:lnTo>
                      <a:pt x="71" y="84"/>
                    </a:lnTo>
                    <a:lnTo>
                      <a:pt x="70" y="84"/>
                    </a:lnTo>
                    <a:lnTo>
                      <a:pt x="69" y="84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6" y="84"/>
                    </a:lnTo>
                    <a:cubicBezTo>
                      <a:pt x="66" y="85"/>
                      <a:pt x="65" y="85"/>
                      <a:pt x="64" y="86"/>
                    </a:cubicBezTo>
                    <a:cubicBezTo>
                      <a:pt x="63" y="86"/>
                      <a:pt x="59" y="85"/>
                      <a:pt x="59" y="85"/>
                    </a:cubicBezTo>
                    <a:cubicBezTo>
                      <a:pt x="58" y="84"/>
                      <a:pt x="58" y="83"/>
                      <a:pt x="58" y="83"/>
                    </a:cubicBezTo>
                    <a:cubicBezTo>
                      <a:pt x="58" y="83"/>
                      <a:pt x="58" y="84"/>
                      <a:pt x="57" y="84"/>
                    </a:cubicBezTo>
                    <a:cubicBezTo>
                      <a:pt x="57" y="84"/>
                      <a:pt x="58" y="85"/>
                      <a:pt x="57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5" y="85"/>
                      <a:pt x="55" y="84"/>
                    </a:cubicBezTo>
                    <a:cubicBezTo>
                      <a:pt x="54" y="84"/>
                      <a:pt x="53" y="84"/>
                      <a:pt x="52" y="84"/>
                    </a:cubicBezTo>
                    <a:cubicBezTo>
                      <a:pt x="48" y="84"/>
                      <a:pt x="46" y="84"/>
                      <a:pt x="46" y="84"/>
                    </a:cubicBezTo>
                    <a:lnTo>
                      <a:pt x="46" y="85"/>
                    </a:lnTo>
                    <a:lnTo>
                      <a:pt x="47" y="85"/>
                    </a:lnTo>
                    <a:cubicBezTo>
                      <a:pt x="48" y="85"/>
                      <a:pt x="49" y="85"/>
                      <a:pt x="49" y="85"/>
                    </a:cubicBezTo>
                    <a:cubicBezTo>
                      <a:pt x="49" y="86"/>
                      <a:pt x="50" y="86"/>
                      <a:pt x="50" y="86"/>
                    </a:cubicBezTo>
                    <a:cubicBezTo>
                      <a:pt x="51" y="86"/>
                      <a:pt x="51" y="86"/>
                      <a:pt x="51" y="86"/>
                    </a:cubicBezTo>
                    <a:lnTo>
                      <a:pt x="52" y="86"/>
                    </a:lnTo>
                    <a:lnTo>
                      <a:pt x="53" y="86"/>
                    </a:lnTo>
                    <a:cubicBezTo>
                      <a:pt x="54" y="86"/>
                      <a:pt x="54" y="87"/>
                      <a:pt x="55" y="87"/>
                    </a:cubicBezTo>
                    <a:cubicBezTo>
                      <a:pt x="56" y="87"/>
                      <a:pt x="56" y="87"/>
                      <a:pt x="56" y="87"/>
                    </a:cubicBezTo>
                    <a:lnTo>
                      <a:pt x="57" y="87"/>
                    </a:lnTo>
                    <a:cubicBezTo>
                      <a:pt x="58" y="87"/>
                      <a:pt x="58" y="87"/>
                      <a:pt x="58" y="86"/>
                    </a:cubicBezTo>
                    <a:cubicBezTo>
                      <a:pt x="59" y="86"/>
                      <a:pt x="59" y="86"/>
                      <a:pt x="60" y="86"/>
                    </a:cubicBezTo>
                    <a:lnTo>
                      <a:pt x="61" y="86"/>
                    </a:lnTo>
                    <a:lnTo>
                      <a:pt x="62" y="86"/>
                    </a:lnTo>
                    <a:cubicBezTo>
                      <a:pt x="63" y="86"/>
                      <a:pt x="64" y="86"/>
                      <a:pt x="65" y="86"/>
                    </a:cubicBezTo>
                    <a:lnTo>
                      <a:pt x="65" y="87"/>
                    </a:lnTo>
                    <a:cubicBezTo>
                      <a:pt x="64" y="87"/>
                      <a:pt x="64" y="88"/>
                      <a:pt x="64" y="88"/>
                    </a:cubicBezTo>
                    <a:cubicBezTo>
                      <a:pt x="63" y="88"/>
                      <a:pt x="63" y="88"/>
                      <a:pt x="62" y="88"/>
                    </a:cubicBezTo>
                    <a:lnTo>
                      <a:pt x="61" y="88"/>
                    </a:lnTo>
                    <a:cubicBezTo>
                      <a:pt x="60" y="89"/>
                      <a:pt x="60" y="89"/>
                      <a:pt x="60" y="89"/>
                    </a:cubicBezTo>
                    <a:cubicBezTo>
                      <a:pt x="59" y="89"/>
                      <a:pt x="59" y="89"/>
                      <a:pt x="59" y="90"/>
                    </a:cubicBezTo>
                    <a:cubicBezTo>
                      <a:pt x="59" y="91"/>
                      <a:pt x="58" y="91"/>
                      <a:pt x="58" y="91"/>
                    </a:cubicBezTo>
                    <a:lnTo>
                      <a:pt x="57" y="91"/>
                    </a:lnTo>
                    <a:cubicBezTo>
                      <a:pt x="57" y="91"/>
                      <a:pt x="57" y="90"/>
                      <a:pt x="57" y="89"/>
                    </a:cubicBezTo>
                    <a:lnTo>
                      <a:pt x="56" y="90"/>
                    </a:lnTo>
                    <a:cubicBezTo>
                      <a:pt x="56" y="91"/>
                      <a:pt x="55" y="91"/>
                      <a:pt x="54" y="92"/>
                    </a:cubicBezTo>
                    <a:lnTo>
                      <a:pt x="53" y="92"/>
                    </a:lnTo>
                    <a:cubicBezTo>
                      <a:pt x="53" y="92"/>
                      <a:pt x="52" y="92"/>
                      <a:pt x="51" y="92"/>
                    </a:cubicBezTo>
                    <a:cubicBezTo>
                      <a:pt x="51" y="92"/>
                      <a:pt x="51" y="93"/>
                      <a:pt x="50" y="93"/>
                    </a:cubicBezTo>
                    <a:lnTo>
                      <a:pt x="49" y="93"/>
                    </a:lnTo>
                    <a:cubicBezTo>
                      <a:pt x="48" y="93"/>
                      <a:pt x="48" y="93"/>
                      <a:pt x="48" y="93"/>
                    </a:cubicBezTo>
                    <a:cubicBezTo>
                      <a:pt x="46" y="93"/>
                      <a:pt x="45" y="93"/>
                      <a:pt x="44" y="93"/>
                    </a:cubicBezTo>
                    <a:cubicBezTo>
                      <a:pt x="46" y="93"/>
                      <a:pt x="46" y="93"/>
                      <a:pt x="46" y="94"/>
                    </a:cubicBezTo>
                    <a:lnTo>
                      <a:pt x="47" y="94"/>
                    </a:lnTo>
                    <a:lnTo>
                      <a:pt x="48" y="94"/>
                    </a:lnTo>
                    <a:cubicBezTo>
                      <a:pt x="48" y="95"/>
                      <a:pt x="48" y="95"/>
                      <a:pt x="47" y="96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8"/>
                      <a:pt x="46" y="98"/>
                      <a:pt x="45" y="98"/>
                    </a:cubicBezTo>
                    <a:cubicBezTo>
                      <a:pt x="44" y="98"/>
                      <a:pt x="44" y="98"/>
                      <a:pt x="44" y="98"/>
                    </a:cubicBezTo>
                    <a:lnTo>
                      <a:pt x="44" y="99"/>
                    </a:lnTo>
                    <a:cubicBezTo>
                      <a:pt x="44" y="99"/>
                      <a:pt x="45" y="99"/>
                      <a:pt x="45" y="100"/>
                    </a:cubicBezTo>
                    <a:lnTo>
                      <a:pt x="45" y="101"/>
                    </a:lnTo>
                    <a:cubicBezTo>
                      <a:pt x="44" y="101"/>
                      <a:pt x="44" y="102"/>
                      <a:pt x="44" y="103"/>
                    </a:cubicBezTo>
                    <a:cubicBezTo>
                      <a:pt x="44" y="103"/>
                      <a:pt x="44" y="105"/>
                      <a:pt x="42" y="106"/>
                    </a:cubicBezTo>
                    <a:cubicBezTo>
                      <a:pt x="42" y="106"/>
                      <a:pt x="41" y="106"/>
                      <a:pt x="40" y="108"/>
                    </a:cubicBezTo>
                    <a:cubicBezTo>
                      <a:pt x="40" y="110"/>
                      <a:pt x="39" y="110"/>
                      <a:pt x="38" y="111"/>
                    </a:cubicBezTo>
                    <a:lnTo>
                      <a:pt x="37" y="111"/>
                    </a:lnTo>
                    <a:cubicBezTo>
                      <a:pt x="36" y="112"/>
                      <a:pt x="36" y="113"/>
                      <a:pt x="36" y="113"/>
                    </a:cubicBezTo>
                    <a:cubicBezTo>
                      <a:pt x="35" y="113"/>
                      <a:pt x="35" y="114"/>
                      <a:pt x="34" y="114"/>
                    </a:cubicBezTo>
                    <a:lnTo>
                      <a:pt x="33" y="114"/>
                    </a:lnTo>
                    <a:cubicBezTo>
                      <a:pt x="32" y="114"/>
                      <a:pt x="31" y="114"/>
                      <a:pt x="30" y="114"/>
                    </a:cubicBezTo>
                    <a:lnTo>
                      <a:pt x="29" y="114"/>
                    </a:lnTo>
                    <a:lnTo>
                      <a:pt x="28" y="114"/>
                    </a:lnTo>
                    <a:cubicBezTo>
                      <a:pt x="28" y="114"/>
                      <a:pt x="27" y="113"/>
                      <a:pt x="26" y="113"/>
                    </a:cubicBezTo>
                    <a:cubicBezTo>
                      <a:pt x="25" y="113"/>
                      <a:pt x="24" y="113"/>
                      <a:pt x="24" y="114"/>
                    </a:cubicBezTo>
                    <a:lnTo>
                      <a:pt x="23" y="114"/>
                    </a:lnTo>
                    <a:cubicBezTo>
                      <a:pt x="23" y="115"/>
                      <a:pt x="22" y="115"/>
                      <a:pt x="22" y="115"/>
                    </a:cubicBezTo>
                    <a:cubicBezTo>
                      <a:pt x="20" y="115"/>
                      <a:pt x="18" y="115"/>
                      <a:pt x="18" y="116"/>
                    </a:cubicBezTo>
                    <a:lnTo>
                      <a:pt x="18" y="117"/>
                    </a:lnTo>
                    <a:cubicBezTo>
                      <a:pt x="18" y="118"/>
                      <a:pt x="18" y="119"/>
                      <a:pt x="18" y="119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6" y="120"/>
                      <a:pt x="16" y="120"/>
                      <a:pt x="15" y="120"/>
                    </a:cubicBezTo>
                    <a:cubicBezTo>
                      <a:pt x="11" y="120"/>
                      <a:pt x="10" y="120"/>
                      <a:pt x="10" y="120"/>
                    </a:cubicBezTo>
                    <a:cubicBezTo>
                      <a:pt x="10" y="120"/>
                      <a:pt x="10" y="121"/>
                      <a:pt x="9" y="121"/>
                    </a:cubicBezTo>
                    <a:cubicBezTo>
                      <a:pt x="8" y="121"/>
                      <a:pt x="7" y="121"/>
                      <a:pt x="7" y="120"/>
                    </a:cubicBezTo>
                    <a:cubicBezTo>
                      <a:pt x="7" y="120"/>
                      <a:pt x="6" y="121"/>
                      <a:pt x="5" y="121"/>
                    </a:cubicBezTo>
                    <a:cubicBezTo>
                      <a:pt x="4" y="121"/>
                      <a:pt x="4" y="120"/>
                      <a:pt x="4" y="120"/>
                    </a:cubicBezTo>
                    <a:cubicBezTo>
                      <a:pt x="4" y="120"/>
                      <a:pt x="4" y="119"/>
                      <a:pt x="5" y="119"/>
                    </a:cubicBezTo>
                    <a:lnTo>
                      <a:pt x="5" y="118"/>
                    </a:lnTo>
                    <a:cubicBezTo>
                      <a:pt x="6" y="118"/>
                      <a:pt x="7" y="118"/>
                      <a:pt x="6" y="116"/>
                    </a:cubicBezTo>
                    <a:cubicBezTo>
                      <a:pt x="6" y="115"/>
                      <a:pt x="5" y="114"/>
                      <a:pt x="4" y="113"/>
                    </a:cubicBezTo>
                    <a:cubicBezTo>
                      <a:pt x="3" y="113"/>
                      <a:pt x="3" y="113"/>
                      <a:pt x="3" y="112"/>
                    </a:cubicBezTo>
                    <a:lnTo>
                      <a:pt x="4" y="112"/>
                    </a:lnTo>
                    <a:lnTo>
                      <a:pt x="5" y="113"/>
                    </a:lnTo>
                    <a:lnTo>
                      <a:pt x="6" y="113"/>
                    </a:lnTo>
                    <a:lnTo>
                      <a:pt x="6" y="112"/>
                    </a:lnTo>
                    <a:cubicBezTo>
                      <a:pt x="6" y="111"/>
                      <a:pt x="6" y="111"/>
                      <a:pt x="6" y="110"/>
                    </a:cubicBezTo>
                    <a:cubicBezTo>
                      <a:pt x="7" y="110"/>
                      <a:pt x="7" y="110"/>
                      <a:pt x="7" y="110"/>
                    </a:cubicBezTo>
                    <a:lnTo>
                      <a:pt x="7" y="109"/>
                    </a:lnTo>
                    <a:cubicBezTo>
                      <a:pt x="6" y="109"/>
                      <a:pt x="6" y="109"/>
                      <a:pt x="6" y="109"/>
                    </a:cubicBezTo>
                    <a:lnTo>
                      <a:pt x="6" y="108"/>
                    </a:lnTo>
                    <a:cubicBezTo>
                      <a:pt x="5" y="108"/>
                      <a:pt x="4" y="107"/>
                      <a:pt x="4" y="105"/>
                    </a:cubicBezTo>
                    <a:cubicBezTo>
                      <a:pt x="4" y="104"/>
                      <a:pt x="4" y="103"/>
                      <a:pt x="4" y="103"/>
                    </a:cubicBezTo>
                    <a:lnTo>
                      <a:pt x="3" y="103"/>
                    </a:lnTo>
                    <a:cubicBezTo>
                      <a:pt x="2" y="103"/>
                      <a:pt x="2" y="103"/>
                      <a:pt x="2" y="103"/>
                    </a:cubicBezTo>
                    <a:cubicBezTo>
                      <a:pt x="1" y="103"/>
                      <a:pt x="1" y="102"/>
                      <a:pt x="1" y="101"/>
                    </a:cubicBezTo>
                    <a:cubicBezTo>
                      <a:pt x="2" y="99"/>
                      <a:pt x="3" y="98"/>
                      <a:pt x="3" y="97"/>
                    </a:cubicBezTo>
                    <a:lnTo>
                      <a:pt x="3" y="96"/>
                    </a:lnTo>
                    <a:cubicBezTo>
                      <a:pt x="4" y="95"/>
                      <a:pt x="4" y="94"/>
                      <a:pt x="4" y="94"/>
                    </a:cubicBezTo>
                    <a:cubicBezTo>
                      <a:pt x="3" y="95"/>
                      <a:pt x="3" y="95"/>
                      <a:pt x="2" y="95"/>
                    </a:cubicBezTo>
                    <a:cubicBezTo>
                      <a:pt x="2" y="94"/>
                      <a:pt x="2" y="94"/>
                      <a:pt x="2" y="94"/>
                    </a:cubicBezTo>
                    <a:lnTo>
                      <a:pt x="1" y="94"/>
                    </a:lnTo>
                    <a:lnTo>
                      <a:pt x="0" y="94"/>
                    </a:lnTo>
                    <a:lnTo>
                      <a:pt x="0" y="93"/>
                    </a:lnTo>
                    <a:cubicBezTo>
                      <a:pt x="0" y="92"/>
                      <a:pt x="0" y="92"/>
                      <a:pt x="0" y="91"/>
                    </a:cubicBezTo>
                    <a:cubicBezTo>
                      <a:pt x="0" y="91"/>
                      <a:pt x="0" y="90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lnTo>
                      <a:pt x="2" y="89"/>
                    </a:lnTo>
                    <a:cubicBezTo>
                      <a:pt x="2" y="90"/>
                      <a:pt x="2" y="91"/>
                      <a:pt x="2" y="91"/>
                    </a:cubicBezTo>
                    <a:lnTo>
                      <a:pt x="3" y="91"/>
                    </a:lnTo>
                    <a:cubicBezTo>
                      <a:pt x="4" y="91"/>
                      <a:pt x="4" y="91"/>
                      <a:pt x="4" y="90"/>
                    </a:cubicBezTo>
                    <a:cubicBezTo>
                      <a:pt x="4" y="89"/>
                      <a:pt x="4" y="89"/>
                      <a:pt x="4" y="88"/>
                    </a:cubicBezTo>
                    <a:cubicBezTo>
                      <a:pt x="4" y="87"/>
                      <a:pt x="5" y="87"/>
                      <a:pt x="5" y="87"/>
                    </a:cubicBezTo>
                    <a:lnTo>
                      <a:pt x="5" y="86"/>
                    </a:lnTo>
                    <a:lnTo>
                      <a:pt x="5" y="85"/>
                    </a:lnTo>
                    <a:cubicBezTo>
                      <a:pt x="5" y="84"/>
                      <a:pt x="6" y="84"/>
                      <a:pt x="6" y="84"/>
                    </a:cubicBezTo>
                    <a:lnTo>
                      <a:pt x="7" y="83"/>
                    </a:lnTo>
                    <a:lnTo>
                      <a:pt x="8" y="83"/>
                    </a:lnTo>
                    <a:cubicBezTo>
                      <a:pt x="8" y="82"/>
                      <a:pt x="9" y="82"/>
                      <a:pt x="9" y="82"/>
                    </a:cubicBezTo>
                    <a:lnTo>
                      <a:pt x="8" y="82"/>
                    </a:lnTo>
                    <a:cubicBezTo>
                      <a:pt x="8" y="81"/>
                      <a:pt x="8" y="81"/>
                      <a:pt x="9" y="81"/>
                    </a:cubicBezTo>
                    <a:cubicBezTo>
                      <a:pt x="10" y="81"/>
                      <a:pt x="10" y="81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2" y="80"/>
                      <a:pt x="13" y="79"/>
                      <a:pt x="13" y="79"/>
                    </a:cubicBezTo>
                    <a:lnTo>
                      <a:pt x="13" y="78"/>
                    </a:lnTo>
                    <a:lnTo>
                      <a:pt x="14" y="78"/>
                    </a:lnTo>
                    <a:cubicBezTo>
                      <a:pt x="14" y="77"/>
                      <a:pt x="14" y="77"/>
                      <a:pt x="15" y="77"/>
                    </a:cubicBezTo>
                    <a:cubicBezTo>
                      <a:pt x="15" y="76"/>
                      <a:pt x="17" y="76"/>
                      <a:pt x="16" y="75"/>
                    </a:cubicBezTo>
                    <a:cubicBezTo>
                      <a:pt x="16" y="74"/>
                      <a:pt x="16" y="74"/>
                      <a:pt x="15" y="74"/>
                    </a:cubicBezTo>
                    <a:cubicBezTo>
                      <a:pt x="15" y="74"/>
                      <a:pt x="15" y="73"/>
                      <a:pt x="15" y="72"/>
                    </a:cubicBezTo>
                    <a:cubicBezTo>
                      <a:pt x="15" y="71"/>
                      <a:pt x="15" y="71"/>
                      <a:pt x="16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8" y="71"/>
                      <a:pt x="18" y="71"/>
                      <a:pt x="19" y="70"/>
                    </a:cubicBezTo>
                    <a:cubicBezTo>
                      <a:pt x="19" y="70"/>
                      <a:pt x="20" y="70"/>
                      <a:pt x="20" y="69"/>
                    </a:cubicBezTo>
                    <a:lnTo>
                      <a:pt x="20" y="68"/>
                    </a:lnTo>
                    <a:lnTo>
                      <a:pt x="21" y="68"/>
                    </a:lnTo>
                    <a:cubicBezTo>
                      <a:pt x="22" y="67"/>
                      <a:pt x="20" y="66"/>
                      <a:pt x="20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8" y="66"/>
                      <a:pt x="18" y="65"/>
                    </a:cubicBezTo>
                    <a:lnTo>
                      <a:pt x="18" y="64"/>
                    </a:lnTo>
                    <a:lnTo>
                      <a:pt x="18" y="63"/>
                    </a:ln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0"/>
                      <a:pt x="19" y="60"/>
                      <a:pt x="19" y="59"/>
                    </a:cubicBezTo>
                    <a:lnTo>
                      <a:pt x="19" y="58"/>
                    </a:lnTo>
                    <a:cubicBezTo>
                      <a:pt x="20" y="58"/>
                      <a:pt x="20" y="58"/>
                      <a:pt x="20" y="57"/>
                    </a:cubicBezTo>
                    <a:lnTo>
                      <a:pt x="20" y="56"/>
                    </a:lnTo>
                    <a:cubicBezTo>
                      <a:pt x="20" y="55"/>
                      <a:pt x="20" y="55"/>
                      <a:pt x="21" y="54"/>
                    </a:cubicBezTo>
                    <a:lnTo>
                      <a:pt x="22" y="53"/>
                    </a:lnTo>
                    <a:cubicBezTo>
                      <a:pt x="22" y="52"/>
                      <a:pt x="22" y="52"/>
                      <a:pt x="22" y="52"/>
                    </a:cubicBezTo>
                    <a:cubicBezTo>
                      <a:pt x="21" y="52"/>
                      <a:pt x="21" y="52"/>
                      <a:pt x="21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49"/>
                      <a:pt x="24" y="49"/>
                      <a:pt x="24" y="48"/>
                    </a:cubicBezTo>
                    <a:cubicBezTo>
                      <a:pt x="24" y="48"/>
                      <a:pt x="24" y="47"/>
                      <a:pt x="25" y="47"/>
                    </a:cubicBezTo>
                    <a:cubicBezTo>
                      <a:pt x="26" y="46"/>
                      <a:pt x="26" y="45"/>
                      <a:pt x="27" y="45"/>
                    </a:cubicBezTo>
                    <a:lnTo>
                      <a:pt x="28" y="45"/>
                    </a:lnTo>
                    <a:cubicBezTo>
                      <a:pt x="29" y="45"/>
                      <a:pt x="29" y="44"/>
                      <a:pt x="30" y="44"/>
                    </a:cubicBezTo>
                    <a:lnTo>
                      <a:pt x="31" y="44"/>
                    </a:lnTo>
                    <a:lnTo>
                      <a:pt x="32" y="44"/>
                    </a:lnTo>
                    <a:lnTo>
                      <a:pt x="33" y="44"/>
                    </a:lnTo>
                    <a:cubicBezTo>
                      <a:pt x="34" y="44"/>
                      <a:pt x="34" y="44"/>
                      <a:pt x="34" y="44"/>
                    </a:cubicBezTo>
                    <a:cubicBezTo>
                      <a:pt x="35" y="44"/>
                      <a:pt x="35" y="44"/>
                      <a:pt x="36" y="44"/>
                    </a:cubicBezTo>
                    <a:lnTo>
                      <a:pt x="37" y="44"/>
                    </a:lnTo>
                    <a:cubicBezTo>
                      <a:pt x="38" y="44"/>
                      <a:pt x="38" y="44"/>
                      <a:pt x="38" y="44"/>
                    </a:cubicBezTo>
                    <a:lnTo>
                      <a:pt x="39" y="44"/>
                    </a:lnTo>
                    <a:lnTo>
                      <a:pt x="40" y="44"/>
                    </a:lnTo>
                    <a:lnTo>
                      <a:pt x="41" y="44"/>
                    </a:lnTo>
                    <a:cubicBezTo>
                      <a:pt x="42" y="44"/>
                      <a:pt x="42" y="44"/>
                      <a:pt x="42" y="44"/>
                    </a:cubicBezTo>
                    <a:cubicBezTo>
                      <a:pt x="43" y="43"/>
                      <a:pt x="42" y="43"/>
                      <a:pt x="42" y="42"/>
                    </a:cubicBezTo>
                    <a:cubicBezTo>
                      <a:pt x="42" y="41"/>
                      <a:pt x="41" y="40"/>
                      <a:pt x="40" y="40"/>
                    </a:cubicBezTo>
                    <a:lnTo>
                      <a:pt x="40" y="39"/>
                    </a:lnTo>
                    <a:cubicBezTo>
                      <a:pt x="40" y="39"/>
                      <a:pt x="41" y="38"/>
                      <a:pt x="41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6"/>
                      <a:pt x="44" y="36"/>
                      <a:pt x="44" y="35"/>
                    </a:cubicBezTo>
                    <a:lnTo>
                      <a:pt x="45" y="34"/>
                    </a:lnTo>
                    <a:cubicBezTo>
                      <a:pt x="46" y="34"/>
                      <a:pt x="46" y="33"/>
                      <a:pt x="46" y="33"/>
                    </a:cubicBezTo>
                    <a:lnTo>
                      <a:pt x="47" y="33"/>
                    </a:lnTo>
                    <a:cubicBezTo>
                      <a:pt x="47" y="33"/>
                      <a:pt x="48" y="33"/>
                      <a:pt x="48" y="32"/>
                    </a:cubicBezTo>
                    <a:cubicBezTo>
                      <a:pt x="49" y="32"/>
                      <a:pt x="49" y="32"/>
                      <a:pt x="49" y="31"/>
                    </a:cubicBezTo>
                    <a:cubicBezTo>
                      <a:pt x="49" y="31"/>
                      <a:pt x="50" y="31"/>
                      <a:pt x="50" y="30"/>
                    </a:cubicBezTo>
                    <a:lnTo>
                      <a:pt x="51" y="29"/>
                    </a:lnTo>
                    <a:cubicBezTo>
                      <a:pt x="52" y="29"/>
                      <a:pt x="52" y="28"/>
                      <a:pt x="52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2" y="25"/>
                      <a:pt x="52" y="25"/>
                      <a:pt x="52" y="25"/>
                    </a:cubicBezTo>
                    <a:lnTo>
                      <a:pt x="53" y="25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5"/>
                    </a:lnTo>
                    <a:cubicBezTo>
                      <a:pt x="57" y="25"/>
                      <a:pt x="58" y="25"/>
                      <a:pt x="59" y="25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3"/>
                      <a:pt x="59" y="23"/>
                      <a:pt x="60" y="23"/>
                    </a:cubicBezTo>
                    <a:lnTo>
                      <a:pt x="60" y="22"/>
                    </a:lnTo>
                    <a:lnTo>
                      <a:pt x="61" y="22"/>
                    </a:lnTo>
                    <a:cubicBezTo>
                      <a:pt x="61" y="22"/>
                      <a:pt x="62" y="22"/>
                      <a:pt x="62" y="21"/>
                    </a:cubicBezTo>
                    <a:lnTo>
                      <a:pt x="63" y="21"/>
                    </a:lnTo>
                    <a:cubicBezTo>
                      <a:pt x="63" y="20"/>
                      <a:pt x="63" y="19"/>
                      <a:pt x="64" y="19"/>
                    </a:cubicBezTo>
                    <a:lnTo>
                      <a:pt x="65" y="19"/>
                    </a:lnTo>
                    <a:lnTo>
                      <a:pt x="66" y="19"/>
                    </a:lnTo>
                    <a:lnTo>
                      <a:pt x="67" y="18"/>
                    </a:lnTo>
                    <a:cubicBezTo>
                      <a:pt x="68" y="18"/>
                      <a:pt x="68" y="18"/>
                      <a:pt x="68" y="18"/>
                    </a:cubicBezTo>
                    <a:lnTo>
                      <a:pt x="69" y="18"/>
                    </a:lnTo>
                    <a:cubicBezTo>
                      <a:pt x="69" y="17"/>
                      <a:pt x="69" y="17"/>
                      <a:pt x="69" y="17"/>
                    </a:cubicBezTo>
                    <a:lnTo>
                      <a:pt x="69" y="16"/>
                    </a:lnTo>
                    <a:lnTo>
                      <a:pt x="69" y="15"/>
                    </a:lnTo>
                    <a:cubicBezTo>
                      <a:pt x="68" y="15"/>
                      <a:pt x="68" y="14"/>
                      <a:pt x="68" y="14"/>
                    </a:cubicBezTo>
                    <a:lnTo>
                      <a:pt x="69" y="14"/>
                    </a:lnTo>
                    <a:cubicBezTo>
                      <a:pt x="69" y="13"/>
                      <a:pt x="70" y="13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2"/>
                      <a:pt x="71" y="12"/>
                      <a:pt x="72" y="12"/>
                    </a:cubicBezTo>
                    <a:lnTo>
                      <a:pt x="72" y="11"/>
                    </a:lnTo>
                    <a:cubicBezTo>
                      <a:pt x="73" y="11"/>
                      <a:pt x="74" y="11"/>
                      <a:pt x="75" y="10"/>
                    </a:cubicBezTo>
                    <a:lnTo>
                      <a:pt x="76" y="9"/>
                    </a:lnTo>
                    <a:cubicBezTo>
                      <a:pt x="76" y="9"/>
                      <a:pt x="77" y="9"/>
                      <a:pt x="78" y="9"/>
                    </a:cubicBezTo>
                    <a:cubicBezTo>
                      <a:pt x="79" y="9"/>
                      <a:pt x="79" y="9"/>
                      <a:pt x="80" y="9"/>
                    </a:cubicBezTo>
                    <a:lnTo>
                      <a:pt x="81" y="9"/>
                    </a:ln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9"/>
                      <a:pt x="84" y="9"/>
                    </a:cubicBezTo>
                    <a:cubicBezTo>
                      <a:pt x="86" y="8"/>
                      <a:pt x="86" y="7"/>
                      <a:pt x="86" y="5"/>
                    </a:cubicBezTo>
                    <a:cubicBezTo>
                      <a:pt x="86" y="5"/>
                      <a:pt x="86" y="4"/>
                      <a:pt x="87" y="4"/>
                    </a:cubicBezTo>
                    <a:lnTo>
                      <a:pt x="88" y="4"/>
                    </a:lnTo>
                    <a:cubicBezTo>
                      <a:pt x="89" y="4"/>
                      <a:pt x="89" y="4"/>
                      <a:pt x="90" y="4"/>
                    </a:cubicBezTo>
                    <a:cubicBezTo>
                      <a:pt x="91" y="4"/>
                      <a:pt x="92" y="4"/>
                      <a:pt x="92" y="5"/>
                    </a:cubicBezTo>
                    <a:lnTo>
                      <a:pt x="93" y="5"/>
                    </a:lnTo>
                    <a:cubicBezTo>
                      <a:pt x="94" y="5"/>
                      <a:pt x="94" y="5"/>
                      <a:pt x="94" y="5"/>
                    </a:cubicBezTo>
                    <a:cubicBezTo>
                      <a:pt x="95" y="5"/>
                      <a:pt x="95" y="5"/>
                      <a:pt x="96" y="5"/>
                    </a:cubicBezTo>
                    <a:cubicBezTo>
                      <a:pt x="97" y="5"/>
                      <a:pt x="97" y="6"/>
                      <a:pt x="97" y="6"/>
                    </a:cubicBezTo>
                    <a:cubicBezTo>
                      <a:pt x="98" y="6"/>
                      <a:pt x="98" y="6"/>
                      <a:pt x="98" y="6"/>
                    </a:cubicBezTo>
                    <a:lnTo>
                      <a:pt x="99" y="6"/>
                    </a:ln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4"/>
                      <a:pt x="101" y="4"/>
                      <a:pt x="101" y="3"/>
                    </a:cubicBezTo>
                    <a:cubicBezTo>
                      <a:pt x="103" y="3"/>
                      <a:pt x="103" y="2"/>
                      <a:pt x="103" y="1"/>
                    </a:cubicBezTo>
                    <a:cubicBezTo>
                      <a:pt x="103" y="0"/>
                      <a:pt x="103" y="0"/>
                      <a:pt x="104" y="0"/>
                    </a:cubicBezTo>
                    <a:cubicBezTo>
                      <a:pt x="105" y="0"/>
                      <a:pt x="105" y="0"/>
                      <a:pt x="106" y="0"/>
                    </a:cubicBezTo>
                    <a:lnTo>
                      <a:pt x="107" y="0"/>
                    </a:lnTo>
                    <a:cubicBezTo>
                      <a:pt x="107" y="1"/>
                      <a:pt x="107" y="1"/>
                      <a:pt x="108" y="2"/>
                    </a:cubicBezTo>
                    <a:cubicBezTo>
                      <a:pt x="109" y="2"/>
                      <a:pt x="109" y="3"/>
                      <a:pt x="110" y="3"/>
                    </a:cubicBezTo>
                    <a:cubicBezTo>
                      <a:pt x="111" y="3"/>
                      <a:pt x="111" y="3"/>
                      <a:pt x="112" y="4"/>
                    </a:cubicBezTo>
                    <a:cubicBezTo>
                      <a:pt x="112" y="4"/>
                      <a:pt x="113" y="5"/>
                      <a:pt x="114" y="5"/>
                    </a:cubicBezTo>
                    <a:cubicBezTo>
                      <a:pt x="115" y="5"/>
                      <a:pt x="116" y="5"/>
                      <a:pt x="116" y="5"/>
                    </a:cubicBezTo>
                    <a:lnTo>
                      <a:pt x="117" y="5"/>
                    </a:lnTo>
                    <a:cubicBezTo>
                      <a:pt x="118" y="6"/>
                      <a:pt x="119" y="6"/>
                      <a:pt x="119" y="6"/>
                    </a:cubicBezTo>
                    <a:lnTo>
                      <a:pt x="120" y="7"/>
                    </a:lnTo>
                    <a:cubicBezTo>
                      <a:pt x="120" y="8"/>
                      <a:pt x="120" y="8"/>
                      <a:pt x="122" y="8"/>
                    </a:cubicBezTo>
                    <a:lnTo>
                      <a:pt x="123" y="8"/>
                    </a:lnTo>
                    <a:lnTo>
                      <a:pt x="124" y="8"/>
                    </a:lnTo>
                    <a:cubicBezTo>
                      <a:pt x="124" y="9"/>
                      <a:pt x="125" y="9"/>
                      <a:pt x="125" y="9"/>
                    </a:cubicBezTo>
                    <a:cubicBezTo>
                      <a:pt x="126" y="10"/>
                      <a:pt x="126" y="10"/>
                      <a:pt x="125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23" y="15"/>
                      <a:pt x="123" y="15"/>
                      <a:pt x="124" y="15"/>
                    </a:cubicBezTo>
                    <a:cubicBezTo>
                      <a:pt x="124" y="16"/>
                      <a:pt x="124" y="16"/>
                      <a:pt x="125" y="16"/>
                    </a:cubicBezTo>
                    <a:lnTo>
                      <a:pt x="125" y="17"/>
                    </a:lnTo>
                    <a:cubicBezTo>
                      <a:pt x="124" y="17"/>
                      <a:pt x="124" y="17"/>
                      <a:pt x="124" y="18"/>
                    </a:cubicBezTo>
                    <a:lnTo>
                      <a:pt x="125" y="18"/>
                    </a:lnTo>
                    <a:cubicBezTo>
                      <a:pt x="125" y="19"/>
                      <a:pt x="126" y="19"/>
                      <a:pt x="126" y="19"/>
                    </a:cubicBezTo>
                    <a:cubicBezTo>
                      <a:pt x="125" y="20"/>
                      <a:pt x="125" y="20"/>
                      <a:pt x="125" y="21"/>
                    </a:cubicBezTo>
                    <a:cubicBezTo>
                      <a:pt x="124" y="21"/>
                      <a:pt x="124" y="22"/>
                      <a:pt x="124" y="22"/>
                    </a:cubicBezTo>
                    <a:cubicBezTo>
                      <a:pt x="124" y="22"/>
                      <a:pt x="123" y="22"/>
                      <a:pt x="123" y="23"/>
                    </a:cubicBezTo>
                    <a:cubicBezTo>
                      <a:pt x="123" y="23"/>
                      <a:pt x="123" y="24"/>
                      <a:pt x="122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7" name="Shape 3767"/>
              <p:cNvSpPr/>
              <p:nvPr/>
            </p:nvSpPr>
            <p:spPr>
              <a:xfrm>
                <a:off x="12068611" y="8962404"/>
                <a:ext cx="28139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9" h="8" extrusionOk="0">
                    <a:moveTo>
                      <a:pt x="1" y="8"/>
                    </a:moveTo>
                    <a:cubicBezTo>
                      <a:pt x="1" y="8"/>
                      <a:pt x="0" y="8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lnTo>
                      <a:pt x="0" y="4"/>
                    </a:ln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5" y="1"/>
                    </a:lnTo>
                    <a:cubicBezTo>
                      <a:pt x="6" y="0"/>
                      <a:pt x="7" y="0"/>
                      <a:pt x="9" y="0"/>
                    </a:cubicBezTo>
                    <a:lnTo>
                      <a:pt x="9" y="1"/>
                    </a:ln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9" y="4"/>
                      <a:pt x="7" y="4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6"/>
                      <a:pt x="5" y="6"/>
                      <a:pt x="5" y="6"/>
                    </a:cubicBezTo>
                    <a:lnTo>
                      <a:pt x="4" y="6"/>
                    </a:lnTo>
                    <a:cubicBezTo>
                      <a:pt x="3" y="6"/>
                      <a:pt x="3" y="6"/>
                      <a:pt x="3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8" name="Shape 3768"/>
              <p:cNvSpPr/>
              <p:nvPr/>
            </p:nvSpPr>
            <p:spPr>
              <a:xfrm>
                <a:off x="12300770" y="9257867"/>
                <a:ext cx="98488" cy="80901"/>
              </a:xfrm>
              <a:custGeom>
                <a:avLst/>
                <a:gdLst/>
                <a:ahLst/>
                <a:cxnLst/>
                <a:rect l="0" t="0" r="0" b="0"/>
                <a:pathLst>
                  <a:path w="29" h="24" extrusionOk="0">
                    <a:moveTo>
                      <a:pt x="27" y="16"/>
                    </a:moveTo>
                    <a:lnTo>
                      <a:pt x="26" y="16"/>
                    </a:lnTo>
                    <a:cubicBezTo>
                      <a:pt x="26" y="16"/>
                      <a:pt x="25" y="16"/>
                      <a:pt x="24" y="15"/>
                    </a:cubicBezTo>
                    <a:lnTo>
                      <a:pt x="23" y="15"/>
                    </a:lnTo>
                    <a:cubicBezTo>
                      <a:pt x="22" y="15"/>
                      <a:pt x="22" y="15"/>
                      <a:pt x="22" y="15"/>
                    </a:cubicBezTo>
                    <a:cubicBezTo>
                      <a:pt x="19" y="16"/>
                      <a:pt x="18" y="17"/>
                      <a:pt x="18" y="18"/>
                    </a:cubicBezTo>
                    <a:lnTo>
                      <a:pt x="17" y="19"/>
                    </a:lnTo>
                    <a:cubicBezTo>
                      <a:pt x="17" y="20"/>
                      <a:pt x="16" y="21"/>
                      <a:pt x="15" y="22"/>
                    </a:cubicBezTo>
                    <a:cubicBezTo>
                      <a:pt x="15" y="22"/>
                      <a:pt x="14" y="22"/>
                      <a:pt x="13" y="22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0" y="23"/>
                      <a:pt x="10" y="24"/>
                      <a:pt x="10" y="24"/>
                    </a:cubicBezTo>
                    <a:cubicBezTo>
                      <a:pt x="10" y="23"/>
                      <a:pt x="9" y="23"/>
                      <a:pt x="9" y="22"/>
                    </a:cubicBezTo>
                    <a:cubicBezTo>
                      <a:pt x="9" y="21"/>
                      <a:pt x="9" y="21"/>
                      <a:pt x="10" y="20"/>
                    </a:cubicBezTo>
                    <a:cubicBezTo>
                      <a:pt x="10" y="19"/>
                      <a:pt x="10" y="18"/>
                      <a:pt x="10" y="18"/>
                    </a:cubicBezTo>
                    <a:cubicBezTo>
                      <a:pt x="11" y="17"/>
                      <a:pt x="11" y="15"/>
                      <a:pt x="11" y="14"/>
                    </a:cubicBezTo>
                    <a:cubicBezTo>
                      <a:pt x="10" y="13"/>
                      <a:pt x="10" y="12"/>
                      <a:pt x="9" y="10"/>
                    </a:cubicBezTo>
                    <a:cubicBezTo>
                      <a:pt x="8" y="10"/>
                      <a:pt x="8" y="9"/>
                      <a:pt x="7" y="9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3"/>
                      <a:pt x="2" y="2"/>
                      <a:pt x="1" y="1"/>
                    </a:cubicBezTo>
                    <a:lnTo>
                      <a:pt x="0" y="1"/>
                    </a:ln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1"/>
                      <a:pt x="11" y="1"/>
                      <a:pt x="13" y="1"/>
                    </a:cubicBezTo>
                    <a:lnTo>
                      <a:pt x="14" y="1"/>
                    </a:lnTo>
                    <a:cubicBezTo>
                      <a:pt x="16" y="1"/>
                      <a:pt x="18" y="1"/>
                      <a:pt x="19" y="2"/>
                    </a:cubicBezTo>
                    <a:cubicBezTo>
                      <a:pt x="21" y="2"/>
                      <a:pt x="22" y="4"/>
                      <a:pt x="23" y="5"/>
                    </a:cubicBezTo>
                    <a:cubicBezTo>
                      <a:pt x="24" y="6"/>
                      <a:pt x="24" y="8"/>
                      <a:pt x="26" y="9"/>
                    </a:cubicBezTo>
                    <a:cubicBezTo>
                      <a:pt x="27" y="10"/>
                      <a:pt x="28" y="11"/>
                      <a:pt x="29" y="13"/>
                    </a:cubicBezTo>
                    <a:cubicBezTo>
                      <a:pt x="29" y="14"/>
                      <a:pt x="29" y="15"/>
                      <a:pt x="27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9" name="Shape 3769"/>
              <p:cNvSpPr/>
              <p:nvPr/>
            </p:nvSpPr>
            <p:spPr>
              <a:xfrm>
                <a:off x="11555078" y="9268419"/>
                <a:ext cx="168836" cy="56279"/>
              </a:xfrm>
              <a:custGeom>
                <a:avLst/>
                <a:gdLst/>
                <a:ahLst/>
                <a:cxnLst/>
                <a:rect l="0" t="0" r="0" b="0"/>
                <a:pathLst>
                  <a:path w="49" h="17" extrusionOk="0">
                    <a:moveTo>
                      <a:pt x="49" y="8"/>
                    </a:moveTo>
                    <a:lnTo>
                      <a:pt x="49" y="9"/>
                    </a:lnTo>
                    <a:lnTo>
                      <a:pt x="48" y="9"/>
                    </a:lnTo>
                    <a:cubicBezTo>
                      <a:pt x="48" y="10"/>
                      <a:pt x="48" y="10"/>
                      <a:pt x="47" y="10"/>
                    </a:cubicBezTo>
                    <a:lnTo>
                      <a:pt x="46" y="10"/>
                    </a:lnTo>
                    <a:cubicBezTo>
                      <a:pt x="45" y="10"/>
                      <a:pt x="45" y="11"/>
                      <a:pt x="45" y="11"/>
                    </a:cubicBezTo>
                    <a:lnTo>
                      <a:pt x="45" y="12"/>
                    </a:lnTo>
                    <a:cubicBezTo>
                      <a:pt x="44" y="12"/>
                      <a:pt x="43" y="13"/>
                      <a:pt x="42" y="13"/>
                    </a:cubicBezTo>
                    <a:lnTo>
                      <a:pt x="41" y="13"/>
                    </a:lnTo>
                    <a:cubicBezTo>
                      <a:pt x="41" y="12"/>
                      <a:pt x="41" y="12"/>
                      <a:pt x="40" y="12"/>
                    </a:cubicBezTo>
                    <a:lnTo>
                      <a:pt x="39" y="12"/>
                    </a:lnTo>
                    <a:cubicBezTo>
                      <a:pt x="38" y="12"/>
                      <a:pt x="38" y="12"/>
                      <a:pt x="37" y="13"/>
                    </a:cubicBezTo>
                    <a:cubicBezTo>
                      <a:pt x="36" y="14"/>
                      <a:pt x="35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lnTo>
                      <a:pt x="32" y="14"/>
                    </a:lnTo>
                    <a:cubicBezTo>
                      <a:pt x="31" y="14"/>
                      <a:pt x="31" y="14"/>
                      <a:pt x="30" y="14"/>
                    </a:cubicBezTo>
                    <a:lnTo>
                      <a:pt x="29" y="14"/>
                    </a:lnTo>
                    <a:cubicBezTo>
                      <a:pt x="28" y="13"/>
                      <a:pt x="28" y="13"/>
                      <a:pt x="27" y="12"/>
                    </a:cubicBezTo>
                    <a:lnTo>
                      <a:pt x="26" y="12"/>
                    </a:lnTo>
                    <a:lnTo>
                      <a:pt x="25" y="13"/>
                    </a:lnTo>
                    <a:cubicBezTo>
                      <a:pt x="25" y="13"/>
                      <a:pt x="24" y="13"/>
                      <a:pt x="24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7" y="17"/>
                      <a:pt x="17" y="17"/>
                      <a:pt x="16" y="17"/>
                    </a:cubicBezTo>
                    <a:lnTo>
                      <a:pt x="15" y="17"/>
                    </a:lnTo>
                    <a:cubicBezTo>
                      <a:pt x="15" y="17"/>
                      <a:pt x="14" y="17"/>
                      <a:pt x="13" y="17"/>
                    </a:cubicBezTo>
                    <a:lnTo>
                      <a:pt x="13" y="16"/>
                    </a:ln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1" y="14"/>
                    </a:cubicBezTo>
                    <a:lnTo>
                      <a:pt x="11" y="13"/>
                    </a:lnTo>
                    <a:cubicBezTo>
                      <a:pt x="11" y="13"/>
                      <a:pt x="11" y="12"/>
                      <a:pt x="9" y="12"/>
                    </a:cubicBezTo>
                    <a:lnTo>
                      <a:pt x="8" y="12"/>
                    </a:lnTo>
                    <a:cubicBezTo>
                      <a:pt x="7" y="12"/>
                      <a:pt x="6" y="12"/>
                      <a:pt x="6" y="12"/>
                    </a:cubicBezTo>
                    <a:lnTo>
                      <a:pt x="6" y="13"/>
                    </a:lnTo>
                    <a:lnTo>
                      <a:pt x="7" y="13"/>
                    </a:lnTo>
                    <a:cubicBezTo>
                      <a:pt x="7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3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2"/>
                    </a:cubicBezTo>
                    <a:lnTo>
                      <a:pt x="1" y="12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0"/>
                    </a:lnTo>
                    <a:cubicBezTo>
                      <a:pt x="2" y="10"/>
                      <a:pt x="3" y="9"/>
                      <a:pt x="4" y="9"/>
                    </a:cubicBezTo>
                    <a:cubicBezTo>
                      <a:pt x="4" y="8"/>
                      <a:pt x="6" y="7"/>
                      <a:pt x="7" y="7"/>
                    </a:cubicBezTo>
                    <a:cubicBezTo>
                      <a:pt x="7" y="7"/>
                      <a:pt x="8" y="7"/>
                      <a:pt x="9" y="7"/>
                    </a:cubicBezTo>
                    <a:lnTo>
                      <a:pt x="10" y="6"/>
                    </a:lnTo>
                    <a:cubicBezTo>
                      <a:pt x="10" y="6"/>
                      <a:pt x="11" y="6"/>
                      <a:pt x="12" y="6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3"/>
                    </a:cubicBezTo>
                    <a:cubicBezTo>
                      <a:pt x="14" y="3"/>
                      <a:pt x="14" y="2"/>
                      <a:pt x="15" y="2"/>
                    </a:cubicBezTo>
                    <a:cubicBezTo>
                      <a:pt x="16" y="2"/>
                      <a:pt x="16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lnTo>
                      <a:pt x="22" y="1"/>
                    </a:ln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6" y="1"/>
                      <a:pt x="26" y="1"/>
                      <a:pt x="27" y="1"/>
                    </a:cubicBez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0"/>
                      <a:pt x="37" y="0"/>
                    </a:cubicBezTo>
                    <a:lnTo>
                      <a:pt x="38" y="0"/>
                    </a:lnTo>
                    <a:cubicBezTo>
                      <a:pt x="38" y="0"/>
                      <a:pt x="39" y="0"/>
                      <a:pt x="40" y="0"/>
                    </a:cubicBezTo>
                    <a:cubicBezTo>
                      <a:pt x="40" y="0"/>
                      <a:pt x="40" y="1"/>
                      <a:pt x="41" y="1"/>
                    </a:cubicBezTo>
                    <a:cubicBezTo>
                      <a:pt x="42" y="1"/>
                      <a:pt x="42" y="1"/>
                      <a:pt x="43" y="1"/>
                    </a:cubicBezTo>
                    <a:cubicBezTo>
                      <a:pt x="44" y="1"/>
                      <a:pt x="45" y="1"/>
                      <a:pt x="46" y="2"/>
                    </a:cubicBezTo>
                    <a:cubicBezTo>
                      <a:pt x="47" y="2"/>
                      <a:pt x="47" y="2"/>
                      <a:pt x="47" y="2"/>
                    </a:cubicBezTo>
                    <a:lnTo>
                      <a:pt x="47" y="3"/>
                    </a:lnTo>
                    <a:cubicBezTo>
                      <a:pt x="46" y="2"/>
                      <a:pt x="46" y="2"/>
                      <a:pt x="46" y="2"/>
                    </a:cubicBezTo>
                    <a:lnTo>
                      <a:pt x="45" y="2"/>
                    </a:lnTo>
                    <a:cubicBezTo>
                      <a:pt x="45" y="3"/>
                      <a:pt x="45" y="3"/>
                      <a:pt x="45" y="3"/>
                    </a:cubicBezTo>
                    <a:lnTo>
                      <a:pt x="44" y="3"/>
                    </a:lnTo>
                    <a:cubicBezTo>
                      <a:pt x="43" y="4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6"/>
                      <a:pt x="44" y="7"/>
                      <a:pt x="45" y="7"/>
                    </a:cubicBezTo>
                    <a:cubicBezTo>
                      <a:pt x="46" y="7"/>
                      <a:pt x="47" y="7"/>
                      <a:pt x="47" y="7"/>
                    </a:cubicBezTo>
                    <a:cubicBezTo>
                      <a:pt x="48" y="7"/>
                      <a:pt x="48" y="7"/>
                      <a:pt x="4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0" name="Shape 3770"/>
              <p:cNvSpPr/>
              <p:nvPr/>
            </p:nvSpPr>
            <p:spPr>
              <a:xfrm>
                <a:off x="11913854" y="9247315"/>
                <a:ext cx="256771" cy="80901"/>
              </a:xfrm>
              <a:custGeom>
                <a:avLst/>
                <a:gdLst/>
                <a:ahLst/>
                <a:cxnLst/>
                <a:rect l="0" t="0" r="0" b="0"/>
                <a:pathLst>
                  <a:path w="74" h="24" extrusionOk="0">
                    <a:moveTo>
                      <a:pt x="74" y="5"/>
                    </a:moveTo>
                    <a:lnTo>
                      <a:pt x="73" y="5"/>
                    </a:lnTo>
                    <a:cubicBezTo>
                      <a:pt x="72" y="6"/>
                      <a:pt x="72" y="6"/>
                      <a:pt x="71" y="6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7"/>
                      <a:pt x="67" y="7"/>
                      <a:pt x="67" y="7"/>
                    </a:cubicBezTo>
                    <a:lnTo>
                      <a:pt x="66" y="7"/>
                    </a:lnTo>
                    <a:lnTo>
                      <a:pt x="65" y="7"/>
                    </a:lnTo>
                    <a:cubicBezTo>
                      <a:pt x="64" y="7"/>
                      <a:pt x="64" y="8"/>
                      <a:pt x="64" y="8"/>
                    </a:cubicBezTo>
                    <a:lnTo>
                      <a:pt x="63" y="8"/>
                    </a:lnTo>
                    <a:cubicBezTo>
                      <a:pt x="63" y="9"/>
                      <a:pt x="63" y="9"/>
                      <a:pt x="62" y="9"/>
                    </a:cubicBezTo>
                    <a:lnTo>
                      <a:pt x="61" y="10"/>
                    </a:lnTo>
                    <a:cubicBezTo>
                      <a:pt x="61" y="10"/>
                      <a:pt x="61" y="11"/>
                      <a:pt x="60" y="11"/>
                    </a:cubicBezTo>
                    <a:cubicBezTo>
                      <a:pt x="59" y="12"/>
                      <a:pt x="59" y="12"/>
                      <a:pt x="59" y="13"/>
                    </a:cubicBezTo>
                    <a:lnTo>
                      <a:pt x="58" y="15"/>
                    </a:lnTo>
                    <a:lnTo>
                      <a:pt x="57" y="16"/>
                    </a:lnTo>
                    <a:lnTo>
                      <a:pt x="56" y="16"/>
                    </a:lnTo>
                    <a:cubicBezTo>
                      <a:pt x="56" y="17"/>
                      <a:pt x="56" y="17"/>
                      <a:pt x="55" y="17"/>
                    </a:cubicBezTo>
                    <a:cubicBezTo>
                      <a:pt x="54" y="18"/>
                      <a:pt x="53" y="18"/>
                      <a:pt x="51" y="19"/>
                    </a:cubicBezTo>
                    <a:lnTo>
                      <a:pt x="50" y="19"/>
                    </a:lnTo>
                    <a:cubicBezTo>
                      <a:pt x="49" y="20"/>
                      <a:pt x="48" y="20"/>
                      <a:pt x="47" y="21"/>
                    </a:cubicBezTo>
                    <a:lnTo>
                      <a:pt x="46" y="21"/>
                    </a:lnTo>
                    <a:lnTo>
                      <a:pt x="45" y="21"/>
                    </a:lnTo>
                    <a:cubicBezTo>
                      <a:pt x="44" y="21"/>
                      <a:pt x="44" y="21"/>
                      <a:pt x="43" y="21"/>
                    </a:cubicBezTo>
                    <a:cubicBezTo>
                      <a:pt x="42" y="21"/>
                      <a:pt x="42" y="22"/>
                      <a:pt x="42" y="22"/>
                    </a:cubicBezTo>
                    <a:lnTo>
                      <a:pt x="41" y="22"/>
                    </a:lnTo>
                    <a:cubicBezTo>
                      <a:pt x="40" y="22"/>
                      <a:pt x="40" y="22"/>
                      <a:pt x="40" y="22"/>
                    </a:cubicBezTo>
                    <a:lnTo>
                      <a:pt x="39" y="21"/>
                    </a:lnTo>
                    <a:cubicBezTo>
                      <a:pt x="38" y="21"/>
                      <a:pt x="38" y="21"/>
                      <a:pt x="37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6" y="21"/>
                      <a:pt x="35" y="21"/>
                    </a:cubicBezTo>
                    <a:lnTo>
                      <a:pt x="34" y="21"/>
                    </a:lnTo>
                    <a:lnTo>
                      <a:pt x="33" y="21"/>
                    </a:lnTo>
                    <a:cubicBezTo>
                      <a:pt x="33" y="22"/>
                      <a:pt x="32" y="22"/>
                      <a:pt x="32" y="22"/>
                    </a:cubicBezTo>
                    <a:lnTo>
                      <a:pt x="31" y="22"/>
                    </a:lnTo>
                    <a:cubicBezTo>
                      <a:pt x="29" y="22"/>
                      <a:pt x="28" y="22"/>
                      <a:pt x="26" y="23"/>
                    </a:cubicBezTo>
                    <a:lnTo>
                      <a:pt x="25" y="23"/>
                    </a:lnTo>
                    <a:cubicBezTo>
                      <a:pt x="25" y="23"/>
                      <a:pt x="25" y="24"/>
                      <a:pt x="24" y="24"/>
                    </a:cubicBezTo>
                    <a:lnTo>
                      <a:pt x="23" y="24"/>
                    </a:lnTo>
                    <a:lnTo>
                      <a:pt x="22" y="24"/>
                    </a:lnTo>
                    <a:cubicBezTo>
                      <a:pt x="20" y="24"/>
                      <a:pt x="18" y="24"/>
                      <a:pt x="17" y="23"/>
                    </a:cubicBezTo>
                    <a:lnTo>
                      <a:pt x="16" y="23"/>
                    </a:lnTo>
                    <a:cubicBezTo>
                      <a:pt x="15" y="23"/>
                      <a:pt x="14" y="22"/>
                      <a:pt x="12" y="22"/>
                    </a:cubicBezTo>
                    <a:cubicBezTo>
                      <a:pt x="12" y="21"/>
                      <a:pt x="12" y="21"/>
                      <a:pt x="11" y="20"/>
                    </a:cubicBezTo>
                    <a:lnTo>
                      <a:pt x="10" y="20"/>
                    </a:lnTo>
                    <a:cubicBezTo>
                      <a:pt x="10" y="19"/>
                      <a:pt x="7" y="18"/>
                      <a:pt x="6" y="18"/>
                    </a:cubicBezTo>
                    <a:lnTo>
                      <a:pt x="5" y="18"/>
                    </a:lnTo>
                    <a:cubicBezTo>
                      <a:pt x="5" y="17"/>
                      <a:pt x="5" y="17"/>
                      <a:pt x="4" y="17"/>
                    </a:cubicBezTo>
                    <a:cubicBezTo>
                      <a:pt x="3" y="17"/>
                      <a:pt x="3" y="17"/>
                      <a:pt x="2" y="16"/>
                    </a:cubicBez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4" y="15"/>
                      <a:pt x="5" y="13"/>
                    </a:cubicBezTo>
                    <a:lnTo>
                      <a:pt x="6" y="12"/>
                    </a:lnTo>
                    <a:cubicBezTo>
                      <a:pt x="7" y="12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0"/>
                    </a:cubicBezTo>
                    <a:lnTo>
                      <a:pt x="10" y="10"/>
                    </a:ln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9" y="8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9" y="7"/>
                    </a:lnTo>
                    <a:lnTo>
                      <a:pt x="10" y="6"/>
                    </a:ln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3" y="6"/>
                    </a:lnTo>
                    <a:cubicBezTo>
                      <a:pt x="14" y="6"/>
                      <a:pt x="14" y="6"/>
                      <a:pt x="14" y="6"/>
                    </a:cubicBezTo>
                    <a:lnTo>
                      <a:pt x="14" y="5"/>
                    </a:lnTo>
                    <a:cubicBezTo>
                      <a:pt x="14" y="5"/>
                      <a:pt x="14" y="4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6" y="5"/>
                      <a:pt x="17" y="6"/>
                    </a:cubicBezTo>
                    <a:cubicBezTo>
                      <a:pt x="19" y="7"/>
                      <a:pt x="23" y="7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30" y="8"/>
                      <a:pt x="31" y="7"/>
                      <a:pt x="32" y="5"/>
                    </a:cubicBezTo>
                    <a:cubicBezTo>
                      <a:pt x="33" y="4"/>
                      <a:pt x="34" y="4"/>
                      <a:pt x="36" y="3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9" y="3"/>
                      <a:pt x="40" y="3"/>
                      <a:pt x="40" y="3"/>
                    </a:cubicBezTo>
                    <a:cubicBezTo>
                      <a:pt x="41" y="3"/>
                      <a:pt x="42" y="3"/>
                      <a:pt x="42" y="3"/>
                    </a:cubicBezTo>
                    <a:cubicBezTo>
                      <a:pt x="43" y="3"/>
                      <a:pt x="44" y="3"/>
                      <a:pt x="45" y="3"/>
                    </a:cubicBezTo>
                    <a:cubicBezTo>
                      <a:pt x="46" y="3"/>
                      <a:pt x="47" y="2"/>
                      <a:pt x="49" y="2"/>
                    </a:cubicBezTo>
                    <a:cubicBezTo>
                      <a:pt x="50" y="1"/>
                      <a:pt x="51" y="1"/>
                      <a:pt x="53" y="1"/>
                    </a:cubicBezTo>
                    <a:lnTo>
                      <a:pt x="54" y="1"/>
                    </a:lnTo>
                    <a:cubicBezTo>
                      <a:pt x="55" y="1"/>
                      <a:pt x="56" y="1"/>
                      <a:pt x="58" y="1"/>
                    </a:cubicBezTo>
                    <a:cubicBezTo>
                      <a:pt x="59" y="1"/>
                      <a:pt x="60" y="1"/>
                      <a:pt x="62" y="1"/>
                    </a:cubicBezTo>
                    <a:cubicBezTo>
                      <a:pt x="62" y="1"/>
                      <a:pt x="63" y="1"/>
                      <a:pt x="64" y="1"/>
                    </a:cubicBezTo>
                    <a:lnTo>
                      <a:pt x="65" y="1"/>
                    </a:lnTo>
                    <a:lnTo>
                      <a:pt x="66" y="1"/>
                    </a:lnTo>
                    <a:lnTo>
                      <a:pt x="66" y="0"/>
                    </a:lnTo>
                    <a:cubicBezTo>
                      <a:pt x="66" y="1"/>
                      <a:pt x="66" y="2"/>
                      <a:pt x="67" y="2"/>
                    </a:cubicBezTo>
                    <a:cubicBezTo>
                      <a:pt x="67" y="3"/>
                      <a:pt x="68" y="3"/>
                      <a:pt x="68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0" y="3"/>
                      <a:pt x="70" y="4"/>
                      <a:pt x="71" y="4"/>
                    </a:cubicBezTo>
                    <a:cubicBezTo>
                      <a:pt x="72" y="4"/>
                      <a:pt x="73" y="4"/>
                      <a:pt x="73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1" name="Shape 3771"/>
              <p:cNvSpPr/>
              <p:nvPr/>
            </p:nvSpPr>
            <p:spPr>
              <a:xfrm>
                <a:off x="11998272" y="933172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2" name="Shape 3772"/>
              <p:cNvSpPr/>
              <p:nvPr/>
            </p:nvSpPr>
            <p:spPr>
              <a:xfrm>
                <a:off x="11611357" y="9046822"/>
                <a:ext cx="309533" cy="228632"/>
              </a:xfrm>
              <a:custGeom>
                <a:avLst/>
                <a:gdLst/>
                <a:ahLst/>
                <a:cxnLst/>
                <a:rect l="0" t="0" r="0" b="0"/>
                <a:pathLst>
                  <a:path w="89" h="66" extrusionOk="0">
                    <a:moveTo>
                      <a:pt x="89" y="13"/>
                    </a:moveTo>
                    <a:lnTo>
                      <a:pt x="89" y="14"/>
                    </a:lnTo>
                    <a:lnTo>
                      <a:pt x="88" y="14"/>
                    </a:lnTo>
                    <a:lnTo>
                      <a:pt x="88" y="15"/>
                    </a:lnTo>
                    <a:cubicBezTo>
                      <a:pt x="88" y="15"/>
                      <a:pt x="88" y="16"/>
                      <a:pt x="87" y="16"/>
                    </a:cubicBezTo>
                    <a:cubicBezTo>
                      <a:pt x="87" y="16"/>
                      <a:pt x="86" y="16"/>
                      <a:pt x="85" y="16"/>
                    </a:cubicBezTo>
                    <a:lnTo>
                      <a:pt x="84" y="16"/>
                    </a:lnTo>
                    <a:cubicBezTo>
                      <a:pt x="84" y="17"/>
                      <a:pt x="84" y="17"/>
                      <a:pt x="84" y="17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1"/>
                      <a:pt x="86" y="21"/>
                    </a:cubicBezTo>
                    <a:cubicBezTo>
                      <a:pt x="87" y="21"/>
                      <a:pt x="87" y="22"/>
                      <a:pt x="87" y="23"/>
                    </a:cubicBezTo>
                    <a:lnTo>
                      <a:pt x="87" y="24"/>
                    </a:lnTo>
                    <a:lnTo>
                      <a:pt x="87" y="25"/>
                    </a:ln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6" y="27"/>
                    </a:cubicBezTo>
                    <a:lnTo>
                      <a:pt x="86" y="28"/>
                    </a:lnTo>
                    <a:cubicBezTo>
                      <a:pt x="86" y="28"/>
                      <a:pt x="86" y="29"/>
                      <a:pt x="87" y="30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2"/>
                      <a:pt x="88" y="33"/>
                      <a:pt x="87" y="33"/>
                    </a:cubicBezTo>
                    <a:cubicBezTo>
                      <a:pt x="86" y="34"/>
                      <a:pt x="86" y="34"/>
                      <a:pt x="86" y="34"/>
                    </a:cubicBezTo>
                    <a:lnTo>
                      <a:pt x="85" y="34"/>
                    </a:lnTo>
                    <a:lnTo>
                      <a:pt x="84" y="35"/>
                    </a:lnTo>
                    <a:lnTo>
                      <a:pt x="85" y="35"/>
                    </a:lnTo>
                    <a:cubicBezTo>
                      <a:pt x="84" y="35"/>
                      <a:pt x="84" y="35"/>
                      <a:pt x="84" y="35"/>
                    </a:cubicBezTo>
                    <a:cubicBezTo>
                      <a:pt x="83" y="35"/>
                      <a:pt x="83" y="35"/>
                      <a:pt x="82" y="35"/>
                    </a:cubicBezTo>
                    <a:cubicBezTo>
                      <a:pt x="81" y="35"/>
                      <a:pt x="81" y="34"/>
                      <a:pt x="80" y="34"/>
                    </a:cubicBezTo>
                    <a:cubicBezTo>
                      <a:pt x="79" y="34"/>
                      <a:pt x="79" y="34"/>
                      <a:pt x="78" y="35"/>
                    </a:cubicBezTo>
                    <a:cubicBezTo>
                      <a:pt x="78" y="35"/>
                      <a:pt x="77" y="35"/>
                      <a:pt x="77" y="36"/>
                    </a:cubicBezTo>
                    <a:cubicBezTo>
                      <a:pt x="77" y="36"/>
                      <a:pt x="76" y="37"/>
                      <a:pt x="75" y="37"/>
                    </a:cubicBezTo>
                    <a:cubicBezTo>
                      <a:pt x="74" y="37"/>
                      <a:pt x="72" y="37"/>
                      <a:pt x="71" y="37"/>
                    </a:cubicBezTo>
                    <a:lnTo>
                      <a:pt x="70" y="38"/>
                    </a:lnTo>
                    <a:cubicBezTo>
                      <a:pt x="69" y="38"/>
                      <a:pt x="67" y="38"/>
                      <a:pt x="66" y="38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4" y="39"/>
                      <a:pt x="63" y="39"/>
                      <a:pt x="63" y="39"/>
                    </a:cubicBezTo>
                    <a:cubicBezTo>
                      <a:pt x="62" y="39"/>
                      <a:pt x="61" y="40"/>
                      <a:pt x="60" y="40"/>
                    </a:cubicBezTo>
                    <a:cubicBezTo>
                      <a:pt x="59" y="40"/>
                      <a:pt x="58" y="42"/>
                      <a:pt x="58" y="43"/>
                    </a:cubicBezTo>
                    <a:cubicBezTo>
                      <a:pt x="58" y="43"/>
                      <a:pt x="58" y="44"/>
                      <a:pt x="59" y="45"/>
                    </a:cubicBezTo>
                    <a:lnTo>
                      <a:pt x="59" y="46"/>
                    </a:lnTo>
                    <a:cubicBezTo>
                      <a:pt x="60" y="46"/>
                      <a:pt x="60" y="46"/>
                      <a:pt x="60" y="47"/>
                    </a:cubicBezTo>
                    <a:cubicBezTo>
                      <a:pt x="61" y="47"/>
                      <a:pt x="61" y="48"/>
                      <a:pt x="62" y="49"/>
                    </a:cubicBezTo>
                    <a:cubicBezTo>
                      <a:pt x="62" y="49"/>
                      <a:pt x="64" y="50"/>
                      <a:pt x="65" y="50"/>
                    </a:cubicBezTo>
                    <a:lnTo>
                      <a:pt x="66" y="51"/>
                    </a:lnTo>
                    <a:lnTo>
                      <a:pt x="66" y="52"/>
                    </a:lnTo>
                    <a:cubicBezTo>
                      <a:pt x="67" y="52"/>
                      <a:pt x="67" y="52"/>
                      <a:pt x="68" y="52"/>
                    </a:cubicBezTo>
                    <a:cubicBezTo>
                      <a:pt x="69" y="52"/>
                      <a:pt x="69" y="53"/>
                      <a:pt x="69" y="53"/>
                    </a:cubicBezTo>
                    <a:cubicBezTo>
                      <a:pt x="70" y="53"/>
                      <a:pt x="70" y="54"/>
                      <a:pt x="70" y="54"/>
                    </a:cubicBezTo>
                    <a:lnTo>
                      <a:pt x="70" y="55"/>
                    </a:lnTo>
                    <a:cubicBezTo>
                      <a:pt x="70" y="56"/>
                      <a:pt x="69" y="56"/>
                      <a:pt x="69" y="56"/>
                    </a:cubicBezTo>
                    <a:cubicBezTo>
                      <a:pt x="68" y="56"/>
                      <a:pt x="67" y="57"/>
                      <a:pt x="67" y="57"/>
                    </a:cubicBezTo>
                    <a:lnTo>
                      <a:pt x="66" y="57"/>
                    </a:lnTo>
                    <a:cubicBezTo>
                      <a:pt x="65" y="57"/>
                      <a:pt x="65" y="58"/>
                      <a:pt x="65" y="58"/>
                    </a:cubicBezTo>
                    <a:cubicBezTo>
                      <a:pt x="64" y="59"/>
                      <a:pt x="63" y="59"/>
                      <a:pt x="62" y="59"/>
                    </a:cubicBezTo>
                    <a:lnTo>
                      <a:pt x="61" y="59"/>
                    </a:lnTo>
                    <a:cubicBezTo>
                      <a:pt x="60" y="59"/>
                      <a:pt x="60" y="60"/>
                      <a:pt x="59" y="60"/>
                    </a:cubicBezTo>
                    <a:cubicBezTo>
                      <a:pt x="58" y="60"/>
                      <a:pt x="58" y="60"/>
                      <a:pt x="57" y="60"/>
                    </a:cubicBezTo>
                    <a:cubicBezTo>
                      <a:pt x="56" y="60"/>
                      <a:pt x="55" y="60"/>
                      <a:pt x="55" y="60"/>
                    </a:cubicBezTo>
                    <a:lnTo>
                      <a:pt x="55" y="61"/>
                    </a:ln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2"/>
                      <a:pt x="53" y="62"/>
                      <a:pt x="53" y="62"/>
                    </a:cubicBezTo>
                    <a:cubicBezTo>
                      <a:pt x="53" y="62"/>
                      <a:pt x="53" y="63"/>
                      <a:pt x="52" y="63"/>
                    </a:cubicBezTo>
                    <a:cubicBezTo>
                      <a:pt x="52" y="63"/>
                      <a:pt x="51" y="64"/>
                      <a:pt x="50" y="64"/>
                    </a:cubicBezTo>
                    <a:lnTo>
                      <a:pt x="49" y="64"/>
                    </a:lnTo>
                    <a:lnTo>
                      <a:pt x="48" y="64"/>
                    </a:lnTo>
                    <a:cubicBezTo>
                      <a:pt x="47" y="65"/>
                      <a:pt x="47" y="65"/>
                      <a:pt x="46" y="65"/>
                    </a:cubicBezTo>
                    <a:lnTo>
                      <a:pt x="45" y="65"/>
                    </a:lnTo>
                    <a:cubicBezTo>
                      <a:pt x="44" y="65"/>
                      <a:pt x="44" y="65"/>
                      <a:pt x="44" y="65"/>
                    </a:cubicBezTo>
                    <a:cubicBezTo>
                      <a:pt x="43" y="65"/>
                      <a:pt x="42" y="66"/>
                      <a:pt x="41" y="66"/>
                    </a:cubicBezTo>
                    <a:lnTo>
                      <a:pt x="40" y="66"/>
                    </a:lnTo>
                    <a:cubicBezTo>
                      <a:pt x="40" y="66"/>
                      <a:pt x="39" y="66"/>
                      <a:pt x="38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5" y="65"/>
                    </a:cubicBezTo>
                    <a:lnTo>
                      <a:pt x="34" y="65"/>
                    </a:lnTo>
                    <a:cubicBezTo>
                      <a:pt x="34" y="66"/>
                      <a:pt x="33" y="66"/>
                      <a:pt x="33" y="66"/>
                    </a:cubicBezTo>
                    <a:cubicBezTo>
                      <a:pt x="32" y="66"/>
                      <a:pt x="32" y="66"/>
                      <a:pt x="31" y="66"/>
                    </a:cubicBezTo>
                    <a:lnTo>
                      <a:pt x="31" y="65"/>
                    </a:lnTo>
                    <a:lnTo>
                      <a:pt x="30" y="65"/>
                    </a:lnTo>
                    <a:cubicBezTo>
                      <a:pt x="29" y="64"/>
                      <a:pt x="28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24" y="64"/>
                      <a:pt x="24" y="63"/>
                      <a:pt x="24" y="63"/>
                    </a:cubicBezTo>
                    <a:cubicBezTo>
                      <a:pt x="23" y="63"/>
                      <a:pt x="22" y="63"/>
                      <a:pt x="22" y="63"/>
                    </a:cubicBezTo>
                    <a:lnTo>
                      <a:pt x="21" y="63"/>
                    </a:lnTo>
                    <a:cubicBezTo>
                      <a:pt x="19" y="63"/>
                      <a:pt x="18" y="63"/>
                      <a:pt x="17" y="63"/>
                    </a:cubicBezTo>
                    <a:lnTo>
                      <a:pt x="17" y="64"/>
                    </a:lnTo>
                    <a:cubicBezTo>
                      <a:pt x="16" y="64"/>
                      <a:pt x="15" y="64"/>
                      <a:pt x="15" y="64"/>
                    </a:cubicBezTo>
                    <a:lnTo>
                      <a:pt x="14" y="64"/>
                    </a:ln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4"/>
                      <a:pt x="12" y="64"/>
                      <a:pt x="12" y="64"/>
                    </a:cubicBezTo>
                    <a:lnTo>
                      <a:pt x="11" y="64"/>
                    </a:lnTo>
                    <a:cubicBezTo>
                      <a:pt x="10" y="64"/>
                      <a:pt x="10" y="64"/>
                      <a:pt x="9" y="64"/>
                    </a:cubicBezTo>
                    <a:cubicBezTo>
                      <a:pt x="8" y="64"/>
                      <a:pt x="8" y="64"/>
                      <a:pt x="7" y="64"/>
                    </a:cubicBezTo>
                    <a:lnTo>
                      <a:pt x="7" y="63"/>
                    </a:lnTo>
                    <a:cubicBezTo>
                      <a:pt x="7" y="62"/>
                      <a:pt x="7" y="62"/>
                      <a:pt x="8" y="61"/>
                    </a:cubicBezTo>
                    <a:lnTo>
                      <a:pt x="8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8"/>
                    </a:lnTo>
                    <a:cubicBezTo>
                      <a:pt x="11" y="57"/>
                      <a:pt x="11" y="57"/>
                      <a:pt x="12" y="57"/>
                    </a:cubicBezTo>
                    <a:lnTo>
                      <a:pt x="12" y="56"/>
                    </a:lnTo>
                    <a:cubicBezTo>
                      <a:pt x="13" y="56"/>
                      <a:pt x="13" y="56"/>
                      <a:pt x="13" y="55"/>
                    </a:cubicBezTo>
                    <a:cubicBezTo>
                      <a:pt x="14" y="55"/>
                      <a:pt x="14" y="55"/>
                      <a:pt x="14" y="55"/>
                    </a:cubicBezTo>
                    <a:lnTo>
                      <a:pt x="15" y="55"/>
                    </a:ln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7" y="54"/>
                      <a:pt x="17" y="53"/>
                    </a:cubicBezTo>
                    <a:cubicBezTo>
                      <a:pt x="18" y="53"/>
                      <a:pt x="18" y="53"/>
                      <a:pt x="19" y="53"/>
                    </a:cubicBezTo>
                    <a:cubicBezTo>
                      <a:pt x="19" y="52"/>
                      <a:pt x="19" y="52"/>
                      <a:pt x="18" y="52"/>
                    </a:cubicBezTo>
                    <a:lnTo>
                      <a:pt x="17" y="52"/>
                    </a:lnTo>
                    <a:cubicBezTo>
                      <a:pt x="16" y="52"/>
                      <a:pt x="16" y="52"/>
                      <a:pt x="15" y="51"/>
                    </a:cubicBezTo>
                    <a:cubicBezTo>
                      <a:pt x="15" y="51"/>
                      <a:pt x="14" y="51"/>
                      <a:pt x="13" y="51"/>
                    </a:cubicBezTo>
                    <a:lnTo>
                      <a:pt x="12" y="51"/>
                    </a:ln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8" y="50"/>
                      <a:pt x="8" y="50"/>
                      <a:pt x="7" y="49"/>
                    </a:cubicBezTo>
                    <a:cubicBezTo>
                      <a:pt x="6" y="49"/>
                      <a:pt x="5" y="49"/>
                      <a:pt x="4" y="48"/>
                    </a:cubicBezTo>
                    <a:cubicBezTo>
                      <a:pt x="1" y="48"/>
                      <a:pt x="0" y="47"/>
                      <a:pt x="0" y="47"/>
                    </a:cubicBezTo>
                    <a:lnTo>
                      <a:pt x="1" y="47"/>
                    </a:lnTo>
                    <a:lnTo>
                      <a:pt x="1" y="46"/>
                    </a:lnTo>
                    <a:cubicBezTo>
                      <a:pt x="1" y="46"/>
                      <a:pt x="2" y="46"/>
                      <a:pt x="2" y="45"/>
                    </a:cubicBezTo>
                    <a:lnTo>
                      <a:pt x="2" y="44"/>
                    </a:lnTo>
                    <a:cubicBezTo>
                      <a:pt x="1" y="44"/>
                      <a:pt x="1" y="43"/>
                      <a:pt x="1" y="43"/>
                    </a:cubicBezTo>
                    <a:cubicBezTo>
                      <a:pt x="1" y="43"/>
                      <a:pt x="1" y="42"/>
                      <a:pt x="1" y="40"/>
                    </a:cubicBezTo>
                    <a:lnTo>
                      <a:pt x="1" y="39"/>
                    </a:lnTo>
                    <a:cubicBezTo>
                      <a:pt x="2" y="39"/>
                      <a:pt x="2" y="39"/>
                      <a:pt x="2" y="38"/>
                    </a:cubicBezTo>
                    <a:lnTo>
                      <a:pt x="2" y="37"/>
                    </a:lnTo>
                    <a:lnTo>
                      <a:pt x="2" y="36"/>
                    </a:lnTo>
                    <a:lnTo>
                      <a:pt x="2" y="35"/>
                    </a:lnTo>
                    <a:cubicBezTo>
                      <a:pt x="2" y="34"/>
                      <a:pt x="2" y="34"/>
                      <a:pt x="2" y="34"/>
                    </a:cubicBezTo>
                    <a:lnTo>
                      <a:pt x="3" y="34"/>
                    </a:lnTo>
                    <a:lnTo>
                      <a:pt x="4" y="34"/>
                    </a:lnTo>
                    <a:cubicBezTo>
                      <a:pt x="5" y="33"/>
                      <a:pt x="6" y="33"/>
                      <a:pt x="6" y="32"/>
                    </a:cubicBezTo>
                    <a:cubicBezTo>
                      <a:pt x="6" y="31"/>
                      <a:pt x="6" y="31"/>
                      <a:pt x="6" y="31"/>
                    </a:cubicBezTo>
                    <a:lnTo>
                      <a:pt x="6" y="30"/>
                    </a:lnTo>
                    <a:cubicBezTo>
                      <a:pt x="6" y="29"/>
                      <a:pt x="6" y="29"/>
                      <a:pt x="6" y="29"/>
                    </a:cubicBezTo>
                    <a:cubicBezTo>
                      <a:pt x="5" y="29"/>
                      <a:pt x="5" y="28"/>
                      <a:pt x="5" y="28"/>
                    </a:cubicBezTo>
                    <a:lnTo>
                      <a:pt x="5" y="27"/>
                    </a:lnTo>
                    <a:cubicBezTo>
                      <a:pt x="6" y="26"/>
                      <a:pt x="6" y="26"/>
                      <a:pt x="6" y="26"/>
                    </a:cubicBezTo>
                    <a:lnTo>
                      <a:pt x="7" y="26"/>
                    </a:lnTo>
                    <a:lnTo>
                      <a:pt x="8" y="26"/>
                    </a:ln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1" y="25"/>
                      <a:pt x="12" y="25"/>
                    </a:cubicBezTo>
                    <a:lnTo>
                      <a:pt x="13" y="25"/>
                    </a:lnTo>
                    <a:lnTo>
                      <a:pt x="13" y="24"/>
                    </a:ln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5" y="24"/>
                      <a:pt x="15" y="23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1"/>
                    </a:lnTo>
                    <a:cubicBezTo>
                      <a:pt x="15" y="20"/>
                      <a:pt x="15" y="20"/>
                      <a:pt x="15" y="20"/>
                    </a:cubicBez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5"/>
                      <a:pt x="18" y="15"/>
                      <a:pt x="18" y="14"/>
                    </a:cubicBezTo>
                    <a:lnTo>
                      <a:pt x="18" y="13"/>
                    </a:lnTo>
                    <a:lnTo>
                      <a:pt x="17" y="13"/>
                    </a:lnTo>
                    <a:cubicBezTo>
                      <a:pt x="18" y="13"/>
                      <a:pt x="18" y="13"/>
                      <a:pt x="18" y="13"/>
                    </a:cubicBezTo>
                    <a:lnTo>
                      <a:pt x="18" y="12"/>
                    </a:lnTo>
                    <a:cubicBezTo>
                      <a:pt x="18" y="12"/>
                      <a:pt x="17" y="12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lnTo>
                      <a:pt x="21" y="10"/>
                    </a:lnTo>
                    <a:lnTo>
                      <a:pt x="27" y="10"/>
                    </a:lnTo>
                    <a:cubicBezTo>
                      <a:pt x="28" y="10"/>
                      <a:pt x="28" y="10"/>
                      <a:pt x="29" y="11"/>
                    </a:cubicBezTo>
                    <a:lnTo>
                      <a:pt x="29" y="12"/>
                    </a:lnTo>
                    <a:cubicBezTo>
                      <a:pt x="28" y="12"/>
                      <a:pt x="28" y="12"/>
                      <a:pt x="28" y="12"/>
                    </a:cubicBezTo>
                    <a:lnTo>
                      <a:pt x="29" y="12"/>
                    </a:ln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31" y="11"/>
                      <a:pt x="31" y="11"/>
                    </a:cubicBezTo>
                    <a:cubicBezTo>
                      <a:pt x="32" y="11"/>
                      <a:pt x="32" y="11"/>
                      <a:pt x="32" y="11"/>
                    </a:cubicBezTo>
                    <a:lnTo>
                      <a:pt x="33" y="11"/>
                    </a:lnTo>
                    <a:cubicBezTo>
                      <a:pt x="33" y="10"/>
                      <a:pt x="33" y="9"/>
                      <a:pt x="35" y="9"/>
                    </a:cubicBezTo>
                    <a:cubicBezTo>
                      <a:pt x="36" y="9"/>
                      <a:pt x="36" y="9"/>
                      <a:pt x="37" y="9"/>
                    </a:cubicBezTo>
                    <a:lnTo>
                      <a:pt x="38" y="9"/>
                    </a:lnTo>
                    <a:lnTo>
                      <a:pt x="39" y="9"/>
                    </a:lnTo>
                    <a:lnTo>
                      <a:pt x="40" y="9"/>
                    </a:lnTo>
                    <a:cubicBezTo>
                      <a:pt x="41" y="10"/>
                      <a:pt x="43" y="11"/>
                      <a:pt x="43" y="11"/>
                    </a:cubicBezTo>
                    <a:cubicBezTo>
                      <a:pt x="43" y="10"/>
                      <a:pt x="42" y="10"/>
                      <a:pt x="41" y="10"/>
                    </a:cubicBezTo>
                    <a:lnTo>
                      <a:pt x="41" y="9"/>
                    </a:ln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8" y="8"/>
                      <a:pt x="37" y="8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7"/>
                      <a:pt x="39" y="7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6" y="6"/>
                      <a:pt x="35" y="5"/>
                      <a:pt x="35" y="5"/>
                    </a:cubicBezTo>
                    <a:cubicBezTo>
                      <a:pt x="35" y="4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4"/>
                      <a:pt x="38" y="4"/>
                      <a:pt x="38" y="4"/>
                    </a:cubicBezTo>
                    <a:lnTo>
                      <a:pt x="38" y="3"/>
                    </a:lnTo>
                    <a:lnTo>
                      <a:pt x="39" y="3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7" y="1"/>
                      <a:pt x="38" y="0"/>
                    </a:cubicBez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cubicBezTo>
                      <a:pt x="41" y="1"/>
                      <a:pt x="41" y="1"/>
                      <a:pt x="43" y="1"/>
                    </a:cubicBez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cubicBezTo>
                      <a:pt x="49" y="1"/>
                      <a:pt x="49" y="2"/>
                      <a:pt x="50" y="3"/>
                    </a:cubicBezTo>
                    <a:cubicBezTo>
                      <a:pt x="51" y="3"/>
                      <a:pt x="51" y="4"/>
                      <a:pt x="51" y="4"/>
                    </a:cubicBezTo>
                    <a:cubicBezTo>
                      <a:pt x="52" y="5"/>
                      <a:pt x="53" y="5"/>
                      <a:pt x="54" y="5"/>
                    </a:cubicBezTo>
                    <a:cubicBezTo>
                      <a:pt x="55" y="5"/>
                      <a:pt x="55" y="5"/>
                      <a:pt x="56" y="5"/>
                    </a:cubicBezTo>
                    <a:lnTo>
                      <a:pt x="57" y="5"/>
                    </a:lnTo>
                    <a:lnTo>
                      <a:pt x="58" y="5"/>
                    </a:lnTo>
                    <a:cubicBezTo>
                      <a:pt x="59" y="6"/>
                      <a:pt x="59" y="6"/>
                      <a:pt x="59" y="7"/>
                    </a:cubicBezTo>
                    <a:cubicBezTo>
                      <a:pt x="58" y="7"/>
                      <a:pt x="57" y="8"/>
                      <a:pt x="56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8" y="8"/>
                      <a:pt x="58" y="8"/>
                      <a:pt x="59" y="8"/>
                    </a:cubicBez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cubicBezTo>
                      <a:pt x="63" y="8"/>
                      <a:pt x="63" y="8"/>
                      <a:pt x="63" y="8"/>
                    </a:cubicBezTo>
                    <a:lnTo>
                      <a:pt x="63" y="7"/>
                    </a:lnTo>
                    <a:lnTo>
                      <a:pt x="63" y="6"/>
                    </a:lnTo>
                    <a:lnTo>
                      <a:pt x="64" y="6"/>
                    </a:lnTo>
                    <a:cubicBezTo>
                      <a:pt x="66" y="6"/>
                      <a:pt x="69" y="6"/>
                      <a:pt x="70" y="6"/>
                    </a:cubicBezTo>
                    <a:cubicBezTo>
                      <a:pt x="71" y="5"/>
                      <a:pt x="72" y="5"/>
                      <a:pt x="74" y="5"/>
                    </a:cubicBezTo>
                    <a:lnTo>
                      <a:pt x="75" y="5"/>
                    </a:lnTo>
                    <a:lnTo>
                      <a:pt x="76" y="5"/>
                    </a:lnTo>
                    <a:cubicBezTo>
                      <a:pt x="76" y="5"/>
                      <a:pt x="77" y="5"/>
                      <a:pt x="77" y="6"/>
                    </a:cubicBezTo>
                    <a:cubicBezTo>
                      <a:pt x="77" y="6"/>
                      <a:pt x="78" y="7"/>
                      <a:pt x="79" y="7"/>
                    </a:cubicBezTo>
                    <a:cubicBezTo>
                      <a:pt x="79" y="7"/>
                      <a:pt x="80" y="7"/>
                      <a:pt x="81" y="7"/>
                    </a:cubicBezTo>
                    <a:cubicBezTo>
                      <a:pt x="82" y="7"/>
                      <a:pt x="83" y="8"/>
                      <a:pt x="83" y="8"/>
                    </a:cubicBezTo>
                    <a:cubicBezTo>
                      <a:pt x="83" y="9"/>
                      <a:pt x="83" y="9"/>
                      <a:pt x="84" y="10"/>
                    </a:cubicBezTo>
                    <a:cubicBezTo>
                      <a:pt x="85" y="10"/>
                      <a:pt x="86" y="10"/>
                      <a:pt x="87" y="11"/>
                    </a:cubicBezTo>
                    <a:lnTo>
                      <a:pt x="88" y="11"/>
                    </a:lnTo>
                    <a:lnTo>
                      <a:pt x="89" y="11"/>
                    </a:lnTo>
                    <a:cubicBezTo>
                      <a:pt x="89" y="12"/>
                      <a:pt x="89" y="13"/>
                      <a:pt x="89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3" name="Shape 3773"/>
              <p:cNvSpPr/>
              <p:nvPr/>
            </p:nvSpPr>
            <p:spPr>
              <a:xfrm>
                <a:off x="11713362" y="9236763"/>
                <a:ext cx="246219" cy="66831"/>
              </a:xfrm>
              <a:custGeom>
                <a:avLst/>
                <a:gdLst/>
                <a:ahLst/>
                <a:cxnLst/>
                <a:rect l="0" t="0" r="0" b="0"/>
                <a:pathLst>
                  <a:path w="71" h="20" extrusionOk="0">
                    <a:moveTo>
                      <a:pt x="71" y="6"/>
                    </a:moveTo>
                    <a:cubicBezTo>
                      <a:pt x="71" y="7"/>
                      <a:pt x="71" y="8"/>
                      <a:pt x="71" y="8"/>
                    </a:cubicBezTo>
                    <a:lnTo>
                      <a:pt x="71" y="9"/>
                    </a:lnTo>
                    <a:lnTo>
                      <a:pt x="70" y="9"/>
                    </a:lnTo>
                    <a:cubicBezTo>
                      <a:pt x="69" y="10"/>
                      <a:pt x="69" y="10"/>
                      <a:pt x="69" y="10"/>
                    </a:cubicBezTo>
                    <a:lnTo>
                      <a:pt x="68" y="9"/>
                    </a:lnTo>
                    <a:lnTo>
                      <a:pt x="67" y="9"/>
                    </a:lnTo>
                    <a:lnTo>
                      <a:pt x="66" y="10"/>
                    </a:lnTo>
                    <a:lnTo>
                      <a:pt x="65" y="10"/>
                    </a:lnTo>
                    <a:lnTo>
                      <a:pt x="66" y="10"/>
                    </a:lnTo>
                    <a:cubicBezTo>
                      <a:pt x="66" y="11"/>
                      <a:pt x="67" y="11"/>
                      <a:pt x="67" y="12"/>
                    </a:cubicBezTo>
                    <a:lnTo>
                      <a:pt x="67" y="13"/>
                    </a:lnTo>
                    <a:lnTo>
                      <a:pt x="66" y="13"/>
                    </a:lnTo>
                    <a:cubicBezTo>
                      <a:pt x="66" y="14"/>
                      <a:pt x="66" y="14"/>
                      <a:pt x="65" y="14"/>
                    </a:cubicBezTo>
                    <a:cubicBezTo>
                      <a:pt x="65" y="14"/>
                      <a:pt x="64" y="15"/>
                      <a:pt x="63" y="15"/>
                    </a:cubicBezTo>
                    <a:lnTo>
                      <a:pt x="62" y="16"/>
                    </a:lnTo>
                    <a:cubicBezTo>
                      <a:pt x="61" y="18"/>
                      <a:pt x="59" y="18"/>
                      <a:pt x="58" y="18"/>
                    </a:cubicBez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cubicBezTo>
                      <a:pt x="53" y="18"/>
                      <a:pt x="52" y="19"/>
                      <a:pt x="50" y="19"/>
                    </a:cubicBezTo>
                    <a:cubicBezTo>
                      <a:pt x="50" y="19"/>
                      <a:pt x="49" y="19"/>
                      <a:pt x="48" y="19"/>
                    </a:cubicBezTo>
                    <a:cubicBezTo>
                      <a:pt x="47" y="20"/>
                      <a:pt x="46" y="20"/>
                      <a:pt x="45" y="20"/>
                    </a:cubicBezTo>
                    <a:cubicBezTo>
                      <a:pt x="45" y="20"/>
                      <a:pt x="44" y="20"/>
                      <a:pt x="43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1" y="20"/>
                      <a:pt x="40" y="20"/>
                      <a:pt x="40" y="20"/>
                    </a:cubicBezTo>
                    <a:lnTo>
                      <a:pt x="39" y="20"/>
                    </a:lnTo>
                    <a:cubicBezTo>
                      <a:pt x="38" y="20"/>
                      <a:pt x="37" y="20"/>
                      <a:pt x="36" y="20"/>
                    </a:cubicBezTo>
                    <a:lnTo>
                      <a:pt x="35" y="20"/>
                    </a:lnTo>
                    <a:cubicBezTo>
                      <a:pt x="34" y="20"/>
                      <a:pt x="34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0" y="20"/>
                    </a:cubicBez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6" y="19"/>
                    </a:ln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8"/>
                      <a:pt x="24" y="17"/>
                    </a:cubicBezTo>
                    <a:cubicBezTo>
                      <a:pt x="23" y="17"/>
                      <a:pt x="23" y="16"/>
                      <a:pt x="23" y="16"/>
                    </a:cubicBezTo>
                    <a:lnTo>
                      <a:pt x="22" y="16"/>
                    </a:lnTo>
                    <a:cubicBezTo>
                      <a:pt x="21" y="15"/>
                      <a:pt x="20" y="15"/>
                      <a:pt x="19" y="15"/>
                    </a:cubicBezTo>
                    <a:lnTo>
                      <a:pt x="18" y="15"/>
                    </a:lnTo>
                    <a:cubicBezTo>
                      <a:pt x="17" y="15"/>
                      <a:pt x="17" y="16"/>
                      <a:pt x="17" y="16"/>
                    </a:cubicBezTo>
                    <a:cubicBezTo>
                      <a:pt x="16" y="16"/>
                      <a:pt x="16" y="16"/>
                      <a:pt x="15" y="16"/>
                    </a:cubicBezTo>
                    <a:lnTo>
                      <a:pt x="14" y="16"/>
                    </a:lnTo>
                    <a:cubicBezTo>
                      <a:pt x="13" y="16"/>
                      <a:pt x="12" y="17"/>
                      <a:pt x="12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8" y="17"/>
                      <a:pt x="7" y="16"/>
                    </a:cubicBezTo>
                    <a:lnTo>
                      <a:pt x="6" y="16"/>
                    </a:lnTo>
                    <a:cubicBezTo>
                      <a:pt x="5" y="16"/>
                      <a:pt x="5" y="16"/>
                      <a:pt x="5" y="16"/>
                    </a:cubicBezTo>
                    <a:lnTo>
                      <a:pt x="4" y="17"/>
                    </a:lnTo>
                    <a:lnTo>
                      <a:pt x="4" y="16"/>
                    </a:ln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1" y="16"/>
                      <a:pt x="0" y="16"/>
                    </a:cubicBezTo>
                    <a:lnTo>
                      <a:pt x="1" y="15"/>
                    </a:lnTo>
                    <a:cubicBezTo>
                      <a:pt x="1" y="15"/>
                      <a:pt x="1" y="14"/>
                      <a:pt x="0" y="14"/>
                    </a:cubicBez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2"/>
                    </a:ln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1"/>
                    </a:cubicBez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1"/>
                    </a:lnTo>
                    <a:cubicBezTo>
                      <a:pt x="10" y="12"/>
                      <a:pt x="11" y="12"/>
                      <a:pt x="11" y="12"/>
                    </a:cubicBezTo>
                    <a:lnTo>
                      <a:pt x="12" y="12"/>
                    </a:lnTo>
                    <a:cubicBezTo>
                      <a:pt x="13" y="12"/>
                      <a:pt x="14" y="11"/>
                      <a:pt x="15" y="11"/>
                    </a:cubicBezTo>
                    <a:lnTo>
                      <a:pt x="16" y="11"/>
                    </a:lnTo>
                    <a:lnTo>
                      <a:pt x="17" y="11"/>
                    </a:lnTo>
                    <a:cubicBezTo>
                      <a:pt x="18" y="11"/>
                      <a:pt x="18" y="11"/>
                      <a:pt x="19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3" y="9"/>
                      <a:pt x="23" y="9"/>
                    </a:cubicBezTo>
                    <a:cubicBezTo>
                      <a:pt x="24" y="9"/>
                      <a:pt x="24" y="8"/>
                      <a:pt x="24" y="8"/>
                    </a:cubicBezTo>
                    <a:cubicBezTo>
                      <a:pt x="24" y="8"/>
                      <a:pt x="25" y="8"/>
                      <a:pt x="25" y="7"/>
                    </a:cubicBezTo>
                    <a:lnTo>
                      <a:pt x="26" y="7"/>
                    </a:lnTo>
                    <a:lnTo>
                      <a:pt x="26" y="6"/>
                    </a:lnTo>
                    <a:cubicBezTo>
                      <a:pt x="26" y="6"/>
                      <a:pt x="27" y="6"/>
                      <a:pt x="28" y="6"/>
                    </a:cubicBezTo>
                    <a:cubicBezTo>
                      <a:pt x="29" y="6"/>
                      <a:pt x="29" y="6"/>
                      <a:pt x="30" y="6"/>
                    </a:cubicBezTo>
                    <a:cubicBezTo>
                      <a:pt x="31" y="6"/>
                      <a:pt x="31" y="5"/>
                      <a:pt x="32" y="5"/>
                    </a:cubicBezTo>
                    <a:lnTo>
                      <a:pt x="33" y="5"/>
                    </a:lnTo>
                    <a:cubicBezTo>
                      <a:pt x="34" y="5"/>
                      <a:pt x="35" y="5"/>
                      <a:pt x="36" y="4"/>
                    </a:cubicBezTo>
                    <a:cubicBezTo>
                      <a:pt x="36" y="4"/>
                      <a:pt x="36" y="3"/>
                      <a:pt x="37" y="3"/>
                    </a:cubicBezTo>
                    <a:lnTo>
                      <a:pt x="38" y="3"/>
                    </a:lnTo>
                    <a:cubicBezTo>
                      <a:pt x="38" y="3"/>
                      <a:pt x="39" y="2"/>
                      <a:pt x="40" y="2"/>
                    </a:cubicBezTo>
                    <a:cubicBezTo>
                      <a:pt x="40" y="2"/>
                      <a:pt x="41" y="2"/>
                      <a:pt x="41" y="1"/>
                    </a:cubicBezTo>
                    <a:lnTo>
                      <a:pt x="42" y="1"/>
                    </a:lnTo>
                    <a:cubicBezTo>
                      <a:pt x="42" y="1"/>
                      <a:pt x="43" y="1"/>
                      <a:pt x="43" y="2"/>
                    </a:cubicBezTo>
                    <a:lnTo>
                      <a:pt x="44" y="2"/>
                    </a:ln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47" y="2"/>
                      <a:pt x="48" y="2"/>
                    </a:cubicBezTo>
                    <a:lnTo>
                      <a:pt x="49" y="1"/>
                    </a:lnTo>
                    <a:cubicBezTo>
                      <a:pt x="50" y="1"/>
                      <a:pt x="51" y="0"/>
                      <a:pt x="52" y="0"/>
                    </a:cubicBezTo>
                    <a:lnTo>
                      <a:pt x="53" y="0"/>
                    </a:lnTo>
                    <a:lnTo>
                      <a:pt x="54" y="0"/>
                    </a:lnTo>
                    <a:cubicBezTo>
                      <a:pt x="55" y="1"/>
                      <a:pt x="55" y="1"/>
                      <a:pt x="56" y="1"/>
                    </a:cubicBezTo>
                    <a:cubicBezTo>
                      <a:pt x="57" y="1"/>
                      <a:pt x="57" y="1"/>
                      <a:pt x="57" y="1"/>
                    </a:cubicBezTo>
                    <a:lnTo>
                      <a:pt x="58" y="1"/>
                    </a:lnTo>
                    <a:cubicBezTo>
                      <a:pt x="59" y="1"/>
                      <a:pt x="59" y="1"/>
                      <a:pt x="59" y="1"/>
                    </a:cubicBezTo>
                    <a:lnTo>
                      <a:pt x="60" y="1"/>
                    </a:lnTo>
                    <a:cubicBezTo>
                      <a:pt x="62" y="1"/>
                      <a:pt x="62" y="1"/>
                      <a:pt x="62" y="1"/>
                    </a:cubicBezTo>
                    <a:cubicBezTo>
                      <a:pt x="63" y="1"/>
                      <a:pt x="63" y="1"/>
                      <a:pt x="63" y="1"/>
                    </a:cubicBezTo>
                    <a:lnTo>
                      <a:pt x="64" y="1"/>
                    </a:lnTo>
                    <a:cubicBezTo>
                      <a:pt x="65" y="1"/>
                      <a:pt x="65" y="1"/>
                      <a:pt x="66" y="1"/>
                    </a:cubicBezTo>
                    <a:cubicBezTo>
                      <a:pt x="67" y="1"/>
                      <a:pt x="67" y="1"/>
                      <a:pt x="68" y="1"/>
                    </a:cubicBezTo>
                    <a:lnTo>
                      <a:pt x="69" y="1"/>
                    </a:lnTo>
                    <a:cubicBezTo>
                      <a:pt x="70" y="1"/>
                      <a:pt x="71" y="1"/>
                      <a:pt x="71" y="1"/>
                    </a:cubicBezTo>
                    <a:cubicBezTo>
                      <a:pt x="70" y="2"/>
                      <a:pt x="70" y="3"/>
                      <a:pt x="70" y="3"/>
                    </a:cubicBezTo>
                    <a:cubicBezTo>
                      <a:pt x="69" y="4"/>
                      <a:pt x="70" y="5"/>
                      <a:pt x="71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4" name="Shape 3774"/>
              <p:cNvSpPr/>
              <p:nvPr/>
            </p:nvSpPr>
            <p:spPr>
              <a:xfrm>
                <a:off x="11702809" y="9278972"/>
                <a:ext cx="10552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4" h="4" extrusionOk="0">
                    <a:moveTo>
                      <a:pt x="4" y="3"/>
                    </a:moveTo>
                    <a:lnTo>
                      <a:pt x="3" y="4"/>
                    </a:lnTo>
                    <a:cubicBezTo>
                      <a:pt x="2" y="4"/>
                      <a:pt x="1" y="3"/>
                      <a:pt x="0" y="3"/>
                    </a:cubicBezTo>
                    <a:lnTo>
                      <a:pt x="0" y="2"/>
                    </a:lnTo>
                    <a:cubicBezTo>
                      <a:pt x="0" y="2"/>
                      <a:pt x="1" y="1"/>
                      <a:pt x="2" y="0"/>
                    </a:cubicBezTo>
                    <a:lnTo>
                      <a:pt x="3" y="0"/>
                    </a:ln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5" name="Shape 3775"/>
              <p:cNvSpPr/>
              <p:nvPr/>
            </p:nvSpPr>
            <p:spPr>
              <a:xfrm>
                <a:off x="11956063" y="9212141"/>
                <a:ext cx="196975" cy="59796"/>
              </a:xfrm>
              <a:custGeom>
                <a:avLst/>
                <a:gdLst/>
                <a:ahLst/>
                <a:cxnLst/>
                <a:rect l="0" t="0" r="0" b="0"/>
                <a:pathLst>
                  <a:path w="57" h="18" extrusionOk="0">
                    <a:moveTo>
                      <a:pt x="57" y="6"/>
                    </a:moveTo>
                    <a:lnTo>
                      <a:pt x="56" y="7"/>
                    </a:lnTo>
                    <a:cubicBezTo>
                      <a:pt x="55" y="8"/>
                      <a:pt x="54" y="9"/>
                      <a:pt x="53" y="10"/>
                    </a:cubicBezTo>
                    <a:lnTo>
                      <a:pt x="53" y="11"/>
                    </a:lnTo>
                    <a:lnTo>
                      <a:pt x="52" y="11"/>
                    </a:ln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49" y="11"/>
                      <a:pt x="49" y="11"/>
                    </a:cubicBezTo>
                    <a:cubicBezTo>
                      <a:pt x="47" y="11"/>
                      <a:pt x="46" y="11"/>
                      <a:pt x="45" y="11"/>
                    </a:cubicBezTo>
                    <a:cubicBezTo>
                      <a:pt x="43" y="11"/>
                      <a:pt x="42" y="11"/>
                      <a:pt x="41" y="11"/>
                    </a:cubicBezTo>
                    <a:lnTo>
                      <a:pt x="40" y="11"/>
                    </a:lnTo>
                    <a:cubicBezTo>
                      <a:pt x="38" y="11"/>
                      <a:pt x="37" y="11"/>
                      <a:pt x="36" y="12"/>
                    </a:cubicBezTo>
                    <a:cubicBezTo>
                      <a:pt x="34" y="12"/>
                      <a:pt x="33" y="13"/>
                      <a:pt x="32" y="13"/>
                    </a:cubicBezTo>
                    <a:cubicBezTo>
                      <a:pt x="31" y="13"/>
                      <a:pt x="30" y="13"/>
                      <a:pt x="29" y="13"/>
                    </a:cubicBezTo>
                    <a:cubicBezTo>
                      <a:pt x="29" y="13"/>
                      <a:pt x="28" y="13"/>
                      <a:pt x="27" y="13"/>
                    </a:cubicBezTo>
                    <a:cubicBezTo>
                      <a:pt x="27" y="13"/>
                      <a:pt x="26" y="13"/>
                      <a:pt x="25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1" y="14"/>
                      <a:pt x="20" y="14"/>
                      <a:pt x="19" y="15"/>
                    </a:cubicBezTo>
                    <a:cubicBezTo>
                      <a:pt x="18" y="17"/>
                      <a:pt x="17" y="18"/>
                      <a:pt x="14" y="18"/>
                    </a:cubicBezTo>
                    <a:lnTo>
                      <a:pt x="13" y="18"/>
                    </a:lnTo>
                    <a:cubicBezTo>
                      <a:pt x="10" y="17"/>
                      <a:pt x="6" y="17"/>
                      <a:pt x="4" y="16"/>
                    </a:cubicBezTo>
                    <a:cubicBezTo>
                      <a:pt x="3" y="15"/>
                      <a:pt x="2" y="15"/>
                      <a:pt x="1" y="14"/>
                    </a:cubicBezTo>
                    <a:lnTo>
                      <a:pt x="1" y="13"/>
                    </a:lnTo>
                    <a:cubicBezTo>
                      <a:pt x="0" y="12"/>
                      <a:pt x="-1" y="11"/>
                      <a:pt x="0" y="10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4" y="7"/>
                      <a:pt x="6" y="6"/>
                    </a:cubicBezTo>
                    <a:lnTo>
                      <a:pt x="7" y="6"/>
                    </a:lnTo>
                    <a:cubicBezTo>
                      <a:pt x="8" y="6"/>
                      <a:pt x="9" y="6"/>
                      <a:pt x="10" y="5"/>
                    </a:cubicBezTo>
                    <a:cubicBezTo>
                      <a:pt x="11" y="5"/>
                      <a:pt x="13" y="4"/>
                      <a:pt x="14" y="4"/>
                    </a:cubicBezTo>
                    <a:cubicBezTo>
                      <a:pt x="16" y="2"/>
                      <a:pt x="17" y="1"/>
                      <a:pt x="20" y="0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cubicBezTo>
                      <a:pt x="28" y="2"/>
                      <a:pt x="28" y="2"/>
                      <a:pt x="28" y="2"/>
                    </a:cubicBezTo>
                    <a:lnTo>
                      <a:pt x="29" y="2"/>
                    </a:lnTo>
                    <a:cubicBezTo>
                      <a:pt x="30" y="2"/>
                      <a:pt x="30" y="2"/>
                      <a:pt x="30" y="3"/>
                    </a:cubicBezTo>
                    <a:cubicBezTo>
                      <a:pt x="31" y="3"/>
                      <a:pt x="31" y="3"/>
                      <a:pt x="31" y="4"/>
                    </a:cubicBez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cubicBezTo>
                      <a:pt x="35" y="4"/>
                      <a:pt x="35" y="4"/>
                      <a:pt x="36" y="3"/>
                    </a:cubicBezTo>
                    <a:cubicBezTo>
                      <a:pt x="37" y="3"/>
                      <a:pt x="37" y="3"/>
                      <a:pt x="38" y="3"/>
                    </a:cubicBezTo>
                    <a:cubicBezTo>
                      <a:pt x="39" y="3"/>
                      <a:pt x="40" y="3"/>
                      <a:pt x="40" y="3"/>
                    </a:cubicBezTo>
                    <a:cubicBezTo>
                      <a:pt x="40" y="3"/>
                      <a:pt x="40" y="4"/>
                      <a:pt x="41" y="4"/>
                    </a:cubicBezTo>
                    <a:cubicBezTo>
                      <a:pt x="42" y="4"/>
                      <a:pt x="42" y="3"/>
                      <a:pt x="43" y="3"/>
                    </a:cubicBezTo>
                    <a:cubicBezTo>
                      <a:pt x="44" y="3"/>
                      <a:pt x="45" y="3"/>
                      <a:pt x="46" y="3"/>
                    </a:cubicBezTo>
                    <a:cubicBezTo>
                      <a:pt x="47" y="2"/>
                      <a:pt x="48" y="2"/>
                      <a:pt x="49" y="2"/>
                    </a:cubicBezTo>
                    <a:lnTo>
                      <a:pt x="50" y="2"/>
                    </a:lnTo>
                    <a:cubicBezTo>
                      <a:pt x="51" y="3"/>
                      <a:pt x="51" y="3"/>
                      <a:pt x="52" y="4"/>
                    </a:cubicBezTo>
                    <a:cubicBezTo>
                      <a:pt x="53" y="5"/>
                      <a:pt x="55" y="5"/>
                      <a:pt x="56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6" name="Shape 3776"/>
              <p:cNvSpPr/>
              <p:nvPr/>
            </p:nvSpPr>
            <p:spPr>
              <a:xfrm>
                <a:off x="11815367" y="9166414"/>
                <a:ext cx="214562" cy="73866"/>
              </a:xfrm>
              <a:custGeom>
                <a:avLst/>
                <a:gdLst/>
                <a:ahLst/>
                <a:cxnLst/>
                <a:rect l="0" t="0" r="0" b="0"/>
                <a:pathLst>
                  <a:path w="62" h="22" extrusionOk="0">
                    <a:moveTo>
                      <a:pt x="62" y="12"/>
                    </a:moveTo>
                    <a:lnTo>
                      <a:pt x="62" y="13"/>
                    </a:lnTo>
                    <a:cubicBezTo>
                      <a:pt x="61" y="13"/>
                      <a:pt x="61" y="13"/>
                      <a:pt x="61" y="13"/>
                    </a:cubicBezTo>
                    <a:cubicBezTo>
                      <a:pt x="58" y="14"/>
                      <a:pt x="57" y="15"/>
                      <a:pt x="55" y="17"/>
                    </a:cubicBezTo>
                    <a:cubicBezTo>
                      <a:pt x="54" y="17"/>
                      <a:pt x="53" y="18"/>
                      <a:pt x="51" y="18"/>
                    </a:cubicBezTo>
                    <a:cubicBezTo>
                      <a:pt x="50" y="19"/>
                      <a:pt x="49" y="19"/>
                      <a:pt x="48" y="19"/>
                    </a:cubicBezTo>
                    <a:lnTo>
                      <a:pt x="47" y="19"/>
                    </a:lnTo>
                    <a:cubicBezTo>
                      <a:pt x="45" y="20"/>
                      <a:pt x="43" y="20"/>
                      <a:pt x="42" y="21"/>
                    </a:cubicBezTo>
                    <a:cubicBezTo>
                      <a:pt x="42" y="21"/>
                      <a:pt x="41" y="21"/>
                      <a:pt x="40" y="21"/>
                    </a:cubicBezTo>
                    <a:lnTo>
                      <a:pt x="39" y="21"/>
                    </a:lnTo>
                    <a:cubicBezTo>
                      <a:pt x="38" y="21"/>
                      <a:pt x="38" y="21"/>
                      <a:pt x="37" y="21"/>
                    </a:cubicBezTo>
                    <a:cubicBezTo>
                      <a:pt x="36" y="21"/>
                      <a:pt x="36" y="21"/>
                      <a:pt x="35" y="21"/>
                    </a:cubicBezTo>
                    <a:cubicBezTo>
                      <a:pt x="34" y="21"/>
                      <a:pt x="34" y="21"/>
                      <a:pt x="34" y="21"/>
                    </a:cubicBezTo>
                    <a:lnTo>
                      <a:pt x="33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7" y="21"/>
                    </a:lnTo>
                    <a:cubicBezTo>
                      <a:pt x="26" y="21"/>
                      <a:pt x="26" y="21"/>
                      <a:pt x="25" y="20"/>
                    </a:cubicBezTo>
                    <a:lnTo>
                      <a:pt x="24" y="20"/>
                    </a:ln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1" y="21"/>
                      <a:pt x="20" y="21"/>
                    </a:cubicBezTo>
                    <a:lnTo>
                      <a:pt x="19" y="22"/>
                    </a:lnTo>
                    <a:cubicBezTo>
                      <a:pt x="18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3" y="21"/>
                      <a:pt x="13" y="21"/>
                    </a:cubicBezTo>
                    <a:lnTo>
                      <a:pt x="12" y="21"/>
                    </a:lnTo>
                    <a:lnTo>
                      <a:pt x="12" y="20"/>
                    </a:ln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7" y="16"/>
                    </a:lnTo>
                    <a:cubicBezTo>
                      <a:pt x="6" y="16"/>
                      <a:pt x="4" y="15"/>
                      <a:pt x="4" y="15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2"/>
                      <a:pt x="2" y="12"/>
                      <a:pt x="1" y="12"/>
                    </a:cubicBezTo>
                    <a:lnTo>
                      <a:pt x="1" y="11"/>
                    </a:ln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5"/>
                      <a:pt x="6" y="5"/>
                      <a:pt x="7" y="5"/>
                    </a:cubicBezTo>
                    <a:lnTo>
                      <a:pt x="8" y="4"/>
                    </a:lnTo>
                    <a:cubicBezTo>
                      <a:pt x="9" y="4"/>
                      <a:pt x="11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6" y="3"/>
                      <a:pt x="17" y="3"/>
                    </a:cubicBezTo>
                    <a:cubicBezTo>
                      <a:pt x="18" y="3"/>
                      <a:pt x="19" y="2"/>
                      <a:pt x="19" y="2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3" y="0"/>
                      <a:pt x="23" y="1"/>
                      <a:pt x="24" y="1"/>
                    </a:cubicBezTo>
                    <a:cubicBezTo>
                      <a:pt x="25" y="1"/>
                      <a:pt x="25" y="1"/>
                      <a:pt x="26" y="1"/>
                    </a:cubicBezTo>
                    <a:lnTo>
                      <a:pt x="27" y="1"/>
                    </a:lnTo>
                    <a:cubicBezTo>
                      <a:pt x="27" y="2"/>
                      <a:pt x="27" y="2"/>
                      <a:pt x="27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2" y="2"/>
                      <a:pt x="33" y="3"/>
                    </a:cubicBezTo>
                    <a:cubicBezTo>
                      <a:pt x="34" y="3"/>
                      <a:pt x="35" y="3"/>
                      <a:pt x="36" y="4"/>
                    </a:cubicBezTo>
                    <a:lnTo>
                      <a:pt x="38" y="4"/>
                    </a:ln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5"/>
                      <a:pt x="40" y="6"/>
                    </a:cubicBezTo>
                    <a:cubicBezTo>
                      <a:pt x="40" y="6"/>
                      <a:pt x="40" y="7"/>
                      <a:pt x="42" y="8"/>
                    </a:cubicBezTo>
                    <a:cubicBezTo>
                      <a:pt x="43" y="8"/>
                      <a:pt x="44" y="8"/>
                      <a:pt x="45" y="8"/>
                    </a:cubicBezTo>
                    <a:lnTo>
                      <a:pt x="46" y="8"/>
                    </a:lnTo>
                    <a:cubicBezTo>
                      <a:pt x="47" y="7"/>
                      <a:pt x="47" y="7"/>
                      <a:pt x="47" y="7"/>
                    </a:cubicBezTo>
                    <a:cubicBezTo>
                      <a:pt x="48" y="7"/>
                      <a:pt x="48" y="7"/>
                      <a:pt x="49" y="7"/>
                    </a:cubicBezTo>
                    <a:cubicBezTo>
                      <a:pt x="49" y="8"/>
                      <a:pt x="49" y="8"/>
                      <a:pt x="50" y="8"/>
                    </a:cubicBezTo>
                    <a:lnTo>
                      <a:pt x="51" y="8"/>
                    </a:lnTo>
                    <a:lnTo>
                      <a:pt x="52" y="8"/>
                    </a:lnTo>
                    <a:cubicBezTo>
                      <a:pt x="53" y="8"/>
                      <a:pt x="53" y="9"/>
                      <a:pt x="53" y="9"/>
                    </a:cubicBezTo>
                    <a:lnTo>
                      <a:pt x="54" y="9"/>
                    </a:lnTo>
                    <a:cubicBezTo>
                      <a:pt x="54" y="9"/>
                      <a:pt x="55" y="9"/>
                      <a:pt x="56" y="9"/>
                    </a:cubicBezTo>
                    <a:lnTo>
                      <a:pt x="57" y="10"/>
                    </a:lnTo>
                    <a:lnTo>
                      <a:pt x="58" y="10"/>
                    </a:lnTo>
                    <a:lnTo>
                      <a:pt x="60" y="10"/>
                    </a:lnTo>
                    <a:cubicBezTo>
                      <a:pt x="61" y="10"/>
                      <a:pt x="62" y="10"/>
                      <a:pt x="62" y="11"/>
                    </a:cubicBezTo>
                    <a:cubicBezTo>
                      <a:pt x="62" y="12"/>
                      <a:pt x="62" y="12"/>
                      <a:pt x="6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7" name="Shape 3777"/>
              <p:cNvSpPr/>
              <p:nvPr/>
            </p:nvSpPr>
            <p:spPr>
              <a:xfrm>
                <a:off x="11597287" y="921214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8" name="Shape 3778"/>
              <p:cNvSpPr/>
              <p:nvPr/>
            </p:nvSpPr>
            <p:spPr>
              <a:xfrm>
                <a:off x="11593769" y="9184001"/>
                <a:ext cx="21104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7" h="8" extrusionOk="0">
                    <a:moveTo>
                      <a:pt x="7" y="6"/>
                    </a:moveTo>
                    <a:cubicBezTo>
                      <a:pt x="7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lnTo>
                      <a:pt x="5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-2" y="2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lnTo>
                      <a:pt x="7" y="0"/>
                    </a:lnTo>
                    <a:lnTo>
                      <a:pt x="6" y="0"/>
                    </a:ln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7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79" name="Shape 3779"/>
              <p:cNvSpPr/>
              <p:nvPr/>
            </p:nvSpPr>
            <p:spPr>
              <a:xfrm>
                <a:off x="18266309" y="11174849"/>
                <a:ext cx="59796" cy="28139"/>
              </a:xfrm>
              <a:custGeom>
                <a:avLst/>
                <a:gdLst/>
                <a:ahLst/>
                <a:cxnLst/>
                <a:rect l="0" t="0" r="0" b="0"/>
                <a:pathLst>
                  <a:path w="18" h="9" extrusionOk="0">
                    <a:moveTo>
                      <a:pt x="6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6"/>
                    </a:cubicBezTo>
                    <a:cubicBezTo>
                      <a:pt x="-1" y="5"/>
                      <a:pt x="0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5" y="2"/>
                      <a:pt x="6" y="1"/>
                    </a:cubicBez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cubicBezTo>
                      <a:pt x="10" y="0"/>
                      <a:pt x="10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5" y="1"/>
                      <a:pt x="16" y="1"/>
                      <a:pt x="17" y="2"/>
                    </a:cubicBezTo>
                    <a:cubicBezTo>
                      <a:pt x="17" y="3"/>
                      <a:pt x="17" y="4"/>
                      <a:pt x="17" y="4"/>
                    </a:cubicBezTo>
                    <a:lnTo>
                      <a:pt x="17" y="5"/>
                    </a:lnTo>
                    <a:lnTo>
                      <a:pt x="18" y="6"/>
                    </a:lnTo>
                    <a:cubicBezTo>
                      <a:pt x="17" y="7"/>
                      <a:pt x="16" y="8"/>
                      <a:pt x="13" y="8"/>
                    </a:cubicBezTo>
                    <a:lnTo>
                      <a:pt x="12" y="8"/>
                    </a:lnTo>
                    <a:cubicBezTo>
                      <a:pt x="11" y="8"/>
                      <a:pt x="10" y="8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0" name="Shape 3780"/>
              <p:cNvSpPr/>
              <p:nvPr/>
            </p:nvSpPr>
            <p:spPr>
              <a:xfrm>
                <a:off x="18333141" y="11139685"/>
                <a:ext cx="70348" cy="24622"/>
              </a:xfrm>
              <a:custGeom>
                <a:avLst/>
                <a:gdLst/>
                <a:ahLst/>
                <a:cxnLst/>
                <a:rect l="0" t="0" r="0" b="0"/>
                <a:pathLst>
                  <a:path w="21" h="8" extrusionOk="0">
                    <a:moveTo>
                      <a:pt x="3" y="8"/>
                    </a:moveTo>
                    <a:cubicBezTo>
                      <a:pt x="2" y="8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lnTo>
                      <a:pt x="1" y="4"/>
                    </a:lnTo>
                    <a:cubicBezTo>
                      <a:pt x="1" y="4"/>
                      <a:pt x="0" y="4"/>
                      <a:pt x="1" y="3"/>
                    </a:cubicBezTo>
                    <a:cubicBezTo>
                      <a:pt x="2" y="3"/>
                      <a:pt x="2" y="4"/>
                      <a:pt x="3" y="4"/>
                    </a:cubicBezTo>
                    <a:lnTo>
                      <a:pt x="4" y="4"/>
                    </a:lnTo>
                    <a:lnTo>
                      <a:pt x="5" y="4"/>
                    </a:lnTo>
                    <a:cubicBezTo>
                      <a:pt x="6" y="4"/>
                      <a:pt x="6" y="4"/>
                      <a:pt x="6" y="3"/>
                    </a:cubicBezTo>
                    <a:cubicBezTo>
                      <a:pt x="7" y="2"/>
                      <a:pt x="8" y="2"/>
                      <a:pt x="9" y="2"/>
                    </a:cubicBezTo>
                    <a:lnTo>
                      <a:pt x="10" y="2"/>
                    </a:ln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20" y="0"/>
                      <a:pt x="20" y="1"/>
                      <a:pt x="20" y="1"/>
                    </a:cubicBezTo>
                    <a:lnTo>
                      <a:pt x="21" y="1"/>
                    </a:lnTo>
                    <a:lnTo>
                      <a:pt x="20" y="1"/>
                    </a:lnTo>
                    <a:cubicBezTo>
                      <a:pt x="19" y="1"/>
                      <a:pt x="18" y="2"/>
                      <a:pt x="18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4"/>
                      <a:pt x="16" y="4"/>
                      <a:pt x="16" y="4"/>
                    </a:cubicBezTo>
                    <a:lnTo>
                      <a:pt x="15" y="4"/>
                    </a:lnTo>
                    <a:cubicBezTo>
                      <a:pt x="14" y="4"/>
                      <a:pt x="14" y="4"/>
                      <a:pt x="14" y="5"/>
                    </a:cubicBezTo>
                    <a:lnTo>
                      <a:pt x="15" y="5"/>
                    </a:ln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7" y="4"/>
                      <a:pt x="19" y="4"/>
                    </a:cubicBezTo>
                    <a:lnTo>
                      <a:pt x="18" y="5"/>
                    </a:lnTo>
                    <a:lnTo>
                      <a:pt x="17" y="5"/>
                    </a:lnTo>
                    <a:cubicBezTo>
                      <a:pt x="16" y="6"/>
                      <a:pt x="16" y="6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lnTo>
                      <a:pt x="12" y="6"/>
                    </a:ln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7"/>
                    </a:cubicBezTo>
                    <a:lnTo>
                      <a:pt x="7" y="7"/>
                    </a:lnTo>
                    <a:cubicBezTo>
                      <a:pt x="6" y="7"/>
                      <a:pt x="6" y="8"/>
                      <a:pt x="5" y="8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1" name="Shape 3781"/>
              <p:cNvSpPr/>
              <p:nvPr/>
            </p:nvSpPr>
            <p:spPr>
              <a:xfrm>
                <a:off x="17914567" y="11118580"/>
                <a:ext cx="17587" cy="21104"/>
              </a:xfrm>
              <a:custGeom>
                <a:avLst/>
                <a:gdLst/>
                <a:ahLst/>
                <a:cxnLst/>
                <a:rect l="0" t="0" r="0" b="0"/>
                <a:pathLst>
                  <a:path w="6" h="7" extrusionOk="0">
                    <a:moveTo>
                      <a:pt x="5" y="7"/>
                    </a:moveTo>
                    <a:cubicBezTo>
                      <a:pt x="4" y="7"/>
                      <a:pt x="4" y="6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lnTo>
                      <a:pt x="0" y="1"/>
                    </a:lnTo>
                    <a:lnTo>
                      <a:pt x="1" y="0"/>
                    </a:lnTo>
                    <a:cubicBezTo>
                      <a:pt x="2" y="0"/>
                      <a:pt x="2" y="1"/>
                      <a:pt x="3" y="1"/>
                    </a:cubicBezTo>
                    <a:lnTo>
                      <a:pt x="4" y="1"/>
                    </a:lnTo>
                    <a:cubicBezTo>
                      <a:pt x="4" y="2"/>
                      <a:pt x="5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2" name="Shape 3782"/>
              <p:cNvSpPr/>
              <p:nvPr/>
            </p:nvSpPr>
            <p:spPr>
              <a:xfrm>
                <a:off x="17896970" y="11083406"/>
                <a:ext cx="21104" cy="31657"/>
              </a:xfrm>
              <a:custGeom>
                <a:avLst/>
                <a:gdLst/>
                <a:ahLst/>
                <a:cxnLst/>
                <a:rect l="0" t="0" r="0" b="0"/>
                <a:pathLst>
                  <a:path w="7" h="10" extrusionOk="0">
                    <a:moveTo>
                      <a:pt x="4" y="10"/>
                    </a:moveTo>
                    <a:cubicBezTo>
                      <a:pt x="2" y="10"/>
                      <a:pt x="2" y="9"/>
                      <a:pt x="1" y="8"/>
                    </a:cubicBezTo>
                    <a:cubicBezTo>
                      <a:pt x="-1" y="7"/>
                      <a:pt x="0" y="5"/>
                      <a:pt x="0" y="4"/>
                    </a:cubicBezTo>
                    <a:lnTo>
                      <a:pt x="0" y="3"/>
                    </a:ln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7" y="4"/>
                    </a:cubicBezTo>
                    <a:lnTo>
                      <a:pt x="7" y="5"/>
                    </a:lnTo>
                    <a:cubicBezTo>
                      <a:pt x="7" y="6"/>
                      <a:pt x="7" y="7"/>
                      <a:pt x="7" y="8"/>
                    </a:cubicBezTo>
                    <a:cubicBezTo>
                      <a:pt x="6" y="9"/>
                      <a:pt x="6" y="10"/>
                      <a:pt x="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3" name="Shape 3783"/>
              <p:cNvSpPr/>
              <p:nvPr/>
            </p:nvSpPr>
            <p:spPr>
              <a:xfrm>
                <a:off x="17953259" y="11111546"/>
                <a:ext cx="10552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4" h="4" extrusionOk="0">
                    <a:moveTo>
                      <a:pt x="2" y="4"/>
                    </a:moveTo>
                    <a:cubicBezTo>
                      <a:pt x="1" y="4"/>
                      <a:pt x="0" y="2"/>
                      <a:pt x="0" y="1"/>
                    </a:cubicBezTo>
                    <a:lnTo>
                      <a:pt x="1" y="0"/>
                    </a:ln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4" name="Shape 3784"/>
              <p:cNvSpPr/>
              <p:nvPr/>
            </p:nvSpPr>
            <p:spPr>
              <a:xfrm>
                <a:off x="17935672" y="11174849"/>
                <a:ext cx="14070" cy="3517"/>
              </a:xfrm>
              <a:custGeom>
                <a:avLst/>
                <a:gdLst/>
                <a:ahLst/>
                <a:cxnLst/>
                <a:rect l="0" t="0" r="0" b="0"/>
                <a:pathLst>
                  <a:path w="5" h="2" extrusionOk="0">
                    <a:moveTo>
                      <a:pt x="4" y="2"/>
                    </a:moveTo>
                    <a:cubicBezTo>
                      <a:pt x="3" y="2"/>
                      <a:pt x="3" y="2"/>
                      <a:pt x="3" y="2"/>
                    </a:cubicBezTo>
                    <a:lnTo>
                      <a:pt x="2" y="2"/>
                    </a:ln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5" name="Shape 3785"/>
              <p:cNvSpPr/>
              <p:nvPr/>
            </p:nvSpPr>
            <p:spPr>
              <a:xfrm>
                <a:off x="17949741" y="11213541"/>
                <a:ext cx="14070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5" h="3" extrusionOk="0">
                    <a:moveTo>
                      <a:pt x="5" y="0"/>
                    </a:moveTo>
                    <a:cubicBezTo>
                      <a:pt x="5" y="2"/>
                      <a:pt x="5" y="4"/>
                      <a:pt x="2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1" y="0"/>
                      <a:pt x="4" y="0"/>
                      <a:pt x="5" y="0"/>
                    </a:cubicBezTo>
                    <a:cubicBezTo>
                      <a:pt x="6" y="0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6" name="Shape 3786"/>
              <p:cNvSpPr/>
              <p:nvPr/>
            </p:nvSpPr>
            <p:spPr>
              <a:xfrm>
                <a:off x="17724627" y="11255750"/>
                <a:ext cx="91453" cy="73866"/>
              </a:xfrm>
              <a:custGeom>
                <a:avLst/>
                <a:gdLst/>
                <a:ahLst/>
                <a:cxnLst/>
                <a:rect l="0" t="0" r="0" b="0"/>
                <a:pathLst>
                  <a:path w="27" h="22" extrusionOk="0">
                    <a:moveTo>
                      <a:pt x="23" y="22"/>
                    </a:moveTo>
                    <a:cubicBezTo>
                      <a:pt x="22" y="22"/>
                      <a:pt x="22" y="21"/>
                      <a:pt x="22" y="21"/>
                    </a:cubicBezTo>
                    <a:lnTo>
                      <a:pt x="21" y="20"/>
                    </a:lnTo>
                    <a:lnTo>
                      <a:pt x="20" y="20"/>
                    </a:lnTo>
                    <a:cubicBezTo>
                      <a:pt x="18" y="20"/>
                      <a:pt x="18" y="20"/>
                      <a:pt x="17" y="20"/>
                    </a:cubicBezTo>
                    <a:cubicBezTo>
                      <a:pt x="17" y="19"/>
                      <a:pt x="17" y="19"/>
                      <a:pt x="16" y="18"/>
                    </a:cubicBezTo>
                    <a:cubicBezTo>
                      <a:pt x="15" y="17"/>
                      <a:pt x="15" y="17"/>
                      <a:pt x="14" y="16"/>
                    </a:cubicBezTo>
                    <a:cubicBezTo>
                      <a:pt x="13" y="16"/>
                      <a:pt x="13" y="16"/>
                      <a:pt x="12" y="15"/>
                    </a:cubicBezTo>
                    <a:cubicBezTo>
                      <a:pt x="12" y="15"/>
                      <a:pt x="11" y="15"/>
                      <a:pt x="10" y="14"/>
                    </a:cubicBezTo>
                    <a:cubicBezTo>
                      <a:pt x="9" y="14"/>
                      <a:pt x="8" y="14"/>
                      <a:pt x="8" y="13"/>
                    </a:cubicBezTo>
                    <a:lnTo>
                      <a:pt x="7" y="12"/>
                    </a:lnTo>
                    <a:cubicBezTo>
                      <a:pt x="6" y="11"/>
                      <a:pt x="6" y="10"/>
                      <a:pt x="5" y="9"/>
                    </a:cubicBezTo>
                    <a:lnTo>
                      <a:pt x="5" y="8"/>
                    </a:lnTo>
                    <a:lnTo>
                      <a:pt x="4" y="8"/>
                    </a:lnTo>
                    <a:cubicBezTo>
                      <a:pt x="4" y="8"/>
                      <a:pt x="3" y="7"/>
                      <a:pt x="3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1" y="2"/>
                    </a:cubicBezTo>
                    <a:lnTo>
                      <a:pt x="0" y="1"/>
                    </a:lnTo>
                    <a:lnTo>
                      <a:pt x="0" y="0"/>
                    </a:lnTo>
                    <a:cubicBezTo>
                      <a:pt x="1" y="0"/>
                      <a:pt x="1" y="0"/>
                      <a:pt x="2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7" y="1"/>
                      <a:pt x="8" y="2"/>
                      <a:pt x="9" y="4"/>
                    </a:cubicBezTo>
                    <a:lnTo>
                      <a:pt x="10" y="4"/>
                    </a:lnTo>
                    <a:cubicBezTo>
                      <a:pt x="10" y="4"/>
                      <a:pt x="10" y="5"/>
                      <a:pt x="11" y="5"/>
                    </a:cubicBezTo>
                    <a:lnTo>
                      <a:pt x="12" y="5"/>
                    </a:lnTo>
                    <a:cubicBezTo>
                      <a:pt x="12" y="5"/>
                      <a:pt x="13" y="5"/>
                      <a:pt x="13" y="6"/>
                    </a:cubicBezTo>
                    <a:cubicBezTo>
                      <a:pt x="14" y="6"/>
                      <a:pt x="14" y="8"/>
                      <a:pt x="15" y="8"/>
                    </a:cubicBezTo>
                    <a:cubicBezTo>
                      <a:pt x="15" y="10"/>
                      <a:pt x="15" y="12"/>
                      <a:pt x="18" y="12"/>
                    </a:cubicBezTo>
                    <a:lnTo>
                      <a:pt x="19" y="12"/>
                    </a:lnTo>
                    <a:lnTo>
                      <a:pt x="19" y="13"/>
                    </a:lnTo>
                    <a:cubicBezTo>
                      <a:pt x="21" y="13"/>
                      <a:pt x="22" y="14"/>
                      <a:pt x="23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4" y="17"/>
                      <a:pt x="25" y="17"/>
                    </a:cubicBezTo>
                    <a:cubicBezTo>
                      <a:pt x="26" y="18"/>
                      <a:pt x="27" y="19"/>
                      <a:pt x="27" y="20"/>
                    </a:cubicBezTo>
                    <a:cubicBezTo>
                      <a:pt x="26" y="21"/>
                      <a:pt x="25" y="22"/>
                      <a:pt x="23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7" name="Shape 3787"/>
              <p:cNvSpPr/>
              <p:nvPr/>
            </p:nvSpPr>
            <p:spPr>
              <a:xfrm>
                <a:off x="17840702" y="11280381"/>
                <a:ext cx="14070" cy="14070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5" y="1"/>
                    </a:moveTo>
                    <a:cubicBezTo>
                      <a:pt x="4" y="1"/>
                      <a:pt x="5" y="5"/>
                      <a:pt x="4" y="5"/>
                    </a:cubicBezTo>
                    <a:cubicBezTo>
                      <a:pt x="3" y="5"/>
                      <a:pt x="0" y="2"/>
                      <a:pt x="0" y="2"/>
                    </a:cubicBezTo>
                    <a:cubicBezTo>
                      <a:pt x="-1" y="2"/>
                      <a:pt x="2" y="0"/>
                      <a:pt x="3" y="0"/>
                    </a:cubicBezTo>
                    <a:cubicBezTo>
                      <a:pt x="5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8" name="Shape 3788"/>
              <p:cNvSpPr/>
              <p:nvPr/>
            </p:nvSpPr>
            <p:spPr>
              <a:xfrm>
                <a:off x="17854770" y="11301476"/>
                <a:ext cx="17587" cy="7035"/>
              </a:xfrm>
              <a:custGeom>
                <a:avLst/>
                <a:gdLst/>
                <a:ahLst/>
                <a:cxnLst/>
                <a:rect l="0" t="0" r="0" b="0"/>
                <a:pathLst>
                  <a:path w="6" h="3" extrusionOk="0">
                    <a:moveTo>
                      <a:pt x="5" y="3"/>
                    </a:move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-1" y="3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8" y="1"/>
                      <a:pt x="1" y="4"/>
                      <a:pt x="1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89" name="Shape 3789"/>
              <p:cNvSpPr/>
              <p:nvPr/>
            </p:nvSpPr>
            <p:spPr>
              <a:xfrm>
                <a:off x="17823114" y="11269819"/>
                <a:ext cx="10552" cy="10552"/>
              </a:xfrm>
              <a:custGeom>
                <a:avLst/>
                <a:gdLst/>
                <a:ahLst/>
                <a:cxnLst/>
                <a:rect l="0" t="0" r="0" b="0"/>
                <a:pathLst>
                  <a:path w="4" h="4" extrusionOk="0">
                    <a:moveTo>
                      <a:pt x="4" y="1"/>
                    </a:moveTo>
                    <a:cubicBezTo>
                      <a:pt x="3" y="2"/>
                      <a:pt x="1" y="3"/>
                      <a:pt x="0" y="4"/>
                    </a:cubicBezTo>
                    <a:cubicBezTo>
                      <a:pt x="-1" y="3"/>
                      <a:pt x="2" y="0"/>
                      <a:pt x="3" y="0"/>
                    </a:cubicBezTo>
                    <a:cubicBezTo>
                      <a:pt x="5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90" name="Shape 3790"/>
              <p:cNvSpPr/>
              <p:nvPr/>
            </p:nvSpPr>
            <p:spPr>
              <a:xfrm>
                <a:off x="16138263" y="8469966"/>
                <a:ext cx="154766" cy="84418"/>
              </a:xfrm>
              <a:custGeom>
                <a:avLst/>
                <a:gdLst/>
                <a:ahLst/>
                <a:cxnLst/>
                <a:rect l="0" t="0" r="0" b="0"/>
                <a:pathLst>
                  <a:path w="45" h="25" extrusionOk="0">
                    <a:moveTo>
                      <a:pt x="45" y="13"/>
                    </a:moveTo>
                    <a:cubicBezTo>
                      <a:pt x="45" y="20"/>
                      <a:pt x="35" y="25"/>
                      <a:pt x="22" y="25"/>
                    </a:cubicBezTo>
                    <a:cubicBezTo>
                      <a:pt x="10" y="25"/>
                      <a:pt x="0" y="20"/>
                      <a:pt x="0" y="13"/>
                    </a:cubicBezTo>
                    <a:cubicBezTo>
                      <a:pt x="0" y="5"/>
                      <a:pt x="10" y="0"/>
                      <a:pt x="22" y="0"/>
                    </a:cubicBezTo>
                    <a:cubicBezTo>
                      <a:pt x="35" y="0"/>
                      <a:pt x="45" y="5"/>
                      <a:pt x="45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3791" name="Shape 3791"/>
            <p:cNvSpPr/>
            <p:nvPr/>
          </p:nvSpPr>
          <p:spPr>
            <a:xfrm>
              <a:off x="8825402" y="5763037"/>
              <a:ext cx="75625" cy="42209"/>
            </a:xfrm>
            <a:custGeom>
              <a:avLst/>
              <a:gdLst/>
              <a:ahLst/>
              <a:cxnLst/>
              <a:rect l="0" t="0" r="0" b="0"/>
              <a:pathLst>
                <a:path w="44" h="25" extrusionOk="0">
                  <a:moveTo>
                    <a:pt x="44" y="12"/>
                  </a:moveTo>
                  <a:cubicBezTo>
                    <a:pt x="44" y="19"/>
                    <a:pt x="35" y="25"/>
                    <a:pt x="22" y="25"/>
                  </a:cubicBezTo>
                  <a:cubicBezTo>
                    <a:pt x="10" y="25"/>
                    <a:pt x="0" y="19"/>
                    <a:pt x="0" y="12"/>
                  </a:cubicBezTo>
                  <a:cubicBezTo>
                    <a:pt x="0" y="5"/>
                    <a:pt x="10" y="0"/>
                    <a:pt x="22" y="0"/>
                  </a:cubicBezTo>
                  <a:cubicBezTo>
                    <a:pt x="35" y="0"/>
                    <a:pt x="44" y="5"/>
                    <a:pt x="44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92" name="Shape 3792"/>
            <p:cNvSpPr/>
            <p:nvPr/>
          </p:nvSpPr>
          <p:spPr>
            <a:xfrm>
              <a:off x="6329333" y="2619204"/>
              <a:ext cx="915801" cy="2034588"/>
            </a:xfrm>
            <a:custGeom>
              <a:avLst/>
              <a:gdLst/>
              <a:ahLst/>
              <a:cxnLst/>
              <a:rect l="0" t="0" r="0" b="0"/>
              <a:pathLst>
                <a:path w="532" h="1758" extrusionOk="0">
                  <a:moveTo>
                    <a:pt x="4" y="1758"/>
                  </a:moveTo>
                  <a:lnTo>
                    <a:pt x="0" y="1758"/>
                  </a:lnTo>
                  <a:lnTo>
                    <a:pt x="0" y="0"/>
                  </a:lnTo>
                  <a:lnTo>
                    <a:pt x="532" y="0"/>
                  </a:lnTo>
                  <a:lnTo>
                    <a:pt x="53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93" name="Shape 3793"/>
            <p:cNvSpPr/>
            <p:nvPr/>
          </p:nvSpPr>
          <p:spPr>
            <a:xfrm>
              <a:off x="5259062" y="3535340"/>
              <a:ext cx="976083" cy="1178335"/>
            </a:xfrm>
            <a:custGeom>
              <a:avLst/>
              <a:gdLst/>
              <a:ahLst/>
              <a:cxnLst/>
              <a:rect l="0" t="0" r="0" b="0"/>
              <a:pathLst>
                <a:path w="556" h="671" extrusionOk="0">
                  <a:moveTo>
                    <a:pt x="556" y="671"/>
                  </a:moveTo>
                  <a:lnTo>
                    <a:pt x="551" y="671"/>
                  </a:lnTo>
                  <a:lnTo>
                    <a:pt x="55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94" name="Shape 3794"/>
            <p:cNvSpPr/>
            <p:nvPr/>
          </p:nvSpPr>
          <p:spPr>
            <a:xfrm>
              <a:off x="5104782" y="2163741"/>
              <a:ext cx="960255" cy="2400637"/>
            </a:xfrm>
            <a:custGeom>
              <a:avLst/>
              <a:gdLst/>
              <a:ahLst/>
              <a:cxnLst/>
              <a:rect l="0" t="0" r="0" b="0"/>
              <a:pathLst>
                <a:path w="547" h="1366" extrusionOk="0">
                  <a:moveTo>
                    <a:pt x="547" y="1366"/>
                  </a:moveTo>
                  <a:lnTo>
                    <a:pt x="542" y="1366"/>
                  </a:lnTo>
                  <a:lnTo>
                    <a:pt x="54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96" name="Shape 3796"/>
            <p:cNvSpPr txBox="1"/>
            <p:nvPr/>
          </p:nvSpPr>
          <p:spPr>
            <a:xfrm>
              <a:off x="5052725" y="1569144"/>
              <a:ext cx="923490" cy="551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smtClean="0">
                  <a:solidFill>
                    <a:schemeClr val="dk2"/>
                  </a:solidFill>
                  <a:latin typeface="Raleway"/>
                  <a:sym typeface="Raleway"/>
                </a:rPr>
                <a:t>Food Spring</a:t>
              </a:r>
              <a:endParaRPr dirty="0"/>
            </a:p>
          </p:txBody>
        </p:sp>
        <p:sp>
          <p:nvSpPr>
            <p:cNvPr id="3798" name="Shape 3798"/>
            <p:cNvSpPr txBox="1"/>
            <p:nvPr/>
          </p:nvSpPr>
          <p:spPr>
            <a:xfrm>
              <a:off x="3468721" y="2396065"/>
              <a:ext cx="937918" cy="50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smtClean="0">
                  <a:solidFill>
                    <a:schemeClr val="dk2"/>
                  </a:solidFill>
                  <a:latin typeface="Raleway"/>
                  <a:sym typeface="Raleway"/>
                </a:rPr>
                <a:t>Protein Works</a:t>
              </a:r>
              <a:endParaRPr dirty="0"/>
            </a:p>
          </p:txBody>
        </p:sp>
        <p:sp>
          <p:nvSpPr>
            <p:cNvPr id="3800" name="Shape 3800"/>
            <p:cNvSpPr txBox="1"/>
            <p:nvPr/>
          </p:nvSpPr>
          <p:spPr>
            <a:xfrm>
              <a:off x="5311152" y="2996162"/>
              <a:ext cx="939521" cy="482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smtClean="0">
                  <a:solidFill>
                    <a:schemeClr val="dk2"/>
                  </a:solidFill>
                  <a:latin typeface="Raleway"/>
                  <a:sym typeface="Raleway"/>
                </a:rPr>
                <a:t>Insect Card</a:t>
              </a:r>
              <a:endParaRPr dirty="0"/>
            </a:p>
          </p:txBody>
        </p:sp>
        <p:sp>
          <p:nvSpPr>
            <p:cNvPr id="3804" name="Shape 3804"/>
            <p:cNvSpPr txBox="1"/>
            <p:nvPr/>
          </p:nvSpPr>
          <p:spPr>
            <a:xfrm>
              <a:off x="6305250" y="2024737"/>
              <a:ext cx="939521" cy="497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smtClean="0">
                  <a:solidFill>
                    <a:schemeClr val="dk2"/>
                  </a:solidFill>
                  <a:latin typeface="Raleway"/>
                  <a:sym typeface="Raleway"/>
                </a:rPr>
                <a:t>Whey Protein</a:t>
              </a:r>
              <a:endParaRPr dirty="0"/>
            </a:p>
          </p:txBody>
        </p:sp>
      </p:grpSp>
      <p:sp>
        <p:nvSpPr>
          <p:cNvPr id="3806" name="Shape 3806"/>
          <p:cNvSpPr txBox="1"/>
          <p:nvPr/>
        </p:nvSpPr>
        <p:spPr>
          <a:xfrm>
            <a:off x="4599710" y="649704"/>
            <a:ext cx="14713527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Alcuni</a:t>
            </a:r>
            <a:r>
              <a:rPr lang="en-US" sz="80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dei</a:t>
            </a:r>
            <a:r>
              <a:rPr lang="en-US" sz="80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nostri</a:t>
            </a:r>
            <a:r>
              <a:rPr lang="en-US" sz="80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8000" b="1" dirty="0" err="1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concorrenti</a:t>
            </a:r>
            <a:endParaRPr b="1" dirty="0">
              <a:solidFill>
                <a:schemeClr val="bg2"/>
              </a:solidFill>
            </a:endParaRPr>
          </a:p>
        </p:txBody>
      </p:sp>
      <p:cxnSp>
        <p:nvCxnSpPr>
          <p:cNvPr id="545" name="Shape 1903"/>
          <p:cNvCxnSpPr/>
          <p:nvPr/>
        </p:nvCxnSpPr>
        <p:spPr>
          <a:xfrm>
            <a:off x="3860181" y="1260294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6" name="Shape 1903"/>
          <p:cNvCxnSpPr/>
          <p:nvPr/>
        </p:nvCxnSpPr>
        <p:spPr>
          <a:xfrm>
            <a:off x="19377271" y="1315713"/>
            <a:ext cx="65356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ral đen trắng lá cây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5F5F5F"/>
      </a:accent1>
      <a:accent2>
        <a:srgbClr val="000000"/>
      </a:accent2>
      <a:accent3>
        <a:srgbClr val="6D6D6D"/>
      </a:accent3>
      <a:accent4>
        <a:srgbClr val="B3B3B3"/>
      </a:accent4>
      <a:accent5>
        <a:srgbClr val="DFDEDB"/>
      </a:accent5>
      <a:accent6>
        <a:srgbClr val="EBEBEB"/>
      </a:accent6>
      <a:hlink>
        <a:srgbClr val="E7E7E7"/>
      </a:hlink>
      <a:folHlink>
        <a:srgbClr val="D878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322</Words>
  <Application>Microsoft Office PowerPoint</Application>
  <PresentationFormat>Personalizzato</PresentationFormat>
  <Paragraphs>150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Raleway</vt:lpstr>
      <vt:lpstr>Calibri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Federica</dc:creator>
  <cp:lastModifiedBy>Federica</cp:lastModifiedBy>
  <cp:revision>57</cp:revision>
  <dcterms:modified xsi:type="dcterms:W3CDTF">2018-05-04T15:15:51Z</dcterms:modified>
</cp:coreProperties>
</file>