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78" r:id="rId4"/>
    <p:sldMasterId id="214748367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</p:sldIdLst>
  <p:sldSz cy="13716000" cx="24387175"/>
  <p:notesSz cx="6858000" cy="9144000"/>
  <p:embeddedFontLst>
    <p:embeddedFont>
      <p:font typeface="Raleway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4320">
          <p15:clr>
            <a:srgbClr val="A4A3A4"/>
          </p15:clr>
        </p15:guide>
        <p15:guide id="2" pos="76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4320" orient="horz"/>
        <p:guide pos="7681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aleway-boldItalic.fntdata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font" Target="fonts/Raleway-regular.fntdata"/><Relationship Id="rId16" Type="http://schemas.openxmlformats.org/officeDocument/2006/relationships/slide" Target="slides/slide10.xml"/><Relationship Id="rId19" Type="http://schemas.openxmlformats.org/officeDocument/2006/relationships/font" Target="fonts/Raleway-italic.fntdata"/><Relationship Id="rId18" Type="http://schemas.openxmlformats.org/officeDocument/2006/relationships/font" Target="fonts/Raleway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Shape 4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Shape 5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Shape 81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Shape 173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Shape 90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Shape 96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Shape 106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Shape 119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Shape 130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Shape 141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Shape 158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Shape 164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Custom Layout">
  <p:cSld name="1_Custom Layout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idx="2" type="pic"/>
          </p:nvPr>
        </p:nvSpPr>
        <p:spPr>
          <a:xfrm>
            <a:off x="0" y="0"/>
            <a:ext cx="24387174" cy="137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b="0" i="0" sz="5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>
  <p:cSld name="Title and Conten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>
  <p:cSld name="Section Header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>
  <p:cSld name="Two Conten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>
  <p:cSld name="Comparison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>
  <p:cSld name="Title Only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>
  <p:cSld name="Blank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>
            <p:ph idx="2" type="pic"/>
          </p:nvPr>
        </p:nvSpPr>
        <p:spPr>
          <a:xfrm>
            <a:off x="2560638" y="4546600"/>
            <a:ext cx="9632950" cy="6503988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b="0" i="0" sz="5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" name="Shape 36"/>
          <p:cNvSpPr/>
          <p:nvPr>
            <p:ph idx="3" type="pic"/>
          </p:nvPr>
        </p:nvSpPr>
        <p:spPr>
          <a:xfrm>
            <a:off x="12384088" y="6557963"/>
            <a:ext cx="2533650" cy="4492625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b="0" i="0" sz="5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>
  <p:cSld name="Content with Caption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>
  <p:cSld name="Picture with Ca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>
  <p:cSld name="Title and Vertical Tex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>
  <p:cSld name="Vertical Title and 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26_Custom Layout">
  <p:cSld name="26_Custom Layout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>
            <p:ph idx="2" type="pic"/>
          </p:nvPr>
        </p:nvSpPr>
        <p:spPr>
          <a:xfrm>
            <a:off x="7210426" y="0"/>
            <a:ext cx="17176751" cy="137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b="0" i="0" sz="5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6_Custom Layout">
  <p:cSld name="6_Custom Layout">
    <p:bg>
      <p:bgPr>
        <a:solidFill>
          <a:srgbClr val="3F3F3F"/>
        </a:solid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/>
          <p:nvPr>
            <p:ph idx="2" type="pic"/>
          </p:nvPr>
        </p:nvSpPr>
        <p:spPr>
          <a:xfrm>
            <a:off x="10264876" y="0"/>
            <a:ext cx="14122300" cy="137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5600"/>
              <a:buFont typeface="Arial"/>
              <a:buChar char="•"/>
              <a:defRPr b="0" i="0" sz="5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" name="Shape 43"/>
          <p:cNvSpPr/>
          <p:nvPr>
            <p:ph idx="3" type="pic"/>
          </p:nvPr>
        </p:nvSpPr>
        <p:spPr>
          <a:xfrm>
            <a:off x="0" y="2042525"/>
            <a:ext cx="1887538" cy="963095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5600"/>
              <a:buFont typeface="Arial"/>
              <a:buChar char="•"/>
              <a:defRPr b="0" i="0" sz="5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7_Custom Layout">
  <p:cSld name="7_Custom Layou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Shape 45"/>
          <p:cNvGrpSpPr/>
          <p:nvPr/>
        </p:nvGrpSpPr>
        <p:grpSpPr>
          <a:xfrm>
            <a:off x="13731841" y="3939359"/>
            <a:ext cx="3714750" cy="1317626"/>
            <a:chOff x="2676179" y="1090613"/>
            <a:chExt cx="4015134" cy="1423712"/>
          </a:xfrm>
        </p:grpSpPr>
        <p:sp>
          <p:nvSpPr>
            <p:cNvPr id="46" name="Shape 46"/>
            <p:cNvSpPr/>
            <p:nvPr/>
          </p:nvSpPr>
          <p:spPr>
            <a:xfrm>
              <a:off x="2676180" y="1562324"/>
              <a:ext cx="4015133" cy="952001"/>
            </a:xfrm>
            <a:prstGeom prst="rect">
              <a:avLst/>
            </a:prstGeom>
            <a:gradFill>
              <a:gsLst>
                <a:gs pos="0">
                  <a:srgbClr val="757070"/>
                </a:gs>
                <a:gs pos="10000">
                  <a:srgbClr val="757070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Shape 47"/>
            <p:cNvSpPr/>
            <p:nvPr/>
          </p:nvSpPr>
          <p:spPr>
            <a:xfrm>
              <a:off x="2676179" y="1090613"/>
              <a:ext cx="1190813" cy="1418565"/>
            </a:xfrm>
            <a:custGeom>
              <a:pathLst>
                <a:path extrusionOk="0" h="1419225" w="1190625">
                  <a:moveTo>
                    <a:pt x="0" y="1419225"/>
                  </a:moveTo>
                  <a:lnTo>
                    <a:pt x="0" y="471487"/>
                  </a:lnTo>
                  <a:lnTo>
                    <a:pt x="957262" y="0"/>
                  </a:lnTo>
                  <a:lnTo>
                    <a:pt x="1190625" y="347662"/>
                  </a:lnTo>
                  <a:lnTo>
                    <a:pt x="947737" y="952500"/>
                  </a:lnTo>
                  <a:lnTo>
                    <a:pt x="0" y="141922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8" name="Shape 48"/>
          <p:cNvGrpSpPr/>
          <p:nvPr/>
        </p:nvGrpSpPr>
        <p:grpSpPr>
          <a:xfrm>
            <a:off x="12858718" y="4799782"/>
            <a:ext cx="4587874" cy="1325564"/>
            <a:chOff x="15468566" y="5923732"/>
            <a:chExt cx="4587874" cy="1325563"/>
          </a:xfrm>
        </p:grpSpPr>
        <p:sp>
          <p:nvSpPr>
            <p:cNvPr id="49" name="Shape 49"/>
            <p:cNvSpPr/>
            <p:nvPr/>
          </p:nvSpPr>
          <p:spPr>
            <a:xfrm>
              <a:off x="15470152" y="6376170"/>
              <a:ext cx="4586288" cy="873125"/>
            </a:xfrm>
            <a:prstGeom prst="rect">
              <a:avLst/>
            </a:prstGeom>
            <a:gradFill>
              <a:gsLst>
                <a:gs pos="0">
                  <a:srgbClr val="545454"/>
                </a:gs>
                <a:gs pos="10000">
                  <a:srgbClr val="545454"/>
                </a:gs>
                <a:gs pos="50000">
                  <a:schemeClr val="accent4"/>
                </a:gs>
                <a:gs pos="100000">
                  <a:schemeClr val="accent4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Shape 50"/>
            <p:cNvSpPr/>
            <p:nvPr/>
          </p:nvSpPr>
          <p:spPr>
            <a:xfrm>
              <a:off x="15468566" y="5923732"/>
              <a:ext cx="1101725" cy="1312862"/>
            </a:xfrm>
            <a:custGeom>
              <a:pathLst>
                <a:path extrusionOk="0" h="1419225" w="1190625">
                  <a:moveTo>
                    <a:pt x="0" y="1419225"/>
                  </a:moveTo>
                  <a:lnTo>
                    <a:pt x="0" y="471487"/>
                  </a:lnTo>
                  <a:lnTo>
                    <a:pt x="957262" y="0"/>
                  </a:lnTo>
                  <a:lnTo>
                    <a:pt x="1190625" y="347662"/>
                  </a:lnTo>
                  <a:lnTo>
                    <a:pt x="947737" y="952500"/>
                  </a:lnTo>
                  <a:lnTo>
                    <a:pt x="0" y="141922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1" name="Shape 51"/>
          <p:cNvGrpSpPr/>
          <p:nvPr/>
        </p:nvGrpSpPr>
        <p:grpSpPr>
          <a:xfrm>
            <a:off x="14181103" y="5672115"/>
            <a:ext cx="3265487" cy="1316038"/>
            <a:chOff x="16790952" y="6798444"/>
            <a:chExt cx="3265488" cy="1316038"/>
          </a:xfrm>
        </p:grpSpPr>
        <p:sp>
          <p:nvSpPr>
            <p:cNvPr id="52" name="Shape 52"/>
            <p:cNvSpPr/>
            <p:nvPr/>
          </p:nvSpPr>
          <p:spPr>
            <a:xfrm>
              <a:off x="16790952" y="7233419"/>
              <a:ext cx="3265488" cy="881063"/>
            </a:xfrm>
            <a:prstGeom prst="rect">
              <a:avLst/>
            </a:prstGeom>
            <a:gradFill>
              <a:gsLst>
                <a:gs pos="0">
                  <a:srgbClr val="01516E"/>
                </a:gs>
                <a:gs pos="10000">
                  <a:srgbClr val="01516E"/>
                </a:gs>
                <a:gs pos="50000">
                  <a:schemeClr val="accent3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Shape 53"/>
            <p:cNvSpPr/>
            <p:nvPr/>
          </p:nvSpPr>
          <p:spPr>
            <a:xfrm>
              <a:off x="16790952" y="6798444"/>
              <a:ext cx="1101725" cy="1312863"/>
            </a:xfrm>
            <a:custGeom>
              <a:pathLst>
                <a:path extrusionOk="0" h="1419225" w="1190625">
                  <a:moveTo>
                    <a:pt x="0" y="1419225"/>
                  </a:moveTo>
                  <a:lnTo>
                    <a:pt x="0" y="471487"/>
                  </a:lnTo>
                  <a:lnTo>
                    <a:pt x="957262" y="0"/>
                  </a:lnTo>
                  <a:lnTo>
                    <a:pt x="1190625" y="347662"/>
                  </a:lnTo>
                  <a:lnTo>
                    <a:pt x="947737" y="952500"/>
                  </a:lnTo>
                  <a:lnTo>
                    <a:pt x="0" y="141922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4" name="Shape 54"/>
          <p:cNvGrpSpPr/>
          <p:nvPr/>
        </p:nvGrpSpPr>
        <p:grpSpPr>
          <a:xfrm>
            <a:off x="13300041" y="6549208"/>
            <a:ext cx="4146550" cy="1320800"/>
            <a:chOff x="15909891" y="7673157"/>
            <a:chExt cx="4146550" cy="1320800"/>
          </a:xfrm>
        </p:grpSpPr>
        <p:sp>
          <p:nvSpPr>
            <p:cNvPr id="55" name="Shape 55"/>
            <p:cNvSpPr/>
            <p:nvPr/>
          </p:nvSpPr>
          <p:spPr>
            <a:xfrm>
              <a:off x="15909891" y="8111307"/>
              <a:ext cx="4146550" cy="882650"/>
            </a:xfrm>
            <a:prstGeom prst="rect">
              <a:avLst/>
            </a:prstGeom>
            <a:gradFill>
              <a:gsLst>
                <a:gs pos="0">
                  <a:srgbClr val="1C212A"/>
                </a:gs>
                <a:gs pos="10000">
                  <a:srgbClr val="1C212A"/>
                </a:gs>
                <a:gs pos="50000">
                  <a:srgbClr val="67799C"/>
                </a:gs>
                <a:gs pos="100000">
                  <a:srgbClr val="67799C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" name="Shape 56"/>
            <p:cNvSpPr/>
            <p:nvPr/>
          </p:nvSpPr>
          <p:spPr>
            <a:xfrm>
              <a:off x="15909891" y="7673157"/>
              <a:ext cx="1101725" cy="1314450"/>
            </a:xfrm>
            <a:custGeom>
              <a:pathLst>
                <a:path extrusionOk="0" h="1419225" w="1190625">
                  <a:moveTo>
                    <a:pt x="0" y="1419225"/>
                  </a:moveTo>
                  <a:lnTo>
                    <a:pt x="0" y="471487"/>
                  </a:lnTo>
                  <a:lnTo>
                    <a:pt x="957262" y="0"/>
                  </a:lnTo>
                  <a:lnTo>
                    <a:pt x="1190625" y="347662"/>
                  </a:lnTo>
                  <a:lnTo>
                    <a:pt x="947737" y="952500"/>
                  </a:lnTo>
                  <a:lnTo>
                    <a:pt x="0" y="1419225"/>
                  </a:lnTo>
                  <a:close/>
                </a:path>
              </a:pathLst>
            </a:custGeom>
            <a:solidFill>
              <a:srgbClr val="67799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9_Custom Layout">
  <p:cSld name="19_Custom Layout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/>
          <p:nvPr>
            <p:ph idx="2" type="pic"/>
          </p:nvPr>
        </p:nvSpPr>
        <p:spPr>
          <a:xfrm>
            <a:off x="12480020" y="1646239"/>
            <a:ext cx="10425111" cy="1042352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b="0" i="0" sz="5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36_Custom Layout">
  <p:cSld name="36_Custom Layout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/>
        </p:nvSpPr>
        <p:spPr>
          <a:xfrm>
            <a:off x="3574051" y="4545879"/>
            <a:ext cx="5016137" cy="6792686"/>
          </a:xfrm>
          <a:prstGeom prst="roundRect">
            <a:avLst>
              <a:gd fmla="val 4688" name="adj"/>
            </a:avLst>
          </a:prstGeom>
          <a:solidFill>
            <a:srgbClr val="E5E5E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Shape 61"/>
          <p:cNvSpPr/>
          <p:nvPr/>
        </p:nvSpPr>
        <p:spPr>
          <a:xfrm>
            <a:off x="3574054" y="4545879"/>
            <a:ext cx="5016135" cy="2730214"/>
          </a:xfrm>
          <a:custGeom>
            <a:pathLst>
              <a:path extrusionOk="0" h="2730214" w="5016136">
                <a:moveTo>
                  <a:pt x="235157" y="0"/>
                </a:moveTo>
                <a:lnTo>
                  <a:pt x="4780980" y="0"/>
                </a:lnTo>
                <a:cubicBezTo>
                  <a:pt x="4894620" y="0"/>
                  <a:pt x="4989432" y="80608"/>
                  <a:pt x="5011360" y="187765"/>
                </a:cubicBezTo>
                <a:lnTo>
                  <a:pt x="5016136" y="235147"/>
                </a:lnTo>
                <a:lnTo>
                  <a:pt x="5016136" y="2307626"/>
                </a:lnTo>
                <a:cubicBezTo>
                  <a:pt x="3656206" y="2893637"/>
                  <a:pt x="3844775" y="2001455"/>
                  <a:pt x="2840154" y="2087742"/>
                </a:cubicBezTo>
                <a:cubicBezTo>
                  <a:pt x="2208885" y="2099560"/>
                  <a:pt x="1395852" y="3234888"/>
                  <a:pt x="124476" y="2459407"/>
                </a:cubicBezTo>
                <a:lnTo>
                  <a:pt x="0" y="2378294"/>
                </a:lnTo>
                <a:lnTo>
                  <a:pt x="0" y="235157"/>
                </a:lnTo>
                <a:cubicBezTo>
                  <a:pt x="0" y="105283"/>
                  <a:pt x="105283" y="0"/>
                  <a:pt x="23515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Shape 62"/>
          <p:cNvSpPr/>
          <p:nvPr>
            <p:ph idx="2" type="pic"/>
          </p:nvPr>
        </p:nvSpPr>
        <p:spPr>
          <a:xfrm>
            <a:off x="4710519" y="5564555"/>
            <a:ext cx="2630807" cy="2630806"/>
          </a:xfrm>
          <a:prstGeom prst="ellipse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b="0" i="0" sz="5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Shape 63"/>
          <p:cNvSpPr/>
          <p:nvPr/>
        </p:nvSpPr>
        <p:spPr>
          <a:xfrm>
            <a:off x="9726656" y="4545879"/>
            <a:ext cx="5016137" cy="6792686"/>
          </a:xfrm>
          <a:prstGeom prst="roundRect">
            <a:avLst>
              <a:gd fmla="val 4688" name="adj"/>
            </a:avLst>
          </a:prstGeom>
          <a:solidFill>
            <a:srgbClr val="E5E5E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Shape 64"/>
          <p:cNvSpPr/>
          <p:nvPr/>
        </p:nvSpPr>
        <p:spPr>
          <a:xfrm>
            <a:off x="9726657" y="4545879"/>
            <a:ext cx="5016135" cy="2730214"/>
          </a:xfrm>
          <a:custGeom>
            <a:pathLst>
              <a:path extrusionOk="0" h="2730214" w="5016136">
                <a:moveTo>
                  <a:pt x="235157" y="0"/>
                </a:moveTo>
                <a:lnTo>
                  <a:pt x="4780980" y="0"/>
                </a:lnTo>
                <a:cubicBezTo>
                  <a:pt x="4894620" y="0"/>
                  <a:pt x="4989432" y="80608"/>
                  <a:pt x="5011360" y="187765"/>
                </a:cubicBezTo>
                <a:lnTo>
                  <a:pt x="5016136" y="235147"/>
                </a:lnTo>
                <a:lnTo>
                  <a:pt x="5016136" y="2307626"/>
                </a:lnTo>
                <a:cubicBezTo>
                  <a:pt x="3656206" y="2893637"/>
                  <a:pt x="3844775" y="2001455"/>
                  <a:pt x="2840154" y="2087742"/>
                </a:cubicBezTo>
                <a:cubicBezTo>
                  <a:pt x="2208885" y="2099560"/>
                  <a:pt x="1395852" y="3234888"/>
                  <a:pt x="124476" y="2459407"/>
                </a:cubicBezTo>
                <a:lnTo>
                  <a:pt x="0" y="2378294"/>
                </a:lnTo>
                <a:lnTo>
                  <a:pt x="0" y="235157"/>
                </a:lnTo>
                <a:cubicBezTo>
                  <a:pt x="0" y="105283"/>
                  <a:pt x="105283" y="0"/>
                  <a:pt x="23515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Shape 65"/>
          <p:cNvSpPr/>
          <p:nvPr>
            <p:ph idx="3" type="pic"/>
          </p:nvPr>
        </p:nvSpPr>
        <p:spPr>
          <a:xfrm>
            <a:off x="10863122" y="5564555"/>
            <a:ext cx="2630807" cy="2630806"/>
          </a:xfrm>
          <a:prstGeom prst="ellipse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b="0" i="0" sz="5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" name="Shape 66"/>
          <p:cNvSpPr/>
          <p:nvPr/>
        </p:nvSpPr>
        <p:spPr>
          <a:xfrm>
            <a:off x="15879259" y="4545879"/>
            <a:ext cx="5016137" cy="6792686"/>
          </a:xfrm>
          <a:prstGeom prst="roundRect">
            <a:avLst>
              <a:gd fmla="val 4688" name="adj"/>
            </a:avLst>
          </a:prstGeom>
          <a:solidFill>
            <a:srgbClr val="E5E5E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Shape 67"/>
          <p:cNvSpPr/>
          <p:nvPr/>
        </p:nvSpPr>
        <p:spPr>
          <a:xfrm>
            <a:off x="15879263" y="4545879"/>
            <a:ext cx="5016135" cy="2730214"/>
          </a:xfrm>
          <a:custGeom>
            <a:pathLst>
              <a:path extrusionOk="0" h="2730214" w="5016136">
                <a:moveTo>
                  <a:pt x="235157" y="0"/>
                </a:moveTo>
                <a:lnTo>
                  <a:pt x="4780980" y="0"/>
                </a:lnTo>
                <a:cubicBezTo>
                  <a:pt x="4894620" y="0"/>
                  <a:pt x="4989432" y="80608"/>
                  <a:pt x="5011360" y="187765"/>
                </a:cubicBezTo>
                <a:lnTo>
                  <a:pt x="5016136" y="235147"/>
                </a:lnTo>
                <a:lnTo>
                  <a:pt x="5016136" y="2307626"/>
                </a:lnTo>
                <a:cubicBezTo>
                  <a:pt x="3656206" y="2893637"/>
                  <a:pt x="3844775" y="2001455"/>
                  <a:pt x="2840154" y="2087742"/>
                </a:cubicBezTo>
                <a:cubicBezTo>
                  <a:pt x="2208885" y="2099560"/>
                  <a:pt x="1395852" y="3234888"/>
                  <a:pt x="124476" y="2459407"/>
                </a:cubicBezTo>
                <a:lnTo>
                  <a:pt x="0" y="2378294"/>
                </a:lnTo>
                <a:lnTo>
                  <a:pt x="0" y="235157"/>
                </a:lnTo>
                <a:cubicBezTo>
                  <a:pt x="0" y="105283"/>
                  <a:pt x="105283" y="0"/>
                  <a:pt x="23515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Shape 68"/>
          <p:cNvSpPr/>
          <p:nvPr>
            <p:ph idx="4" type="pic"/>
          </p:nvPr>
        </p:nvSpPr>
        <p:spPr>
          <a:xfrm>
            <a:off x="17015727" y="5564555"/>
            <a:ext cx="2630807" cy="2630806"/>
          </a:xfrm>
          <a:prstGeom prst="ellipse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b="0" i="0" sz="5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33_Custom Layout">
  <p:cSld name="33_Custom Layou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30_Custom Layout">
  <p:cSld name="30_Custom Layout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31_Custom Layout">
  <p:cSld name="31_Custom Layout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32_Custom Layout">
  <p:cSld name="32_Custom Layou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34_Custom Layout">
  <p:cSld name="34_Custom Layou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2_Title Slide">
  <p:cSld name="2_Title Slide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>
  <p:cSld name="Title Slide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6_Custom Layout">
  <p:cSld name="6_Custom Layout">
    <p:bg>
      <p:bgPr>
        <a:solidFill>
          <a:srgbClr val="3F3F3F"/>
        </a:solid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/>
          <p:nvPr>
            <p:ph idx="2" type="pic"/>
          </p:nvPr>
        </p:nvSpPr>
        <p:spPr>
          <a:xfrm>
            <a:off x="10264876" y="0"/>
            <a:ext cx="14122300" cy="137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5600"/>
              <a:buFont typeface="Arial"/>
              <a:buChar char="•"/>
              <a:defRPr b="0" i="0" sz="5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" name="Shape 78"/>
          <p:cNvSpPr/>
          <p:nvPr>
            <p:ph idx="3" type="pic"/>
          </p:nvPr>
        </p:nvSpPr>
        <p:spPr>
          <a:xfrm>
            <a:off x="0" y="2042525"/>
            <a:ext cx="1887538" cy="963095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5600"/>
              <a:buFont typeface="Arial"/>
              <a:buChar char="•"/>
              <a:defRPr b="0" i="0" sz="5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9_Custom Layout">
  <p:cSld name="9_Custom Layou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>
            <p:ph idx="2" type="pic"/>
          </p:nvPr>
        </p:nvSpPr>
        <p:spPr>
          <a:xfrm>
            <a:off x="2769326" y="2039439"/>
            <a:ext cx="7188504" cy="963712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b="0" i="0" sz="5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3_Custom Layout">
  <p:cSld name="3_Custom Layou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>
            <p:ph idx="2" type="pic"/>
          </p:nvPr>
        </p:nvSpPr>
        <p:spPr>
          <a:xfrm>
            <a:off x="1840221" y="1464488"/>
            <a:ext cx="11049871" cy="107870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b="0" i="0" sz="5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0_Custom Layout">
  <p:cSld name="10_Custom Layou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idx="2" type="pic"/>
          </p:nvPr>
        </p:nvSpPr>
        <p:spPr>
          <a:xfrm>
            <a:off x="11891415" y="0"/>
            <a:ext cx="10939090" cy="137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b="0" i="0" sz="5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6_Custom Layout">
  <p:cSld name="16_Custom Layou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>
            <p:ph idx="2" type="pic"/>
          </p:nvPr>
        </p:nvSpPr>
        <p:spPr>
          <a:xfrm>
            <a:off x="12319000" y="3481388"/>
            <a:ext cx="4570413" cy="10234612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b="0" i="0" sz="5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" name="Shape 23"/>
          <p:cNvSpPr/>
          <p:nvPr>
            <p:ph idx="3" type="pic"/>
          </p:nvPr>
        </p:nvSpPr>
        <p:spPr>
          <a:xfrm>
            <a:off x="18940463" y="3481388"/>
            <a:ext cx="4529137" cy="10234612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b="0" i="0" sz="5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39_Custom Layout">
  <p:cSld name="39_Custom Layout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>
            <p:ph idx="2" type="pic"/>
          </p:nvPr>
        </p:nvSpPr>
        <p:spPr>
          <a:xfrm>
            <a:off x="1436688" y="0"/>
            <a:ext cx="5394325" cy="8177213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b="0" i="0" sz="5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" name="Shape 26"/>
          <p:cNvSpPr/>
          <p:nvPr>
            <p:ph idx="3" type="pic"/>
          </p:nvPr>
        </p:nvSpPr>
        <p:spPr>
          <a:xfrm>
            <a:off x="7759432" y="5329646"/>
            <a:ext cx="5433146" cy="932688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b="0" i="0" sz="5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23_Custom Layout">
  <p:cSld name="23_Custom Layou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/>
          <p:nvPr>
            <p:ph idx="2" type="pic"/>
          </p:nvPr>
        </p:nvSpPr>
        <p:spPr>
          <a:xfrm rot="1833891">
            <a:off x="6520257" y="2487598"/>
            <a:ext cx="4185673" cy="748604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b="0" i="0" sz="5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0" Type="http://schemas.openxmlformats.org/officeDocument/2006/relationships/theme" Target="../theme/theme3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</p:sldLayoutIdLst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4320">
          <p15:clr>
            <a:srgbClr val="F26B43"/>
          </p15:clr>
        </p15:guide>
        <p15:guide id="2" pos="768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1"/>
        </a:solid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77" r:id="rId1"/>
  </p:sldLayoutIdLst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4320">
          <p15:clr>
            <a:srgbClr val="F26B43"/>
          </p15:clr>
        </p15:guide>
        <p15:guide id="2" pos="768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Relationship Id="rId4" Type="http://schemas.openxmlformats.org/officeDocument/2006/relationships/image" Target="../media/image5.png"/><Relationship Id="rId5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jpg"/><Relationship Id="rId4" Type="http://schemas.openxmlformats.org/officeDocument/2006/relationships/image" Target="../media/image7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/>
          <p:nvPr/>
        </p:nvSpPr>
        <p:spPr>
          <a:xfrm>
            <a:off x="3711434" y="757646"/>
            <a:ext cx="16886034" cy="41857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92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C.BREAD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0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“Quando gli uomini condividono il pane condividono la loro amicizia”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0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- Jean Cardonnel.</a:t>
            </a:r>
            <a:endParaRPr b="1" i="0" sz="4000" u="none" cap="none" strike="noStrik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84" name="Shape 84"/>
          <p:cNvSpPr txBox="1"/>
          <p:nvPr/>
        </p:nvSpPr>
        <p:spPr>
          <a:xfrm>
            <a:off x="18439900" y="9169175"/>
            <a:ext cx="5022900" cy="41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Boschi Alessio</a:t>
            </a:r>
            <a:endParaRPr sz="44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Mazzanti Marco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Ravaioli Davide</a:t>
            </a:r>
            <a:endParaRPr sz="44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Stagni Francesco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Vignoli Samuele</a:t>
            </a:r>
            <a:endParaRPr sz="44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85" name="Shape 85"/>
          <p:cNvSpPr/>
          <p:nvPr/>
        </p:nvSpPr>
        <p:spPr>
          <a:xfrm>
            <a:off x="1720025" y="7476350"/>
            <a:ext cx="8695200" cy="3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Scarabelli–Ghini</a:t>
            </a:r>
            <a:endParaRPr sz="44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Classe 4D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Insegnante di riferimento: Giacometti Roberta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86" name="Shape 86"/>
          <p:cNvSpPr/>
          <p:nvPr/>
        </p:nvSpPr>
        <p:spPr>
          <a:xfrm>
            <a:off x="1139826" y="11785300"/>
            <a:ext cx="86952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cooperative.bread@gmail.com</a:t>
            </a:r>
            <a:endParaRPr sz="44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/>
          <p:nvPr/>
        </p:nvSpPr>
        <p:spPr>
          <a:xfrm>
            <a:off x="9018200" y="1156200"/>
            <a:ext cx="6939900" cy="18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Team</a:t>
            </a:r>
            <a:endParaRPr b="1" sz="9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76" name="Shape 176"/>
          <p:cNvSpPr/>
          <p:nvPr/>
        </p:nvSpPr>
        <p:spPr>
          <a:xfrm>
            <a:off x="18303466" y="10811153"/>
            <a:ext cx="60837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Ravaioli Davide </a:t>
            </a:r>
            <a:endParaRPr sz="6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Shape 177"/>
          <p:cNvSpPr/>
          <p:nvPr/>
        </p:nvSpPr>
        <p:spPr>
          <a:xfrm>
            <a:off x="2081310" y="12003261"/>
            <a:ext cx="65967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Stagni Francesco</a:t>
            </a:r>
            <a:r>
              <a:rPr b="1" lang="en-US" sz="6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endParaRPr sz="6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Shape 178"/>
          <p:cNvSpPr/>
          <p:nvPr/>
        </p:nvSpPr>
        <p:spPr>
          <a:xfrm>
            <a:off x="15430458" y="12003249"/>
            <a:ext cx="63231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Vignoli Samuele</a:t>
            </a:r>
            <a:r>
              <a:rPr b="1" lang="en-US" sz="6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endParaRPr sz="6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Shape 179"/>
          <p:cNvSpPr/>
          <p:nvPr/>
        </p:nvSpPr>
        <p:spPr>
          <a:xfrm>
            <a:off x="9018193" y="12003240"/>
            <a:ext cx="58704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Mazzanti Marco</a:t>
            </a:r>
            <a:endParaRPr sz="6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Shape 180"/>
          <p:cNvSpPr/>
          <p:nvPr/>
        </p:nvSpPr>
        <p:spPr>
          <a:xfrm>
            <a:off x="295095" y="9971781"/>
            <a:ext cx="56706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Boschi Alessio</a:t>
            </a:r>
            <a:endParaRPr sz="6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Shape 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23712" y="2534475"/>
            <a:ext cx="11539751" cy="864705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Shape 93"/>
          <p:cNvSpPr txBox="1"/>
          <p:nvPr/>
        </p:nvSpPr>
        <p:spPr>
          <a:xfrm>
            <a:off x="7709488" y="441025"/>
            <a:ext cx="8968200" cy="185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/>
              <a:t>Logo</a:t>
            </a:r>
            <a:endParaRPr sz="96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/>
          <p:nvPr/>
        </p:nvSpPr>
        <p:spPr>
          <a:xfrm>
            <a:off x="-1722485" y="732316"/>
            <a:ext cx="5198340" cy="5198340"/>
          </a:xfrm>
          <a:prstGeom prst="donut">
            <a:avLst>
              <a:gd fmla="val 14148" name="adj"/>
            </a:avLst>
          </a:prstGeom>
          <a:solidFill>
            <a:srgbClr val="FFFFFF">
              <a:alpha val="588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Shape 99"/>
          <p:cNvSpPr/>
          <p:nvPr/>
        </p:nvSpPr>
        <p:spPr>
          <a:xfrm>
            <a:off x="5460879" y="4794338"/>
            <a:ext cx="3030460" cy="3030460"/>
          </a:xfrm>
          <a:prstGeom prst="donut">
            <a:avLst>
              <a:gd fmla="val 14148" name="adj"/>
            </a:avLst>
          </a:prstGeom>
          <a:solidFill>
            <a:srgbClr val="FFFFFF">
              <a:alpha val="588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Shape 100"/>
          <p:cNvSpPr/>
          <p:nvPr/>
        </p:nvSpPr>
        <p:spPr>
          <a:xfrm>
            <a:off x="1059270" y="7680785"/>
            <a:ext cx="4284194" cy="4284194"/>
          </a:xfrm>
          <a:prstGeom prst="donut">
            <a:avLst>
              <a:gd fmla="val 15619" name="adj"/>
            </a:avLst>
          </a:prstGeom>
          <a:solidFill>
            <a:srgbClr val="FFFFFF">
              <a:alpha val="588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Shape 101"/>
          <p:cNvSpPr txBox="1"/>
          <p:nvPr/>
        </p:nvSpPr>
        <p:spPr>
          <a:xfrm rot="-5400000">
            <a:off x="-2390721" y="9615133"/>
            <a:ext cx="6367128" cy="4154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Shape 102"/>
          <p:cNvSpPr txBox="1"/>
          <p:nvPr/>
        </p:nvSpPr>
        <p:spPr>
          <a:xfrm>
            <a:off x="1059275" y="9746750"/>
            <a:ext cx="22563000" cy="325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Scarsa qualità del </a:t>
            </a:r>
            <a:r>
              <a:rPr b="1" i="1" lang="en-US" sz="12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pane</a:t>
            </a:r>
            <a:r>
              <a:rPr lang="en-US" sz="12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 nei supermercati </a:t>
            </a:r>
            <a:endParaRPr sz="120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03" name="Shape 103"/>
          <p:cNvSpPr/>
          <p:nvPr/>
        </p:nvSpPr>
        <p:spPr>
          <a:xfrm>
            <a:off x="5689275" y="0"/>
            <a:ext cx="10540800" cy="26904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68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“Sbagliare è umano, perseverare è diabolico”</a:t>
            </a:r>
            <a:r>
              <a:rPr lang="en-US" sz="6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 </a:t>
            </a:r>
            <a:endParaRPr sz="60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/>
          <p:nvPr/>
        </p:nvSpPr>
        <p:spPr>
          <a:xfrm>
            <a:off x="6699135" y="2049082"/>
            <a:ext cx="10989000" cy="15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La nostra offerta</a:t>
            </a:r>
            <a:r>
              <a:rPr b="1" lang="en-US" sz="9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:</a:t>
            </a:r>
            <a:endParaRPr b="1" sz="9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Shape 109"/>
          <p:cNvSpPr/>
          <p:nvPr/>
        </p:nvSpPr>
        <p:spPr>
          <a:xfrm>
            <a:off x="8067200" y="5460275"/>
            <a:ext cx="6223565" cy="3416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-Tradition</a:t>
            </a:r>
            <a:endParaRPr sz="7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-Bio</a:t>
            </a:r>
            <a:endParaRPr sz="7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-Gluten free</a:t>
            </a:r>
            <a:endParaRPr sz="7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mmagine correlata" id="110" name="Shape 1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290765" y="6857996"/>
            <a:ext cx="3416325" cy="3416325"/>
          </a:xfrm>
          <a:prstGeom prst="rect">
            <a:avLst/>
          </a:prstGeom>
          <a:noFill/>
          <a:ln>
            <a:noFill/>
          </a:ln>
        </p:spPr>
      </p:pic>
      <p:sp>
        <p:nvSpPr>
          <p:cNvPr descr="Immagine correlata" id="111" name="Shape 111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Immagine correlata" id="112" name="Shape 112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Immagine correlata" id="113" name="Shape 113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spiga bio.png" id="114" name="Shape 1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999452" y="4791098"/>
            <a:ext cx="2648900" cy="26424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piga.png" id="115" name="Shape 1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919275" y="6412950"/>
            <a:ext cx="1906884" cy="1569676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Shape 116"/>
          <p:cNvSpPr/>
          <p:nvPr/>
        </p:nvSpPr>
        <p:spPr>
          <a:xfrm>
            <a:off x="5979988" y="11535275"/>
            <a:ext cx="12427200" cy="10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Certificato e prodotto in loco</a:t>
            </a:r>
            <a:endParaRPr b="1" sz="6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/>
          <p:nvPr/>
        </p:nvSpPr>
        <p:spPr>
          <a:xfrm>
            <a:off x="2042674" y="7856675"/>
            <a:ext cx="10567316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rgbClr val="3F3F3F"/>
                </a:solidFill>
                <a:latin typeface="Raleway"/>
                <a:ea typeface="Raleway"/>
                <a:cs typeface="Raleway"/>
                <a:sym typeface="Raleway"/>
              </a:rPr>
              <a:t>Costo di</a:t>
            </a:r>
            <a:r>
              <a:rPr b="1" lang="en-US" sz="6000">
                <a:solidFill>
                  <a:srgbClr val="3F3F3F"/>
                </a:solidFill>
                <a:latin typeface="Raleway"/>
                <a:ea typeface="Raleway"/>
                <a:cs typeface="Raleway"/>
                <a:sym typeface="Raleway"/>
              </a:rPr>
              <a:t> produzione </a:t>
            </a:r>
            <a:endParaRPr sz="6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Shape 122"/>
          <p:cNvSpPr/>
          <p:nvPr/>
        </p:nvSpPr>
        <p:spPr>
          <a:xfrm>
            <a:off x="3200401" y="1721224"/>
            <a:ext cx="17938376" cy="144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800">
                <a:solidFill>
                  <a:srgbClr val="3F3F3F"/>
                </a:solidFill>
                <a:latin typeface="Raleway"/>
                <a:ea typeface="Raleway"/>
                <a:cs typeface="Raleway"/>
                <a:sym typeface="Raleway"/>
              </a:rPr>
              <a:t>Il nostro guadagno deriva dal:</a:t>
            </a:r>
            <a:endParaRPr sz="8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Shape 123"/>
          <p:cNvSpPr/>
          <p:nvPr/>
        </p:nvSpPr>
        <p:spPr>
          <a:xfrm>
            <a:off x="2187475" y="5947198"/>
            <a:ext cx="9201600" cy="14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Prezzo di vendita </a:t>
            </a:r>
            <a:endParaRPr b="1" sz="60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                    </a:t>
            </a:r>
            <a:endParaRPr sz="6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okokok.jpg" id="124" name="Shape 1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803187" y="5578097"/>
            <a:ext cx="1907895" cy="17729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kokok.jpg" id="125" name="Shape 1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803187" y="7514010"/>
            <a:ext cx="1881001" cy="1881001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Shape 126"/>
          <p:cNvSpPr/>
          <p:nvPr/>
        </p:nvSpPr>
        <p:spPr>
          <a:xfrm>
            <a:off x="15772325" y="5947197"/>
            <a:ext cx="8401800" cy="14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Dai </a:t>
            </a:r>
            <a:r>
              <a:rPr lang="en-US" sz="6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€</a:t>
            </a:r>
            <a:r>
              <a:rPr b="1" lang="en-US" sz="6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2,20 ai </a:t>
            </a:r>
            <a:r>
              <a:rPr lang="en-US" sz="6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€</a:t>
            </a:r>
            <a:r>
              <a:rPr b="1" lang="en-US" sz="6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3,00 al kg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             </a:t>
            </a:r>
            <a:endParaRPr sz="6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Shape 127"/>
          <p:cNvSpPr/>
          <p:nvPr/>
        </p:nvSpPr>
        <p:spPr>
          <a:xfrm>
            <a:off x="15786848" y="7879975"/>
            <a:ext cx="6884894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Circa €1,50 al kg</a:t>
            </a:r>
            <a:endParaRPr b="1" sz="6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/>
          <p:nvPr/>
        </p:nvSpPr>
        <p:spPr>
          <a:xfrm>
            <a:off x="1798300" y="8019475"/>
            <a:ext cx="90951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- Ospedali e Ospizi</a:t>
            </a:r>
            <a:endParaRPr b="1" sz="66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33" name="Shape 133"/>
          <p:cNvSpPr txBox="1"/>
          <p:nvPr/>
        </p:nvSpPr>
        <p:spPr>
          <a:xfrm>
            <a:off x="1799481" y="6556031"/>
            <a:ext cx="7266413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- Hotel e Ristoranti</a:t>
            </a:r>
            <a:endParaRPr b="1" sz="60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34" name="Shape 134"/>
          <p:cNvSpPr/>
          <p:nvPr/>
        </p:nvSpPr>
        <p:spPr>
          <a:xfrm>
            <a:off x="15209948" y="6421614"/>
            <a:ext cx="538840" cy="399548"/>
          </a:xfrm>
          <a:custGeom>
            <a:pathLst>
              <a:path extrusionOk="0" h="21600" w="21600">
                <a:moveTo>
                  <a:pt x="17471" y="21600"/>
                </a:moveTo>
                <a:cubicBezTo>
                  <a:pt x="5082" y="21600"/>
                  <a:pt x="5082" y="21600"/>
                  <a:pt x="5082" y="21600"/>
                </a:cubicBezTo>
                <a:cubicBezTo>
                  <a:pt x="2224" y="21600"/>
                  <a:pt x="0" y="18576"/>
                  <a:pt x="0" y="14688"/>
                </a:cubicBezTo>
                <a:cubicBezTo>
                  <a:pt x="0" y="12096"/>
                  <a:pt x="953" y="9504"/>
                  <a:pt x="2859" y="8640"/>
                </a:cubicBezTo>
                <a:cubicBezTo>
                  <a:pt x="2859" y="8208"/>
                  <a:pt x="2859" y="8208"/>
                  <a:pt x="2859" y="7776"/>
                </a:cubicBezTo>
                <a:cubicBezTo>
                  <a:pt x="2859" y="3456"/>
                  <a:pt x="5400" y="0"/>
                  <a:pt x="8576" y="0"/>
                </a:cubicBezTo>
                <a:cubicBezTo>
                  <a:pt x="11118" y="0"/>
                  <a:pt x="13024" y="1728"/>
                  <a:pt x="13976" y="4752"/>
                </a:cubicBezTo>
                <a:cubicBezTo>
                  <a:pt x="14612" y="4320"/>
                  <a:pt x="15247" y="3888"/>
                  <a:pt x="15882" y="3888"/>
                </a:cubicBezTo>
                <a:cubicBezTo>
                  <a:pt x="17471" y="3888"/>
                  <a:pt x="18741" y="5616"/>
                  <a:pt x="18741" y="7776"/>
                </a:cubicBezTo>
                <a:cubicBezTo>
                  <a:pt x="18741" y="8640"/>
                  <a:pt x="18741" y="9504"/>
                  <a:pt x="18424" y="9936"/>
                </a:cubicBezTo>
                <a:cubicBezTo>
                  <a:pt x="20329" y="10800"/>
                  <a:pt x="21600" y="12960"/>
                  <a:pt x="21600" y="15552"/>
                </a:cubicBezTo>
                <a:cubicBezTo>
                  <a:pt x="21600" y="19008"/>
                  <a:pt x="19694" y="21600"/>
                  <a:pt x="17471" y="21600"/>
                </a:cubicBezTo>
                <a:close/>
                <a:moveTo>
                  <a:pt x="14294" y="10800"/>
                </a:moveTo>
                <a:cubicBezTo>
                  <a:pt x="10482" y="5616"/>
                  <a:pt x="10482" y="5616"/>
                  <a:pt x="10482" y="5616"/>
                </a:cubicBezTo>
                <a:cubicBezTo>
                  <a:pt x="10165" y="5616"/>
                  <a:pt x="10165" y="5184"/>
                  <a:pt x="10165" y="5184"/>
                </a:cubicBezTo>
                <a:cubicBezTo>
                  <a:pt x="9847" y="5184"/>
                  <a:pt x="9847" y="5616"/>
                  <a:pt x="9847" y="5616"/>
                </a:cubicBezTo>
                <a:cubicBezTo>
                  <a:pt x="5718" y="10800"/>
                  <a:pt x="5718" y="10800"/>
                  <a:pt x="5718" y="10800"/>
                </a:cubicBezTo>
                <a:cubicBezTo>
                  <a:pt x="5718" y="11232"/>
                  <a:pt x="5718" y="11232"/>
                  <a:pt x="5718" y="11232"/>
                </a:cubicBezTo>
                <a:cubicBezTo>
                  <a:pt x="5718" y="11664"/>
                  <a:pt x="6035" y="11664"/>
                  <a:pt x="6035" y="11664"/>
                </a:cubicBezTo>
                <a:cubicBezTo>
                  <a:pt x="8576" y="11664"/>
                  <a:pt x="8576" y="11664"/>
                  <a:pt x="8576" y="11664"/>
                </a:cubicBezTo>
                <a:cubicBezTo>
                  <a:pt x="8576" y="17280"/>
                  <a:pt x="8576" y="17280"/>
                  <a:pt x="8576" y="17280"/>
                </a:cubicBezTo>
                <a:cubicBezTo>
                  <a:pt x="8576" y="17712"/>
                  <a:pt x="8894" y="17712"/>
                  <a:pt x="8894" y="17712"/>
                </a:cubicBezTo>
                <a:cubicBezTo>
                  <a:pt x="11118" y="17712"/>
                  <a:pt x="11118" y="17712"/>
                  <a:pt x="11118" y="17712"/>
                </a:cubicBezTo>
                <a:cubicBezTo>
                  <a:pt x="11435" y="17712"/>
                  <a:pt x="11435" y="17712"/>
                  <a:pt x="11435" y="17280"/>
                </a:cubicBezTo>
                <a:cubicBezTo>
                  <a:pt x="11435" y="11664"/>
                  <a:pt x="11435" y="11664"/>
                  <a:pt x="11435" y="11664"/>
                </a:cubicBezTo>
                <a:cubicBezTo>
                  <a:pt x="13976" y="11664"/>
                  <a:pt x="13976" y="11664"/>
                  <a:pt x="13976" y="11664"/>
                </a:cubicBezTo>
                <a:cubicBezTo>
                  <a:pt x="14294" y="11664"/>
                  <a:pt x="14294" y="11664"/>
                  <a:pt x="14294" y="11232"/>
                </a:cubicBezTo>
                <a:cubicBezTo>
                  <a:pt x="14294" y="11232"/>
                  <a:pt x="14294" y="11232"/>
                  <a:pt x="14294" y="1080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Shape 135"/>
          <p:cNvSpPr txBox="1"/>
          <p:nvPr/>
        </p:nvSpPr>
        <p:spPr>
          <a:xfrm>
            <a:off x="1739600" y="4219275"/>
            <a:ext cx="157251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-Centri di distribuzione delle G.D.O</a:t>
            </a:r>
            <a:endParaRPr b="1" sz="66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36" name="Shape 136"/>
          <p:cNvSpPr/>
          <p:nvPr/>
        </p:nvSpPr>
        <p:spPr>
          <a:xfrm>
            <a:off x="7332538" y="1053125"/>
            <a:ext cx="9722100" cy="17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nostri clienti</a:t>
            </a:r>
            <a:r>
              <a:rPr b="1" lang="en-US" sz="1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b="1" sz="1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Risultati immagini per vendita" id="137" name="Shape 137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download.jpg" id="138" name="Shape 138"/>
          <p:cNvPicPr preferRelativeResize="0"/>
          <p:nvPr/>
        </p:nvPicPr>
        <p:blipFill/>
        <p:spPr>
          <a:xfrm>
            <a:off x="11877599" y="6167670"/>
            <a:ext cx="10680776" cy="53403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/>
          <p:nvPr/>
        </p:nvSpPr>
        <p:spPr>
          <a:xfrm>
            <a:off x="3517939" y="1000147"/>
            <a:ext cx="17351400" cy="15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0">
                <a:solidFill>
                  <a:srgbClr val="3F3F3F"/>
                </a:solidFill>
                <a:latin typeface="Raleway"/>
                <a:ea typeface="Raleway"/>
                <a:cs typeface="Raleway"/>
                <a:sym typeface="Raleway"/>
              </a:rPr>
              <a:t>C.Bread vs La Selva di Tirli</a:t>
            </a:r>
            <a:endParaRPr b="1" sz="10000">
              <a:solidFill>
                <a:srgbClr val="3F3F3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descr="Immagine correlata" id="144" name="Shape 144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Shape 145"/>
          <p:cNvSpPr/>
          <p:nvPr/>
        </p:nvSpPr>
        <p:spPr>
          <a:xfrm>
            <a:off x="372352" y="10933099"/>
            <a:ext cx="5382051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Selva di Tirli</a:t>
            </a:r>
            <a:endParaRPr b="1" sz="6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Shape 146"/>
          <p:cNvSpPr/>
          <p:nvPr/>
        </p:nvSpPr>
        <p:spPr>
          <a:xfrm>
            <a:off x="474460" y="7654642"/>
            <a:ext cx="2922723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C.Bread</a:t>
            </a:r>
            <a:endParaRPr sz="6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Shape 147"/>
          <p:cNvSpPr/>
          <p:nvPr/>
        </p:nvSpPr>
        <p:spPr>
          <a:xfrm>
            <a:off x="12783825" y="11151220"/>
            <a:ext cx="909872" cy="761977"/>
          </a:xfrm>
          <a:custGeom>
            <a:pathLst>
              <a:path extrusionOk="0" h="21600" w="21600">
                <a:moveTo>
                  <a:pt x="21234" y="5760"/>
                </a:moveTo>
                <a:cubicBezTo>
                  <a:pt x="10983" y="18720"/>
                  <a:pt x="10983" y="18720"/>
                  <a:pt x="10983" y="18720"/>
                </a:cubicBezTo>
                <a:cubicBezTo>
                  <a:pt x="9153" y="21120"/>
                  <a:pt x="9153" y="21120"/>
                  <a:pt x="9153" y="21120"/>
                </a:cubicBezTo>
                <a:cubicBezTo>
                  <a:pt x="8786" y="21600"/>
                  <a:pt x="8786" y="21600"/>
                  <a:pt x="8420" y="21600"/>
                </a:cubicBezTo>
                <a:cubicBezTo>
                  <a:pt x="8054" y="21600"/>
                  <a:pt x="7688" y="21600"/>
                  <a:pt x="7322" y="21120"/>
                </a:cubicBezTo>
                <a:cubicBezTo>
                  <a:pt x="5492" y="18720"/>
                  <a:pt x="5492" y="18720"/>
                  <a:pt x="5492" y="18720"/>
                </a:cubicBezTo>
                <a:cubicBezTo>
                  <a:pt x="366" y="12480"/>
                  <a:pt x="366" y="12480"/>
                  <a:pt x="366" y="12480"/>
                </a:cubicBezTo>
                <a:cubicBezTo>
                  <a:pt x="0" y="12000"/>
                  <a:pt x="0" y="11520"/>
                  <a:pt x="0" y="11040"/>
                </a:cubicBezTo>
                <a:cubicBezTo>
                  <a:pt x="0" y="10560"/>
                  <a:pt x="0" y="10080"/>
                  <a:pt x="366" y="9600"/>
                </a:cubicBezTo>
                <a:cubicBezTo>
                  <a:pt x="2197" y="7200"/>
                  <a:pt x="2197" y="7200"/>
                  <a:pt x="2197" y="7200"/>
                </a:cubicBezTo>
                <a:cubicBezTo>
                  <a:pt x="2563" y="6720"/>
                  <a:pt x="2929" y="6720"/>
                  <a:pt x="3295" y="6720"/>
                </a:cubicBezTo>
                <a:cubicBezTo>
                  <a:pt x="3661" y="6720"/>
                  <a:pt x="4027" y="6720"/>
                  <a:pt x="4027" y="7200"/>
                </a:cubicBezTo>
                <a:cubicBezTo>
                  <a:pt x="8420" y="12480"/>
                  <a:pt x="8420" y="12480"/>
                  <a:pt x="8420" y="12480"/>
                </a:cubicBezTo>
                <a:cubicBezTo>
                  <a:pt x="17207" y="480"/>
                  <a:pt x="17207" y="480"/>
                  <a:pt x="17207" y="480"/>
                </a:cubicBezTo>
                <a:cubicBezTo>
                  <a:pt x="17573" y="480"/>
                  <a:pt x="17939" y="0"/>
                  <a:pt x="18305" y="0"/>
                </a:cubicBezTo>
                <a:cubicBezTo>
                  <a:pt x="18671" y="0"/>
                  <a:pt x="19037" y="480"/>
                  <a:pt x="19403" y="480"/>
                </a:cubicBezTo>
                <a:cubicBezTo>
                  <a:pt x="21234" y="3360"/>
                  <a:pt x="21234" y="3360"/>
                  <a:pt x="21234" y="3360"/>
                </a:cubicBezTo>
                <a:cubicBezTo>
                  <a:pt x="21234" y="3360"/>
                  <a:pt x="21600" y="3840"/>
                  <a:pt x="21600" y="4320"/>
                </a:cubicBezTo>
                <a:cubicBezTo>
                  <a:pt x="21600" y="4800"/>
                  <a:pt x="21234" y="5280"/>
                  <a:pt x="21234" y="5760"/>
                </a:cubicBezTo>
                <a:close/>
              </a:path>
            </a:pathLst>
          </a:custGeom>
          <a:solidFill>
            <a:srgbClr val="566B88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Shape 148"/>
          <p:cNvSpPr/>
          <p:nvPr/>
        </p:nvSpPr>
        <p:spPr>
          <a:xfrm>
            <a:off x="18779464" y="11128917"/>
            <a:ext cx="846682" cy="735958"/>
          </a:xfrm>
          <a:custGeom>
            <a:pathLst>
              <a:path extrusionOk="0" h="21600" w="21600">
                <a:moveTo>
                  <a:pt x="21234" y="5760"/>
                </a:moveTo>
                <a:cubicBezTo>
                  <a:pt x="10983" y="18720"/>
                  <a:pt x="10983" y="18720"/>
                  <a:pt x="10983" y="18720"/>
                </a:cubicBezTo>
                <a:cubicBezTo>
                  <a:pt x="9153" y="21120"/>
                  <a:pt x="9153" y="21120"/>
                  <a:pt x="9153" y="21120"/>
                </a:cubicBezTo>
                <a:cubicBezTo>
                  <a:pt x="8786" y="21600"/>
                  <a:pt x="8786" y="21600"/>
                  <a:pt x="8420" y="21600"/>
                </a:cubicBezTo>
                <a:cubicBezTo>
                  <a:pt x="8054" y="21600"/>
                  <a:pt x="7688" y="21600"/>
                  <a:pt x="7322" y="21120"/>
                </a:cubicBezTo>
                <a:cubicBezTo>
                  <a:pt x="5492" y="18720"/>
                  <a:pt x="5492" y="18720"/>
                  <a:pt x="5492" y="18720"/>
                </a:cubicBezTo>
                <a:cubicBezTo>
                  <a:pt x="366" y="12480"/>
                  <a:pt x="366" y="12480"/>
                  <a:pt x="366" y="12480"/>
                </a:cubicBezTo>
                <a:cubicBezTo>
                  <a:pt x="0" y="12000"/>
                  <a:pt x="0" y="11520"/>
                  <a:pt x="0" y="11040"/>
                </a:cubicBezTo>
                <a:cubicBezTo>
                  <a:pt x="0" y="10560"/>
                  <a:pt x="0" y="10080"/>
                  <a:pt x="366" y="9600"/>
                </a:cubicBezTo>
                <a:cubicBezTo>
                  <a:pt x="2197" y="7200"/>
                  <a:pt x="2197" y="7200"/>
                  <a:pt x="2197" y="7200"/>
                </a:cubicBezTo>
                <a:cubicBezTo>
                  <a:pt x="2563" y="6720"/>
                  <a:pt x="2929" y="6720"/>
                  <a:pt x="3295" y="6720"/>
                </a:cubicBezTo>
                <a:cubicBezTo>
                  <a:pt x="3661" y="6720"/>
                  <a:pt x="4027" y="6720"/>
                  <a:pt x="4027" y="7200"/>
                </a:cubicBezTo>
                <a:cubicBezTo>
                  <a:pt x="8420" y="12480"/>
                  <a:pt x="8420" y="12480"/>
                  <a:pt x="8420" y="12480"/>
                </a:cubicBezTo>
                <a:cubicBezTo>
                  <a:pt x="17207" y="480"/>
                  <a:pt x="17207" y="480"/>
                  <a:pt x="17207" y="480"/>
                </a:cubicBezTo>
                <a:cubicBezTo>
                  <a:pt x="17573" y="480"/>
                  <a:pt x="17939" y="0"/>
                  <a:pt x="18305" y="0"/>
                </a:cubicBezTo>
                <a:cubicBezTo>
                  <a:pt x="18671" y="0"/>
                  <a:pt x="19037" y="480"/>
                  <a:pt x="19403" y="480"/>
                </a:cubicBezTo>
                <a:cubicBezTo>
                  <a:pt x="21234" y="3360"/>
                  <a:pt x="21234" y="3360"/>
                  <a:pt x="21234" y="3360"/>
                </a:cubicBezTo>
                <a:cubicBezTo>
                  <a:pt x="21234" y="3360"/>
                  <a:pt x="21600" y="3840"/>
                  <a:pt x="21600" y="4320"/>
                </a:cubicBezTo>
                <a:cubicBezTo>
                  <a:pt x="21600" y="4800"/>
                  <a:pt x="21234" y="5280"/>
                  <a:pt x="21234" y="5760"/>
                </a:cubicBezTo>
                <a:close/>
              </a:path>
            </a:pathLst>
          </a:custGeom>
          <a:solidFill>
            <a:srgbClr val="566B88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Shape 149"/>
          <p:cNvSpPr/>
          <p:nvPr/>
        </p:nvSpPr>
        <p:spPr>
          <a:xfrm>
            <a:off x="18887259" y="7716644"/>
            <a:ext cx="895004" cy="754543"/>
          </a:xfrm>
          <a:custGeom>
            <a:pathLst>
              <a:path extrusionOk="0" h="21600" w="21600">
                <a:moveTo>
                  <a:pt x="21234" y="5760"/>
                </a:moveTo>
                <a:cubicBezTo>
                  <a:pt x="10983" y="18720"/>
                  <a:pt x="10983" y="18720"/>
                  <a:pt x="10983" y="18720"/>
                </a:cubicBezTo>
                <a:cubicBezTo>
                  <a:pt x="9153" y="21120"/>
                  <a:pt x="9153" y="21120"/>
                  <a:pt x="9153" y="21120"/>
                </a:cubicBezTo>
                <a:cubicBezTo>
                  <a:pt x="8786" y="21600"/>
                  <a:pt x="8786" y="21600"/>
                  <a:pt x="8420" y="21600"/>
                </a:cubicBezTo>
                <a:cubicBezTo>
                  <a:pt x="8054" y="21600"/>
                  <a:pt x="7688" y="21600"/>
                  <a:pt x="7322" y="21120"/>
                </a:cubicBezTo>
                <a:cubicBezTo>
                  <a:pt x="5492" y="18720"/>
                  <a:pt x="5492" y="18720"/>
                  <a:pt x="5492" y="18720"/>
                </a:cubicBezTo>
                <a:cubicBezTo>
                  <a:pt x="366" y="12480"/>
                  <a:pt x="366" y="12480"/>
                  <a:pt x="366" y="12480"/>
                </a:cubicBezTo>
                <a:cubicBezTo>
                  <a:pt x="0" y="12000"/>
                  <a:pt x="0" y="11520"/>
                  <a:pt x="0" y="11040"/>
                </a:cubicBezTo>
                <a:cubicBezTo>
                  <a:pt x="0" y="10560"/>
                  <a:pt x="0" y="10080"/>
                  <a:pt x="366" y="9600"/>
                </a:cubicBezTo>
                <a:cubicBezTo>
                  <a:pt x="2197" y="7200"/>
                  <a:pt x="2197" y="7200"/>
                  <a:pt x="2197" y="7200"/>
                </a:cubicBezTo>
                <a:cubicBezTo>
                  <a:pt x="2563" y="6720"/>
                  <a:pt x="2929" y="6720"/>
                  <a:pt x="3295" y="6720"/>
                </a:cubicBezTo>
                <a:cubicBezTo>
                  <a:pt x="3661" y="6720"/>
                  <a:pt x="4027" y="6720"/>
                  <a:pt x="4027" y="7200"/>
                </a:cubicBezTo>
                <a:cubicBezTo>
                  <a:pt x="8420" y="12480"/>
                  <a:pt x="8420" y="12480"/>
                  <a:pt x="8420" y="12480"/>
                </a:cubicBezTo>
                <a:cubicBezTo>
                  <a:pt x="17207" y="480"/>
                  <a:pt x="17207" y="480"/>
                  <a:pt x="17207" y="480"/>
                </a:cubicBezTo>
                <a:cubicBezTo>
                  <a:pt x="17573" y="480"/>
                  <a:pt x="17939" y="0"/>
                  <a:pt x="18305" y="0"/>
                </a:cubicBezTo>
                <a:cubicBezTo>
                  <a:pt x="18671" y="0"/>
                  <a:pt x="19037" y="480"/>
                  <a:pt x="19403" y="480"/>
                </a:cubicBezTo>
                <a:cubicBezTo>
                  <a:pt x="21234" y="3360"/>
                  <a:pt x="21234" y="3360"/>
                  <a:pt x="21234" y="3360"/>
                </a:cubicBezTo>
                <a:cubicBezTo>
                  <a:pt x="21234" y="3360"/>
                  <a:pt x="21600" y="3840"/>
                  <a:pt x="21600" y="4320"/>
                </a:cubicBezTo>
                <a:cubicBezTo>
                  <a:pt x="21600" y="4800"/>
                  <a:pt x="21234" y="5280"/>
                  <a:pt x="21234" y="5760"/>
                </a:cubicBezTo>
                <a:close/>
              </a:path>
            </a:pathLst>
          </a:custGeom>
          <a:solidFill>
            <a:srgbClr val="566B88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Shape 150"/>
          <p:cNvSpPr/>
          <p:nvPr/>
        </p:nvSpPr>
        <p:spPr>
          <a:xfrm>
            <a:off x="7464692" y="7649737"/>
            <a:ext cx="876419" cy="750825"/>
          </a:xfrm>
          <a:custGeom>
            <a:pathLst>
              <a:path extrusionOk="0" h="21600" w="21600">
                <a:moveTo>
                  <a:pt x="21234" y="5760"/>
                </a:moveTo>
                <a:cubicBezTo>
                  <a:pt x="10983" y="18720"/>
                  <a:pt x="10983" y="18720"/>
                  <a:pt x="10983" y="18720"/>
                </a:cubicBezTo>
                <a:cubicBezTo>
                  <a:pt x="9153" y="21120"/>
                  <a:pt x="9153" y="21120"/>
                  <a:pt x="9153" y="21120"/>
                </a:cubicBezTo>
                <a:cubicBezTo>
                  <a:pt x="8786" y="21600"/>
                  <a:pt x="8786" y="21600"/>
                  <a:pt x="8420" y="21600"/>
                </a:cubicBezTo>
                <a:cubicBezTo>
                  <a:pt x="8054" y="21600"/>
                  <a:pt x="7688" y="21600"/>
                  <a:pt x="7322" y="21120"/>
                </a:cubicBezTo>
                <a:cubicBezTo>
                  <a:pt x="5492" y="18720"/>
                  <a:pt x="5492" y="18720"/>
                  <a:pt x="5492" y="18720"/>
                </a:cubicBezTo>
                <a:cubicBezTo>
                  <a:pt x="366" y="12480"/>
                  <a:pt x="366" y="12480"/>
                  <a:pt x="366" y="12480"/>
                </a:cubicBezTo>
                <a:cubicBezTo>
                  <a:pt x="0" y="12000"/>
                  <a:pt x="0" y="11520"/>
                  <a:pt x="0" y="11040"/>
                </a:cubicBezTo>
                <a:cubicBezTo>
                  <a:pt x="0" y="10560"/>
                  <a:pt x="0" y="10080"/>
                  <a:pt x="366" y="9600"/>
                </a:cubicBezTo>
                <a:cubicBezTo>
                  <a:pt x="2197" y="7200"/>
                  <a:pt x="2197" y="7200"/>
                  <a:pt x="2197" y="7200"/>
                </a:cubicBezTo>
                <a:cubicBezTo>
                  <a:pt x="2563" y="6720"/>
                  <a:pt x="2929" y="6720"/>
                  <a:pt x="3295" y="6720"/>
                </a:cubicBezTo>
                <a:cubicBezTo>
                  <a:pt x="3661" y="6720"/>
                  <a:pt x="4027" y="6720"/>
                  <a:pt x="4027" y="7200"/>
                </a:cubicBezTo>
                <a:cubicBezTo>
                  <a:pt x="8420" y="12480"/>
                  <a:pt x="8420" y="12480"/>
                  <a:pt x="8420" y="12480"/>
                </a:cubicBezTo>
                <a:cubicBezTo>
                  <a:pt x="17207" y="480"/>
                  <a:pt x="17207" y="480"/>
                  <a:pt x="17207" y="480"/>
                </a:cubicBezTo>
                <a:cubicBezTo>
                  <a:pt x="17573" y="480"/>
                  <a:pt x="17939" y="0"/>
                  <a:pt x="18305" y="0"/>
                </a:cubicBezTo>
                <a:cubicBezTo>
                  <a:pt x="18671" y="0"/>
                  <a:pt x="19037" y="480"/>
                  <a:pt x="19403" y="480"/>
                </a:cubicBezTo>
                <a:cubicBezTo>
                  <a:pt x="21234" y="3360"/>
                  <a:pt x="21234" y="3360"/>
                  <a:pt x="21234" y="3360"/>
                </a:cubicBezTo>
                <a:cubicBezTo>
                  <a:pt x="21234" y="3360"/>
                  <a:pt x="21600" y="3840"/>
                  <a:pt x="21600" y="4320"/>
                </a:cubicBezTo>
                <a:cubicBezTo>
                  <a:pt x="21600" y="4800"/>
                  <a:pt x="21234" y="5280"/>
                  <a:pt x="21234" y="5760"/>
                </a:cubicBezTo>
                <a:close/>
              </a:path>
            </a:pathLst>
          </a:custGeom>
          <a:solidFill>
            <a:srgbClr val="566B88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Shape 151"/>
          <p:cNvSpPr/>
          <p:nvPr/>
        </p:nvSpPr>
        <p:spPr>
          <a:xfrm>
            <a:off x="12867246" y="7649737"/>
            <a:ext cx="781847" cy="687430"/>
          </a:xfrm>
          <a:custGeom>
            <a:pathLst>
              <a:path extrusionOk="0" h="21600" w="21600">
                <a:moveTo>
                  <a:pt x="21120" y="18240"/>
                </a:moveTo>
                <a:cubicBezTo>
                  <a:pt x="18240" y="21120"/>
                  <a:pt x="18240" y="21120"/>
                  <a:pt x="18240" y="21120"/>
                </a:cubicBezTo>
                <a:cubicBezTo>
                  <a:pt x="18240" y="21120"/>
                  <a:pt x="17760" y="21600"/>
                  <a:pt x="17280" y="21600"/>
                </a:cubicBezTo>
                <a:cubicBezTo>
                  <a:pt x="16800" y="21600"/>
                  <a:pt x="16320" y="21120"/>
                  <a:pt x="15840" y="21120"/>
                </a:cubicBezTo>
                <a:cubicBezTo>
                  <a:pt x="10560" y="15360"/>
                  <a:pt x="10560" y="15360"/>
                  <a:pt x="10560" y="15360"/>
                </a:cubicBezTo>
                <a:cubicBezTo>
                  <a:pt x="5280" y="21120"/>
                  <a:pt x="5280" y="21120"/>
                  <a:pt x="5280" y="21120"/>
                </a:cubicBezTo>
                <a:cubicBezTo>
                  <a:pt x="4800" y="21120"/>
                  <a:pt x="4320" y="21600"/>
                  <a:pt x="3840" y="21600"/>
                </a:cubicBezTo>
                <a:cubicBezTo>
                  <a:pt x="3360" y="21600"/>
                  <a:pt x="3360" y="21120"/>
                  <a:pt x="2880" y="21120"/>
                </a:cubicBezTo>
                <a:cubicBezTo>
                  <a:pt x="480" y="18240"/>
                  <a:pt x="480" y="18240"/>
                  <a:pt x="480" y="18240"/>
                </a:cubicBezTo>
                <a:cubicBezTo>
                  <a:pt x="0" y="18240"/>
                  <a:pt x="0" y="17760"/>
                  <a:pt x="0" y="17280"/>
                </a:cubicBezTo>
                <a:cubicBezTo>
                  <a:pt x="0" y="16800"/>
                  <a:pt x="0" y="16320"/>
                  <a:pt x="480" y="15840"/>
                </a:cubicBezTo>
                <a:cubicBezTo>
                  <a:pt x="5760" y="10560"/>
                  <a:pt x="5760" y="10560"/>
                  <a:pt x="5760" y="10560"/>
                </a:cubicBezTo>
                <a:cubicBezTo>
                  <a:pt x="480" y="5280"/>
                  <a:pt x="480" y="5280"/>
                  <a:pt x="480" y="5280"/>
                </a:cubicBezTo>
                <a:cubicBezTo>
                  <a:pt x="0" y="4800"/>
                  <a:pt x="0" y="4320"/>
                  <a:pt x="0" y="3840"/>
                </a:cubicBezTo>
                <a:cubicBezTo>
                  <a:pt x="0" y="3360"/>
                  <a:pt x="0" y="2880"/>
                  <a:pt x="480" y="2880"/>
                </a:cubicBezTo>
                <a:cubicBezTo>
                  <a:pt x="2880" y="480"/>
                  <a:pt x="2880" y="480"/>
                  <a:pt x="2880" y="480"/>
                </a:cubicBezTo>
                <a:cubicBezTo>
                  <a:pt x="3360" y="0"/>
                  <a:pt x="3360" y="0"/>
                  <a:pt x="3840" y="0"/>
                </a:cubicBezTo>
                <a:cubicBezTo>
                  <a:pt x="4320" y="0"/>
                  <a:pt x="4800" y="0"/>
                  <a:pt x="5280" y="480"/>
                </a:cubicBezTo>
                <a:cubicBezTo>
                  <a:pt x="10560" y="5760"/>
                  <a:pt x="10560" y="5760"/>
                  <a:pt x="10560" y="5760"/>
                </a:cubicBezTo>
                <a:cubicBezTo>
                  <a:pt x="15840" y="480"/>
                  <a:pt x="15840" y="480"/>
                  <a:pt x="15840" y="480"/>
                </a:cubicBezTo>
                <a:cubicBezTo>
                  <a:pt x="16320" y="0"/>
                  <a:pt x="16800" y="0"/>
                  <a:pt x="17280" y="0"/>
                </a:cubicBezTo>
                <a:cubicBezTo>
                  <a:pt x="17760" y="0"/>
                  <a:pt x="18240" y="0"/>
                  <a:pt x="18240" y="480"/>
                </a:cubicBezTo>
                <a:cubicBezTo>
                  <a:pt x="21120" y="2880"/>
                  <a:pt x="21120" y="2880"/>
                  <a:pt x="21120" y="2880"/>
                </a:cubicBezTo>
                <a:cubicBezTo>
                  <a:pt x="21120" y="2880"/>
                  <a:pt x="21600" y="3360"/>
                  <a:pt x="21600" y="3840"/>
                </a:cubicBezTo>
                <a:cubicBezTo>
                  <a:pt x="21600" y="4320"/>
                  <a:pt x="21120" y="4800"/>
                  <a:pt x="21120" y="5280"/>
                </a:cubicBezTo>
                <a:cubicBezTo>
                  <a:pt x="15360" y="10560"/>
                  <a:pt x="15360" y="10560"/>
                  <a:pt x="15360" y="10560"/>
                </a:cubicBezTo>
                <a:cubicBezTo>
                  <a:pt x="21120" y="15840"/>
                  <a:pt x="21120" y="15840"/>
                  <a:pt x="21120" y="15840"/>
                </a:cubicBezTo>
                <a:cubicBezTo>
                  <a:pt x="21120" y="16320"/>
                  <a:pt x="21600" y="16800"/>
                  <a:pt x="21600" y="17280"/>
                </a:cubicBezTo>
                <a:cubicBezTo>
                  <a:pt x="21600" y="17760"/>
                  <a:pt x="21120" y="18240"/>
                  <a:pt x="21120" y="18240"/>
                </a:cubicBezTo>
                <a:close/>
              </a:path>
            </a:pathLst>
          </a:custGeom>
          <a:solidFill>
            <a:srgbClr val="566B88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Shape 152"/>
          <p:cNvSpPr/>
          <p:nvPr/>
        </p:nvSpPr>
        <p:spPr>
          <a:xfrm>
            <a:off x="7466338" y="11195824"/>
            <a:ext cx="897075" cy="683714"/>
          </a:xfrm>
          <a:custGeom>
            <a:pathLst>
              <a:path extrusionOk="0" h="21600" w="21600">
                <a:moveTo>
                  <a:pt x="21120" y="18240"/>
                </a:moveTo>
                <a:cubicBezTo>
                  <a:pt x="18240" y="21120"/>
                  <a:pt x="18240" y="21120"/>
                  <a:pt x="18240" y="21120"/>
                </a:cubicBezTo>
                <a:cubicBezTo>
                  <a:pt x="18240" y="21120"/>
                  <a:pt x="17760" y="21600"/>
                  <a:pt x="17280" y="21600"/>
                </a:cubicBezTo>
                <a:cubicBezTo>
                  <a:pt x="16800" y="21600"/>
                  <a:pt x="16320" y="21120"/>
                  <a:pt x="15840" y="21120"/>
                </a:cubicBezTo>
                <a:cubicBezTo>
                  <a:pt x="10560" y="15360"/>
                  <a:pt x="10560" y="15360"/>
                  <a:pt x="10560" y="15360"/>
                </a:cubicBezTo>
                <a:cubicBezTo>
                  <a:pt x="5280" y="21120"/>
                  <a:pt x="5280" y="21120"/>
                  <a:pt x="5280" y="21120"/>
                </a:cubicBezTo>
                <a:cubicBezTo>
                  <a:pt x="4800" y="21120"/>
                  <a:pt x="4320" y="21600"/>
                  <a:pt x="3840" y="21600"/>
                </a:cubicBezTo>
                <a:cubicBezTo>
                  <a:pt x="3360" y="21600"/>
                  <a:pt x="3360" y="21120"/>
                  <a:pt x="2880" y="21120"/>
                </a:cubicBezTo>
                <a:cubicBezTo>
                  <a:pt x="480" y="18240"/>
                  <a:pt x="480" y="18240"/>
                  <a:pt x="480" y="18240"/>
                </a:cubicBezTo>
                <a:cubicBezTo>
                  <a:pt x="0" y="18240"/>
                  <a:pt x="0" y="17760"/>
                  <a:pt x="0" y="17280"/>
                </a:cubicBezTo>
                <a:cubicBezTo>
                  <a:pt x="0" y="16800"/>
                  <a:pt x="0" y="16320"/>
                  <a:pt x="480" y="15840"/>
                </a:cubicBezTo>
                <a:cubicBezTo>
                  <a:pt x="5760" y="10560"/>
                  <a:pt x="5760" y="10560"/>
                  <a:pt x="5760" y="10560"/>
                </a:cubicBezTo>
                <a:cubicBezTo>
                  <a:pt x="480" y="5280"/>
                  <a:pt x="480" y="5280"/>
                  <a:pt x="480" y="5280"/>
                </a:cubicBezTo>
                <a:cubicBezTo>
                  <a:pt x="0" y="4800"/>
                  <a:pt x="0" y="4320"/>
                  <a:pt x="0" y="3840"/>
                </a:cubicBezTo>
                <a:cubicBezTo>
                  <a:pt x="0" y="3360"/>
                  <a:pt x="0" y="2880"/>
                  <a:pt x="480" y="2880"/>
                </a:cubicBezTo>
                <a:cubicBezTo>
                  <a:pt x="2880" y="480"/>
                  <a:pt x="2880" y="480"/>
                  <a:pt x="2880" y="480"/>
                </a:cubicBezTo>
                <a:cubicBezTo>
                  <a:pt x="3360" y="0"/>
                  <a:pt x="3360" y="0"/>
                  <a:pt x="3840" y="0"/>
                </a:cubicBezTo>
                <a:cubicBezTo>
                  <a:pt x="4320" y="0"/>
                  <a:pt x="4800" y="0"/>
                  <a:pt x="5280" y="480"/>
                </a:cubicBezTo>
                <a:cubicBezTo>
                  <a:pt x="10560" y="5760"/>
                  <a:pt x="10560" y="5760"/>
                  <a:pt x="10560" y="5760"/>
                </a:cubicBezTo>
                <a:cubicBezTo>
                  <a:pt x="15840" y="480"/>
                  <a:pt x="15840" y="480"/>
                  <a:pt x="15840" y="480"/>
                </a:cubicBezTo>
                <a:cubicBezTo>
                  <a:pt x="16320" y="0"/>
                  <a:pt x="16800" y="0"/>
                  <a:pt x="17280" y="0"/>
                </a:cubicBezTo>
                <a:cubicBezTo>
                  <a:pt x="17760" y="0"/>
                  <a:pt x="18240" y="0"/>
                  <a:pt x="18240" y="480"/>
                </a:cubicBezTo>
                <a:cubicBezTo>
                  <a:pt x="21120" y="2880"/>
                  <a:pt x="21120" y="2880"/>
                  <a:pt x="21120" y="2880"/>
                </a:cubicBezTo>
                <a:cubicBezTo>
                  <a:pt x="21120" y="2880"/>
                  <a:pt x="21600" y="3360"/>
                  <a:pt x="21600" y="3840"/>
                </a:cubicBezTo>
                <a:cubicBezTo>
                  <a:pt x="21600" y="4320"/>
                  <a:pt x="21120" y="4800"/>
                  <a:pt x="21120" y="5280"/>
                </a:cubicBezTo>
                <a:cubicBezTo>
                  <a:pt x="15360" y="10560"/>
                  <a:pt x="15360" y="10560"/>
                  <a:pt x="15360" y="10560"/>
                </a:cubicBezTo>
                <a:cubicBezTo>
                  <a:pt x="21120" y="15840"/>
                  <a:pt x="21120" y="15840"/>
                  <a:pt x="21120" y="15840"/>
                </a:cubicBezTo>
                <a:cubicBezTo>
                  <a:pt x="21120" y="16320"/>
                  <a:pt x="21600" y="16800"/>
                  <a:pt x="21600" y="17280"/>
                </a:cubicBezTo>
                <a:cubicBezTo>
                  <a:pt x="21600" y="17760"/>
                  <a:pt x="21120" y="18240"/>
                  <a:pt x="21120" y="18240"/>
                </a:cubicBezTo>
                <a:close/>
              </a:path>
            </a:pathLst>
          </a:custGeom>
          <a:solidFill>
            <a:srgbClr val="566B88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Shape 153"/>
          <p:cNvSpPr/>
          <p:nvPr/>
        </p:nvSpPr>
        <p:spPr>
          <a:xfrm>
            <a:off x="11014289" y="5625119"/>
            <a:ext cx="4955459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rgbClr val="3F3F3F"/>
                </a:solidFill>
                <a:latin typeface="Raleway"/>
                <a:ea typeface="Raleway"/>
                <a:cs typeface="Raleway"/>
                <a:sym typeface="Raleway"/>
              </a:rPr>
              <a:t>Vendita diretta</a:t>
            </a:r>
            <a:endParaRPr sz="5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Shape 154"/>
          <p:cNvSpPr/>
          <p:nvPr/>
        </p:nvSpPr>
        <p:spPr>
          <a:xfrm>
            <a:off x="4903422" y="5647421"/>
            <a:ext cx="4993931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rgbClr val="3F3F3F"/>
                </a:solidFill>
                <a:latin typeface="Raleway"/>
                <a:ea typeface="Raleway"/>
                <a:cs typeface="Raleway"/>
                <a:sym typeface="Raleway"/>
              </a:rPr>
              <a:t>Vendita G.D.O.</a:t>
            </a:r>
            <a:endParaRPr sz="5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Shape 155"/>
          <p:cNvSpPr/>
          <p:nvPr/>
        </p:nvSpPr>
        <p:spPr>
          <a:xfrm>
            <a:off x="17548905" y="5669725"/>
            <a:ext cx="3916457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rgbClr val="3F3F3F"/>
                </a:solidFill>
                <a:latin typeface="Raleway"/>
                <a:ea typeface="Raleway"/>
                <a:cs typeface="Raleway"/>
                <a:sym typeface="Raleway"/>
              </a:rPr>
              <a:t>Alta qualità</a:t>
            </a:r>
            <a:endParaRPr sz="5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Shape 1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62" y="2097740"/>
            <a:ext cx="24387300" cy="1161840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Shape 161"/>
          <p:cNvSpPr/>
          <p:nvPr/>
        </p:nvSpPr>
        <p:spPr>
          <a:xfrm>
            <a:off x="3520235" y="645459"/>
            <a:ext cx="17346600" cy="13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Costi nei primi  3 anni  </a:t>
            </a:r>
            <a:endParaRPr b="1" sz="8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/>
          <p:nvPr/>
        </p:nvSpPr>
        <p:spPr>
          <a:xfrm>
            <a:off x="588776" y="941294"/>
            <a:ext cx="23209500" cy="15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Long-term plans</a:t>
            </a:r>
            <a:r>
              <a:rPr b="1" lang="en-US" sz="9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: </a:t>
            </a:r>
            <a:endParaRPr sz="9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Shape 167"/>
          <p:cNvSpPr/>
          <p:nvPr/>
        </p:nvSpPr>
        <p:spPr>
          <a:xfrm>
            <a:off x="9474525" y="3969250"/>
            <a:ext cx="7791600" cy="22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609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aleway"/>
              <a:buChar char="-"/>
            </a:pPr>
            <a:r>
              <a:rPr b="1" lang="en-US" sz="6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Full assortement </a:t>
            </a:r>
            <a:endParaRPr b="1" sz="60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68" name="Shape 168"/>
          <p:cNvSpPr/>
          <p:nvPr/>
        </p:nvSpPr>
        <p:spPr>
          <a:xfrm>
            <a:off x="9531620" y="6727122"/>
            <a:ext cx="12207188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609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aleway"/>
              <a:buChar char="-"/>
            </a:pPr>
            <a:r>
              <a:rPr b="1" lang="en-US" sz="6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Supply chain increment </a:t>
            </a:r>
            <a:endParaRPr/>
          </a:p>
        </p:txBody>
      </p:sp>
      <p:sp>
        <p:nvSpPr>
          <p:cNvPr id="169" name="Shape 169"/>
          <p:cNvSpPr/>
          <p:nvPr/>
        </p:nvSpPr>
        <p:spPr>
          <a:xfrm>
            <a:off x="9559679" y="9547411"/>
            <a:ext cx="11213326" cy="10192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609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aleway"/>
              <a:buChar char="-"/>
            </a:pPr>
            <a:r>
              <a:rPr b="1" lang="en-US" sz="6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Business to Costumer </a:t>
            </a:r>
            <a:endParaRPr b="1" sz="60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descr="le-icone-dei-prodotti-di-pasticceria-e-del-forno-hanno-messo-con-le-varie-specie-di-pane-i-panini-dolci-i-bigné-dolci-della-pasta-74256415.jpg" id="170" name="Shape 17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10127" r="10127" t="0"/>
          <a:stretch/>
        </p:blipFill>
        <p:spPr>
          <a:xfrm>
            <a:off x="1026193" y="3251362"/>
            <a:ext cx="7337878" cy="92006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Smooth màu Animus">
      <a:dk1>
        <a:srgbClr val="303030"/>
      </a:dk1>
      <a:lt1>
        <a:srgbClr val="FFFFFF"/>
      </a:lt1>
      <a:dk2>
        <a:srgbClr val="44546A"/>
      </a:dk2>
      <a:lt2>
        <a:srgbClr val="E7E6E6"/>
      </a:lt2>
      <a:accent1>
        <a:srgbClr val="56C8DC"/>
      </a:accent1>
      <a:accent2>
        <a:srgbClr val="22B1DA"/>
      </a:accent2>
      <a:accent3>
        <a:srgbClr val="03A3DC"/>
      </a:accent3>
      <a:accent4>
        <a:srgbClr val="A9A9A9"/>
      </a:accent4>
      <a:accent5>
        <a:srgbClr val="DADDE2"/>
      </a:accent5>
      <a:accent6>
        <a:srgbClr val="262C39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Smooth màu Animus">
      <a:dk1>
        <a:srgbClr val="303030"/>
      </a:dk1>
      <a:lt1>
        <a:srgbClr val="FFFFFF"/>
      </a:lt1>
      <a:dk2>
        <a:srgbClr val="44546A"/>
      </a:dk2>
      <a:lt2>
        <a:srgbClr val="E7E6E6"/>
      </a:lt2>
      <a:accent1>
        <a:srgbClr val="56C8DC"/>
      </a:accent1>
      <a:accent2>
        <a:srgbClr val="22B1DA"/>
      </a:accent2>
      <a:accent3>
        <a:srgbClr val="03A3DC"/>
      </a:accent3>
      <a:accent4>
        <a:srgbClr val="A9A9A9"/>
      </a:accent4>
      <a:accent5>
        <a:srgbClr val="DADDE2"/>
      </a:accent5>
      <a:accent6>
        <a:srgbClr val="262C39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