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Merriweather" panose="020B0604020202020204" charset="0"/>
      <p:regular r:id="rId15"/>
      <p:bold r:id="rId16"/>
      <p:italic r:id="rId17"/>
      <p:boldItalic r:id="rId18"/>
    </p:embeddedFont>
    <p:embeddedFont>
      <p:font typeface="Bree Serif" panose="020B0604020202020204" charset="0"/>
      <p:regular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116189B-0BFF-4E1D-9780-A8D79AD659A2}">
  <a:tblStyle styleId="{A116189B-0BFF-4E1D-9780-A8D79AD659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6454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136f32b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136f32b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136f32bc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136f32bc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6d6344cb9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6d6344cb9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136f32bc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136f32bc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136f32bc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136f32bc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136f32bc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136f32bc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136f32bc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136f32bc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136f32bc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136f32bcf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136f32bc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136f32bc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136f32bc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136f32bcf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/>
              <a:t>ZooEnergy</a:t>
            </a:r>
            <a:endParaRPr sz="4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Bree Serif"/>
                <a:ea typeface="Bree Serif"/>
                <a:cs typeface="Bree Serif"/>
                <a:sym typeface="Bree Serif"/>
              </a:rPr>
              <a:t>salute ed energia 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Bree Serif"/>
                <a:ea typeface="Bree Serif"/>
                <a:cs typeface="Bree Serif"/>
                <a:sym typeface="Bree Serif"/>
              </a:rPr>
              <a:t>per i nostri amici a quattro zampe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400" y="500925"/>
            <a:ext cx="4166397" cy="31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5797450" y="3948800"/>
            <a:ext cx="29427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Roboto"/>
                <a:ea typeface="Roboto"/>
                <a:cs typeface="Roboto"/>
                <a:sym typeface="Roboto"/>
              </a:rPr>
              <a:t>contatti: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Roboto"/>
                <a:ea typeface="Roboto"/>
                <a:cs typeface="Roboto"/>
                <a:sym typeface="Roboto"/>
              </a:rPr>
              <a:t>Marangoni Mattia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Roboto"/>
                <a:ea typeface="Roboto"/>
                <a:cs typeface="Roboto"/>
                <a:sym typeface="Roboto"/>
              </a:rPr>
              <a:t>3276108315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Roboto"/>
                <a:ea typeface="Roboto"/>
                <a:cs typeface="Roboto"/>
                <a:sym typeface="Roboto"/>
              </a:rPr>
              <a:t>mattia.marangoni.24@gmail.com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4602750" y="4056700"/>
            <a:ext cx="11946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5850" y="4002700"/>
            <a:ext cx="968400" cy="9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1" descr="Immagine correlat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1400" y="64400"/>
            <a:ext cx="4339876" cy="340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 title="costi e ricavi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2800" y="352125"/>
            <a:ext cx="4676625" cy="3000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3" name="Google Shape;193;p21"/>
          <p:cNvGraphicFramePr/>
          <p:nvPr/>
        </p:nvGraphicFramePr>
        <p:xfrm>
          <a:off x="4771750" y="3584800"/>
          <a:ext cx="3838725" cy="1188630"/>
        </p:xfrm>
        <a:graphic>
          <a:graphicData uri="http://schemas.openxmlformats.org/drawingml/2006/table">
            <a:tbl>
              <a:tblPr>
                <a:noFill/>
                <a:tableStyleId>{A116189B-0BFF-4E1D-9780-A8D79AD659A2}</a:tableStyleId>
              </a:tblPr>
              <a:tblGrid>
                <a:gridCol w="1279575"/>
                <a:gridCol w="1279575"/>
                <a:gridCol w="12795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 anno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30050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57750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2 anno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35250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93750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3 anno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40350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115650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475" y="215512"/>
            <a:ext cx="2840654" cy="20645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22"/>
          <p:cNvCxnSpPr>
            <a:stCxn id="198" idx="3"/>
          </p:cNvCxnSpPr>
          <p:nvPr/>
        </p:nvCxnSpPr>
        <p:spPr>
          <a:xfrm>
            <a:off x="3672129" y="1247787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" name="Google Shape;200;p22"/>
          <p:cNvCxnSpPr/>
          <p:nvPr/>
        </p:nvCxnSpPr>
        <p:spPr>
          <a:xfrm>
            <a:off x="3672125" y="1247775"/>
            <a:ext cx="1270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" name="Google Shape;201;p22"/>
          <p:cNvCxnSpPr/>
          <p:nvPr/>
        </p:nvCxnSpPr>
        <p:spPr>
          <a:xfrm>
            <a:off x="6589700" y="1247775"/>
            <a:ext cx="641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2" name="Google Shape;202;p22"/>
          <p:cNvCxnSpPr/>
          <p:nvPr/>
        </p:nvCxnSpPr>
        <p:spPr>
          <a:xfrm>
            <a:off x="8026050" y="2647200"/>
            <a:ext cx="0" cy="641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3" name="Google Shape;203;p22"/>
          <p:cNvCxnSpPr/>
          <p:nvPr/>
        </p:nvCxnSpPr>
        <p:spPr>
          <a:xfrm flipH="1">
            <a:off x="6471475" y="3920100"/>
            <a:ext cx="763500" cy="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" name="Google Shape;204;p22"/>
          <p:cNvCxnSpPr>
            <a:endCxn id="205" idx="3"/>
          </p:cNvCxnSpPr>
          <p:nvPr/>
        </p:nvCxnSpPr>
        <p:spPr>
          <a:xfrm flipH="1">
            <a:off x="2838299" y="3921000"/>
            <a:ext cx="1495500" cy="2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06" name="Google Shape;206;p22" descr="Risultati immagini per st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1277" y="739190"/>
            <a:ext cx="1270200" cy="101717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 txBox="1"/>
          <p:nvPr/>
        </p:nvSpPr>
        <p:spPr>
          <a:xfrm>
            <a:off x="5201275" y="1756350"/>
            <a:ext cx="12702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latin typeface="Roboto"/>
                <a:ea typeface="Roboto"/>
                <a:cs typeface="Roboto"/>
                <a:sym typeface="Roboto"/>
              </a:rPr>
              <a:t>2020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8" name="Google Shape;208;p22" descr="Risultati immagini per negozi icon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9331" y="739200"/>
            <a:ext cx="1353450" cy="101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2"/>
          <p:cNvSpPr txBox="1"/>
          <p:nvPr/>
        </p:nvSpPr>
        <p:spPr>
          <a:xfrm>
            <a:off x="7051500" y="1756375"/>
            <a:ext cx="1949100" cy="10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Roboto"/>
                <a:ea typeface="Roboto"/>
                <a:cs typeface="Roboto"/>
                <a:sym typeface="Roboto"/>
              </a:rPr>
              <a:t>immettere il prodotto nei piccoli e grandi negozi per animali della zona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0" name="Google Shape;210;p22" descr="Immagine correlata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90950" y="3288600"/>
            <a:ext cx="1270200" cy="127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2"/>
          <p:cNvSpPr txBox="1"/>
          <p:nvPr/>
        </p:nvSpPr>
        <p:spPr>
          <a:xfrm>
            <a:off x="7051600" y="4558800"/>
            <a:ext cx="1949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Roboto"/>
                <a:ea typeface="Roboto"/>
                <a:cs typeface="Roboto"/>
                <a:sym typeface="Roboto"/>
              </a:rPr>
              <a:t>far provare il prodotto agli allevatori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2" name="Google Shape;212;p22" descr="Risultati immagini per supermercato icone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0674" y="3415125"/>
            <a:ext cx="1017149" cy="101714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2"/>
          <p:cNvSpPr txBox="1"/>
          <p:nvPr/>
        </p:nvSpPr>
        <p:spPr>
          <a:xfrm>
            <a:off x="4929700" y="4534575"/>
            <a:ext cx="1823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Roboto"/>
                <a:ea typeface="Roboto"/>
                <a:cs typeface="Roboto"/>
                <a:sym typeface="Roboto"/>
              </a:rPr>
              <a:t>introdurlo nei supermercati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4" name="Google Shape;214;p22"/>
          <p:cNvCxnSpPr/>
          <p:nvPr/>
        </p:nvCxnSpPr>
        <p:spPr>
          <a:xfrm>
            <a:off x="4333675" y="3923700"/>
            <a:ext cx="867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" name="Google Shape;205;p22" descr="Immagine correlata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65299" y="3337200"/>
            <a:ext cx="1173000" cy="117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2"/>
          <p:cNvSpPr txBox="1"/>
          <p:nvPr/>
        </p:nvSpPr>
        <p:spPr>
          <a:xfrm>
            <a:off x="88800" y="4448775"/>
            <a:ext cx="43260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l’obiettivo è entrare nel mercato e  aumentare il fatturato aziendale fornendo prodotti sempre più soddisfacenti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>
            <a:spLocks noGrp="1"/>
          </p:cNvSpPr>
          <p:nvPr>
            <p:ph type="title"/>
          </p:nvPr>
        </p:nvSpPr>
        <p:spPr>
          <a:xfrm>
            <a:off x="311725" y="1098550"/>
            <a:ext cx="370650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b="1"/>
              <a:t>grazie per l’attenzione!!</a:t>
            </a:r>
            <a:endParaRPr sz="3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96125"/>
            <a:ext cx="4419600" cy="29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 txBox="1"/>
          <p:nvPr/>
        </p:nvSpPr>
        <p:spPr>
          <a:xfrm>
            <a:off x="4945650" y="3717975"/>
            <a:ext cx="36723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latin typeface="Merriweather"/>
                <a:ea typeface="Merriweather"/>
                <a:cs typeface="Merriweather"/>
                <a:sym typeface="Merriweather"/>
              </a:rPr>
              <a:t>ci vediamo presto nei supermercati</a:t>
            </a:r>
            <a:endParaRPr sz="2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FFFF00"/>
                </a:solidFill>
              </a:rPr>
              <a:t>Davvero lo scarto </a:t>
            </a:r>
            <a:endParaRPr sz="24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FFFF00"/>
                </a:solidFill>
              </a:rPr>
              <a:t>è qualcosa di inutile</a:t>
            </a:r>
            <a:r>
              <a:rPr lang="it" sz="2400"/>
              <a:t>,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senza utilizzo,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FFFF00"/>
                </a:solidFill>
              </a:rPr>
              <a:t>che deve essere buttato?</a:t>
            </a:r>
            <a:endParaRPr sz="24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/>
          <p:nvPr/>
        </p:nvSpPr>
        <p:spPr>
          <a:xfrm>
            <a:off x="4904550" y="477875"/>
            <a:ext cx="3986400" cy="3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3250" y="0"/>
            <a:ext cx="3429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62025" y="907225"/>
            <a:ext cx="3706500" cy="12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/>
              <a:t>ZooEnergy </a:t>
            </a:r>
            <a:r>
              <a:rPr lang="it" sz="1800"/>
              <a:t>vede un prodotto </a:t>
            </a:r>
            <a:r>
              <a:rPr lang="it" sz="2400" b="1"/>
              <a:t>sano ed ecosostenibile</a:t>
            </a:r>
            <a:r>
              <a:rPr lang="it" sz="1800"/>
              <a:t> che può nascere da tali scarti.</a:t>
            </a:r>
            <a:endParaRPr sz="1800"/>
          </a:p>
        </p:txBody>
      </p:sp>
      <p:pic>
        <p:nvPicPr>
          <p:cNvPr id="81" name="Google Shape;81;p15" descr="Immagine correlat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8350" y="829950"/>
            <a:ext cx="2325024" cy="129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 descr="Risultati immagini per biscotti di ricicl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5600" y="2571749"/>
            <a:ext cx="1790525" cy="21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8054675" y="1354675"/>
            <a:ext cx="8676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latin typeface="Roboto"/>
                <a:ea typeface="Roboto"/>
                <a:cs typeface="Roboto"/>
                <a:sym typeface="Roboto"/>
              </a:rPr>
              <a:t>prima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7985375" y="3468900"/>
            <a:ext cx="10062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latin typeface="Roboto"/>
                <a:ea typeface="Roboto"/>
                <a:cs typeface="Roboto"/>
                <a:sym typeface="Roboto"/>
              </a:rPr>
              <a:t>dopo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Ecco il processo produttivo</a:t>
            </a:r>
            <a:endParaRPr lang="it-IT" dirty="0"/>
          </a:p>
        </p:txBody>
      </p:sp>
      <p:pic>
        <p:nvPicPr>
          <p:cNvPr id="1026" name="Picture 2" descr="C:\Users\Utente\Pictures\Scansioni\Digitalizzato_20190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5335" y="146974"/>
            <a:ext cx="3467902" cy="4769427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0"/>
            </a:lightRig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77982" y="1839191"/>
            <a:ext cx="2254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it-IT" dirty="0" smtClean="0">
                <a:solidFill>
                  <a:schemeClr val="bg1"/>
                </a:solidFill>
              </a:rPr>
              <a:t>Trasporto in azienda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it-IT" dirty="0" smtClean="0">
                <a:solidFill>
                  <a:schemeClr val="bg1"/>
                </a:solidFill>
              </a:rPr>
              <a:t>Disidratatore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it-IT" dirty="0" smtClean="0">
                <a:solidFill>
                  <a:schemeClr val="bg1"/>
                </a:solidFill>
              </a:rPr>
              <a:t>Trituratore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it-IT" dirty="0" smtClean="0">
                <a:solidFill>
                  <a:schemeClr val="bg1"/>
                </a:solidFill>
              </a:rPr>
              <a:t>Miscelatore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it-IT" dirty="0" smtClean="0">
                <a:solidFill>
                  <a:schemeClr val="bg1"/>
                </a:solidFill>
              </a:rPr>
              <a:t>Compattatore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it-IT" dirty="0" smtClean="0">
                <a:solidFill>
                  <a:schemeClr val="bg1"/>
                </a:solidFill>
              </a:rPr>
              <a:t>etichettatura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8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nostro prodotti si distingue per:</a:t>
            </a: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6878975" y="603650"/>
            <a:ext cx="1748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latin typeface="Roboto"/>
                <a:ea typeface="Roboto"/>
                <a:cs typeface="Roboto"/>
                <a:sym typeface="Roboto"/>
              </a:rPr>
              <a:t>qualità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6866375" y="1786775"/>
            <a:ext cx="19617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latin typeface="Roboto"/>
                <a:ea typeface="Roboto"/>
                <a:cs typeface="Roboto"/>
                <a:sym typeface="Roboto"/>
              </a:rPr>
              <a:t>ecosostenibilità</a:t>
            </a:r>
            <a:r>
              <a:rPr lang="it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6866375" y="3162800"/>
            <a:ext cx="1748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latin typeface="Roboto"/>
                <a:ea typeface="Roboto"/>
                <a:cs typeface="Roboto"/>
                <a:sym typeface="Roboto"/>
              </a:rPr>
              <a:t>assistenza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6866375" y="4099725"/>
            <a:ext cx="1748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latin typeface="Roboto"/>
                <a:ea typeface="Roboto"/>
                <a:cs typeface="Roboto"/>
                <a:sym typeface="Roboto"/>
              </a:rPr>
              <a:t>trasparenza 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791375" y="578475"/>
            <a:ext cx="16350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6" descr="Risultati immagini per qualità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750" y="288275"/>
            <a:ext cx="1051800" cy="11086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5181225" y="1660000"/>
            <a:ext cx="1571700" cy="12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16" descr="Risultati immagini per ecosostenibilità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4195" y="1396925"/>
            <a:ext cx="1078920" cy="12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4917125" y="2842125"/>
            <a:ext cx="1571700" cy="12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16" descr="Risultati immagini per trasport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4188" y="2862288"/>
            <a:ext cx="1078925" cy="10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5068050" y="3948800"/>
            <a:ext cx="16350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" name="Google Shape;101;p16" descr="Risultati immagini per lente di ingrandiment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2032" y="4018662"/>
            <a:ext cx="1310080" cy="89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4917125" y="603650"/>
            <a:ext cx="5409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4961225" y="1786775"/>
            <a:ext cx="4527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4980125" y="3162800"/>
            <a:ext cx="4149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4961225" y="4143675"/>
            <a:ext cx="4527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850800" cy="9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Ecco come intendiamo vendere i nostri prodotti</a:t>
            </a:r>
            <a:endParaRPr sz="2400"/>
          </a:p>
        </p:txBody>
      </p:sp>
      <p:sp>
        <p:nvSpPr>
          <p:cNvPr id="111" name="Google Shape;111;p17"/>
          <p:cNvSpPr txBox="1"/>
          <p:nvPr/>
        </p:nvSpPr>
        <p:spPr>
          <a:xfrm>
            <a:off x="6350775" y="598350"/>
            <a:ext cx="23013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Roboto"/>
                <a:ea typeface="Roboto"/>
                <a:cs typeface="Roboto"/>
                <a:sym typeface="Roboto"/>
              </a:rPr>
              <a:t>lavoriamo la frutta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6369675" y="1805625"/>
            <a:ext cx="22635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Roboto"/>
                <a:ea typeface="Roboto"/>
                <a:cs typeface="Roboto"/>
                <a:sym typeface="Roboto"/>
              </a:rPr>
              <a:t>riceviamo ordini online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6256425" y="2750663"/>
            <a:ext cx="2301300" cy="8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Roboto"/>
                <a:ea typeface="Roboto"/>
                <a:cs typeface="Roboto"/>
                <a:sym typeface="Roboto"/>
              </a:rPr>
              <a:t>pubbliciziamo il nostro prodotto porta a porta per gli allevatori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6350775" y="4044125"/>
            <a:ext cx="21126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Roboto"/>
                <a:ea typeface="Roboto"/>
                <a:cs typeface="Roboto"/>
                <a:sym typeface="Roboto"/>
              </a:rPr>
              <a:t>portiamo i prodotti nei piccoli negozi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4455050" y="334225"/>
            <a:ext cx="1622100" cy="15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6" name="Google Shape;116;p17" descr="Risultati immagini per frutt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6175" y="259575"/>
            <a:ext cx="1168050" cy="116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 descr="Risultati immagini per computer portatil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7150" y="1396875"/>
            <a:ext cx="1282800" cy="12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4665550" y="3188975"/>
            <a:ext cx="1282800" cy="9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p17" descr="Risultati immagini per domicili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2868" y="2695625"/>
            <a:ext cx="971359" cy="9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1018650" y="2421850"/>
            <a:ext cx="23517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666525" y="2188200"/>
            <a:ext cx="24396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2" name="Google Shape;122;p17" descr="Immagine correlata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7149" y="3871645"/>
            <a:ext cx="1282800" cy="98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diversi sono i nostri competitors, ma noi...</a:t>
            </a:r>
            <a:endParaRPr/>
          </a:p>
        </p:txBody>
      </p:sp>
      <p:graphicFrame>
        <p:nvGraphicFramePr>
          <p:cNvPr id="128" name="Google Shape;128;p18"/>
          <p:cNvGraphicFramePr/>
          <p:nvPr/>
        </p:nvGraphicFramePr>
        <p:xfrm>
          <a:off x="4354275" y="2571750"/>
          <a:ext cx="4504800" cy="1981050"/>
        </p:xfrm>
        <a:graphic>
          <a:graphicData uri="http://schemas.openxmlformats.org/drawingml/2006/table">
            <a:tbl>
              <a:tblPr>
                <a:noFill/>
                <a:tableStyleId>{A116189B-0BFF-4E1D-9780-A8D79AD659A2}</a:tableStyleId>
              </a:tblPr>
              <a:tblGrid>
                <a:gridCol w="1126200"/>
                <a:gridCol w="1126200"/>
                <a:gridCol w="1126200"/>
                <a:gridCol w="1126200"/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29" name="Google Shape;129;p18"/>
          <p:cNvSpPr txBox="1"/>
          <p:nvPr/>
        </p:nvSpPr>
        <p:spPr>
          <a:xfrm>
            <a:off x="641375" y="2452275"/>
            <a:ext cx="2163000" cy="1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0" name="Google Shape;130;p18" descr="Risultati immagini per sartore marchi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3162" y="1761625"/>
            <a:ext cx="1255150" cy="10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1031225" y="2452275"/>
            <a:ext cx="2628300" cy="18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9150" y="1809725"/>
            <a:ext cx="1051326" cy="76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 descr="Risultati immagini per purina marchi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8300" y="1927175"/>
            <a:ext cx="969475" cy="52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 descr="Risultati immagini per plantamura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0378" y="1761624"/>
            <a:ext cx="918698" cy="6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/>
        </p:nvSpPr>
        <p:spPr>
          <a:xfrm>
            <a:off x="3214875" y="2571750"/>
            <a:ext cx="9186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qualità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3148575" y="2967950"/>
            <a:ext cx="10512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servizio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3071325" y="3364150"/>
            <a:ext cx="1205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copertura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3071325" y="3788850"/>
            <a:ext cx="1205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consegna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3148575" y="4083275"/>
            <a:ext cx="10512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prezzo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4753625" y="2631450"/>
            <a:ext cx="289200" cy="2766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00"/>
              </a:solidFill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4757800" y="3083150"/>
            <a:ext cx="289200" cy="276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5879113" y="3083150"/>
            <a:ext cx="289200" cy="2766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7000425" y="3408250"/>
            <a:ext cx="289200" cy="2766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8190963" y="3408250"/>
            <a:ext cx="289200" cy="276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8190963" y="3083150"/>
            <a:ext cx="289200" cy="2766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7000413" y="3083150"/>
            <a:ext cx="289200" cy="276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8190975" y="2631450"/>
            <a:ext cx="289200" cy="2766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7000425" y="2631450"/>
            <a:ext cx="289200" cy="2766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5877013" y="2631450"/>
            <a:ext cx="289200" cy="2766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4757788" y="3408125"/>
            <a:ext cx="289200" cy="276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4757813" y="3832950"/>
            <a:ext cx="289200" cy="2766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5879113" y="3832950"/>
            <a:ext cx="289200" cy="2766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7000413" y="3832950"/>
            <a:ext cx="289200" cy="2766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8190963" y="3832950"/>
            <a:ext cx="289200" cy="2766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5877013" y="3408250"/>
            <a:ext cx="289200" cy="276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8"/>
          <p:cNvSpPr/>
          <p:nvPr/>
        </p:nvSpPr>
        <p:spPr>
          <a:xfrm flipH="1">
            <a:off x="4753625" y="4184800"/>
            <a:ext cx="289200" cy="2766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5877013" y="4185050"/>
            <a:ext cx="289200" cy="276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7000413" y="4185050"/>
            <a:ext cx="289200" cy="276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8190963" y="4185050"/>
            <a:ext cx="289200" cy="276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solamente nel 2020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p19" descr="Risultati immagini per pellet animal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75" y="3162225"/>
            <a:ext cx="4144404" cy="18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/>
          <p:nvPr/>
        </p:nvSpPr>
        <p:spPr>
          <a:xfrm>
            <a:off x="914125" y="1245000"/>
            <a:ext cx="2501700" cy="1597200"/>
          </a:xfrm>
          <a:prstGeom prst="bevel">
            <a:avLst>
              <a:gd name="adj" fmla="val 125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/>
              <a:t>circa 87.000 euro 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/>
              <a:t>di fatturato</a:t>
            </a:r>
            <a:endParaRPr sz="1800" b="1"/>
          </a:p>
        </p:txBody>
      </p:sp>
      <p:sp>
        <p:nvSpPr>
          <p:cNvPr id="167" name="Google Shape;167;p19"/>
          <p:cNvSpPr txBox="1"/>
          <p:nvPr/>
        </p:nvSpPr>
        <p:spPr>
          <a:xfrm>
            <a:off x="5721975" y="627225"/>
            <a:ext cx="223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latin typeface="Roboto"/>
                <a:ea typeface="Roboto"/>
                <a:cs typeface="Roboto"/>
                <a:sym typeface="Roboto"/>
              </a:rPr>
              <a:t>nel 2021...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6155925" y="2768325"/>
            <a:ext cx="13707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latin typeface="Roboto"/>
                <a:ea typeface="Roboto"/>
                <a:cs typeface="Roboto"/>
                <a:sym typeface="Roboto"/>
              </a:rPr>
              <a:t>nel 2022...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5747175" y="1364475"/>
            <a:ext cx="2188200" cy="1257600"/>
          </a:xfrm>
          <a:prstGeom prst="bevel">
            <a:avLst>
              <a:gd name="adj" fmla="val 125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/>
              <a:t>129000 euro</a:t>
            </a:r>
            <a:endParaRPr sz="1800" b="1"/>
          </a:p>
        </p:txBody>
      </p:sp>
      <p:sp>
        <p:nvSpPr>
          <p:cNvPr id="170" name="Google Shape;170;p19"/>
          <p:cNvSpPr/>
          <p:nvPr/>
        </p:nvSpPr>
        <p:spPr>
          <a:xfrm>
            <a:off x="5753475" y="3441563"/>
            <a:ext cx="2175600" cy="1270200"/>
          </a:xfrm>
          <a:prstGeom prst="bevel">
            <a:avLst>
              <a:gd name="adj" fmla="val 125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/>
              <a:t>156000 euro</a:t>
            </a:r>
            <a:endParaRPr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294" y="757125"/>
            <a:ext cx="1814656" cy="18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/>
          <p:nvPr/>
        </p:nvSpPr>
        <p:spPr>
          <a:xfrm>
            <a:off x="2376825" y="699225"/>
            <a:ext cx="1886400" cy="1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Mattia Marangoni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addetto alle vendite, promozioni e pubbliche relazioni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7" name="Google Shape;177;p20" descr="Risultati immagini per megafon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3350" y="1874584"/>
            <a:ext cx="914775" cy="6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8500" y="515625"/>
            <a:ext cx="1291400" cy="22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/>
        </p:nvSpPr>
        <p:spPr>
          <a:xfrm>
            <a:off x="6589725" y="741975"/>
            <a:ext cx="1814700" cy="11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Roboto"/>
                <a:ea typeface="Roboto"/>
                <a:cs typeface="Roboto"/>
                <a:sym typeface="Roboto"/>
              </a:rPr>
              <a:t>Giulia Guerra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Roboto"/>
                <a:ea typeface="Roboto"/>
                <a:cs typeface="Roboto"/>
                <a:sym typeface="Roboto"/>
              </a:rPr>
              <a:t>addetta alle funzioni amministrative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0" name="Google Shape;180;p20" descr="Risultati immagini per scrivania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6350" y="1836362"/>
            <a:ext cx="1030800" cy="7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2975" y="3443900"/>
            <a:ext cx="2183075" cy="13484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2603325" y="3055875"/>
            <a:ext cx="16599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Jacopo Rambaldi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addetto al trasporto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57367" y="3055875"/>
            <a:ext cx="1433664" cy="191154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>
            <a:off x="6354500" y="3055875"/>
            <a:ext cx="20499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Roboto"/>
                <a:ea typeface="Roboto"/>
                <a:cs typeface="Roboto"/>
                <a:sym typeface="Roboto"/>
              </a:rPr>
              <a:t>Alessandra Zirondelli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Roboto"/>
                <a:ea typeface="Roboto"/>
                <a:cs typeface="Roboto"/>
                <a:sym typeface="Roboto"/>
              </a:rPr>
              <a:t>responsabile del processo produttivo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5" name="Google Shape;185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24237" y="4026079"/>
            <a:ext cx="1510425" cy="94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13750" y="3983625"/>
            <a:ext cx="1510425" cy="98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218</Words>
  <Application>Microsoft Office PowerPoint</Application>
  <PresentationFormat>Presentazione su schermo (16:9)</PresentationFormat>
  <Paragraphs>69</Paragraphs>
  <Slides>12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Merriweather</vt:lpstr>
      <vt:lpstr>Bree Serif</vt:lpstr>
      <vt:lpstr>Roboto</vt:lpstr>
      <vt:lpstr>Paradigm</vt:lpstr>
      <vt:lpstr>ZooEnergy salute ed energia  per i nostri amici a quattro zampe  </vt:lpstr>
      <vt:lpstr>Davvero lo scarto  è qualcosa di inutile, senza utilizzo, che deve essere buttato?   </vt:lpstr>
      <vt:lpstr>ZooEnergy vede un prodotto sano ed ecosostenibile che può nascere da tali scarti.</vt:lpstr>
      <vt:lpstr>Ecco il processo produttivo</vt:lpstr>
      <vt:lpstr>il nostro prodotti si distingue per:</vt:lpstr>
      <vt:lpstr>Ecco come intendiamo vendere i nostri prodotti</vt:lpstr>
      <vt:lpstr>diversi sono i nostri competitors, ma noi...</vt:lpstr>
      <vt:lpstr>solamente nel 2020 </vt:lpstr>
      <vt:lpstr>Presentazione standard di PowerPoint</vt:lpstr>
      <vt:lpstr>Presentazione standard di PowerPoint</vt:lpstr>
      <vt:lpstr>Presentazione standard di PowerPoint</vt:lpstr>
      <vt:lpstr>grazie per l’attenzione!!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ZooEnergy salute ed energia  per i nostri amici a quattro zampe  </dc:title>
  <cp:lastModifiedBy>Utente</cp:lastModifiedBy>
  <cp:revision>2</cp:revision>
  <dcterms:modified xsi:type="dcterms:W3CDTF">2019-05-05T07:28:55Z</dcterms:modified>
</cp:coreProperties>
</file>