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1" r:id="rId9"/>
    <p:sldId id="260" r:id="rId10"/>
    <p:sldId id="262" r:id="rId11"/>
    <p:sldId id="263" r:id="rId12"/>
    <p:sldId id="265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68" d="100"/>
          <a:sy n="68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04EE1-B8B1-4E8E-AEC5-786BD874572B}" type="datetimeFigureOut">
              <a:rPr lang="it-IT" smtClean="0"/>
              <a:pPr/>
              <a:t>06/05/2019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ACB45-A5F9-4B4E-9B86-BCDF8335CDD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ACB45-A5F9-4B4E-9B86-BCDF8335CDDB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F999-BFD6-48D6-A201-3B64168547CE}" type="datetimeFigureOut">
              <a:rPr lang="it-IT" smtClean="0"/>
              <a:pPr/>
              <a:t>06/05/2019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F114782-A48C-4B6F-9DDD-3E68EDAF032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F999-BFD6-48D6-A201-3B64168547CE}" type="datetimeFigureOut">
              <a:rPr lang="it-IT" smtClean="0"/>
              <a:pPr/>
              <a:t>06/05/2019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14782-A48C-4B6F-9DDD-3E68EDAF032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F999-BFD6-48D6-A201-3B64168547CE}" type="datetimeFigureOut">
              <a:rPr lang="it-IT" smtClean="0"/>
              <a:pPr/>
              <a:t>06/05/2019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14782-A48C-4B6F-9DDD-3E68EDAF032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F999-BFD6-48D6-A201-3B64168547CE}" type="datetimeFigureOut">
              <a:rPr lang="it-IT" smtClean="0"/>
              <a:pPr/>
              <a:t>06/05/2019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F114782-A48C-4B6F-9DDD-3E68EDAF032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F999-BFD6-48D6-A201-3B64168547CE}" type="datetimeFigureOut">
              <a:rPr lang="it-IT" smtClean="0"/>
              <a:pPr/>
              <a:t>06/05/2019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14782-A48C-4B6F-9DDD-3E68EDAF032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F999-BFD6-48D6-A201-3B64168547CE}" type="datetimeFigureOut">
              <a:rPr lang="it-IT" smtClean="0"/>
              <a:pPr/>
              <a:t>06/05/2019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14782-A48C-4B6F-9DDD-3E68EDAF032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F999-BFD6-48D6-A201-3B64168547CE}" type="datetimeFigureOut">
              <a:rPr lang="it-IT" smtClean="0"/>
              <a:pPr/>
              <a:t>06/05/2019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F114782-A48C-4B6F-9DDD-3E68EDAF032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F999-BFD6-48D6-A201-3B64168547CE}" type="datetimeFigureOut">
              <a:rPr lang="it-IT" smtClean="0"/>
              <a:pPr/>
              <a:t>06/05/2019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14782-A48C-4B6F-9DDD-3E68EDAF032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F999-BFD6-48D6-A201-3B64168547CE}" type="datetimeFigureOut">
              <a:rPr lang="it-IT" smtClean="0"/>
              <a:pPr/>
              <a:t>06/05/2019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14782-A48C-4B6F-9DDD-3E68EDAF032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F999-BFD6-48D6-A201-3B64168547CE}" type="datetimeFigureOut">
              <a:rPr lang="it-IT" smtClean="0"/>
              <a:pPr/>
              <a:t>06/05/2019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14782-A48C-4B6F-9DDD-3E68EDAF032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F999-BFD6-48D6-A201-3B64168547CE}" type="datetimeFigureOut">
              <a:rPr lang="it-IT" smtClean="0"/>
              <a:pPr/>
              <a:t>06/05/2019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14782-A48C-4B6F-9DDD-3E68EDAF032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6C3F999-BFD6-48D6-A201-3B64168547CE}" type="datetimeFigureOut">
              <a:rPr lang="it-IT" smtClean="0"/>
              <a:pPr/>
              <a:t>06/05/2019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F114782-A48C-4B6F-9DDD-3E68EDAF032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8784976" cy="6408712"/>
          </a:xfrm>
        </p:spPr>
        <p:txBody>
          <a:bodyPr anchor="t">
            <a:normAutofit lnSpcReduction="10000"/>
          </a:bodyPr>
          <a:lstStyle/>
          <a:p>
            <a:pPr algn="ctr">
              <a:spcBef>
                <a:spcPts val="0"/>
              </a:spcBef>
              <a:defRPr/>
            </a:pP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ISTITUTO STATALE </a:t>
            </a:r>
            <a:r>
              <a:rPr lang="it-IT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</a:t>
            </a: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ISTRUZIONE SUPERIORE</a:t>
            </a:r>
          </a:p>
          <a:p>
            <a:pPr algn="ctr">
              <a:spcBef>
                <a:spcPts val="0"/>
              </a:spcBef>
              <a:defRPr/>
            </a:pP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“M.M. </a:t>
            </a:r>
            <a:r>
              <a:rPr lang="it-IT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Canedi</a:t>
            </a: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 </a:t>
            </a:r>
            <a:b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Medicina (BO</a:t>
            </a:r>
            <a:r>
              <a:rPr lang="it-IT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ts val="0"/>
              </a:spcBef>
              <a:defRPr/>
            </a:pP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it-IT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>
              <a:spcBef>
                <a:spcPts val="0"/>
              </a:spcBef>
              <a:defRPr/>
            </a:pP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>
              <a:spcBef>
                <a:spcPts val="0"/>
              </a:spcBef>
              <a:defRPr/>
            </a:pPr>
            <a:endParaRPr lang="it-IT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it-IT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algn="r">
              <a:spcBef>
                <a:spcPts val="0"/>
              </a:spcBef>
              <a:defRPr/>
            </a:pPr>
            <a:endParaRPr lang="it-IT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algn="r">
              <a:spcBef>
                <a:spcPts val="0"/>
              </a:spcBef>
              <a:defRPr/>
            </a:pPr>
            <a:endParaRPr lang="it-IT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algn="r">
              <a:spcBef>
                <a:spcPts val="0"/>
              </a:spcBef>
              <a:defRPr/>
            </a:pPr>
            <a:endParaRPr lang="it-IT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algn="r">
              <a:spcBef>
                <a:spcPts val="0"/>
              </a:spcBef>
              <a:defRPr/>
            </a:pPr>
            <a:endParaRPr lang="it-IT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algn="r">
              <a:spcBef>
                <a:spcPts val="0"/>
              </a:spcBef>
              <a:defRPr/>
            </a:pPr>
            <a:r>
              <a:rPr lang="it-IT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Rebecca Rossi</a:t>
            </a:r>
          </a:p>
          <a:p>
            <a:pPr lvl="1" algn="r">
              <a:spcBef>
                <a:spcPts val="0"/>
              </a:spcBef>
              <a:defRPr/>
            </a:pPr>
            <a:r>
              <a:rPr lang="it-IT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Natalia </a:t>
            </a:r>
            <a:r>
              <a:rPr lang="it-IT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Nasti</a:t>
            </a:r>
            <a:endParaRPr lang="it-IT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algn="r">
              <a:spcBef>
                <a:spcPts val="0"/>
              </a:spcBef>
              <a:defRPr/>
            </a:pPr>
            <a:r>
              <a:rPr lang="it-IT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Eva </a:t>
            </a:r>
            <a:r>
              <a:rPr lang="it-IT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Ngom</a:t>
            </a:r>
            <a:r>
              <a:rPr lang="it-IT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lvl="1" algn="r">
              <a:spcBef>
                <a:spcPts val="0"/>
              </a:spcBef>
              <a:defRPr/>
            </a:pPr>
            <a:r>
              <a:rPr lang="it-IT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Sara </a:t>
            </a:r>
            <a:r>
              <a:rPr lang="it-IT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Cioni</a:t>
            </a:r>
            <a:endParaRPr lang="it-IT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algn="r">
              <a:spcBef>
                <a:spcPts val="0"/>
              </a:spcBef>
              <a:defRPr/>
            </a:pPr>
            <a:r>
              <a:rPr lang="it-IT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awangom63@gmail.com</a:t>
            </a:r>
            <a:r>
              <a:rPr lang="it-IT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it-IT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/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1857364"/>
            <a:ext cx="8640960" cy="46166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6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PROGETTO</a:t>
            </a:r>
          </a:p>
          <a:p>
            <a:pPr algn="ctr"/>
            <a:r>
              <a:rPr lang="it-IT" sz="6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VITAMINA C</a:t>
            </a:r>
          </a:p>
          <a:p>
            <a:pPr algn="ctr"/>
            <a:endParaRPr lang="it-IT" dirty="0"/>
          </a:p>
          <a:p>
            <a:pPr algn="ctr"/>
            <a:endParaRPr lang="it-IT" dirty="0" smtClean="0"/>
          </a:p>
          <a:p>
            <a:pPr algn="ctr"/>
            <a:endParaRPr lang="it-IT" dirty="0"/>
          </a:p>
          <a:p>
            <a:pPr algn="ctr"/>
            <a:endParaRPr lang="it-IT" dirty="0" smtClean="0"/>
          </a:p>
          <a:p>
            <a:pPr algn="ctr"/>
            <a:endParaRPr lang="it-IT" dirty="0"/>
          </a:p>
          <a:p>
            <a:pPr algn="ctr"/>
            <a:endParaRPr lang="it-IT" dirty="0" smtClean="0"/>
          </a:p>
          <a:p>
            <a:pPr algn="ctr"/>
            <a:endParaRPr lang="it-IT" dirty="0"/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 smtClean="0">
                <a:latin typeface="Bell MT" pitchFamily="18" charset="0"/>
              </a:rPr>
              <a:t>INSERIMENTO SUL MERCATO</a:t>
            </a:r>
            <a:endParaRPr lang="it-IT" b="1" dirty="0">
              <a:latin typeface="Bell MT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2571744"/>
            <a:ext cx="8606190" cy="22574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    Il nostro prodotto verrà venduto alle marche interessate che sono </a:t>
            </a:r>
            <a:r>
              <a:rPr lang="it-IT" smtClean="0"/>
              <a:t>già </a:t>
            </a:r>
            <a:r>
              <a:rPr lang="it-IT" smtClean="0"/>
              <a:t>presenti </a:t>
            </a:r>
            <a:r>
              <a:rPr lang="it-IT" dirty="0" smtClean="0"/>
              <a:t>sul mercato e </a:t>
            </a:r>
            <a:r>
              <a:rPr lang="it-IT" dirty="0" smtClean="0"/>
              <a:t>successivamente, </a:t>
            </a:r>
            <a:r>
              <a:rPr lang="it-IT" dirty="0" smtClean="0"/>
              <a:t>sarà  acquistabile nei supermercati dagli amanti di snack.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arrotondato 11"/>
          <p:cNvSpPr/>
          <p:nvPr/>
        </p:nvSpPr>
        <p:spPr>
          <a:xfrm>
            <a:off x="6858016" y="4214818"/>
            <a:ext cx="2000264" cy="13573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arrotondato 10"/>
          <p:cNvSpPr/>
          <p:nvPr/>
        </p:nvSpPr>
        <p:spPr>
          <a:xfrm>
            <a:off x="6643702" y="1214422"/>
            <a:ext cx="2357422" cy="13573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214282" y="4143380"/>
            <a:ext cx="2214578" cy="14287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arrotondato 8"/>
          <p:cNvSpPr/>
          <p:nvPr/>
        </p:nvSpPr>
        <p:spPr>
          <a:xfrm>
            <a:off x="214282" y="1071546"/>
            <a:ext cx="2286016" cy="17859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pPr algn="ctr"/>
            <a:r>
              <a:rPr lang="it-IT" dirty="0" smtClean="0"/>
              <a:t>IL team</a:t>
            </a:r>
            <a:endParaRPr lang="it-IT" dirty="0"/>
          </a:p>
        </p:txBody>
      </p:sp>
      <p:pic>
        <p:nvPicPr>
          <p:cNvPr id="1740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206" t="14591" r="24921"/>
          <a:stretch>
            <a:fillRect/>
          </a:stretch>
        </p:blipFill>
        <p:spPr bwMode="auto">
          <a:xfrm>
            <a:off x="2428860" y="2214554"/>
            <a:ext cx="4286280" cy="3865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357158" y="1214422"/>
            <a:ext cx="20002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 </a:t>
            </a:r>
            <a:r>
              <a:rPr lang="it-IT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Ngom</a:t>
            </a:r>
            <a:endParaRPr lang="it-IT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000" dirty="0" smtClean="0"/>
              <a:t>Gestione della segreteria e amministrazione contabile.</a:t>
            </a:r>
            <a:endParaRPr lang="it-IT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42844" y="4357694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 </a:t>
            </a:r>
            <a:r>
              <a:rPr lang="it-IT" sz="2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Cioni</a:t>
            </a:r>
            <a:endParaRPr lang="it-IT" sz="20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000" dirty="0" smtClean="0"/>
              <a:t>Gestione degli acquisti</a:t>
            </a:r>
            <a:endParaRPr lang="it-IT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572232" y="1285860"/>
            <a:ext cx="2571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Rebecca Rossi</a:t>
            </a:r>
          </a:p>
          <a:p>
            <a:pPr algn="ctr"/>
            <a:r>
              <a:rPr lang="it-IT" sz="2000" dirty="0" smtClean="0"/>
              <a:t>Gestione del Marketing</a:t>
            </a:r>
            <a:endParaRPr lang="it-IT" sz="2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929454" y="4357694"/>
            <a:ext cx="1785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Natalia </a:t>
            </a:r>
            <a:r>
              <a:rPr lang="it-IT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Nasti</a:t>
            </a:r>
            <a:endParaRPr lang="it-IT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000" dirty="0" smtClean="0"/>
              <a:t>Gestione delle vendite</a:t>
            </a:r>
            <a:endParaRPr lang="it-IT" sz="2000" dirty="0"/>
          </a:p>
        </p:txBody>
      </p:sp>
      <p:sp>
        <p:nvSpPr>
          <p:cNvPr id="15" name="Freccia a destra 14"/>
          <p:cNvSpPr/>
          <p:nvPr/>
        </p:nvSpPr>
        <p:spPr>
          <a:xfrm rot="2161433">
            <a:off x="2250744" y="2726765"/>
            <a:ext cx="1214446" cy="99791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/>
          <p:cNvSpPr/>
          <p:nvPr/>
        </p:nvSpPr>
        <p:spPr>
          <a:xfrm rot="20465549">
            <a:off x="2201769" y="4478643"/>
            <a:ext cx="1645472" cy="10286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sinistra 17"/>
          <p:cNvSpPr/>
          <p:nvPr/>
        </p:nvSpPr>
        <p:spPr>
          <a:xfrm rot="19223073" flipV="1">
            <a:off x="4945971" y="2550407"/>
            <a:ext cx="1969072" cy="142055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a sinistra 18"/>
          <p:cNvSpPr/>
          <p:nvPr/>
        </p:nvSpPr>
        <p:spPr>
          <a:xfrm rot="776728">
            <a:off x="5643303" y="4643294"/>
            <a:ext cx="1290518" cy="144034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4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dirty="0" smtClean="0"/>
              <a:t>Speriamo che il nostro progetto possa </a:t>
            </a:r>
            <a:r>
              <a:rPr lang="it-IT" dirty="0" err="1" smtClean="0"/>
              <a:t>interessarVi</a:t>
            </a:r>
            <a:r>
              <a:rPr lang="it-IT" dirty="0" smtClean="0"/>
              <a:t> e grazie per l’attenzione.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 algn="r">
              <a:buNone/>
            </a:pPr>
            <a:r>
              <a:rPr lang="it-IT" dirty="0" smtClean="0"/>
              <a:t>Rebecca Rossi</a:t>
            </a:r>
          </a:p>
          <a:p>
            <a:pPr algn="r">
              <a:buNone/>
            </a:pPr>
            <a:r>
              <a:rPr lang="it-IT" dirty="0" smtClean="0"/>
              <a:t>Natalia </a:t>
            </a:r>
            <a:r>
              <a:rPr lang="it-IT" dirty="0" err="1" smtClean="0"/>
              <a:t>Nasti</a:t>
            </a:r>
            <a:endParaRPr lang="it-IT" dirty="0" smtClean="0"/>
          </a:p>
          <a:p>
            <a:pPr algn="r">
              <a:buNone/>
            </a:pPr>
            <a:r>
              <a:rPr lang="it-IT" dirty="0" smtClean="0"/>
              <a:t>Sara </a:t>
            </a:r>
            <a:r>
              <a:rPr lang="it-IT" dirty="0" err="1" smtClean="0"/>
              <a:t>Cioni</a:t>
            </a:r>
            <a:endParaRPr lang="it-IT" dirty="0" smtClean="0"/>
          </a:p>
          <a:p>
            <a:pPr algn="r">
              <a:buNone/>
            </a:pPr>
            <a:r>
              <a:rPr lang="it-IT" dirty="0" smtClean="0"/>
              <a:t>Eva </a:t>
            </a:r>
            <a:r>
              <a:rPr lang="it-IT" dirty="0" err="1" smtClean="0"/>
              <a:t>Ngom</a:t>
            </a:r>
            <a:endParaRPr lang="it-IT" dirty="0" smtClean="0"/>
          </a:p>
          <a:p>
            <a:pPr algn="r">
              <a:buNone/>
            </a:pPr>
            <a:r>
              <a:rPr lang="it-IT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awangom63@gmail.com</a:t>
            </a:r>
            <a:endParaRPr lang="it-IT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32657"/>
            <a:ext cx="9144000" cy="1296143"/>
          </a:xfrm>
        </p:spPr>
        <p:txBody>
          <a:bodyPr>
            <a:normAutofit/>
          </a:bodyPr>
          <a:lstStyle/>
          <a:p>
            <a:pPr algn="r"/>
            <a:r>
              <a:rPr lang="it-IT" sz="4000" b="1" dirty="0" smtClean="0">
                <a:latin typeface="Bell MT" pitchFamily="18" charset="0"/>
              </a:rPr>
              <a:t>Ti è mai capitato questo ?</a:t>
            </a:r>
            <a:endParaRPr lang="it-IT" sz="4000" b="1" dirty="0">
              <a:latin typeface="Bell MT" pitchFamily="18" charset="0"/>
            </a:endParaRPr>
          </a:p>
        </p:txBody>
      </p:sp>
      <p:pic>
        <p:nvPicPr>
          <p:cNvPr id="23554" name="Picture 2" descr="Risultati immagini per patatine cadu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00174"/>
            <a:ext cx="7334250" cy="5000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568952" cy="1512167"/>
          </a:xfrm>
        </p:spPr>
        <p:txBody>
          <a:bodyPr>
            <a:normAutofit/>
          </a:bodyPr>
          <a:lstStyle/>
          <a:p>
            <a:pPr algn="r"/>
            <a:r>
              <a:rPr lang="it-IT" sz="4400" b="1" dirty="0" smtClean="0">
                <a:latin typeface="Bell MT" pitchFamily="18" charset="0"/>
              </a:rPr>
              <a:t>E questo ?!</a:t>
            </a:r>
            <a:endParaRPr lang="it-IT" sz="4400" b="1" dirty="0">
              <a:latin typeface="Bell MT" pitchFamily="18" charset="0"/>
            </a:endParaRPr>
          </a:p>
        </p:txBody>
      </p:sp>
      <p:pic>
        <p:nvPicPr>
          <p:cNvPr id="6" name="Immagine 5" descr="IMG-0604.JPG"/>
          <p:cNvPicPr>
            <a:picLocks noChangeAspect="1"/>
          </p:cNvPicPr>
          <p:nvPr/>
        </p:nvPicPr>
        <p:blipFill>
          <a:blip r:embed="rId2" cstate="print"/>
          <a:srcRect t="4225" r="4930" b="5634"/>
          <a:stretch>
            <a:fillRect/>
          </a:stretch>
        </p:blipFill>
        <p:spPr>
          <a:xfrm>
            <a:off x="857224" y="1500174"/>
            <a:ext cx="6429420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latin typeface="Bell MT" pitchFamily="18" charset="0"/>
                <a:cs typeface="Arial" pitchFamily="34" charset="0"/>
              </a:rPr>
              <a:t>QUESTA È LA TUA SOLUZIONE </a:t>
            </a:r>
            <a:endParaRPr lang="it-IT" sz="3600" b="1" dirty="0">
              <a:latin typeface="Bell MT" pitchFamily="18" charset="0"/>
              <a:cs typeface="Arial" pitchFamily="34" charset="0"/>
            </a:endParaRPr>
          </a:p>
        </p:txBody>
      </p:sp>
      <p:pic>
        <p:nvPicPr>
          <p:cNvPr id="6" name="Segnaposto contenuto 5" descr="Cattura TWIST EA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1643050"/>
            <a:ext cx="3419198" cy="3728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sellaDiTesto 6"/>
          <p:cNvSpPr txBox="1"/>
          <p:nvPr/>
        </p:nvSpPr>
        <p:spPr>
          <a:xfrm>
            <a:off x="357158" y="1643050"/>
            <a:ext cx="4320480" cy="541686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TWIST-EAT</a:t>
            </a:r>
            <a:r>
              <a:rPr lang="it-IT" sz="3200" dirty="0" smtClean="0">
                <a:cs typeface="Arial" pitchFamily="34" charset="0"/>
              </a:rPr>
              <a:t> è una nuova tecnologia che si sviluppa nei packaging di patatine, snack, biscotti </a:t>
            </a:r>
            <a:r>
              <a:rPr lang="it-IT" sz="3200" dirty="0" err="1" smtClean="0">
                <a:cs typeface="Arial" pitchFamily="34" charset="0"/>
              </a:rPr>
              <a:t>ecc…</a:t>
            </a:r>
            <a:r>
              <a:rPr lang="it-IT" sz="3200" dirty="0" smtClean="0">
                <a:cs typeface="Arial" pitchFamily="34" charset="0"/>
              </a:rPr>
              <a:t>  che ne facilita il consumo portando in superficie il contenuto del barattolo.</a:t>
            </a:r>
          </a:p>
          <a:p>
            <a:pPr algn="ctr"/>
            <a:endParaRPr lang="it-IT" dirty="0">
              <a:latin typeface="Bell MT" pitchFamily="18" charset="0"/>
            </a:endParaRPr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Bell MT" pitchFamily="18" charset="0"/>
              </a:rPr>
              <a:t>Vi spieghiamo </a:t>
            </a:r>
            <a:r>
              <a:rPr lang="it-IT" b="1" dirty="0" err="1" smtClean="0">
                <a:latin typeface="Bell MT" pitchFamily="18" charset="0"/>
              </a:rPr>
              <a:t>meglio…</a:t>
            </a:r>
            <a:endParaRPr lang="it-IT" b="1" dirty="0">
              <a:latin typeface="Bell MT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160589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Da oggi con la nostra creazione potrai gustarti i tuoi snack preferiti senza sporcarti le mani, rovesciarli per terra o ridurli in pezzettini mentre li porti a casa dopo averli acquistati.</a:t>
            </a:r>
            <a:endParaRPr lang="it-IT" dirty="0"/>
          </a:p>
        </p:txBody>
      </p:sp>
      <p:pic>
        <p:nvPicPr>
          <p:cNvPr id="2050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929066"/>
            <a:ext cx="177673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Immagine correl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071942"/>
            <a:ext cx="2443932" cy="2214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10600" cy="882650"/>
          </a:xfrm>
        </p:spPr>
        <p:txBody>
          <a:bodyPr/>
          <a:lstStyle/>
          <a:p>
            <a:pPr algn="ctr"/>
            <a:r>
              <a:rPr lang="it-IT" b="1" dirty="0" smtClean="0">
                <a:latin typeface="Bell MT" pitchFamily="18" charset="0"/>
              </a:rPr>
              <a:t>Come?</a:t>
            </a:r>
            <a:endParaRPr lang="it-IT" b="1" dirty="0">
              <a:latin typeface="Bell MT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4756169"/>
          </a:xfrm>
        </p:spPr>
        <p:txBody>
          <a:bodyPr>
            <a:noAutofit/>
          </a:bodyPr>
          <a:lstStyle/>
          <a:p>
            <a:pPr marL="0">
              <a:spcBef>
                <a:spcPts val="600"/>
              </a:spcBef>
              <a:buNone/>
            </a:pPr>
            <a:r>
              <a:rPr lang="it-IT" dirty="0" smtClean="0"/>
              <a:t>Con il minimo sforzo!</a:t>
            </a:r>
          </a:p>
          <a:p>
            <a:pPr marL="0">
              <a:spcBef>
                <a:spcPts val="600"/>
              </a:spcBef>
              <a:buNone/>
            </a:pPr>
            <a:r>
              <a:rPr lang="it-IT" dirty="0" smtClean="0"/>
              <a:t>Ti basterà ruotare la parte</a:t>
            </a:r>
          </a:p>
          <a:p>
            <a:pPr marL="0">
              <a:spcBef>
                <a:spcPts val="600"/>
              </a:spcBef>
              <a:buNone/>
            </a:pPr>
            <a:r>
              <a:rPr lang="it-IT" dirty="0" smtClean="0"/>
              <a:t>sottostante del tubo di snack</a:t>
            </a:r>
          </a:p>
          <a:p>
            <a:pPr marL="0">
              <a:spcBef>
                <a:spcPts val="600"/>
              </a:spcBef>
              <a:buNone/>
            </a:pPr>
            <a:r>
              <a:rPr lang="it-IT" dirty="0" smtClean="0"/>
              <a:t>mentre li consumi  e loro</a:t>
            </a:r>
          </a:p>
          <a:p>
            <a:pPr marL="0">
              <a:spcBef>
                <a:spcPts val="600"/>
              </a:spcBef>
              <a:buNone/>
            </a:pPr>
            <a:r>
              <a:rPr lang="it-IT" dirty="0" smtClean="0"/>
              <a:t>saliranno su, quindi non avrai</a:t>
            </a:r>
          </a:p>
          <a:p>
            <a:pPr marL="0">
              <a:spcBef>
                <a:spcPts val="600"/>
              </a:spcBef>
              <a:buNone/>
            </a:pPr>
            <a:r>
              <a:rPr lang="it-IT" dirty="0" smtClean="0"/>
              <a:t>bisogno di cercarli con il</a:t>
            </a:r>
          </a:p>
          <a:p>
            <a:pPr marL="0">
              <a:spcBef>
                <a:spcPts val="600"/>
              </a:spcBef>
              <a:buNone/>
            </a:pPr>
            <a:r>
              <a:rPr lang="it-IT" dirty="0" smtClean="0"/>
              <a:t>braccio nel fondo del</a:t>
            </a:r>
          </a:p>
          <a:p>
            <a:pPr marL="0">
              <a:spcBef>
                <a:spcPts val="600"/>
              </a:spcBef>
              <a:buNone/>
            </a:pPr>
            <a:r>
              <a:rPr lang="it-IT" dirty="0" smtClean="0"/>
              <a:t>sacchetto.</a:t>
            </a:r>
          </a:p>
          <a:p>
            <a:pPr marL="0">
              <a:spcBef>
                <a:spcPts val="600"/>
              </a:spcBef>
              <a:buNone/>
            </a:pPr>
            <a:r>
              <a:rPr lang="it-IT" dirty="0" smtClean="0"/>
              <a:t>Inoltre la scatola sarà di cartone resistente quindi non si piegherà!</a:t>
            </a:r>
            <a:endParaRPr lang="it-IT" dirty="0"/>
          </a:p>
        </p:txBody>
      </p:sp>
      <p:pic>
        <p:nvPicPr>
          <p:cNvPr id="5" name="Immagine 4" descr="disegno twist ea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1428736"/>
            <a:ext cx="4462458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INOLTRE è TUTTO RIUTILIZZABILE!</a:t>
            </a:r>
            <a:endParaRPr lang="it-IT" dirty="0"/>
          </a:p>
        </p:txBody>
      </p:sp>
      <p:sp>
        <p:nvSpPr>
          <p:cNvPr id="15" name="Segnaposto contenuto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Una volta consumati gli snack contenuti nel tubo, potrai riutilizzarlo come preferisci.</a:t>
            </a:r>
          </a:p>
          <a:p>
            <a:pPr>
              <a:buNone/>
            </a:pPr>
            <a:r>
              <a:rPr lang="it-IT" dirty="0" smtClean="0"/>
              <a:t>Ad esempio noi abbiamo pensato di usarlo come  porta dischetti struccanti.</a:t>
            </a:r>
          </a:p>
          <a:p>
            <a:pPr>
              <a:buNone/>
            </a:pPr>
            <a:endParaRPr lang="it-IT" dirty="0" smtClean="0"/>
          </a:p>
        </p:txBody>
      </p:sp>
      <p:pic>
        <p:nvPicPr>
          <p:cNvPr id="1026" name="Picture 2" descr="Risultati immagini per tubo porta dischetti struccan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857364"/>
            <a:ext cx="4314692" cy="3738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>
                <a:latin typeface="Bell MT" pitchFamily="18" charset="0"/>
                <a:cs typeface="Arial" pitchFamily="34" charset="0"/>
              </a:rPr>
              <a:t>Business </a:t>
            </a:r>
            <a:r>
              <a:rPr lang="it-IT" sz="4000" b="1" dirty="0" err="1" smtClean="0">
                <a:latin typeface="Bell MT" pitchFamily="18" charset="0"/>
                <a:cs typeface="Arial" pitchFamily="34" charset="0"/>
              </a:rPr>
              <a:t>Model</a:t>
            </a:r>
            <a:r>
              <a:rPr lang="it-IT" sz="4000" b="1" dirty="0" smtClean="0">
                <a:latin typeface="Bell MT" pitchFamily="18" charset="0"/>
                <a:cs typeface="Arial" pitchFamily="34" charset="0"/>
              </a:rPr>
              <a:t> </a:t>
            </a:r>
            <a:endParaRPr lang="it-IT" sz="4000" b="1" dirty="0">
              <a:latin typeface="Bell MT" pitchFamily="18" charset="0"/>
              <a:cs typeface="Arial" pitchFamily="34" charset="0"/>
            </a:endParaRPr>
          </a:p>
        </p:txBody>
      </p:sp>
      <p:pic>
        <p:nvPicPr>
          <p:cNvPr id="8" name="Segnaposto contenuto 7" descr="Cattura  ghdfxh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052736"/>
            <a:ext cx="9144000" cy="56166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  <a:effectLst/>
        </p:spPr>
        <p:txBody>
          <a:bodyPr>
            <a:normAutofit fontScale="90000"/>
          </a:bodyPr>
          <a:lstStyle/>
          <a:p>
            <a:pPr algn="ctr"/>
            <a:r>
              <a:rPr lang="it-IT" sz="4800" b="1" dirty="0" smtClean="0">
                <a:effectLst/>
                <a:latin typeface="Bell MT" pitchFamily="18" charset="0"/>
              </a:rPr>
              <a:t>La nostra concorrenza </a:t>
            </a:r>
            <a:endParaRPr lang="it-IT" sz="4800" b="1" dirty="0">
              <a:effectLst/>
              <a:latin typeface="Bell MT" pitchFamily="18" charset="0"/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214282" y="1000108"/>
          <a:ext cx="8712968" cy="62012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1122"/>
                <a:gridCol w="2045158"/>
                <a:gridCol w="1432445"/>
                <a:gridCol w="1589579"/>
                <a:gridCol w="1404664"/>
              </a:tblGrid>
              <a:tr h="925286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i="1" u="none" dirty="0" smtClean="0">
                          <a:effectLst/>
                          <a:latin typeface="+mj-lt"/>
                        </a:rPr>
                        <a:t>TWIST-EAT </a:t>
                      </a:r>
                      <a:endParaRPr lang="it-IT" sz="2000" b="0" i="1" u="none" dirty="0"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latin typeface="+mj-lt"/>
                          <a:cs typeface="Arial" pitchFamily="34" charset="0"/>
                        </a:rPr>
                        <a:t>Packaging</a:t>
                      </a:r>
                    </a:p>
                    <a:p>
                      <a:pPr algn="ctr"/>
                      <a:r>
                        <a:rPr lang="it-IT" sz="2000" b="0" dirty="0" err="1" smtClean="0">
                          <a:latin typeface="+mj-lt"/>
                          <a:cs typeface="Arial" pitchFamily="34" charset="0"/>
                        </a:rPr>
                        <a:t>Pringles</a:t>
                      </a:r>
                      <a:endParaRPr lang="it-IT" sz="2000" b="0" dirty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smtClean="0">
                          <a:latin typeface="+mj-lt"/>
                          <a:cs typeface="Arial" pitchFamily="34" charset="0"/>
                        </a:rPr>
                        <a:t>Packaging</a:t>
                      </a:r>
                    </a:p>
                    <a:p>
                      <a:pPr algn="ctr"/>
                      <a:r>
                        <a:rPr lang="it-IT" sz="2000" b="0" dirty="0" smtClean="0">
                          <a:latin typeface="+mj-lt"/>
                          <a:cs typeface="Arial" pitchFamily="34" charset="0"/>
                        </a:rPr>
                        <a:t>Ringo (biscotti vari)</a:t>
                      </a:r>
                      <a:endParaRPr lang="it-IT" sz="2000" b="0" dirty="0"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 err="1" smtClean="0">
                          <a:latin typeface="+mj-lt"/>
                          <a:cs typeface="Arial" pitchFamily="34" charset="0"/>
                        </a:rPr>
                        <a:t>PackagingSnack</a:t>
                      </a:r>
                      <a:r>
                        <a:rPr lang="it-IT" sz="2000" b="0" dirty="0" smtClean="0">
                          <a:latin typeface="+mj-lt"/>
                          <a:cs typeface="Arial" pitchFamily="34" charset="0"/>
                        </a:rPr>
                        <a:t> in sacchetto </a:t>
                      </a:r>
                      <a:endParaRPr lang="it-IT" sz="2000" b="0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042075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Arial" pitchFamily="34" charset="0"/>
                          <a:cs typeface="Arial" pitchFamily="34" charset="0"/>
                        </a:rPr>
                        <a:t>Hai</a:t>
                      </a:r>
                      <a:r>
                        <a:rPr lang="it-IT" sz="2000" baseline="0" dirty="0" smtClean="0">
                          <a:latin typeface="Arial" pitchFamily="34" charset="0"/>
                          <a:cs typeface="Arial" pitchFamily="34" charset="0"/>
                        </a:rPr>
                        <a:t> la possibilità di non sporcarti del tutto le mani ?</a:t>
                      </a:r>
                      <a:endParaRPr lang="it-IT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874383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Arial" pitchFamily="34" charset="0"/>
                          <a:cs typeface="Arial" pitchFamily="34" charset="0"/>
                        </a:rPr>
                        <a:t>Ecosostenibile </a:t>
                      </a:r>
                      <a:endParaRPr lang="it-IT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148157">
                <a:tc>
                  <a:txBody>
                    <a:bodyPr/>
                    <a:lstStyle/>
                    <a:p>
                      <a:pPr algn="ctr"/>
                      <a:r>
                        <a:rPr lang="it-IT" sz="2100" dirty="0" smtClean="0">
                          <a:latin typeface="Arial" pitchFamily="34" charset="0"/>
                          <a:cs typeface="Arial" pitchFamily="34" charset="0"/>
                        </a:rPr>
                        <a:t>Riutilizzabile</a:t>
                      </a:r>
                      <a:r>
                        <a:rPr lang="it-IT" sz="2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it-IT" sz="2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1310727">
                <a:tc>
                  <a:txBody>
                    <a:bodyPr/>
                    <a:lstStyle/>
                    <a:p>
                      <a:pPr algn="ctr"/>
                      <a:r>
                        <a:rPr lang="it-IT" sz="2100" dirty="0" smtClean="0">
                          <a:latin typeface="Arial" pitchFamily="34" charset="0"/>
                          <a:cs typeface="Arial" pitchFamily="34" charset="0"/>
                        </a:rPr>
                        <a:t>Resistente</a:t>
                      </a:r>
                      <a:r>
                        <a:rPr lang="it-IT" sz="2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it-IT" sz="2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820052">
                <a:tc gridSpan="5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magine 5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4214818"/>
            <a:ext cx="648072" cy="648072"/>
          </a:xfrm>
          <a:prstGeom prst="rect">
            <a:avLst/>
          </a:prstGeom>
        </p:spPr>
      </p:pic>
      <p:pic>
        <p:nvPicPr>
          <p:cNvPr id="8" name="Immagine 7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2285992"/>
            <a:ext cx="639515" cy="639515"/>
          </a:xfrm>
          <a:prstGeom prst="rect">
            <a:avLst/>
          </a:prstGeom>
        </p:spPr>
      </p:pic>
      <p:pic>
        <p:nvPicPr>
          <p:cNvPr id="9" name="Immagine 8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3214686"/>
            <a:ext cx="648071" cy="648071"/>
          </a:xfrm>
          <a:prstGeom prst="rect">
            <a:avLst/>
          </a:prstGeom>
        </p:spPr>
      </p:pic>
      <p:pic>
        <p:nvPicPr>
          <p:cNvPr id="10" name="Immagine 9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2285992"/>
            <a:ext cx="648072" cy="648072"/>
          </a:xfrm>
          <a:prstGeom prst="rect">
            <a:avLst/>
          </a:prstGeom>
        </p:spPr>
      </p:pic>
      <p:pic>
        <p:nvPicPr>
          <p:cNvPr id="11" name="Immagine 10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3214686"/>
            <a:ext cx="647899" cy="647899"/>
          </a:xfrm>
          <a:prstGeom prst="rect">
            <a:avLst/>
          </a:prstGeom>
        </p:spPr>
      </p:pic>
      <p:pic>
        <p:nvPicPr>
          <p:cNvPr id="12" name="Immagine 11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2214554"/>
            <a:ext cx="648072" cy="648072"/>
          </a:xfrm>
          <a:prstGeom prst="rect">
            <a:avLst/>
          </a:prstGeom>
        </p:spPr>
      </p:pic>
      <p:pic>
        <p:nvPicPr>
          <p:cNvPr id="13" name="Immagine 12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3214686"/>
            <a:ext cx="648072" cy="648072"/>
          </a:xfrm>
          <a:prstGeom prst="rect">
            <a:avLst/>
          </a:prstGeom>
        </p:spPr>
      </p:pic>
      <p:pic>
        <p:nvPicPr>
          <p:cNvPr id="14" name="Immagine 13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5429264"/>
            <a:ext cx="648072" cy="648072"/>
          </a:xfrm>
          <a:prstGeom prst="rect">
            <a:avLst/>
          </a:prstGeom>
        </p:spPr>
      </p:pic>
      <p:pic>
        <p:nvPicPr>
          <p:cNvPr id="15" name="Immagine 14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5429264"/>
            <a:ext cx="648072" cy="648072"/>
          </a:xfrm>
          <a:prstGeom prst="rect">
            <a:avLst/>
          </a:prstGeom>
        </p:spPr>
      </p:pic>
      <p:pic>
        <p:nvPicPr>
          <p:cNvPr id="17" name="Immagine 16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8148" y="4214818"/>
            <a:ext cx="648072" cy="648072"/>
          </a:xfrm>
          <a:prstGeom prst="rect">
            <a:avLst/>
          </a:prstGeom>
        </p:spPr>
      </p:pic>
      <p:pic>
        <p:nvPicPr>
          <p:cNvPr id="18" name="Immagine 17" descr="depositphotos_136983132-stock-illustration-green-check-mark.jpg"/>
          <p:cNvPicPr>
            <a:picLocks noChangeAspect="1"/>
          </p:cNvPicPr>
          <p:nvPr/>
        </p:nvPicPr>
        <p:blipFill>
          <a:blip r:embed="rId3" cstate="print"/>
          <a:srcRect t="11089" r="4227" b="18037"/>
          <a:stretch>
            <a:fillRect/>
          </a:stretch>
        </p:blipFill>
        <p:spPr>
          <a:xfrm>
            <a:off x="4929190" y="4286256"/>
            <a:ext cx="792088" cy="622798"/>
          </a:xfrm>
          <a:prstGeom prst="rect">
            <a:avLst/>
          </a:prstGeom>
        </p:spPr>
      </p:pic>
      <p:pic>
        <p:nvPicPr>
          <p:cNvPr id="19" name="Immagine 18" descr="depositphotos_136983132-stock-illustration-green-check-mark.jpg"/>
          <p:cNvPicPr>
            <a:picLocks noChangeAspect="1"/>
          </p:cNvPicPr>
          <p:nvPr/>
        </p:nvPicPr>
        <p:blipFill>
          <a:blip r:embed="rId3" cstate="print"/>
          <a:srcRect t="11089" r="4227" b="18037"/>
          <a:stretch>
            <a:fillRect/>
          </a:stretch>
        </p:blipFill>
        <p:spPr>
          <a:xfrm>
            <a:off x="4929190" y="5429264"/>
            <a:ext cx="792087" cy="622797"/>
          </a:xfrm>
          <a:prstGeom prst="rect">
            <a:avLst/>
          </a:prstGeom>
        </p:spPr>
      </p:pic>
      <p:pic>
        <p:nvPicPr>
          <p:cNvPr id="20" name="Immagine 19" descr="depositphotos_136983132-stock-illustration-green-check-mark.jpg"/>
          <p:cNvPicPr>
            <a:picLocks noChangeAspect="1"/>
          </p:cNvPicPr>
          <p:nvPr/>
        </p:nvPicPr>
        <p:blipFill>
          <a:blip r:embed="rId4" cstate="print"/>
          <a:srcRect t="11089" r="4227" b="18037"/>
          <a:stretch>
            <a:fillRect/>
          </a:stretch>
        </p:blipFill>
        <p:spPr>
          <a:xfrm>
            <a:off x="3071802" y="3214686"/>
            <a:ext cx="864096" cy="679416"/>
          </a:xfrm>
          <a:prstGeom prst="rect">
            <a:avLst/>
          </a:prstGeom>
        </p:spPr>
      </p:pic>
      <p:pic>
        <p:nvPicPr>
          <p:cNvPr id="21" name="Immagine 20" descr="depositphotos_136983132-stock-illustration-green-check-mark.jpg"/>
          <p:cNvPicPr>
            <a:picLocks noChangeAspect="1"/>
          </p:cNvPicPr>
          <p:nvPr/>
        </p:nvPicPr>
        <p:blipFill>
          <a:blip r:embed="rId5" cstate="print"/>
          <a:srcRect t="11089" r="4227" b="18037"/>
          <a:stretch>
            <a:fillRect/>
          </a:stretch>
        </p:blipFill>
        <p:spPr>
          <a:xfrm>
            <a:off x="3071802" y="4286256"/>
            <a:ext cx="824232" cy="648072"/>
          </a:xfrm>
          <a:prstGeom prst="rect">
            <a:avLst/>
          </a:prstGeom>
        </p:spPr>
      </p:pic>
      <p:pic>
        <p:nvPicPr>
          <p:cNvPr id="22" name="Immagine 21" descr="depositphotos_136983132-stock-illustration-green-check-mark.jpg"/>
          <p:cNvPicPr>
            <a:picLocks noChangeAspect="1"/>
          </p:cNvPicPr>
          <p:nvPr/>
        </p:nvPicPr>
        <p:blipFill>
          <a:blip r:embed="rId5" cstate="print"/>
          <a:srcRect t="11089" r="4227" b="18037"/>
          <a:stretch>
            <a:fillRect/>
          </a:stretch>
        </p:blipFill>
        <p:spPr>
          <a:xfrm>
            <a:off x="3059832" y="2276872"/>
            <a:ext cx="824232" cy="648072"/>
          </a:xfrm>
          <a:prstGeom prst="rect">
            <a:avLst/>
          </a:prstGeom>
        </p:spPr>
      </p:pic>
      <p:pic>
        <p:nvPicPr>
          <p:cNvPr id="23" name="Immagine 22" descr="depositphotos_136983132-stock-illustration-green-check-mark.jpg"/>
          <p:cNvPicPr>
            <a:picLocks noChangeAspect="1"/>
          </p:cNvPicPr>
          <p:nvPr/>
        </p:nvPicPr>
        <p:blipFill>
          <a:blip r:embed="rId6" cstate="print"/>
          <a:srcRect t="11089" r="4227" b="18037"/>
          <a:stretch>
            <a:fillRect/>
          </a:stretch>
        </p:blipFill>
        <p:spPr>
          <a:xfrm>
            <a:off x="3071802" y="5429264"/>
            <a:ext cx="797131" cy="681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ra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578</TotalTime>
  <Words>287</Words>
  <Application>Microsoft Office PowerPoint</Application>
  <PresentationFormat>Presentazione su schermo (4:3)</PresentationFormat>
  <Paragraphs>81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Terra</vt:lpstr>
      <vt:lpstr>Diapositiva 1</vt:lpstr>
      <vt:lpstr>Ti è mai capitato questo ?</vt:lpstr>
      <vt:lpstr>E questo ?!</vt:lpstr>
      <vt:lpstr>QUESTA È LA TUA SOLUZIONE </vt:lpstr>
      <vt:lpstr>Vi spieghiamo meglio…</vt:lpstr>
      <vt:lpstr>Come?</vt:lpstr>
      <vt:lpstr>INOLTRE è TUTTO RIUTILIZZABILE!</vt:lpstr>
      <vt:lpstr>Business Model </vt:lpstr>
      <vt:lpstr>La nostra concorrenza </vt:lpstr>
      <vt:lpstr>INSERIMENTO SUL MERCATO</vt:lpstr>
      <vt:lpstr>IL team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perri.carmelin</dc:creator>
  <cp:lastModifiedBy>minghetti.ilaria</cp:lastModifiedBy>
  <cp:revision>44</cp:revision>
  <dcterms:created xsi:type="dcterms:W3CDTF">2019-05-03T08:38:25Z</dcterms:created>
  <dcterms:modified xsi:type="dcterms:W3CDTF">2019-05-06T08:37:11Z</dcterms:modified>
</cp:coreProperties>
</file>