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ssia" initials="A" lastIdx="3" clrIdx="0">
    <p:extLst>
      <p:ext uri="{19B8F6BF-5375-455C-9EA6-DF929625EA0E}">
        <p15:presenceInfo xmlns:p15="http://schemas.microsoft.com/office/powerpoint/2012/main" userId="Aless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5402" autoAdjust="0"/>
  </p:normalViewPr>
  <p:slideViewPr>
    <p:cSldViewPr>
      <p:cViewPr>
        <p:scale>
          <a:sx n="66" d="100"/>
          <a:sy n="66" d="100"/>
        </p:scale>
        <p:origin x="84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4T14:46:24.608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DDC4-5FEF-4FFF-B0B9-DD7B2C5C8CF8}" type="datetimeFigureOut">
              <a:rPr lang="it-IT" smtClean="0"/>
              <a:pPr/>
              <a:t>04/05/2019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805CE59-6292-4AEC-B1ED-3DAD2E1CDD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18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DDC4-5FEF-4FFF-B0B9-DD7B2C5C8CF8}" type="datetimeFigureOut">
              <a:rPr lang="it-IT" smtClean="0"/>
              <a:pPr/>
              <a:t>04/05/2019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805CE59-6292-4AEC-B1ED-3DAD2E1CDD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221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DDC4-5FEF-4FFF-B0B9-DD7B2C5C8CF8}" type="datetimeFigureOut">
              <a:rPr lang="it-IT" smtClean="0"/>
              <a:pPr/>
              <a:t>04/05/2019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805CE59-6292-4AEC-B1ED-3DAD2E1CDD4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9314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DDC4-5FEF-4FFF-B0B9-DD7B2C5C8CF8}" type="datetimeFigureOut">
              <a:rPr lang="it-IT" smtClean="0"/>
              <a:pPr/>
              <a:t>04/05/2019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805CE59-6292-4AEC-B1ED-3DAD2E1CDD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56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DDC4-5FEF-4FFF-B0B9-DD7B2C5C8CF8}" type="datetimeFigureOut">
              <a:rPr lang="it-IT" smtClean="0"/>
              <a:pPr/>
              <a:t>04/05/2019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805CE59-6292-4AEC-B1ED-3DAD2E1CDD4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923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DDC4-5FEF-4FFF-B0B9-DD7B2C5C8CF8}" type="datetimeFigureOut">
              <a:rPr lang="it-IT" smtClean="0"/>
              <a:pPr/>
              <a:t>04/05/2019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805CE59-6292-4AEC-B1ED-3DAD2E1CDD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2145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DDC4-5FEF-4FFF-B0B9-DD7B2C5C8CF8}" type="datetimeFigureOut">
              <a:rPr lang="it-IT" smtClean="0"/>
              <a:pPr/>
              <a:t>04/05/2019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CE59-6292-4AEC-B1ED-3DAD2E1CDD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361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DDC4-5FEF-4FFF-B0B9-DD7B2C5C8CF8}" type="datetimeFigureOut">
              <a:rPr lang="it-IT" smtClean="0"/>
              <a:pPr/>
              <a:t>04/05/2019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CE59-6292-4AEC-B1ED-3DAD2E1CDD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28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DDC4-5FEF-4FFF-B0B9-DD7B2C5C8CF8}" type="datetimeFigureOut">
              <a:rPr lang="it-IT" smtClean="0"/>
              <a:pPr/>
              <a:t>04/05/2019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CE59-6292-4AEC-B1ED-3DAD2E1CDD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269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DDC4-5FEF-4FFF-B0B9-DD7B2C5C8CF8}" type="datetimeFigureOut">
              <a:rPr lang="it-IT" smtClean="0"/>
              <a:pPr/>
              <a:t>04/05/2019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805CE59-6292-4AEC-B1ED-3DAD2E1CDD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38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DDC4-5FEF-4FFF-B0B9-DD7B2C5C8CF8}" type="datetimeFigureOut">
              <a:rPr lang="it-IT" smtClean="0"/>
              <a:pPr/>
              <a:t>04/05/2019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805CE59-6292-4AEC-B1ED-3DAD2E1CDD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300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DDC4-5FEF-4FFF-B0B9-DD7B2C5C8CF8}" type="datetimeFigureOut">
              <a:rPr lang="it-IT" smtClean="0"/>
              <a:pPr/>
              <a:t>04/05/2019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805CE59-6292-4AEC-B1ED-3DAD2E1CDD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32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DDC4-5FEF-4FFF-B0B9-DD7B2C5C8CF8}" type="datetimeFigureOut">
              <a:rPr lang="it-IT" smtClean="0"/>
              <a:pPr/>
              <a:t>04/05/2019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CE59-6292-4AEC-B1ED-3DAD2E1CDD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728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DDC4-5FEF-4FFF-B0B9-DD7B2C5C8CF8}" type="datetimeFigureOut">
              <a:rPr lang="it-IT" smtClean="0"/>
              <a:pPr/>
              <a:t>04/05/2019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CE59-6292-4AEC-B1ED-3DAD2E1CDD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184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DDC4-5FEF-4FFF-B0B9-DD7B2C5C8CF8}" type="datetimeFigureOut">
              <a:rPr lang="it-IT" smtClean="0"/>
              <a:pPr/>
              <a:t>04/05/2019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CE59-6292-4AEC-B1ED-3DAD2E1CDD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95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DDC4-5FEF-4FFF-B0B9-DD7B2C5C8CF8}" type="datetimeFigureOut">
              <a:rPr lang="it-IT" smtClean="0"/>
              <a:pPr/>
              <a:t>04/05/2019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805CE59-6292-4AEC-B1ED-3DAD2E1CDD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1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CDDC4-5FEF-4FFF-B0B9-DD7B2C5C8CF8}" type="datetimeFigureOut">
              <a:rPr lang="it-IT" smtClean="0"/>
              <a:pPr/>
              <a:t>04/05/2019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805CE59-6292-4AEC-B1ED-3DAD2E1CDD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86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zOIKWU7qWc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://www.comune.imola.bo.i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1538" y="642919"/>
            <a:ext cx="6643734" cy="928694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Bauhaus 93" pitchFamily="82" charset="0"/>
              </a:rPr>
              <a:t>LA      SKIPCARD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785926"/>
            <a:ext cx="5786478" cy="4214842"/>
          </a:xfrm>
        </p:spPr>
        <p:txBody>
          <a:bodyPr>
            <a:normAutofit/>
          </a:bodyPr>
          <a:lstStyle/>
          <a:p>
            <a:pPr lvl="1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uhaus 93" pitchFamily="82" charset="0"/>
              </a:rPr>
              <a:t>   ISTITUTO PROFESSIONALE                      </a:t>
            </a:r>
          </a:p>
          <a:p>
            <a:pPr lvl="1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uhaus 93" pitchFamily="82" charset="0"/>
              </a:rPr>
              <a:t>    “M.M. CANEDI”</a:t>
            </a:r>
          </a:p>
          <a:p>
            <a:pPr lvl="1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uhaus 93" pitchFamily="82" charset="0"/>
              </a:rPr>
              <a:t> MEDICINA (BO)</a:t>
            </a:r>
          </a:p>
          <a:p>
            <a:pPr lvl="1"/>
            <a:endParaRPr lang="it-IT" sz="1600" dirty="0">
              <a:latin typeface="Bauhaus 93" pitchFamily="82" charset="0"/>
            </a:endParaRPr>
          </a:p>
          <a:p>
            <a:pPr lvl="1"/>
            <a:endParaRPr lang="it-IT" sz="1600" i="1" dirty="0">
              <a:solidFill>
                <a:schemeClr val="tx1">
                  <a:lumMod val="85000"/>
                  <a:lumOff val="15000"/>
                </a:schemeClr>
              </a:solidFill>
              <a:latin typeface="Bauhaus 93" pitchFamily="82" charset="0"/>
            </a:endParaRPr>
          </a:p>
          <a:p>
            <a:pPr lvl="1"/>
            <a:endParaRPr lang="it-IT" sz="1600" i="1" dirty="0">
              <a:solidFill>
                <a:schemeClr val="tx1">
                  <a:lumMod val="85000"/>
                  <a:lumOff val="15000"/>
                </a:schemeClr>
              </a:solidFill>
              <a:latin typeface="Bauhaus 93" pitchFamily="82" charset="0"/>
            </a:endParaRPr>
          </a:p>
          <a:p>
            <a:pPr lvl="1"/>
            <a:r>
              <a:rPr lang="it-IT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Bauhaus 93" pitchFamily="82" charset="0"/>
              </a:rPr>
              <a:t> </a:t>
            </a:r>
            <a:r>
              <a:rPr lang="it-IT" sz="1600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auhaus 93" pitchFamily="82" charset="0"/>
              </a:rPr>
              <a:t>CLASSE 4 APX</a:t>
            </a:r>
          </a:p>
          <a:p>
            <a:pPr lvl="1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elix Titling" pitchFamily="82" charset="0"/>
              </a:rPr>
              <a:t>   ENEA ROSSI</a:t>
            </a:r>
          </a:p>
          <a:p>
            <a:pPr lvl="1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elix Titling" pitchFamily="82" charset="0"/>
              </a:rPr>
              <a:t>    SIMONE MISCIO </a:t>
            </a:r>
          </a:p>
          <a:p>
            <a:pPr lvl="1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elix Titling" pitchFamily="82" charset="0"/>
              </a:rPr>
              <a:t>        NICHOLAS MASTROGIUSEPPE</a:t>
            </a:r>
          </a:p>
          <a:p>
            <a:pPr lvl="1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elix Titling" pitchFamily="82" charset="0"/>
              </a:rPr>
              <a:t>      MICHELE DELUCA</a:t>
            </a:r>
          </a:p>
        </p:txBody>
      </p:sp>
      <p:pic>
        <p:nvPicPr>
          <p:cNvPr id="99330" name="Picture 2" descr="Visualizza immagine di 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14290"/>
            <a:ext cx="1714511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772400" cy="1143000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STANCO DI PERDERE TEMPO DELLA TUA GIORNATA??</a:t>
            </a:r>
          </a:p>
        </p:txBody>
      </p:sp>
      <p:pic>
        <p:nvPicPr>
          <p:cNvPr id="4" name="Segnaposto contenuto 3" descr="sess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302370"/>
            <a:ext cx="6164189" cy="4314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0100" y="928670"/>
            <a:ext cx="7772400" cy="1143000"/>
          </a:xfrm>
        </p:spPr>
        <p:txBody>
          <a:bodyPr/>
          <a:lstStyle/>
          <a:p>
            <a:pPr algn="ctr"/>
            <a:r>
              <a:rPr lang="it-IT" dirty="0">
                <a:latin typeface="Algerian" pitchFamily="82" charset="0"/>
              </a:rPr>
              <a:t>ECCO LA SOLUZIONE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5786" y="2071678"/>
            <a:ext cx="7772400" cy="4572000"/>
          </a:xfrm>
        </p:spPr>
        <p:txBody>
          <a:bodyPr>
            <a:normAutofit/>
          </a:bodyPr>
          <a:lstStyle/>
          <a:p>
            <a:r>
              <a:rPr lang="it-IT" sz="2800" dirty="0">
                <a:latin typeface="Arial Black" panose="020B0A04020102020204" pitchFamily="34" charset="0"/>
              </a:rPr>
              <a:t>Da oggi puoi usarla!</a:t>
            </a:r>
          </a:p>
        </p:txBody>
      </p:sp>
      <p:sp>
        <p:nvSpPr>
          <p:cNvPr id="4" name="Rettangolo arrotondato 3"/>
          <p:cNvSpPr/>
          <p:nvPr/>
        </p:nvSpPr>
        <p:spPr>
          <a:xfrm>
            <a:off x="1357290" y="4929198"/>
            <a:ext cx="6643734" cy="14287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>
                <a:latin typeface="Arial Rounded MT Bold" panose="020F0704030504030204" pitchFamily="34" charset="0"/>
              </a:rPr>
              <a:t>La tessera che ti aiuterà a risparmiare il tuo tempo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85918" y="2571744"/>
            <a:ext cx="5954434" cy="207170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 Nome Cognome   Mario Rossi</a:t>
            </a:r>
          </a:p>
          <a:p>
            <a:r>
              <a:rPr lang="it-IT" dirty="0">
                <a:solidFill>
                  <a:schemeClr val="tx1"/>
                </a:solidFill>
              </a:rPr>
              <a:t>                    Data di nascita      26/10/1</a:t>
            </a:r>
          </a:p>
          <a:p>
            <a:r>
              <a:rPr lang="it-IT" dirty="0">
                <a:solidFill>
                  <a:schemeClr val="tx1"/>
                </a:solidFill>
              </a:rPr>
              <a:t>                    Luogo                      Bologna</a:t>
            </a:r>
          </a:p>
          <a:p>
            <a:r>
              <a:rPr lang="it-IT" dirty="0">
                <a:solidFill>
                  <a:schemeClr val="tx1"/>
                </a:solidFill>
              </a:rPr>
              <a:t>                    Residenza                Imola</a:t>
            </a: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 rot="5400000">
            <a:off x="1822431" y="3606801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cxnSpLocks/>
          </p:cNvCxnSpPr>
          <p:nvPr/>
        </p:nvCxnSpPr>
        <p:spPr>
          <a:xfrm>
            <a:off x="6572264" y="2571744"/>
            <a:ext cx="0" cy="21431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ola città d'arte">
            <a:hlinkClick r:id="rId2" tooltip="realizzazione tecnica Lorenzo Marabini - Comec srl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393009" y="3107529"/>
            <a:ext cx="1857388" cy="928694"/>
          </a:xfrm>
          <a:prstGeom prst="rect">
            <a:avLst/>
          </a:prstGeom>
          <a:noFill/>
        </p:spPr>
      </p:pic>
      <p:pic>
        <p:nvPicPr>
          <p:cNvPr id="1030" name="Picture 6" descr="Comune di Imola">
            <a:hlinkClick r:id="rId4" tooltip="Rete civica del Comune di Imola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214818"/>
            <a:ext cx="1533523" cy="414337"/>
          </a:xfrm>
          <a:prstGeom prst="rect">
            <a:avLst/>
          </a:prstGeom>
          <a:noFill/>
        </p:spPr>
      </p:pic>
      <p:pic>
        <p:nvPicPr>
          <p:cNvPr id="1028" name="Picture 4" descr="Risultati immagini per q er code">
            <a:extLst>
              <a:ext uri="{FF2B5EF4-FFF2-40B4-BE49-F238E27FC236}">
                <a16:creationId xmlns:a16="http://schemas.microsoft.com/office/drawing/2014/main" id="{CED4BFE7-8D6E-4DB8-943F-57B34BC5D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2571736"/>
            <a:ext cx="1166499" cy="114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DBF78F-611C-49DB-942B-87EDCB2BE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7198799" cy="12808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it-IT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 DOVRESTI ABBONARTI?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D5CB69-8E9C-46ED-B664-2AB15FD56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7" y="2133600"/>
            <a:ext cx="7418784" cy="424772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b="1" dirty="0">
                <a:solidFill>
                  <a:schemeClr val="tx1"/>
                </a:solidFill>
              </a:rPr>
              <a:t>SEMPLICISSIMO! </a:t>
            </a:r>
          </a:p>
          <a:p>
            <a:pPr marL="0" indent="0">
              <a:buNone/>
            </a:pPr>
            <a:endParaRPr lang="it-IT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chemeClr val="tx1"/>
                </a:solidFill>
              </a:rPr>
              <a:t>EVITERAI ORE DI FILA E IL NERVOSISMO SCOMPARIRÁ</a:t>
            </a:r>
          </a:p>
          <a:p>
            <a:pPr marL="0" indent="0">
              <a:buNone/>
            </a:pPr>
            <a:endParaRPr lang="it-IT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chemeClr val="tx1"/>
                </a:solidFill>
              </a:rPr>
              <a:t>                          </a:t>
            </a:r>
          </a:p>
          <a:p>
            <a:pPr marL="0" indent="0">
              <a:buNone/>
            </a:pPr>
            <a:endParaRPr lang="it-IT" sz="24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it-IT" sz="2400" b="1" dirty="0">
                <a:solidFill>
                  <a:schemeClr val="tx1"/>
                </a:solidFill>
              </a:rPr>
              <a:t>         POTRAI RISPARMIARE 4649                                                            MINUTI ALL’ANNO</a:t>
            </a:r>
          </a:p>
          <a:p>
            <a:pPr marL="0" indent="0">
              <a:buNone/>
            </a:pPr>
            <a:r>
              <a:rPr lang="it-IT" sz="2400" b="1" dirty="0">
                <a:solidFill>
                  <a:schemeClr val="tx1"/>
                </a:solidFill>
              </a:rPr>
              <a:t>                         </a:t>
            </a:r>
          </a:p>
        </p:txBody>
      </p:sp>
      <p:pic>
        <p:nvPicPr>
          <p:cNvPr id="4" name="Picture 6" descr="Risultati immagini per orologio stilizzato">
            <a:extLst>
              <a:ext uri="{FF2B5EF4-FFF2-40B4-BE49-F238E27FC236}">
                <a16:creationId xmlns:a16="http://schemas.microsoft.com/office/drawing/2014/main" id="{067D6DDE-A8E8-4096-AEFB-B0B0DF988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221088"/>
            <a:ext cx="1728192" cy="186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8454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2B67BA-3E37-4ABA-B6D2-3F110445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945201" y="-963488"/>
            <a:ext cx="6589199" cy="216024"/>
          </a:xfrm>
        </p:spPr>
        <p:txBody>
          <a:bodyPr>
            <a:normAutofit fontScale="90000"/>
          </a:bodyPr>
          <a:lstStyle/>
          <a:p>
            <a:r>
              <a:rPr lang="it-IT" dirty="0"/>
              <a:t> 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69B5007-4DAF-40AE-A8AF-E23B63ED0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169232"/>
            <a:ext cx="8066856" cy="2519536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3600" b="1" i="1" dirty="0">
                <a:latin typeface="Cambria" pitchFamily="18" charset="0"/>
              </a:rPr>
              <a:t>CON LA NOSTRA SKIP CARD TI BASTA PRENOTARE UN INCONTRO NEL POSTO DESIDERATO E CI ANDRAI CON IL SORRISO</a:t>
            </a:r>
          </a:p>
        </p:txBody>
      </p:sp>
    </p:spTree>
    <p:extLst>
      <p:ext uri="{BB962C8B-B14F-4D97-AF65-F5344CB8AC3E}">
        <p14:creationId xmlns:p14="http://schemas.microsoft.com/office/powerpoint/2010/main" val="379992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E4E5BA-2D58-4FA4-89A9-FF786F2E4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374" y="404664"/>
            <a:ext cx="7372066" cy="6264696"/>
          </a:xfrm>
        </p:spPr>
        <p:txBody>
          <a:bodyPr>
            <a:normAutofit/>
          </a:bodyPr>
          <a:lstStyle/>
          <a:p>
            <a:br>
              <a:rPr lang="it-IT" sz="1600" dirty="0"/>
            </a:br>
            <a:br>
              <a:rPr lang="it-IT" sz="1600" dirty="0"/>
            </a:b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 SOLO PRENOTARE</a:t>
            </a:r>
            <a:r>
              <a:rPr lang="it-IT" sz="1600" dirty="0"/>
              <a:t>                                              </a:t>
            </a:r>
            <a:r>
              <a:rPr lang="it-IT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SALTAFILA</a:t>
            </a:r>
            <a:r>
              <a:rPr lang="it-IT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!!!!!!!!</a:t>
            </a:r>
            <a:br>
              <a:rPr lang="it-IT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br>
              <a:rPr lang="it-IT" sz="1600" dirty="0"/>
            </a:br>
            <a:br>
              <a:rPr lang="it-IT" sz="1600" dirty="0"/>
            </a:br>
            <a:br>
              <a:rPr lang="it-IT" sz="1600" dirty="0"/>
            </a:br>
            <a:br>
              <a:rPr lang="it-IT" sz="1600" dirty="0"/>
            </a:br>
            <a:br>
              <a:rPr lang="it-IT" sz="1600" dirty="0"/>
            </a:br>
            <a:br>
              <a:rPr lang="it-IT" sz="1600" dirty="0"/>
            </a:br>
            <a:br>
              <a:rPr lang="it-IT" sz="1600" dirty="0"/>
            </a:br>
            <a:br>
              <a:rPr lang="it-IT" sz="1600" dirty="0"/>
            </a:br>
            <a:br>
              <a:rPr lang="it-IT" sz="1600" dirty="0"/>
            </a:br>
            <a:br>
              <a:rPr lang="it-IT" sz="1600" dirty="0"/>
            </a:br>
            <a:br>
              <a:rPr lang="it-IT" sz="1600" dirty="0"/>
            </a:br>
            <a:br>
              <a:rPr lang="it-IT" sz="1600" dirty="0"/>
            </a:b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INCAMMINATI</a:t>
            </a:r>
            <a:br>
              <a:rPr lang="it-IT" sz="1600" dirty="0"/>
            </a:br>
            <a:endParaRPr lang="it-IT" sz="1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F0BB83-DF4C-43D1-9584-C9598E562475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0188624" y="2133600"/>
            <a:ext cx="1152128" cy="3777622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1026" name="Picture 2" descr="Risultati immagini per prenotazione">
            <a:extLst>
              <a:ext uri="{FF2B5EF4-FFF2-40B4-BE49-F238E27FC236}">
                <a16:creationId xmlns:a16="http://schemas.microsoft.com/office/drawing/2014/main" id="{1B7C9604-1792-47A7-AB27-C7A243922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13" y="1324372"/>
            <a:ext cx="2212780" cy="19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magine correlata">
            <a:extLst>
              <a:ext uri="{FF2B5EF4-FFF2-40B4-BE49-F238E27FC236}">
                <a16:creationId xmlns:a16="http://schemas.microsoft.com/office/drawing/2014/main" id="{FD1AE3BD-82FB-4D75-91B7-3A2C6C216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13" y="4553321"/>
            <a:ext cx="1741326" cy="196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sultati immagini per POSTE VUOTE">
            <a:extLst>
              <a:ext uri="{FF2B5EF4-FFF2-40B4-BE49-F238E27FC236}">
                <a16:creationId xmlns:a16="http://schemas.microsoft.com/office/drawing/2014/main" id="{49ED13E3-0562-4654-981C-E2262AB8F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32" y="1883473"/>
            <a:ext cx="5329062" cy="464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502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C52FA7-DEE6-4926-84E0-58A5C0D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692696"/>
            <a:ext cx="7992888" cy="1212304"/>
          </a:xfrm>
        </p:spPr>
        <p:txBody>
          <a:bodyPr>
            <a:normAutofit/>
          </a:bodyPr>
          <a:lstStyle/>
          <a:p>
            <a:pPr algn="ctr"/>
            <a:r>
              <a:rPr lang="it-IT" b="1" i="1" dirty="0">
                <a:latin typeface="Cambria" pitchFamily="18" charset="0"/>
              </a:rPr>
              <a:t>LA NOSTRA APP É UNICA AL MONDO</a:t>
            </a:r>
            <a:endParaRPr lang="it-IT" dirty="0"/>
          </a:p>
        </p:txBody>
      </p:sp>
      <p:pic>
        <p:nvPicPr>
          <p:cNvPr id="4" name="Segnaposto contenuto 3" descr="image.png">
            <a:extLst>
              <a:ext uri="{FF2B5EF4-FFF2-40B4-BE49-F238E27FC236}">
                <a16:creationId xmlns:a16="http://schemas.microsoft.com/office/drawing/2014/main" id="{C323FE14-2A57-4BD8-92C6-C51942FF6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4052" t="35862" r="12475" b="13750"/>
          <a:stretch>
            <a:fillRect/>
          </a:stretch>
        </p:blipFill>
        <p:spPr>
          <a:xfrm>
            <a:off x="971600" y="2564904"/>
            <a:ext cx="7562800" cy="294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43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BF176419-66D7-4D94-A6C0-D4E45D6E4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32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Potrai vederci sugli annunci pubblicitari delle tv</a:t>
            </a:r>
          </a:p>
        </p:txBody>
      </p:sp>
      <p:pic>
        <p:nvPicPr>
          <p:cNvPr id="2050" name="Picture 2" descr="Risultati immagini per televisione">
            <a:extLst>
              <a:ext uri="{FF2B5EF4-FFF2-40B4-BE49-F238E27FC236}">
                <a16:creationId xmlns:a16="http://schemas.microsoft.com/office/drawing/2014/main" id="{561D2852-9212-42D4-A8D9-2DF960200F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3600"/>
            <a:ext cx="7704856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8420AE9-2B97-4C95-A9A7-8B9344C84A6A}"/>
              </a:ext>
            </a:extLst>
          </p:cNvPr>
          <p:cNvSpPr txBox="1"/>
          <p:nvPr/>
        </p:nvSpPr>
        <p:spPr>
          <a:xfrm rot="20917726">
            <a:off x="2704246" y="3532365"/>
            <a:ext cx="3255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EHI, NOI SIAMO QUI!!!!!!!</a:t>
            </a:r>
          </a:p>
        </p:txBody>
      </p:sp>
    </p:spTree>
    <p:extLst>
      <p:ext uri="{BB962C8B-B14F-4D97-AF65-F5344CB8AC3E}">
        <p14:creationId xmlns:p14="http://schemas.microsoft.com/office/powerpoint/2010/main" val="1013582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7EF262E-43B2-4547-ADAA-DEF898BC6F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83768" y="3912404"/>
            <a:ext cx="4357464" cy="70788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hangingPunct="1"/>
            <a:r>
              <a:rPr lang="it-IT" altLang="it-IT" sz="2000" b="1" i="1" u="sng" dirty="0"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</a:rPr>
              <a:t>NICHOLAS MASTROGIUSEPPE: </a:t>
            </a:r>
            <a:br>
              <a:rPr lang="it-IT" altLang="it-IT" sz="2000" b="1" i="1" u="sng" dirty="0"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</a:rPr>
            </a:br>
            <a:r>
              <a:rPr lang="it-IT" altLang="it-IT" sz="2000" dirty="0"/>
              <a:t>Responsabile amministrazione 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53CCA9B7-3CDD-4318-A28C-27FD83CEAF1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714561" y="5540541"/>
            <a:ext cx="3348980" cy="64633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hangingPunct="1"/>
            <a:r>
              <a:rPr lang="it-IT" altLang="it-IT" b="1" i="1" u="sng" dirty="0"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</a:rPr>
              <a:t>SIMONE MISCIO: </a:t>
            </a:r>
            <a:r>
              <a:rPr lang="it-IT" altLang="it-IT" dirty="0"/>
              <a:t>Responsabile Produzione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FC2A40A-7CCA-4544-B50C-E845455D5FA9}"/>
              </a:ext>
            </a:extLst>
          </p:cNvPr>
          <p:cNvSpPr txBox="1"/>
          <p:nvPr/>
        </p:nvSpPr>
        <p:spPr>
          <a:xfrm>
            <a:off x="467544" y="2466141"/>
            <a:ext cx="3398293" cy="64633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hangingPunct="1"/>
            <a:r>
              <a:rPr lang="it-IT" altLang="it-IT" b="1" i="1" u="sng" dirty="0"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</a:rPr>
              <a:t>ENEA ROSSI: </a:t>
            </a:r>
          </a:p>
          <a:p>
            <a:pPr algn="ctr" eaLnBrk="1" hangingPunct="1"/>
            <a:r>
              <a:rPr lang="it-IT" altLang="it-IT" dirty="0"/>
              <a:t>Responsabile marketing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42D83D4-AA70-4837-AE43-A54E0ED5037E}"/>
              </a:ext>
            </a:extLst>
          </p:cNvPr>
          <p:cNvSpPr txBox="1"/>
          <p:nvPr/>
        </p:nvSpPr>
        <p:spPr>
          <a:xfrm>
            <a:off x="1199608" y="1365741"/>
            <a:ext cx="7716390" cy="64633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hangingPunct="1"/>
            <a:r>
              <a:rPr lang="it-IT" altLang="it-IT" b="1" i="1" u="sng" dirty="0"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</a:rPr>
              <a:t>MICHELE DELUCA: </a:t>
            </a:r>
          </a:p>
          <a:p>
            <a:pPr algn="ctr" eaLnBrk="1" hangingPunct="1"/>
            <a:r>
              <a:rPr lang="it-IT" altLang="it-IT" b="1" i="1" u="sng" dirty="0"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</a:rPr>
              <a:t>PRESIDENTE DELLA COOPERATIVA</a:t>
            </a:r>
            <a:endParaRPr lang="it-IT" altLang="it-IT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54F2D637-EB78-4171-A280-54CFECF077BB}"/>
              </a:ext>
            </a:extLst>
          </p:cNvPr>
          <p:cNvSpPr txBox="1">
            <a:spLocks/>
          </p:cNvSpPr>
          <p:nvPr/>
        </p:nvSpPr>
        <p:spPr>
          <a:xfrm>
            <a:off x="2339752" y="332173"/>
            <a:ext cx="5084630" cy="75964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4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mbria" pitchFamily="18" charset="0"/>
              </a:rPr>
              <a:t>RUOLI:</a:t>
            </a:r>
          </a:p>
        </p:txBody>
      </p:sp>
    </p:spTree>
    <p:extLst>
      <p:ext uri="{BB962C8B-B14F-4D97-AF65-F5344CB8AC3E}">
        <p14:creationId xmlns:p14="http://schemas.microsoft.com/office/powerpoint/2010/main" val="1337730957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226</TotalTime>
  <Words>160</Words>
  <Application>Microsoft Office PowerPoint</Application>
  <PresentationFormat>Presentazione su schermo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20" baseType="lpstr">
      <vt:lpstr>Algerian</vt:lpstr>
      <vt:lpstr>Arial</vt:lpstr>
      <vt:lpstr>Arial Black</vt:lpstr>
      <vt:lpstr>Arial Rounded MT Bold</vt:lpstr>
      <vt:lpstr>Bauhaus 93</vt:lpstr>
      <vt:lpstr>Berlin Sans FB</vt:lpstr>
      <vt:lpstr>Cambria</vt:lpstr>
      <vt:lpstr>Century Gothic</vt:lpstr>
      <vt:lpstr>Felix Titling</vt:lpstr>
      <vt:lpstr>Wingdings 3</vt:lpstr>
      <vt:lpstr>Filo</vt:lpstr>
      <vt:lpstr>LA      SKIPCARD</vt:lpstr>
      <vt:lpstr>STANCO DI PERDERE TEMPO DELLA TUA GIORNATA??</vt:lpstr>
      <vt:lpstr>ECCO LA SOLUZIONE</vt:lpstr>
      <vt:lpstr>PERCHÉ DOVRESTI ABBONARTI?</vt:lpstr>
      <vt:lpstr> </vt:lpstr>
      <vt:lpstr>  DEVI SOLO PRENOTARE                                              SALTAFILA!!!!!!!!             INCAMMINATI </vt:lpstr>
      <vt:lpstr>LA NOSTRA APP É UNICA AL MONDO</vt:lpstr>
      <vt:lpstr>Potrai vederci sugli annunci pubblicitari delle tv</vt:lpstr>
      <vt:lpstr>NICHOLAS MASTROGIUSEPPE:  Responsabile amministrazione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 SKIPCARD</dc:title>
  <dc:creator>mastrogiuseppe.nich</dc:creator>
  <cp:lastModifiedBy>Alessia</cp:lastModifiedBy>
  <cp:revision>22</cp:revision>
  <dcterms:created xsi:type="dcterms:W3CDTF">2019-04-29T08:04:37Z</dcterms:created>
  <dcterms:modified xsi:type="dcterms:W3CDTF">2019-05-04T15:34:42Z</dcterms:modified>
</cp:coreProperties>
</file>