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7569200" cy="10693400"/>
  <p:notesSz cx="7569200" cy="10693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0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-725424" y="834389"/>
            <a:ext cx="18766535" cy="38100"/>
          </a:xfrm>
          <a:custGeom>
            <a:avLst/>
            <a:gdLst/>
            <a:ahLst/>
            <a:cxnLst/>
            <a:rect l="l" t="t" r="r" b="b"/>
            <a:pathLst>
              <a:path w="18766535" h="38100">
                <a:moveTo>
                  <a:pt x="8285988" y="0"/>
                </a:moveTo>
                <a:lnTo>
                  <a:pt x="725424" y="0"/>
                </a:lnTo>
                <a:lnTo>
                  <a:pt x="725424" y="38100"/>
                </a:lnTo>
                <a:lnTo>
                  <a:pt x="8285988" y="38100"/>
                </a:lnTo>
                <a:lnTo>
                  <a:pt x="8285988" y="0"/>
                </a:lnTo>
                <a:close/>
              </a:path>
            </a:pathLst>
          </a:custGeom>
          <a:solidFill>
            <a:srgbClr val="BF50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51532" y="932687"/>
            <a:ext cx="4139183" cy="289560"/>
          </a:xfrm>
          <a:custGeom>
            <a:avLst/>
            <a:gdLst/>
            <a:ahLst/>
            <a:cxnLst/>
            <a:rect l="l" t="t" r="r" b="b"/>
            <a:pathLst>
              <a:path w="4139183" h="289560">
                <a:moveTo>
                  <a:pt x="0" y="0"/>
                </a:moveTo>
                <a:lnTo>
                  <a:pt x="4139183" y="0"/>
                </a:lnTo>
                <a:lnTo>
                  <a:pt x="4139183" y="289560"/>
                </a:lnTo>
                <a:lnTo>
                  <a:pt x="0" y="289560"/>
                </a:lnTo>
                <a:lnTo>
                  <a:pt x="0" y="0"/>
                </a:lnTo>
                <a:close/>
              </a:path>
            </a:pathLst>
          </a:custGeom>
          <a:solidFill>
            <a:srgbClr val="97460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36291" y="903731"/>
            <a:ext cx="4145280" cy="2956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39340" y="906779"/>
            <a:ext cx="4139183" cy="289560"/>
          </a:xfrm>
          <a:custGeom>
            <a:avLst/>
            <a:gdLst/>
            <a:ahLst/>
            <a:cxnLst/>
            <a:rect l="l" t="t" r="r" b="b"/>
            <a:pathLst>
              <a:path w="4139183" h="289560">
                <a:moveTo>
                  <a:pt x="0" y="0"/>
                </a:moveTo>
                <a:lnTo>
                  <a:pt x="0" y="289560"/>
                </a:lnTo>
                <a:lnTo>
                  <a:pt x="4139183" y="289560"/>
                </a:lnTo>
                <a:lnTo>
                  <a:pt x="4139183" y="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F9BF8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08152" y="1452183"/>
            <a:ext cx="4495587" cy="322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2">
              <a:lnSpc>
                <a:spcPts val="1120"/>
              </a:lnSpc>
              <a:spcBef>
                <a:spcPts val="55"/>
              </a:spcBef>
            </a:pP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SP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10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EC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188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LL'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PR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SA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9"/>
              </a:spcBef>
            </a:pPr>
            <a:r>
              <a:rPr sz="1100" dirty="0">
                <a:latin typeface="Times New Roman"/>
                <a:cs typeface="Times New Roman"/>
              </a:rPr>
              <a:t>L’aspe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onomi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-27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avi</a:t>
            </a:r>
            <a:r>
              <a:rPr sz="1100" spc="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ed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e/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16" dirty="0">
                <a:latin typeface="Times New Roman"/>
                <a:cs typeface="Times New Roman"/>
              </a:rPr>
              <a:t> </a:t>
            </a:r>
            <a:r>
              <a:rPr sz="1100" spc="14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8152" y="1932243"/>
            <a:ext cx="3578239" cy="322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2">
              <a:lnSpc>
                <a:spcPts val="1120"/>
              </a:lnSpc>
              <a:spcBef>
                <a:spcPts val="55"/>
              </a:spcBef>
            </a:pP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SP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1000" spc="5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FINAN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IA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IO</a:t>
            </a:r>
            <a:r>
              <a:rPr sz="1000" spc="5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1000" spc="-14" dirty="0">
                <a:solidFill>
                  <a:srgbClr val="FF0000"/>
                </a:solidFill>
                <a:latin typeface="Times New Roman"/>
                <a:cs typeface="Times New Roman"/>
              </a:rPr>
              <a:t>'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SA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9"/>
              </a:spcBef>
            </a:pPr>
            <a:r>
              <a:rPr sz="1100" dirty="0">
                <a:latin typeface="Times New Roman"/>
                <a:cs typeface="Times New Roman"/>
              </a:rPr>
              <a:t>L’aspe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inan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fa</a:t>
            </a:r>
            <a:r>
              <a:rPr sz="1100" spc="1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imento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ges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liqu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dità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152" y="2412303"/>
            <a:ext cx="6134236" cy="322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2">
              <a:lnSpc>
                <a:spcPts val="1120"/>
              </a:lnSpc>
              <a:spcBef>
                <a:spcPts val="55"/>
              </a:spcBef>
            </a:pP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SP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1000" spc="5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ONIALE</a:t>
            </a:r>
            <a:r>
              <a:rPr sz="1000" spc="-2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LL'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PR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SA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9"/>
              </a:spcBef>
            </a:pPr>
            <a:r>
              <a:rPr sz="1100" dirty="0">
                <a:latin typeface="Times New Roman"/>
                <a:cs typeface="Times New Roman"/>
              </a:rPr>
              <a:t>L’aspe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patrimon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ale 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fa</a:t>
            </a:r>
            <a:r>
              <a:rPr sz="1100" spc="1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alla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uttura </a:t>
            </a:r>
            <a:r>
              <a:rPr sz="1100" spc="2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cap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ale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(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4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patrimonio)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presa,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b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editi.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8152" y="2910651"/>
            <a:ext cx="5530385" cy="322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2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AT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3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IE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000" spc="-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9"/>
              </a:spcBef>
            </a:pPr>
            <a:r>
              <a:rPr sz="1100" spc="0" dirty="0">
                <a:latin typeface="Times New Roman"/>
                <a:cs typeface="Times New Roman"/>
              </a:rPr>
              <a:t>Con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2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mine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end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8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1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sari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l'at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econom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ca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ui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l'impresa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8152" y="3408999"/>
            <a:ext cx="6156825" cy="23887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50318" algn="just">
              <a:lnSpc>
                <a:spcPts val="1120"/>
              </a:lnSpc>
              <a:spcBef>
                <a:spcPts val="55"/>
              </a:spcBef>
            </a:pP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D'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1000" spc="-1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CIZIO</a:t>
            </a:r>
            <a:endParaRPr sz="1000">
              <a:latin typeface="Times New Roman"/>
              <a:cs typeface="Times New Roman"/>
            </a:endParaRPr>
          </a:p>
          <a:p>
            <a:pPr marL="12700" marR="249" algn="just">
              <a:lnSpc>
                <a:spcPts val="1264"/>
              </a:lnSpc>
              <a:spcBef>
                <a:spcPts val="19"/>
              </a:spcBef>
            </a:pPr>
            <a:r>
              <a:rPr sz="1100" spc="0" dirty="0">
                <a:latin typeface="Times New Roman"/>
                <a:cs typeface="Times New Roman"/>
              </a:rPr>
              <a:t>I  due</a:t>
            </a:r>
            <a:r>
              <a:rPr sz="1100" spc="20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prosp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37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onta</a:t>
            </a:r>
            <a:r>
              <a:rPr sz="1100" spc="-14" dirty="0">
                <a:latin typeface="Times New Roman"/>
                <a:cs typeface="Times New Roman"/>
              </a:rPr>
              <a:t>b</a:t>
            </a:r>
            <a:r>
              <a:rPr sz="1100" spc="0" dirty="0">
                <a:latin typeface="Times New Roman"/>
                <a:cs typeface="Times New Roman"/>
              </a:rPr>
              <a:t>ili</a:t>
            </a:r>
            <a:r>
              <a:rPr sz="1100" spc="13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16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insieme</a:t>
            </a:r>
            <a:r>
              <a:rPr sz="1100" spc="137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13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nota </a:t>
            </a:r>
            <a:r>
              <a:rPr sz="1100" spc="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g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3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13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lan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17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1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17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legato</a:t>
            </a:r>
            <a:r>
              <a:rPr sz="1100" spc="122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vo</a:t>
            </a:r>
            <a:r>
              <a:rPr sz="1100" spc="1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dei num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)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ompon</a:t>
            </a:r>
            <a:r>
              <a:rPr sz="1100" spc="-14" dirty="0">
                <a:latin typeface="Times New Roman"/>
                <a:cs typeface="Times New Roman"/>
              </a:rPr>
              <a:t>g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no</a:t>
            </a:r>
            <a:r>
              <a:rPr sz="1100" spc="10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t'u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imo,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sono</a:t>
            </a:r>
            <a:r>
              <a:rPr sz="1100" spc="48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hiamati rispe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 il</a:t>
            </a:r>
            <a:r>
              <a:rPr sz="1100" spc="4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onto</a:t>
            </a:r>
            <a:r>
              <a:rPr sz="1100" spc="7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onom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co e</a:t>
            </a:r>
            <a:r>
              <a:rPr sz="1100" spc="48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3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tato patrimon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e.</a:t>
            </a:r>
            <a:endParaRPr sz="1100">
              <a:latin typeface="Times New Roman"/>
              <a:cs typeface="Times New Roman"/>
            </a:endParaRPr>
          </a:p>
          <a:p>
            <a:pPr marL="12700" marR="293" algn="just">
              <a:lnSpc>
                <a:spcPts val="1264"/>
              </a:lnSpc>
              <a:spcBef>
                <a:spcPts val="91"/>
              </a:spcBef>
            </a:pP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primo</a:t>
            </a:r>
            <a:r>
              <a:rPr sz="1100" spc="2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(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onto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onomi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o)</a:t>
            </a:r>
            <a:r>
              <a:rPr sz="1100" spc="2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7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el</a:t>
            </a:r>
            <a:r>
              <a:rPr sz="1100" spc="3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prosp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47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loga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 ri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avi</a:t>
            </a:r>
            <a:r>
              <a:rPr sz="1100" spc="9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dell’ese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’ul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o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56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oin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10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nella</a:t>
            </a:r>
            <a:r>
              <a:rPr sz="1100" spc="5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magg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or</a:t>
            </a:r>
            <a:r>
              <a:rPr sz="1100" spc="6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parte 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66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asi,</a:t>
            </a:r>
            <a:r>
              <a:rPr sz="1100" spc="5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con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l’an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6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solare)</a:t>
            </a:r>
            <a:r>
              <a:rPr sz="1100" spc="66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12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06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isp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66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5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7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iso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se ma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ial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umane</a:t>
            </a:r>
            <a:r>
              <a:rPr sz="1100" spc="17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63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inan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ie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enuti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86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eali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are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ei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ca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5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28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ci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io.</a:t>
            </a:r>
            <a:r>
              <a:rPr sz="1100" spc="1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71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onto</a:t>
            </a:r>
            <a:r>
              <a:rPr sz="1100" spc="8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econ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 ha</a:t>
            </a:r>
            <a:r>
              <a:rPr sz="1100" spc="9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ome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 preva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te 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lla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minare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amente l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ese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ci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(qu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ndo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avi</a:t>
            </a:r>
            <a:r>
              <a:rPr sz="1100" spc="7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sono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ag</a:t>
            </a:r>
            <a:r>
              <a:rPr sz="1100" spc="-1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i)</a:t>
            </a:r>
            <a:r>
              <a:rPr sz="1100" spc="16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6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15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5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152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(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o  i</a:t>
            </a:r>
            <a:r>
              <a:rPr sz="1100" spc="192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sup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ano </a:t>
            </a:r>
            <a:r>
              <a:rPr sz="1100" spc="4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2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)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r>
              <a:rPr sz="1100" spc="2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19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isultato</a:t>
            </a:r>
            <a:r>
              <a:rPr sz="1100" spc="132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1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conto</a:t>
            </a:r>
            <a:r>
              <a:rPr sz="1100" spc="20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economi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(uti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 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a)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5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ag</a:t>
            </a:r>
            <a:r>
              <a:rPr sz="1100" spc="-1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iunto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lo</a:t>
            </a:r>
            <a:r>
              <a:rPr sz="1100" spc="5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5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imon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ale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5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3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73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od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a </a:t>
            </a:r>
            <a:r>
              <a:rPr sz="1100" spc="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caso</a:t>
            </a:r>
            <a:r>
              <a:rPr sz="1100" spc="9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5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le)</a:t>
            </a:r>
            <a:r>
              <a:rPr sz="1100" spc="3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onsumata (in</a:t>
            </a:r>
            <a:r>
              <a:rPr sz="1100" spc="-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caso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1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dita)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presa.</a:t>
            </a: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91"/>
              </a:spcBef>
            </a:pP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10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secondo</a:t>
            </a:r>
            <a:r>
              <a:rPr sz="1100" spc="10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ato</a:t>
            </a:r>
            <a:r>
              <a:rPr sz="1100" spc="2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patrimonia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)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4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el</a:t>
            </a:r>
            <a:r>
              <a:rPr sz="1100" spc="5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prospe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 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7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riep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loga</a:t>
            </a:r>
            <a:r>
              <a:rPr sz="1100" spc="3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flussi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finan</a:t>
            </a:r>
            <a:r>
              <a:rPr sz="1100" spc="-13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3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7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minato</a:t>
            </a:r>
            <a:r>
              <a:rPr sz="1100" spc="3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iodo (me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e 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18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evid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 </a:t>
            </a:r>
            <a:r>
              <a:rPr sz="1100" spc="-10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 </a:t>
            </a:r>
            <a:r>
              <a:rPr sz="1100" spc="-10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omposi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3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 </a:t>
            </a:r>
            <a:r>
              <a:rPr sz="1100" spc="-10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on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 </a:t>
            </a:r>
            <a:r>
              <a:rPr sz="1100" spc="-10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neg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7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ele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enti </a:t>
            </a:r>
            <a:r>
              <a:rPr sz="1100" spc="-10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9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lo</a:t>
            </a:r>
            <a:r>
              <a:rPr sz="1100" spc="188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itu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 </a:t>
            </a:r>
            <a:r>
              <a:rPr sz="1100" spc="-10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asse</a:t>
            </a:r>
            <a:r>
              <a:rPr sz="1100" spc="2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</a:t>
            </a:r>
            <a:r>
              <a:rPr sz="1100" spc="-15" dirty="0">
                <a:latin typeface="Times New Roman"/>
                <a:cs typeface="Times New Roman"/>
              </a:rPr>
              <a:t>a</a:t>
            </a:r>
            <a:r>
              <a:rPr sz="1100" spc="5" dirty="0">
                <a:latin typeface="Times New Roman"/>
                <a:cs typeface="Times New Roman"/>
              </a:rPr>
              <a:t>n</a:t>
            </a:r>
            <a:r>
              <a:rPr sz="1100" spc="-5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, at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</a:t>
            </a:r>
            <a:r>
              <a:rPr sz="1100" spc="-9" dirty="0">
                <a:latin typeface="Times New Roman"/>
                <a:cs typeface="Times New Roman"/>
              </a:rPr>
              <a:t>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ve)</a:t>
            </a:r>
            <a:r>
              <a:rPr sz="1100" spc="-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posi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editorie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eb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</a:t>
            </a:r>
            <a:r>
              <a:rPr sz="1100" spc="-5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=</a:t>
            </a:r>
            <a:r>
              <a:rPr sz="1100" spc="-9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vo,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debiti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=</a:t>
            </a:r>
            <a:r>
              <a:rPr sz="1100" spc="-9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passivo).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152" y="5973891"/>
            <a:ext cx="6165762" cy="666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0798">
              <a:lnSpc>
                <a:spcPts val="1120"/>
              </a:lnSpc>
              <a:spcBef>
                <a:spcPts val="55"/>
              </a:spcBef>
            </a:pP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1000" spc="-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1000">
              <a:latin typeface="Times New Roman"/>
              <a:cs typeface="Times New Roman"/>
            </a:endParaRPr>
          </a:p>
          <a:p>
            <a:pPr marL="12700" marR="9402">
              <a:lnSpc>
                <a:spcPts val="1264"/>
              </a:lnSpc>
              <a:spcBef>
                <a:spcPts val="19"/>
              </a:spcBef>
            </a:pP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8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previsione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-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ri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avi</a:t>
            </a:r>
            <a:r>
              <a:rPr sz="1100" spc="9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lle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entra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 </a:t>
            </a:r>
            <a:r>
              <a:rPr sz="1100" spc="10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-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0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ima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ifi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15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8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9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dato</a:t>
            </a:r>
            <a:r>
              <a:rPr sz="1100" spc="2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odo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empo</a:t>
            </a:r>
            <a:r>
              <a:rPr sz="1100" spc="1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date</a:t>
            </a:r>
            <a:r>
              <a:rPr sz="1100" spc="172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r>
              <a:rPr sz="1100" spc="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'ut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dello</a:t>
            </a:r>
            <a:r>
              <a:rPr sz="1100" spc="-2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umento</a:t>
            </a:r>
            <a:r>
              <a:rPr sz="1100" spc="20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isiede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tto</a:t>
            </a:r>
            <a:r>
              <a:rPr sz="1100" spc="158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pia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ifi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ut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25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l'atti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iend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le.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1"/>
              </a:spcBef>
            </a:pPr>
            <a:r>
              <a:rPr sz="900" spc="0" dirty="0">
                <a:latin typeface="Segoe MDL2 Assets"/>
                <a:cs typeface="Segoe MDL2 Assets"/>
              </a:rPr>
              <a:t>            </a:t>
            </a:r>
            <a:r>
              <a:rPr sz="900" spc="36" dirty="0">
                <a:latin typeface="Segoe MDL2 Assets"/>
                <a:cs typeface="Segoe MDL2 Assets"/>
              </a:rPr>
              <a:t> </a:t>
            </a:r>
            <a:r>
              <a:rPr sz="1100" u="sng" spc="0" dirty="0">
                <a:latin typeface="Times New Roman"/>
                <a:cs typeface="Times New Roman"/>
              </a:rPr>
              <a:t>Bud</a:t>
            </a:r>
            <a:r>
              <a:rPr sz="1100" u="sng" spc="-14" dirty="0">
                <a:latin typeface="Times New Roman"/>
                <a:cs typeface="Times New Roman"/>
              </a:rPr>
              <a:t>g</a:t>
            </a:r>
            <a:r>
              <a:rPr sz="1100" u="sng" spc="0" dirty="0">
                <a:latin typeface="Times New Roman"/>
                <a:cs typeface="Times New Roman"/>
              </a:rPr>
              <a:t>et </a:t>
            </a:r>
            <a:r>
              <a:rPr sz="1100" u="sng" spc="-104" dirty="0">
                <a:latin typeface="Times New Roman"/>
                <a:cs typeface="Times New Roman"/>
              </a:rPr>
              <a:t> </a:t>
            </a:r>
            <a:r>
              <a:rPr sz="1100" u="sng" spc="0" dirty="0">
                <a:latin typeface="Times New Roman"/>
                <a:cs typeface="Times New Roman"/>
              </a:rPr>
              <a:t>econom</a:t>
            </a:r>
            <a:r>
              <a:rPr sz="1100" u="sng" spc="-9" dirty="0">
                <a:latin typeface="Times New Roman"/>
                <a:cs typeface="Times New Roman"/>
              </a:rPr>
              <a:t>i</a:t>
            </a:r>
            <a:r>
              <a:rPr sz="1100" u="sng" spc="0" dirty="0">
                <a:latin typeface="Times New Roman"/>
                <a:cs typeface="Times New Roman"/>
              </a:rPr>
              <a:t>co</a:t>
            </a:r>
            <a:r>
              <a:rPr sz="1100" spc="0" dirty="0">
                <a:latin typeface="Times New Roman"/>
                <a:cs typeface="Times New Roman"/>
              </a:rPr>
              <a:t>: </a:t>
            </a:r>
            <a:r>
              <a:rPr sz="1100" spc="-9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20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a  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visi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ne </a:t>
            </a:r>
            <a:r>
              <a:rPr sz="1100" spc="-1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dell’an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amen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</a:t>
            </a:r>
            <a:r>
              <a:rPr sz="1100" spc="-1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economi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 </a:t>
            </a:r>
            <a:r>
              <a:rPr sz="1100" spc="-11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onsegu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nte </a:t>
            </a:r>
            <a:r>
              <a:rPr sz="1100" spc="10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 </a:t>
            </a:r>
            <a:r>
              <a:rPr sz="1100" spc="-10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 </a:t>
            </a:r>
            <a:r>
              <a:rPr sz="1100" spc="-1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li </a:t>
            </a:r>
            <a:r>
              <a:rPr sz="1100" spc="-1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8152" y="6647129"/>
            <a:ext cx="6165916" cy="6822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1300">
              <a:lnSpc>
                <a:spcPts val="1225"/>
              </a:lnSpc>
              <a:spcBef>
                <a:spcPts val="61"/>
              </a:spcBef>
            </a:pPr>
            <a:r>
              <a:rPr sz="110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iodo </a:t>
            </a:r>
            <a:r>
              <a:rPr sz="1100" spc="-7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</a:t>
            </a:r>
            <a:r>
              <a:rPr sz="1100" spc="166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o, 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o, </a:t>
            </a:r>
            <a:r>
              <a:rPr sz="1100" spc="-7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ennio). </a:t>
            </a:r>
            <a:r>
              <a:rPr sz="1100" spc="-7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Piani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 </a:t>
            </a:r>
            <a:r>
              <a:rPr sz="1100" spc="13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9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ri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avi </a:t>
            </a:r>
            <a:r>
              <a:rPr sz="1100" spc="2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ed</a:t>
            </a:r>
            <a:r>
              <a:rPr sz="1100" spc="26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2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consegu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nti </a:t>
            </a:r>
            <a:r>
              <a:rPr sz="1100" spc="-7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sti </a:t>
            </a:r>
            <a:r>
              <a:rPr sz="1100" spc="-8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ia</a:t>
            </a:r>
            <a:r>
              <a:rPr sz="1100" spc="-14" dirty="0">
                <a:latin typeface="Times New Roman"/>
                <a:cs typeface="Times New Roman"/>
              </a:rPr>
              <a:t>b</a:t>
            </a:r>
            <a:r>
              <a:rPr sz="1100" spc="0" dirty="0">
                <a:latin typeface="Times New Roman"/>
                <a:cs typeface="Times New Roman"/>
              </a:rPr>
              <a:t>ili</a:t>
            </a:r>
            <a:r>
              <a:rPr sz="1100" spc="2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dell’atti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endParaRPr sz="1100">
              <a:latin typeface="Times New Roman"/>
              <a:cs typeface="Times New Roman"/>
            </a:endParaRPr>
          </a:p>
          <a:p>
            <a:pPr marL="241300" marR="10822">
              <a:lnSpc>
                <a:spcPts val="1264"/>
              </a:lnSpc>
              <a:spcBef>
                <a:spcPts val="28"/>
              </a:spcBef>
            </a:pPr>
            <a:r>
              <a:rPr sz="110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onomi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a,</a:t>
            </a:r>
            <a:r>
              <a:rPr sz="1100" spc="4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70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62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ela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g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impat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onom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ci</a:t>
            </a:r>
            <a:r>
              <a:rPr sz="1100" spc="116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(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8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)</a:t>
            </a:r>
            <a:r>
              <a:rPr sz="1100" spc="-4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7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ut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ura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ed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organ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ve olt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fina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av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ebb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edd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ll’imp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esa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marL="12700" marR="369">
              <a:lnSpc>
                <a:spcPct val="95825"/>
              </a:lnSpc>
              <a:spcBef>
                <a:spcPts val="91"/>
              </a:spcBef>
            </a:pPr>
            <a:r>
              <a:rPr sz="900" spc="0" dirty="0">
                <a:latin typeface="Segoe MDL2 Assets"/>
                <a:cs typeface="Segoe MDL2 Assets"/>
              </a:rPr>
              <a:t>            </a:t>
            </a:r>
            <a:r>
              <a:rPr sz="900" spc="36" dirty="0">
                <a:latin typeface="Segoe MDL2 Assets"/>
                <a:cs typeface="Segoe MDL2 Assets"/>
              </a:rPr>
              <a:t> </a:t>
            </a:r>
            <a:r>
              <a:rPr sz="1100" u="sng" spc="0" dirty="0">
                <a:latin typeface="Times New Roman"/>
                <a:cs typeface="Times New Roman"/>
              </a:rPr>
              <a:t>Bud</a:t>
            </a:r>
            <a:r>
              <a:rPr sz="1100" u="sng" spc="-14" dirty="0">
                <a:latin typeface="Times New Roman"/>
                <a:cs typeface="Times New Roman"/>
              </a:rPr>
              <a:t>g</a:t>
            </a:r>
            <a:r>
              <a:rPr sz="1100" u="sng" spc="0" dirty="0">
                <a:latin typeface="Times New Roman"/>
                <a:cs typeface="Times New Roman"/>
              </a:rPr>
              <a:t>et</a:t>
            </a:r>
            <a:r>
              <a:rPr sz="1100" u="sng" spc="39" dirty="0">
                <a:latin typeface="Times New Roman"/>
                <a:cs typeface="Times New Roman"/>
              </a:rPr>
              <a:t> </a:t>
            </a:r>
            <a:r>
              <a:rPr sz="1100" u="sng" spc="0" dirty="0">
                <a:latin typeface="Times New Roman"/>
                <a:cs typeface="Times New Roman"/>
              </a:rPr>
              <a:t>finan</a:t>
            </a:r>
            <a:r>
              <a:rPr sz="1100" u="sng" spc="-14" dirty="0">
                <a:latin typeface="Times New Roman"/>
                <a:cs typeface="Times New Roman"/>
              </a:rPr>
              <a:t>z</a:t>
            </a:r>
            <a:r>
              <a:rPr sz="1100" u="sng" spc="0" dirty="0">
                <a:latin typeface="Times New Roman"/>
                <a:cs typeface="Times New Roman"/>
              </a:rPr>
              <a:t>ia</a:t>
            </a:r>
            <a:r>
              <a:rPr sz="1100" u="sng" spc="9" dirty="0">
                <a:latin typeface="Times New Roman"/>
                <a:cs typeface="Times New Roman"/>
              </a:rPr>
              <a:t>r</a:t>
            </a:r>
            <a:r>
              <a:rPr sz="1100" u="sng" spc="-9" dirty="0">
                <a:latin typeface="Times New Roman"/>
                <a:cs typeface="Times New Roman"/>
              </a:rPr>
              <a:t>i</a:t>
            </a:r>
            <a:r>
              <a:rPr sz="1100" u="sng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: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7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6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schema</a:t>
            </a:r>
            <a:r>
              <a:rPr sz="1100" spc="14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sint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lle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previsioni</a:t>
            </a:r>
            <a:r>
              <a:rPr sz="1100" spc="3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relati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a: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ndo,</a:t>
            </a:r>
            <a:r>
              <a:rPr sz="1100" spc="17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su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base</a:t>
            </a:r>
            <a:r>
              <a:rPr sz="1100" spc="15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sti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6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dei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6752" y="7335977"/>
            <a:ext cx="5422859" cy="165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cati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bu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get</a:t>
            </a:r>
            <a:r>
              <a:rPr sz="1100" spc="1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onomi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 ve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ifi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le</a:t>
            </a:r>
            <a:r>
              <a:rPr sz="1100" spc="-1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elati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ed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rate </a:t>
            </a:r>
            <a:r>
              <a:rPr sz="1100" spc="11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e.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152" y="7677723"/>
            <a:ext cx="6092152" cy="4944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120"/>
              </a:lnSpc>
              <a:spcBef>
                <a:spcPts val="55"/>
              </a:spcBef>
            </a:pPr>
            <a:r>
              <a:rPr sz="1000" dirty="0">
                <a:solidFill>
                  <a:srgbClr val="FF0000"/>
                </a:solidFill>
                <a:latin typeface="Times New Roman"/>
                <a:cs typeface="Times New Roman"/>
              </a:rPr>
              <a:t>CONSUNTIVO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264"/>
              </a:lnSpc>
              <a:spcBef>
                <a:spcPts val="19"/>
              </a:spcBef>
            </a:pP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iepi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ogati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elati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ad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2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ato</a:t>
            </a:r>
            <a:r>
              <a:rPr sz="1100" spc="13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odo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16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po</a:t>
            </a:r>
            <a:r>
              <a:rPr sz="1100" spc="107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eg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aspe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onomi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i, fina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ziari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atrimon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ali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ll'impres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8152" y="8348283"/>
            <a:ext cx="6156595" cy="1574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120"/>
              </a:lnSpc>
              <a:spcBef>
                <a:spcPts val="55"/>
              </a:spcBef>
            </a:pPr>
            <a:r>
              <a:rPr sz="1000" dirty="0">
                <a:solidFill>
                  <a:srgbClr val="FF0000"/>
                </a:solidFill>
                <a:latin typeface="Times New Roman"/>
                <a:cs typeface="Times New Roman"/>
              </a:rPr>
              <a:t>COS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endParaRPr sz="1000">
              <a:latin typeface="Times New Roman"/>
              <a:cs typeface="Times New Roman"/>
            </a:endParaRPr>
          </a:p>
          <a:p>
            <a:pPr marL="12700" marR="2232">
              <a:lnSpc>
                <a:spcPts val="1264"/>
              </a:lnSpc>
              <a:spcBef>
                <a:spcPts val="19"/>
              </a:spcBef>
            </a:pPr>
            <a:r>
              <a:rPr sz="1100" dirty="0">
                <a:latin typeface="Times New Roman"/>
                <a:cs typeface="Times New Roman"/>
              </a:rPr>
              <a:t>Qua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ica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onom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ca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tori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della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prod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ione.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imi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sono</a:t>
            </a:r>
            <a:r>
              <a:rPr sz="1100" spc="4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me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ed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 ne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sari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 pot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126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eali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2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rodotto/se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8" dirty="0">
                <a:latin typeface="Times New Roman"/>
                <a:cs typeface="Times New Roman"/>
              </a:rPr>
              <a:t>(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quin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7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q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mone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arie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luse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A).</a:t>
            </a:r>
            <a:endParaRPr sz="1100">
              <a:latin typeface="Times New Roman"/>
              <a:cs typeface="Times New Roman"/>
            </a:endParaRPr>
          </a:p>
          <a:p>
            <a:pPr marL="12700" marR="11396">
              <a:lnSpc>
                <a:spcPct val="95825"/>
              </a:lnSpc>
              <a:spcBef>
                <a:spcPts val="91"/>
              </a:spcBef>
            </a:pPr>
            <a:r>
              <a:rPr sz="1100" dirty="0">
                <a:latin typeface="Times New Roman"/>
                <a:cs typeface="Times New Roman"/>
              </a:rPr>
              <a:t>Le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ipa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ipo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ogie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sono:</a:t>
            </a:r>
            <a:endParaRPr sz="1100">
              <a:latin typeface="Times New Roman"/>
              <a:cs typeface="Times New Roman"/>
            </a:endParaRPr>
          </a:p>
          <a:p>
            <a:pPr marL="241300" marR="471" indent="-228600">
              <a:lnSpc>
                <a:spcPts val="1264"/>
              </a:lnSpc>
              <a:spcBef>
                <a:spcPts val="90"/>
              </a:spcBef>
              <a:tabLst>
                <a:tab pos="241300" algn="l"/>
              </a:tabLst>
            </a:pPr>
            <a:r>
              <a:rPr sz="900" spc="0" dirty="0">
                <a:latin typeface="Segoe MDL2 Assets"/>
                <a:cs typeface="Segoe MDL2 Assets"/>
              </a:rPr>
              <a:t>	</a:t>
            </a:r>
            <a:r>
              <a:rPr sz="1100" spc="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 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delle  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ie  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e:  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  </a:t>
            </a:r>
            <a:r>
              <a:rPr sz="1100" spc="2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inis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  </a:t>
            </a:r>
            <a:r>
              <a:rPr sz="1100" spc="24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mate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e  </a:t>
            </a:r>
            <a:r>
              <a:rPr sz="1100" spc="4" dirty="0">
                <a:latin typeface="Times New Roman"/>
                <a:cs typeface="Times New Roman"/>
              </a:rPr>
              <a:t> p</a:t>
            </a:r>
            <a:r>
              <a:rPr sz="1100" spc="0" dirty="0">
                <a:latin typeface="Times New Roman"/>
                <a:cs typeface="Times New Roman"/>
              </a:rPr>
              <a:t>rime  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  </a:t>
            </a:r>
            <a:r>
              <a:rPr sz="1100" spc="15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beni  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zati  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presa  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lla produ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ione/e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oga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trami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essa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spc="10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as</a:t>
            </a:r>
            <a:r>
              <a:rPr sz="1100" spc="-5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0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mate</a:t>
            </a:r>
            <a:r>
              <a:rPr sz="1100" spc="-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5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5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2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tto</a:t>
            </a:r>
            <a:r>
              <a:rPr sz="1100" spc="17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o.</a:t>
            </a: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ts val="1264"/>
              </a:lnSpc>
              <a:spcBef>
                <a:spcPts val="91"/>
              </a:spcBef>
              <a:tabLst>
                <a:tab pos="241300" algn="l"/>
              </a:tabLst>
            </a:pPr>
            <a:r>
              <a:rPr sz="900" spc="0" dirty="0">
                <a:latin typeface="Segoe MDL2 Assets"/>
                <a:cs typeface="Segoe MDL2 Assets"/>
              </a:rPr>
              <a:t>	</a:t>
            </a:r>
            <a:r>
              <a:rPr sz="1100" spc="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igura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vi:</a:t>
            </a:r>
            <a:r>
              <a:rPr sz="1100" spc="9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no</a:t>
            </a:r>
            <a:r>
              <a:rPr sz="1100" spc="1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9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ges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non</a:t>
            </a:r>
            <a:r>
              <a:rPr sz="1100" spc="10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uti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tamente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5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pres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1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ong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6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zo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ttori 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ari 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lo </a:t>
            </a:r>
            <a:r>
              <a:rPr sz="1100" spc="4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sv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gimen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ll'att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 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presa. 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-8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d 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 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 </a:t>
            </a:r>
            <a:r>
              <a:rPr sz="1100" spc="113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aso </a:t>
            </a:r>
            <a:r>
              <a:rPr sz="1100" spc="7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 </a:t>
            </a:r>
            <a:r>
              <a:rPr sz="1100" spc="116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ui </a:t>
            </a:r>
            <a:r>
              <a:rPr sz="1100" spc="136" dirty="0">
                <a:latin typeface="Times New Roman"/>
                <a:cs typeface="Times New Roman"/>
              </a:rPr>
              <a:t> </a:t>
            </a:r>
            <a:r>
              <a:rPr sz="1100" spc="-8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 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lavo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 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  <a:p>
            <a:pPr marL="3021139" marR="3035072" algn="ctr">
              <a:lnSpc>
                <a:spcPct val="95825"/>
              </a:lnSpc>
              <a:spcBef>
                <a:spcPts val="689"/>
              </a:spcBef>
            </a:pPr>
            <a:r>
              <a:rPr sz="900" spc="0" dirty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39340" y="906779"/>
            <a:ext cx="4139183" cy="289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75103" marR="1777040" algn="ctr">
              <a:lnSpc>
                <a:spcPct val="95825"/>
              </a:lnSpc>
              <a:spcBef>
                <a:spcPts val="450"/>
              </a:spcBef>
            </a:pPr>
            <a:r>
              <a:rPr sz="1100" dirty="0">
                <a:solidFill>
                  <a:srgbClr val="FF0000"/>
                </a:solidFill>
                <a:latin typeface="Times New Roman"/>
                <a:cs typeface="Times New Roman"/>
              </a:rPr>
              <a:t>Glo</a:t>
            </a:r>
            <a:r>
              <a:rPr sz="1100" spc="14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FF0000"/>
                </a:solidFill>
                <a:latin typeface="Times New Roman"/>
                <a:cs typeface="Times New Roman"/>
              </a:rPr>
              <a:t>sa</a:t>
            </a:r>
            <a:r>
              <a:rPr sz="1100" spc="-4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FF0000"/>
                </a:solidFill>
                <a:latin typeface="Times New Roman"/>
                <a:cs typeface="Times New Roman"/>
              </a:rPr>
              <a:t>io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53800" y="6460744"/>
            <a:ext cx="569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2C997A3B-9CBF-499D-8A72-174DE99357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241300"/>
            <a:ext cx="1340812" cy="45135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-725424" y="857376"/>
            <a:ext cx="18766535" cy="39369"/>
          </a:xfrm>
          <a:custGeom>
            <a:avLst/>
            <a:gdLst/>
            <a:ahLst/>
            <a:cxnLst/>
            <a:rect l="l" t="t" r="r" b="b"/>
            <a:pathLst>
              <a:path w="18766535" h="39369">
                <a:moveTo>
                  <a:pt x="8285988" y="634"/>
                </a:moveTo>
                <a:lnTo>
                  <a:pt x="725424" y="634"/>
                </a:lnTo>
                <a:lnTo>
                  <a:pt x="725424" y="39369"/>
                </a:lnTo>
                <a:lnTo>
                  <a:pt x="8285988" y="39369"/>
                </a:lnTo>
                <a:lnTo>
                  <a:pt x="8285988" y="6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725424" y="834389"/>
            <a:ext cx="18766535" cy="38100"/>
          </a:xfrm>
          <a:custGeom>
            <a:avLst/>
            <a:gdLst/>
            <a:ahLst/>
            <a:cxnLst/>
            <a:rect l="l" t="t" r="r" b="b"/>
            <a:pathLst>
              <a:path w="18766535" h="38100">
                <a:moveTo>
                  <a:pt x="8285988" y="0"/>
                </a:moveTo>
                <a:lnTo>
                  <a:pt x="725424" y="0"/>
                </a:lnTo>
                <a:lnTo>
                  <a:pt x="725424" y="38100"/>
                </a:lnTo>
                <a:lnTo>
                  <a:pt x="8285988" y="38100"/>
                </a:lnTo>
                <a:lnTo>
                  <a:pt x="8285988" y="0"/>
                </a:lnTo>
                <a:close/>
              </a:path>
            </a:pathLst>
          </a:custGeom>
          <a:solidFill>
            <a:srgbClr val="BF50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36752" y="941273"/>
            <a:ext cx="5928279" cy="3093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674" algn="just">
              <a:lnSpc>
                <a:spcPts val="1225"/>
              </a:lnSpc>
              <a:spcBef>
                <a:spcPts val="61"/>
              </a:spcBef>
            </a:pPr>
            <a:r>
              <a:rPr sz="1100" dirty="0">
                <a:latin typeface="Times New Roman"/>
                <a:cs typeface="Times New Roman"/>
              </a:rPr>
              <a:t>svolg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lo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3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proprie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ropria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no</a:t>
            </a:r>
            <a:r>
              <a:rPr sz="1100" spc="13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uso</a:t>
            </a:r>
            <a:r>
              <a:rPr sz="1100" spc="2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gratu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o.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emun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</a:t>
            </a:r>
            <a:endParaRPr sz="1100">
              <a:latin typeface="Times New Roman"/>
              <a:cs typeface="Times New Roman"/>
            </a:endParaRPr>
          </a:p>
          <a:p>
            <a:pPr marL="12700" marR="449" algn="just">
              <a:lnSpc>
                <a:spcPts val="1264"/>
              </a:lnSpc>
              <a:spcBef>
                <a:spcPts val="28"/>
              </a:spcBef>
            </a:pPr>
            <a:r>
              <a:rPr sz="1100" dirty="0">
                <a:latin typeface="Times New Roman"/>
                <a:cs typeface="Times New Roman"/>
              </a:rPr>
              <a:t>la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prend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ore/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7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52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81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igurat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vo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41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27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olato e</a:t>
            </a:r>
            <a:r>
              <a:rPr sz="1100" spc="63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</a:t>
            </a:r>
            <a:r>
              <a:rPr sz="1100" spc="-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ide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ato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lla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min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zione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re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zo</a:t>
            </a:r>
            <a:r>
              <a:rPr sz="1100" spc="-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1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</a:t>
            </a:r>
            <a:r>
              <a:rPr sz="1100" spc="14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a.</a:t>
            </a:r>
            <a:endParaRPr sz="1100">
              <a:latin typeface="Times New Roman"/>
              <a:cs typeface="Times New Roman"/>
            </a:endParaRPr>
          </a:p>
          <a:p>
            <a:pPr marL="12700" marR="972" algn="just">
              <a:lnSpc>
                <a:spcPts val="1264"/>
              </a:lnSpc>
              <a:spcBef>
                <a:spcPts val="91"/>
              </a:spcBef>
            </a:pPr>
            <a:r>
              <a:rPr sz="110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  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:  </a:t>
            </a:r>
            <a:r>
              <a:rPr sz="1100" spc="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cuni  </a:t>
            </a:r>
            <a:r>
              <a:rPr sz="1100" spc="162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  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iend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li  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i  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finis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   </a:t>
            </a:r>
            <a:r>
              <a:rPr sz="1100" spc="36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issi  </a:t>
            </a:r>
            <a:r>
              <a:rPr sz="1100" spc="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ando  </a:t>
            </a:r>
            <a:r>
              <a:rPr sz="1100" spc="1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  </a:t>
            </a:r>
            <a:r>
              <a:rPr sz="1100" spc="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   o  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riano   p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co sign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fi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varia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mi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16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rodu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ione.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Ad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annu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5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com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ialis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 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l'a</a:t>
            </a:r>
            <a:r>
              <a:rPr sz="1100" spc="-4" dirty="0">
                <a:latin typeface="Times New Roman"/>
                <a:cs typeface="Times New Roman"/>
              </a:rPr>
              <a:t>ff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to,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5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aumentano</a:t>
            </a:r>
            <a:r>
              <a:rPr sz="1100" spc="3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op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all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um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are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lla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antità</a:t>
            </a:r>
            <a:r>
              <a:rPr sz="1100" spc="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rodotta  o</a:t>
            </a:r>
            <a:r>
              <a:rPr sz="1100" spc="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og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 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dei nost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91"/>
              </a:spcBef>
            </a:pPr>
            <a:r>
              <a:rPr sz="110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ienn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imenti: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no</a:t>
            </a:r>
            <a:r>
              <a:rPr sz="1100" spc="3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quei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nuti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8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l'a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is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dei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me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ari 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l'imp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a, 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 </a:t>
            </a:r>
            <a:r>
              <a:rPr sz="1100" spc="6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 </a:t>
            </a:r>
            <a:r>
              <a:rPr sz="1100" spc="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compe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 </a:t>
            </a:r>
            <a:r>
              <a:rPr sz="1100" spc="20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 </a:t>
            </a:r>
            <a:r>
              <a:rPr sz="1100" spc="7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più </a:t>
            </a:r>
            <a:r>
              <a:rPr sz="1100" spc="5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 </a:t>
            </a:r>
            <a:r>
              <a:rPr sz="1100" spc="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 </a:t>
            </a:r>
            <a:r>
              <a:rPr sz="1100" spc="32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ci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 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(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no) 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. </a:t>
            </a:r>
            <a:r>
              <a:rPr sz="1100" spc="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Gli </a:t>
            </a:r>
            <a:r>
              <a:rPr sz="1100" spc="9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timenti  possono sudd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vid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si </a:t>
            </a:r>
            <a:r>
              <a:rPr sz="1100" spc="12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 </a:t>
            </a:r>
            <a:r>
              <a:rPr sz="1100" spc="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imenti  in </a:t>
            </a:r>
            <a:r>
              <a:rPr sz="1100" spc="2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beni  reali</a:t>
            </a:r>
            <a:r>
              <a:rPr sz="1100" spc="26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(a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is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6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ad </a:t>
            </a:r>
            <a:r>
              <a:rPr sz="1100" spc="7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6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12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cc</a:t>
            </a:r>
            <a:r>
              <a:rPr sz="1100" spc="0" dirty="0">
                <a:latin typeface="Times New Roman"/>
                <a:cs typeface="Times New Roman"/>
              </a:rPr>
              <a:t>h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26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ob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li, 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attre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zature) util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z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 per</a:t>
            </a:r>
            <a:r>
              <a:rPr sz="1100" spc="6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presa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6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ù</a:t>
            </a:r>
            <a:r>
              <a:rPr sz="1100" spc="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ed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imenti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ziari</a:t>
            </a:r>
            <a:r>
              <a:rPr sz="1100" spc="2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(ad</a:t>
            </a:r>
            <a:r>
              <a:rPr sz="1100" spc="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8" dirty="0">
                <a:latin typeface="Times New Roman"/>
                <a:cs typeface="Times New Roman"/>
              </a:rPr>
              <a:t>B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8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3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ioni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ec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.)</a:t>
            </a:r>
            <a:r>
              <a:rPr sz="1100" spc="-7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 pa</a:t>
            </a:r>
            <a:r>
              <a:rPr sz="1100" spc="-9" dirty="0">
                <a:latin typeface="Times New Roman"/>
                <a:cs typeface="Times New Roman"/>
              </a:rPr>
              <a:t>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gio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10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52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7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le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ad</a:t>
            </a:r>
            <a:r>
              <a:rPr sz="1100" spc="10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37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5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ua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3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</a:t>
            </a:r>
            <a:r>
              <a:rPr sz="1100" spc="19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rami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 la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mina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g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 ammo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tamenti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aria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ima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um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8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1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um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bile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util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z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o.</a:t>
            </a:r>
            <a:endParaRPr sz="1100">
              <a:latin typeface="Times New Roman"/>
              <a:cs typeface="Times New Roman"/>
            </a:endParaRPr>
          </a:p>
          <a:p>
            <a:pPr marL="12700" marR="503" algn="just">
              <a:lnSpc>
                <a:spcPts val="1264"/>
              </a:lnSpc>
              <a:spcBef>
                <a:spcPts val="91"/>
              </a:spcBef>
            </a:pPr>
            <a:r>
              <a:rPr sz="1100" dirty="0">
                <a:latin typeface="Times New Roman"/>
                <a:cs typeface="Times New Roman"/>
              </a:rPr>
              <a:t>Ammo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tamento: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3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complessivo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singo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3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ve</a:t>
            </a:r>
            <a:r>
              <a:rPr sz="1100" spc="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2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viso per</a:t>
            </a:r>
            <a:r>
              <a:rPr sz="1100" spc="5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2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nume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8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 in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ui ipoti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iamo</a:t>
            </a:r>
            <a:r>
              <a:rPr sz="1100" spc="9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lla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od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14" dirty="0">
                <a:latin typeface="Times New Roman"/>
                <a:cs typeface="Times New Roman"/>
              </a:rPr>
              <a:t>/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oga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ione.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quota</a:t>
            </a:r>
            <a:r>
              <a:rPr sz="1100" spc="19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uale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va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la sudd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ta </a:t>
            </a:r>
            <a:r>
              <a:rPr sz="1100" spc="1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10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inis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  quota </a:t>
            </a:r>
            <a:r>
              <a:rPr sz="1100" spc="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ammor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amento</a:t>
            </a:r>
            <a:r>
              <a:rPr sz="1100" spc="9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9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ap</a:t>
            </a:r>
            <a:r>
              <a:rPr sz="1100" spc="-15" dirty="0">
                <a:latin typeface="Times New Roman"/>
                <a:cs typeface="Times New Roman"/>
              </a:rPr>
              <a:t>p</a:t>
            </a:r>
            <a:r>
              <a:rPr sz="1100" spc="10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ese</a:t>
            </a:r>
            <a:r>
              <a:rPr sz="1100" spc="5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ta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valore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0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ne 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ll'an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o,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3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ri</a:t>
            </a:r>
            <a:r>
              <a:rPr sz="1100" spc="4" dirty="0">
                <a:latin typeface="Times New Roman"/>
                <a:cs typeface="Times New Roman"/>
              </a:rPr>
              <a:t> 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mini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11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de</a:t>
            </a:r>
            <a:r>
              <a:rPr sz="1100" spc="126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ll'an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 a</a:t>
            </a:r>
            <a:r>
              <a:rPr sz="1100" spc="87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ausa</a:t>
            </a:r>
            <a:r>
              <a:rPr sz="1100" spc="1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usu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isica</a:t>
            </a:r>
            <a:r>
              <a:rPr sz="1100" spc="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cno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ogi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 (obso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a).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152" y="1478757"/>
            <a:ext cx="95011" cy="139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5"/>
              </a:lnSpc>
              <a:spcBef>
                <a:spcPts val="41"/>
              </a:spcBef>
            </a:pPr>
            <a:r>
              <a:rPr sz="1350" spc="0" baseline="-11111" dirty="0">
                <a:latin typeface="Segoe MDL2 Assets"/>
                <a:cs typeface="Segoe MDL2 Assets"/>
              </a:rPr>
              <a:t></a:t>
            </a:r>
            <a:endParaRPr sz="900">
              <a:latin typeface="Segoe MDL2 Assets"/>
              <a:cs typeface="Segoe MDL2 Asset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8152" y="2167605"/>
            <a:ext cx="95011" cy="139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5"/>
              </a:lnSpc>
              <a:spcBef>
                <a:spcPts val="41"/>
              </a:spcBef>
            </a:pPr>
            <a:r>
              <a:rPr sz="1350" spc="0" baseline="-11111" dirty="0">
                <a:latin typeface="Segoe MDL2 Assets"/>
                <a:cs typeface="Segoe MDL2 Assets"/>
              </a:rPr>
              <a:t></a:t>
            </a:r>
            <a:endParaRPr sz="900">
              <a:latin typeface="Segoe MDL2 Assets"/>
              <a:cs typeface="Segoe MDL2 Asset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8152" y="3200877"/>
            <a:ext cx="95011" cy="139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5"/>
              </a:lnSpc>
              <a:spcBef>
                <a:spcPts val="41"/>
              </a:spcBef>
            </a:pPr>
            <a:r>
              <a:rPr sz="1350" spc="0" baseline="-11111" dirty="0">
                <a:latin typeface="Segoe MDL2 Assets"/>
                <a:cs typeface="Segoe MDL2 Assets"/>
              </a:rPr>
              <a:t></a:t>
            </a:r>
            <a:endParaRPr sz="900">
              <a:latin typeface="Segoe MDL2 Assets"/>
              <a:cs typeface="Segoe MDL2 Asset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152" y="4210623"/>
            <a:ext cx="6156497" cy="10110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1942" algn="just">
              <a:lnSpc>
                <a:spcPts val="1120"/>
              </a:lnSpc>
              <a:spcBef>
                <a:spcPts val="55"/>
              </a:spcBef>
            </a:pP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NI</a:t>
            </a:r>
            <a:r>
              <a:rPr sz="1000" spc="156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DI</a:t>
            </a:r>
            <a:r>
              <a:rPr sz="1000" spc="5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VITA</a:t>
            </a:r>
            <a:r>
              <a:rPr sz="1000" spc="1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ILE</a:t>
            </a:r>
            <a:r>
              <a:rPr sz="1000" spc="-28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GLI</a:t>
            </a:r>
            <a:r>
              <a:rPr sz="1000" spc="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INVES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TI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ENTI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ono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g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8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ni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12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ali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ipoti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iamo</a:t>
            </a:r>
            <a:r>
              <a:rPr sz="1100" spc="8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</a:t>
            </a:r>
            <a:r>
              <a:rPr sz="1100" spc="4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b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util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z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gli in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tti.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ta</a:t>
            </a:r>
            <a:r>
              <a:rPr sz="1100" spc="18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durata </a:t>
            </a:r>
            <a:r>
              <a:rPr sz="1100" spc="3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ò variare in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all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so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2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38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tto</a:t>
            </a:r>
            <a:r>
              <a:rPr sz="1100" spc="18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gli</a:t>
            </a:r>
            <a:r>
              <a:rPr sz="1100" spc="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i.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presa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 se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0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mati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1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2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util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z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omputer</a:t>
            </a:r>
            <a:r>
              <a:rPr sz="1100" spc="2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17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1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num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0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minore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7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elli</a:t>
            </a:r>
            <a:r>
              <a:rPr sz="1100" spc="117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2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'imp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0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auro 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pensa</a:t>
            </a:r>
            <a:r>
              <a:rPr sz="1100" spc="2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7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re</a:t>
            </a:r>
            <a:r>
              <a:rPr sz="1100" spc="15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 suo.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parole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8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og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inves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o,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2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uti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sign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ica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ispo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alle segu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oma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de: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8152" y="5228285"/>
            <a:ext cx="152831" cy="165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100" spc="0" dirty="0">
                <a:latin typeface="Times New Roman"/>
                <a:cs typeface="Times New Roman"/>
              </a:rPr>
              <a:t>1.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6752" y="5228285"/>
            <a:ext cx="5928206" cy="18877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691" algn="just">
              <a:lnSpc>
                <a:spcPts val="1225"/>
              </a:lnSpc>
              <a:spcBef>
                <a:spcPts val="61"/>
              </a:spcBef>
            </a:pPr>
            <a:r>
              <a:rPr sz="1100" spc="0" dirty="0">
                <a:latin typeface="Times New Roman"/>
                <a:cs typeface="Times New Roman"/>
              </a:rPr>
              <a:t>Il </a:t>
            </a:r>
            <a:r>
              <a:rPr sz="1100" spc="6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bene 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27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sogg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o </a:t>
            </a:r>
            <a:r>
              <a:rPr sz="1100" spc="16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ad </a:t>
            </a:r>
            <a:r>
              <a:rPr sz="1100" spc="3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usura </a:t>
            </a:r>
            <a:r>
              <a:rPr sz="1100" spc="81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isi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24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urale? </a:t>
            </a:r>
            <a:r>
              <a:rPr sz="1100" spc="-4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Cioè</a:t>
            </a:r>
            <a:r>
              <a:rPr sz="1100" spc="24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 </a:t>
            </a:r>
            <a:r>
              <a:rPr sz="1100" spc="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 </a:t>
            </a:r>
            <a:r>
              <a:rPr sz="1100" spc="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 </a:t>
            </a:r>
            <a:r>
              <a:rPr sz="1100" spc="128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4" dirty="0">
                <a:latin typeface="Times New Roman"/>
                <a:cs typeface="Times New Roman"/>
              </a:rPr>
              <a:t>h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5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 </a:t>
            </a:r>
            <a:r>
              <a:rPr sz="1100" spc="4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po </a:t>
            </a:r>
            <a:r>
              <a:rPr sz="1100" spc="9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</a:t>
            </a:r>
            <a:r>
              <a:rPr sz="1100" spc="-9" dirty="0">
                <a:latin typeface="Times New Roman"/>
                <a:cs typeface="Times New Roman"/>
              </a:rPr>
              <a:t>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a </a:t>
            </a:r>
            <a:r>
              <a:rPr sz="1100" spc="1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 </a:t>
            </a:r>
            <a:r>
              <a:rPr sz="1100" spc="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  <a:p>
            <a:pPr marL="12700" marR="224" algn="just">
              <a:lnSpc>
                <a:spcPts val="1264"/>
              </a:lnSpc>
              <a:spcBef>
                <a:spcPts val="28"/>
              </a:spcBef>
            </a:pPr>
            <a:r>
              <a:rPr sz="1100" dirty="0">
                <a:latin typeface="Times New Roman"/>
                <a:cs typeface="Times New Roman"/>
              </a:rPr>
              <a:t>da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l'ut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2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15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17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178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6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12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imp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esa</a:t>
            </a:r>
            <a:r>
              <a:rPr sz="1100" spc="12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ad</a:t>
            </a:r>
            <a:r>
              <a:rPr sz="1100" spc="19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1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0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punto</a:t>
            </a:r>
            <a:r>
              <a:rPr sz="1100" spc="23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à  così</a:t>
            </a:r>
            <a:r>
              <a:rPr sz="1100" spc="15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usurato </a:t>
            </a:r>
            <a:r>
              <a:rPr sz="1100" spc="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202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lo</a:t>
            </a:r>
            <a:r>
              <a:rPr sz="1100" spc="10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camb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e?</a:t>
            </a:r>
            <a:r>
              <a:rPr sz="1100" spc="12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ispo</a:t>
            </a:r>
            <a:r>
              <a:rPr sz="1100" spc="-9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0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13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12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4" dirty="0">
                <a:latin typeface="Times New Roman"/>
                <a:cs typeface="Times New Roman"/>
              </a:rPr>
              <a:t>cc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2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5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110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q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anni</a:t>
            </a:r>
            <a:r>
              <a:rPr sz="1100" spc="92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iò</a:t>
            </a:r>
            <a:r>
              <a:rPr sz="1100" spc="12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cc</a:t>
            </a:r>
            <a:r>
              <a:rPr sz="1100" spc="0" dirty="0">
                <a:latin typeface="Times New Roman"/>
                <a:cs typeface="Times New Roman"/>
              </a:rPr>
              <a:t>adrà, </a:t>
            </a:r>
            <a:r>
              <a:rPr sz="1100" spc="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1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10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risposta</a:t>
            </a:r>
            <a:r>
              <a:rPr sz="1100" spc="9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1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no</a:t>
            </a:r>
            <a:r>
              <a:rPr sz="1100" spc="1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1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passa  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8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doman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a su</a:t>
            </a:r>
            <a:r>
              <a:rPr sz="1100" spc="-4" dirty="0">
                <a:latin typeface="Times New Roman"/>
                <a:cs typeface="Times New Roman"/>
              </a:rPr>
              <a:t>cc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a.</a:t>
            </a: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91"/>
              </a:spcBef>
            </a:pP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16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b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22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14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sog</a:t>
            </a:r>
            <a:r>
              <a:rPr sz="1100" spc="-1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o </a:t>
            </a:r>
            <a:r>
              <a:rPr sz="1100" spc="46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19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usura</a:t>
            </a:r>
            <a:r>
              <a:rPr sz="1100" spc="2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1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utili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o?</a:t>
            </a:r>
            <a:r>
              <a:rPr sz="1100" spc="10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Cio</a:t>
            </a:r>
            <a:r>
              <a:rPr sz="1100" spc="-9" dirty="0">
                <a:latin typeface="Times New Roman"/>
                <a:cs typeface="Times New Roman"/>
              </a:rPr>
              <a:t>è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ipot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zando</a:t>
            </a:r>
            <a:r>
              <a:rPr sz="1100" spc="8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l'ut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2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13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arà</a:t>
            </a:r>
            <a:r>
              <a:rPr sz="1100" spc="23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presa,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18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pu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17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così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usura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06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0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do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lo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ambiare?</a:t>
            </a:r>
            <a:r>
              <a:rPr sz="1100" spc="2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4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2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osta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6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4" dirty="0">
                <a:latin typeface="Times New Roman"/>
                <a:cs typeface="Times New Roman"/>
              </a:rPr>
              <a:t>cc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7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2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iò</a:t>
            </a:r>
            <a:r>
              <a:rPr sz="1100" spc="-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cc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drà,</a:t>
            </a:r>
            <a:r>
              <a:rPr sz="1100" spc="16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ispos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no</a:t>
            </a:r>
            <a:r>
              <a:rPr sz="1100" spc="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 passa</a:t>
            </a:r>
            <a:r>
              <a:rPr sz="1100" spc="14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doman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20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-4" dirty="0">
                <a:latin typeface="Times New Roman"/>
                <a:cs typeface="Times New Roman"/>
              </a:rPr>
              <a:t>cc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marL="12700" marR="95" algn="just">
              <a:lnSpc>
                <a:spcPts val="1264"/>
              </a:lnSpc>
              <a:spcBef>
                <a:spcPts val="91"/>
              </a:spcBef>
            </a:pP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5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sog</a:t>
            </a:r>
            <a:r>
              <a:rPr sz="1100" spc="-1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ad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usu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pe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imento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cno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g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(</a:t>
            </a:r>
            <a:r>
              <a:rPr sz="1100" spc="0" dirty="0">
                <a:latin typeface="Times New Roman"/>
                <a:cs typeface="Times New Roman"/>
              </a:rPr>
              <a:t>ob</a:t>
            </a:r>
            <a:r>
              <a:rPr sz="1100" spc="-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olescen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a)?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Cioè,</a:t>
            </a:r>
            <a:r>
              <a:rPr sz="1100" spc="1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8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 n</a:t>
            </a:r>
            <a:r>
              <a:rPr sz="1100" spc="0" dirty="0">
                <a:latin typeface="Times New Roman"/>
                <a:cs typeface="Times New Roman"/>
              </a:rPr>
              <a:t>on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 usu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5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 suo</a:t>
            </a:r>
            <a:r>
              <a:rPr sz="1100" spc="18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uti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zo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nell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5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presa,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ad</a:t>
            </a:r>
            <a:r>
              <a:rPr sz="1100" spc="2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183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4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 sarà </a:t>
            </a:r>
            <a:r>
              <a:rPr sz="1100" spc="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ta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ente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sup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ato </a:t>
            </a:r>
            <a:r>
              <a:rPr sz="1100" spc="11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cno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ogi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amente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1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 l'imprend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8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 il</a:t>
            </a:r>
            <a:r>
              <a:rPr sz="1100" spc="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1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ag</a:t>
            </a:r>
            <a:r>
              <a:rPr sz="1100" spc="-1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o, 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na</a:t>
            </a:r>
            <a:r>
              <a:rPr sz="1100" spc="1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ine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ficien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-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le: o</a:t>
            </a:r>
            <a:r>
              <a:rPr sz="1100" spc="-4" dirty="0">
                <a:latin typeface="Times New Roman"/>
                <a:cs typeface="Times New Roman"/>
              </a:rPr>
              <a:t>cc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rr</a:t>
            </a:r>
            <a:r>
              <a:rPr sz="1100" spc="0" dirty="0">
                <a:latin typeface="Times New Roman"/>
                <a:cs typeface="Times New Roman"/>
              </a:rPr>
              <a:t>e qu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ndi</a:t>
            </a:r>
            <a:r>
              <a:rPr sz="1100" spc="-17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revede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1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q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nni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iò</a:t>
            </a:r>
            <a:r>
              <a:rPr sz="1100" spc="-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cadrà.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152" y="5917133"/>
            <a:ext cx="152831" cy="165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100" spc="0" dirty="0">
                <a:latin typeface="Times New Roman"/>
                <a:cs typeface="Times New Roman"/>
              </a:rPr>
              <a:t>2.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8152" y="6433769"/>
            <a:ext cx="152831" cy="165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100" spc="0" dirty="0">
                <a:latin typeface="Times New Roman"/>
                <a:cs typeface="Times New Roman"/>
              </a:rPr>
              <a:t>3.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152" y="7294829"/>
            <a:ext cx="6156576" cy="10266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46" algn="just">
              <a:lnSpc>
                <a:spcPts val="1225"/>
              </a:lnSpc>
              <a:spcBef>
                <a:spcPts val="61"/>
              </a:spcBef>
            </a:pP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to </a:t>
            </a:r>
            <a:r>
              <a:rPr sz="1100" spc="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1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previsione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</a:t>
            </a:r>
            <a:r>
              <a:rPr sz="1100" spc="1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num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anni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53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ogni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singo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rà </a:t>
            </a:r>
            <a:r>
              <a:rPr sz="1100" spc="2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data </a:t>
            </a:r>
            <a:r>
              <a:rPr sz="1100" spc="6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dal</a:t>
            </a: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28"/>
              </a:spcBef>
            </a:pPr>
            <a:r>
              <a:rPr sz="1100" spc="0" dirty="0">
                <a:latin typeface="Times New Roman"/>
                <a:cs typeface="Times New Roman"/>
              </a:rPr>
              <a:t>num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0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9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minore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ante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lle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le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doma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de 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sopra.</a:t>
            </a:r>
            <a:r>
              <a:rPr sz="1100" spc="19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num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7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ore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 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ispe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ai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3</a:t>
            </a:r>
            <a:r>
              <a:rPr sz="1100" spc="106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sopra,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1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g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us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 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0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minare</a:t>
            </a:r>
            <a:r>
              <a:rPr sz="1100" spc="70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g</a:t>
            </a:r>
            <a:r>
              <a:rPr sz="1100" spc="-8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1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morta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enti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sign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fi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minare</a:t>
            </a:r>
            <a:r>
              <a:rPr sz="1100" spc="1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15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8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1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via</a:t>
            </a:r>
            <a:r>
              <a:rPr sz="1100" spc="152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reven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va:</a:t>
            </a:r>
            <a:r>
              <a:rPr sz="1100" spc="1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71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gni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81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6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17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18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8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revis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1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ri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ela</a:t>
            </a:r>
            <a:r>
              <a:rPr sz="1100" spc="19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poi</a:t>
            </a:r>
            <a:r>
              <a:rPr sz="1100" spc="1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20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roppo</a:t>
            </a:r>
            <a:r>
              <a:rPr sz="1100" spc="10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</a:t>
            </a:r>
            <a:r>
              <a:rPr sz="1100" spc="-3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previsione</a:t>
            </a:r>
            <a:r>
              <a:rPr sz="1100" spc="-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ura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23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isp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q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lli</a:t>
            </a:r>
            <a:r>
              <a:rPr sz="1100" spc="-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fe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)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5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edd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ivi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migl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ri</a:t>
            </a:r>
            <a:r>
              <a:rPr sz="1100" spc="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lle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ev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mo</a:t>
            </a:r>
            <a:r>
              <a:rPr sz="1100" spc="7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ani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o;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caso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opp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0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edd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ggiori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16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q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pian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icate.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08152" y="8497635"/>
            <a:ext cx="6156373" cy="14251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COS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36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LI</a:t>
            </a:r>
            <a:endParaRPr sz="1000">
              <a:latin typeface="Times New Roman"/>
              <a:cs typeface="Times New Roman"/>
            </a:endParaRPr>
          </a:p>
          <a:p>
            <a:pPr marL="12700" marR="221">
              <a:lnSpc>
                <a:spcPts val="1264"/>
              </a:lnSpc>
              <a:spcBef>
                <a:spcPts val="19"/>
              </a:spcBef>
            </a:pPr>
            <a:r>
              <a:rPr sz="1100" spc="8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ono </a:t>
            </a:r>
            <a:r>
              <a:rPr sz="1100" spc="8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53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sti </a:t>
            </a:r>
            <a:r>
              <a:rPr sz="1100" spc="-1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enuti</a:t>
            </a:r>
            <a:r>
              <a:rPr sz="1100" spc="1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22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quis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dei</a:t>
            </a:r>
            <a:r>
              <a:rPr sz="1100" spc="1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me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7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sari</a:t>
            </a:r>
            <a:r>
              <a:rPr sz="1100" spc="1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1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prod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zione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og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13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6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au</a:t>
            </a:r>
            <a:r>
              <a:rPr sz="1100" spc="-10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5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tano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 modo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op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alla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1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rodotto/se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ogato.</a:t>
            </a:r>
            <a:endParaRPr sz="1100">
              <a:latin typeface="Times New Roman"/>
              <a:cs typeface="Times New Roman"/>
            </a:endParaRPr>
          </a:p>
          <a:p>
            <a:pPr marL="12700" marR="11396">
              <a:lnSpc>
                <a:spcPct val="95825"/>
              </a:lnSpc>
              <a:spcBef>
                <a:spcPts val="91"/>
              </a:spcBef>
            </a:pPr>
            <a:r>
              <a:rPr sz="900" spc="0" dirty="0">
                <a:latin typeface="Segoe MDL2 Assets"/>
                <a:cs typeface="Segoe MDL2 Assets"/>
              </a:rPr>
              <a:t>           </a:t>
            </a:r>
            <a:r>
              <a:rPr sz="900" spc="62" dirty="0">
                <a:latin typeface="Segoe MDL2 Assets"/>
                <a:cs typeface="Segoe MDL2 Assets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e;</a:t>
            </a:r>
            <a:endParaRPr sz="1100">
              <a:latin typeface="Times New Roman"/>
              <a:cs typeface="Times New Roman"/>
            </a:endParaRPr>
          </a:p>
          <a:p>
            <a:pPr marL="241300" indent="-228600" algn="just">
              <a:lnSpc>
                <a:spcPts val="1264"/>
              </a:lnSpc>
              <a:spcBef>
                <a:spcPts val="90"/>
              </a:spcBef>
              <a:tabLst>
                <a:tab pos="241300" algn="l"/>
              </a:tabLst>
            </a:pPr>
            <a:r>
              <a:rPr sz="900" spc="0" dirty="0">
                <a:latin typeface="Segoe MDL2 Assets"/>
                <a:cs typeface="Segoe MDL2 Assets"/>
              </a:rPr>
              <a:t>	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  </a:t>
            </a:r>
            <a:r>
              <a:rPr sz="1100" spc="6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   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   </a:t>
            </a:r>
            <a:r>
              <a:rPr sz="1100" spc="-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   </a:t>
            </a:r>
            <a:r>
              <a:rPr sz="1100" spc="3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ia</a:t>
            </a:r>
            <a:r>
              <a:rPr sz="1100" spc="-14" dirty="0">
                <a:latin typeface="Times New Roman"/>
                <a:cs typeface="Times New Roman"/>
              </a:rPr>
              <a:t>b</a:t>
            </a:r>
            <a:r>
              <a:rPr sz="1100" spc="0" dirty="0">
                <a:latin typeface="Times New Roman"/>
                <a:cs typeface="Times New Roman"/>
              </a:rPr>
              <a:t>ile   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   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o   </a:t>
            </a:r>
            <a:r>
              <a:rPr sz="1100" spc="-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do   </a:t>
            </a:r>
            <a:r>
              <a:rPr sz="1100" spc="1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   </a:t>
            </a:r>
            <a:r>
              <a:rPr sz="1100" spc="33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uito   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   </a:t>
            </a:r>
            <a:r>
              <a:rPr sz="1100" spc="7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empo   </a:t>
            </a:r>
            <a:r>
              <a:rPr sz="1100" spc="1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ato   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la produ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ione/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eal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z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fi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so</a:t>
            </a:r>
            <a:r>
              <a:rPr sz="1100" spc="-1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do</a:t>
            </a:r>
            <a:r>
              <a:rPr sz="1100" spc="1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elati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all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tti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com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iale o</a:t>
            </a:r>
            <a:r>
              <a:rPr sz="1100" spc="-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amminist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marL="3021139" marR="3034850" algn="ctr">
              <a:lnSpc>
                <a:spcPct val="95825"/>
              </a:lnSpc>
              <a:spcBef>
                <a:spcPts val="869"/>
              </a:spcBef>
            </a:pPr>
            <a:r>
              <a:rPr sz="900" spc="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CE366D3F-C8E4-4C31-8904-C61953FCCE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241300"/>
            <a:ext cx="1340812" cy="45135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-725424" y="857376"/>
            <a:ext cx="18766535" cy="39369"/>
          </a:xfrm>
          <a:custGeom>
            <a:avLst/>
            <a:gdLst/>
            <a:ahLst/>
            <a:cxnLst/>
            <a:rect l="l" t="t" r="r" b="b"/>
            <a:pathLst>
              <a:path w="18766535" h="39369">
                <a:moveTo>
                  <a:pt x="8285988" y="634"/>
                </a:moveTo>
                <a:lnTo>
                  <a:pt x="725424" y="634"/>
                </a:lnTo>
                <a:lnTo>
                  <a:pt x="725424" y="39369"/>
                </a:lnTo>
                <a:lnTo>
                  <a:pt x="8285988" y="39369"/>
                </a:lnTo>
                <a:lnTo>
                  <a:pt x="8285988" y="6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-725424" y="834389"/>
            <a:ext cx="18766535" cy="38100"/>
          </a:xfrm>
          <a:custGeom>
            <a:avLst/>
            <a:gdLst/>
            <a:ahLst/>
            <a:cxnLst/>
            <a:rect l="l" t="t" r="r" b="b"/>
            <a:pathLst>
              <a:path w="18766535" h="38100">
                <a:moveTo>
                  <a:pt x="8285988" y="0"/>
                </a:moveTo>
                <a:lnTo>
                  <a:pt x="725424" y="0"/>
                </a:lnTo>
                <a:lnTo>
                  <a:pt x="725424" y="38100"/>
                </a:lnTo>
                <a:lnTo>
                  <a:pt x="8285988" y="38100"/>
                </a:lnTo>
                <a:lnTo>
                  <a:pt x="8285988" y="0"/>
                </a:lnTo>
                <a:close/>
              </a:path>
            </a:pathLst>
          </a:custGeom>
          <a:solidFill>
            <a:srgbClr val="BF50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8152" y="1110807"/>
            <a:ext cx="6156540" cy="666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052514" algn="just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COS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19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1000" spc="-33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VO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-2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ND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IA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spc="8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0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può</a:t>
            </a:r>
            <a:r>
              <a:rPr sz="1100" spc="7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8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24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fica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partendo </a:t>
            </a:r>
            <a:r>
              <a:rPr sz="1100" spc="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ora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3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dal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mensile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4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nuo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8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g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imprend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8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ogni</a:t>
            </a:r>
            <a:r>
              <a:rPr sz="1100" spc="86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aso</a:t>
            </a:r>
            <a:r>
              <a:rPr sz="1100" spc="14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146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8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13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llo</a:t>
            </a:r>
            <a:r>
              <a:rPr sz="1100" spc="8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alore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o,  vale</a:t>
            </a:r>
            <a:r>
              <a:rPr sz="1100" spc="8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7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12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iend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te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sul</a:t>
            </a:r>
            <a:r>
              <a:rPr sz="1100" spc="-1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to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con</a:t>
            </a:r>
            <a:r>
              <a:rPr sz="1100" spc="-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lo 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8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ello</a:t>
            </a:r>
            <a:r>
              <a:rPr sz="1100" spc="2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essiona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1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8152" y="1953579"/>
            <a:ext cx="6156493" cy="1527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614427" algn="just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COS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19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 </a:t>
            </a:r>
            <a:r>
              <a:rPr sz="1000" spc="3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DEL</a:t>
            </a:r>
            <a:r>
              <a:rPr sz="1000" spc="-3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spc="0" dirty="0">
                <a:latin typeface="Times New Roman"/>
                <a:cs typeface="Times New Roman"/>
              </a:rPr>
              <a:t>Nel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sto</a:t>
            </a:r>
            <a:r>
              <a:rPr sz="1100" spc="12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ario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sono</a:t>
            </a:r>
            <a:r>
              <a:rPr sz="1100" spc="9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-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pe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1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ntributi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iden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3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assis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ali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3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co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datore  di</a:t>
            </a:r>
            <a:r>
              <a:rPr sz="1100" spc="6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oro,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22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53" dirty="0">
                <a:latin typeface="Times New Roman"/>
                <a:cs typeface="Times New Roman"/>
              </a:rPr>
              <a:t> </a:t>
            </a:r>
            <a:r>
              <a:rPr sz="1100" spc="14" dirty="0">
                <a:latin typeface="Times New Roman"/>
                <a:cs typeface="Times New Roman"/>
              </a:rPr>
              <a:t>1</a:t>
            </a:r>
            <a:r>
              <a:rPr sz="1100" spc="0" dirty="0">
                <a:latin typeface="Times New Roman"/>
                <a:cs typeface="Times New Roman"/>
              </a:rPr>
              <a:t>3ma</a:t>
            </a:r>
            <a:r>
              <a:rPr sz="1100" spc="1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8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1</a:t>
            </a:r>
            <a:r>
              <a:rPr sz="1100" spc="14" dirty="0">
                <a:latin typeface="Times New Roman"/>
                <a:cs typeface="Times New Roman"/>
              </a:rPr>
              <a:t>4</a:t>
            </a:r>
            <a:r>
              <a:rPr sz="1100" spc="0" dirty="0">
                <a:latin typeface="Times New Roman"/>
                <a:cs typeface="Times New Roman"/>
              </a:rPr>
              <a:t>ma</a:t>
            </a:r>
            <a:r>
              <a:rPr sz="1100" spc="1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do</a:t>
            </a:r>
            <a:r>
              <a:rPr sz="1100" spc="19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a,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22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53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spc="10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attamento</a:t>
            </a:r>
            <a:r>
              <a:rPr sz="1100" spc="1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fine</a:t>
            </a:r>
            <a:r>
              <a:rPr sz="1100" spc="82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app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ma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urata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ine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come</a:t>
            </a:r>
            <a:r>
              <a:rPr sz="1100" spc="1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ont</a:t>
            </a:r>
            <a:r>
              <a:rPr sz="1100" spc="10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atto.</a:t>
            </a:r>
            <a:endParaRPr sz="1100">
              <a:latin typeface="Times New Roman"/>
              <a:cs typeface="Times New Roman"/>
            </a:endParaRPr>
          </a:p>
          <a:p>
            <a:pPr marL="12700" marR="599" algn="just">
              <a:lnSpc>
                <a:spcPts val="1264"/>
              </a:lnSpc>
              <a:spcBef>
                <a:spcPts val="91"/>
              </a:spcBef>
            </a:pPr>
            <a:r>
              <a:rPr sz="1100" spc="0" dirty="0">
                <a:latin typeface="Times New Roman"/>
                <a:cs typeface="Times New Roman"/>
              </a:rPr>
              <a:t>Nel </a:t>
            </a:r>
            <a:r>
              <a:rPr sz="1100" spc="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caso 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lle</a:t>
            </a:r>
            <a:r>
              <a:rPr sz="1100" spc="24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olla</a:t>
            </a:r>
            <a:r>
              <a:rPr sz="1100" spc="-14" dirty="0">
                <a:latin typeface="Times New Roman"/>
                <a:cs typeface="Times New Roman"/>
              </a:rPr>
              <a:t>b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37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ord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nate</a:t>
            </a:r>
            <a:r>
              <a:rPr sz="1100" spc="2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 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nuat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ve,</a:t>
            </a:r>
            <a:r>
              <a:rPr sz="1100" spc="23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 </a:t>
            </a:r>
            <a:r>
              <a:rPr sz="1100" spc="5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</a:t>
            </a:r>
            <a:r>
              <a:rPr sz="1100" spc="7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4" dirty="0">
                <a:latin typeface="Times New Roman"/>
                <a:cs typeface="Times New Roman"/>
              </a:rPr>
              <a:t>h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5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va</a:t>
            </a:r>
            <a:r>
              <a:rPr sz="1100" spc="25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rile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 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 </a:t>
            </a:r>
            <a:r>
              <a:rPr sz="1100" spc="1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presa util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z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ri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 è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q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lordo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enuta</a:t>
            </a:r>
            <a:r>
              <a:rPr sz="1100" spc="-39" dirty="0">
                <a:latin typeface="Times New Roman"/>
                <a:cs typeface="Times New Roman"/>
              </a:rPr>
              <a:t> </a:t>
            </a:r>
            <a:r>
              <a:rPr sz="1100" spc="8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PEF</a:t>
            </a:r>
            <a:r>
              <a:rPr sz="1100" spc="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ella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quota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previden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58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ll'impresa.</a:t>
            </a:r>
            <a:endParaRPr sz="1100">
              <a:latin typeface="Times New Roman"/>
              <a:cs typeface="Times New Roman"/>
            </a:endParaRPr>
          </a:p>
          <a:p>
            <a:pPr marL="12700" marR="1120" algn="just">
              <a:lnSpc>
                <a:spcPts val="1264"/>
              </a:lnSpc>
              <a:spcBef>
                <a:spcPts val="91"/>
              </a:spcBef>
            </a:pPr>
            <a:r>
              <a:rPr sz="1100" spc="0" dirty="0">
                <a:latin typeface="Times New Roman"/>
                <a:cs typeface="Times New Roman"/>
              </a:rPr>
              <a:t>Nel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6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ora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prend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ore bisog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a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re</a:t>
            </a:r>
            <a:r>
              <a:rPr sz="1100" spc="9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8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una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emun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-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ann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 (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minima</a:t>
            </a:r>
            <a:r>
              <a:rPr sz="1100" spc="-9" dirty="0">
                <a:latin typeface="Times New Roman"/>
                <a:cs typeface="Times New Roman"/>
              </a:rPr>
              <a:t> i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7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ase</a:t>
            </a:r>
            <a:r>
              <a:rPr sz="1100" spc="7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d’a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vio),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6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onsenta</a:t>
            </a:r>
            <a:r>
              <a:rPr sz="1100" spc="18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l’imp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medesi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sussis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inan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ad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guata</a:t>
            </a:r>
            <a:r>
              <a:rPr sz="1100" spc="-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 svolg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l’a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prend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oria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come</a:t>
            </a:r>
            <a:r>
              <a:rPr sz="1100" spc="12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valente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esclusi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152" y="3657411"/>
            <a:ext cx="6156935" cy="10110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5455" algn="just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SI</a:t>
            </a:r>
            <a:r>
              <a:rPr sz="1000" spc="2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DI</a:t>
            </a:r>
            <a:r>
              <a:rPr sz="1000" spc="38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ZIONE</a:t>
            </a:r>
            <a:endParaRPr sz="1000" dirty="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dirty="0">
                <a:latin typeface="Times New Roman"/>
                <a:cs typeface="Times New Roman"/>
              </a:rPr>
              <a:t>L’in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 pro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4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od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 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od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9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oga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one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 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pu</a:t>
            </a:r>
            <a:r>
              <a:rPr sz="1100" spc="-14" dirty="0">
                <a:latin typeface="Times New Roman"/>
                <a:cs typeface="Times New Roman"/>
              </a:rPr>
              <a:t>ò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cuni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casi,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sudd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viso in </a:t>
            </a:r>
            <a:r>
              <a:rPr sz="1100" spc="3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ni 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 </a:t>
            </a:r>
            <a:r>
              <a:rPr sz="1100" spc="1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essi 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a  lin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a  di </a:t>
            </a:r>
            <a:r>
              <a:rPr sz="1100" spc="2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27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 </a:t>
            </a:r>
            <a:r>
              <a:rPr sz="1100" spc="31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ias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uno</a:t>
            </a:r>
            <a:r>
              <a:rPr sz="1100" spc="26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  qua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 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nde</a:t>
            </a:r>
            <a:r>
              <a:rPr sz="1100" spc="270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d </a:t>
            </a:r>
            <a:r>
              <a:rPr sz="1100" spc="8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uno </a:t>
            </a:r>
            <a:r>
              <a:rPr sz="1100" spc="33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"</a:t>
            </a:r>
            <a:r>
              <a:rPr sz="1100" spc="0" dirty="0">
                <a:latin typeface="Times New Roman"/>
                <a:cs typeface="Times New Roman"/>
              </a:rPr>
              <a:t>stato </a:t>
            </a:r>
            <a:r>
              <a:rPr sz="1100" spc="20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 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to"</a:t>
            </a:r>
            <a:r>
              <a:rPr sz="1100" spc="24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rodotto/se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io.</a:t>
            </a:r>
            <a:endParaRPr sz="1100" dirty="0">
              <a:latin typeface="Times New Roman"/>
              <a:cs typeface="Times New Roman"/>
            </a:endParaRPr>
          </a:p>
          <a:p>
            <a:pPr marL="12700" marR="1035" algn="just">
              <a:lnSpc>
                <a:spcPts val="1264"/>
              </a:lnSpc>
              <a:spcBef>
                <a:spcPts val="91"/>
              </a:spcBef>
            </a:pPr>
            <a:r>
              <a:rPr sz="1100" dirty="0">
                <a:latin typeface="Times New Roman"/>
                <a:cs typeface="Times New Roman"/>
              </a:rPr>
              <a:t>Ese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o:</a:t>
            </a:r>
            <a:r>
              <a:rPr sz="1100" spc="112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lla</a:t>
            </a:r>
            <a:r>
              <a:rPr sz="1100" spc="112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ura</a:t>
            </a:r>
            <a:r>
              <a:rPr sz="1100" spc="11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9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11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4" dirty="0">
                <a:latin typeface="Times New Roman"/>
                <a:cs typeface="Times New Roman"/>
              </a:rPr>
              <a:t>tw</a:t>
            </a:r>
            <a:r>
              <a:rPr sz="1100" spc="0" dirty="0">
                <a:latin typeface="Times New Roman"/>
                <a:cs typeface="Times New Roman"/>
              </a:rPr>
              <a:t>are  esis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1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112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ase</a:t>
            </a:r>
            <a:r>
              <a:rPr sz="1100" spc="1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isi,</a:t>
            </a:r>
            <a:r>
              <a:rPr sz="1100" spc="11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quella</a:t>
            </a:r>
            <a:r>
              <a:rPr sz="1100" spc="10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prog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ione,</a:t>
            </a:r>
            <a:r>
              <a:rPr sz="1100" spc="10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lla</a:t>
            </a:r>
            <a:r>
              <a:rPr sz="1100" spc="9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 insta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q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ifi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52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(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5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1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)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8152" y="4844607"/>
            <a:ext cx="6156047" cy="666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24359" algn="just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NZIA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8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1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-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IO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LUNGO</a:t>
            </a:r>
            <a:r>
              <a:rPr sz="10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TE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MINE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’int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ndo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0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00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ziamenti</a:t>
            </a:r>
            <a:r>
              <a:rPr sz="1100" spc="19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0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mutui</a:t>
            </a:r>
            <a:r>
              <a:rPr sz="1100" spc="18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2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8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fina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ziamenti</a:t>
            </a:r>
            <a:r>
              <a:rPr sz="1100" spc="18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  ba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che </a:t>
            </a:r>
            <a:r>
              <a:rPr sz="1100" spc="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0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8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sogg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18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2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ha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no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omunq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 ca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2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do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er</a:t>
            </a:r>
            <a:r>
              <a:rPr sz="1100" spc="3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42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itu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i,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ate</a:t>
            </a:r>
            <a:r>
              <a:rPr sz="1100" spc="20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iod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3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mine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atto,</a:t>
            </a:r>
            <a:r>
              <a:rPr sz="1100" spc="25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1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po</a:t>
            </a:r>
            <a:r>
              <a:rPr sz="1100" spc="107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1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’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152" y="5669091"/>
            <a:ext cx="6156335" cy="666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278827" algn="just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NZIA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1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17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BR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VE</a:t>
            </a:r>
            <a:r>
              <a:rPr sz="1000" spc="-4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TER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INE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spc="8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t</a:t>
            </a:r>
            <a:r>
              <a:rPr sz="1100" spc="11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atta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debiti</a:t>
            </a:r>
            <a:r>
              <a:rPr sz="1100" spc="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32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</a:t>
            </a:r>
            <a:r>
              <a:rPr sz="1100" spc="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2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b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cario</a:t>
            </a:r>
            <a:r>
              <a:rPr sz="1100" spc="1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83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me</a:t>
            </a:r>
            <a:r>
              <a:rPr sz="1100" spc="5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inan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7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6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mine</a:t>
            </a:r>
            <a:r>
              <a:rPr sz="1100" spc="1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13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se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e: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8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8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onto</a:t>
            </a:r>
            <a:r>
              <a:rPr sz="1100" spc="4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ente</a:t>
            </a:r>
            <a:r>
              <a:rPr sz="1100" spc="15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ido</a:t>
            </a:r>
            <a:r>
              <a:rPr sz="1100" spc="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6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ela</a:t>
            </a:r>
            <a:r>
              <a:rPr sz="1100" spc="-9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ass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),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b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conti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cipo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fat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ure,</a:t>
            </a:r>
            <a:r>
              <a:rPr sz="1100" spc="211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stelle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ti sal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 buon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ine,</a:t>
            </a:r>
            <a:r>
              <a:rPr sz="1100" spc="-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fina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ziamenti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ca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itu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ca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solu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14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ntro</a:t>
            </a:r>
            <a:r>
              <a:rPr sz="1100" spc="11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l’an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-4" dirty="0">
                <a:latin typeface="Times New Roman"/>
                <a:cs typeface="Times New Roman"/>
              </a:rPr>
              <a:t>cc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vo,</a:t>
            </a:r>
            <a:r>
              <a:rPr sz="1100" spc="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c.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152" y="6511863"/>
            <a:ext cx="6156590" cy="1355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08772" algn="just">
              <a:lnSpc>
                <a:spcPts val="1120"/>
              </a:lnSpc>
              <a:spcBef>
                <a:spcPts val="55"/>
              </a:spcBef>
            </a:pP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OFINAN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IA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dirty="0">
                <a:latin typeface="Times New Roman"/>
                <a:cs typeface="Times New Roman"/>
              </a:rPr>
              <a:t>Ammo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tamento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iso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se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inan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ie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(</a:t>
            </a:r>
            <a:r>
              <a:rPr sz="1100" spc="0" dirty="0">
                <a:latin typeface="Times New Roman"/>
                <a:cs typeface="Times New Roman"/>
              </a:rPr>
              <a:t>sold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)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2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non</a:t>
            </a:r>
            <a:r>
              <a:rPr sz="1100" spc="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engo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8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l’e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oga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inan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8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2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 g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tione dell’atti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produ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2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3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minato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allo di</a:t>
            </a:r>
            <a:r>
              <a:rPr sz="1100" spc="8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empo.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-8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3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esempio se</a:t>
            </a:r>
            <a:r>
              <a:rPr sz="1100" spc="38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orso</a:t>
            </a:r>
            <a:r>
              <a:rPr sz="1100" spc="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3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2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 ve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ano</a:t>
            </a:r>
            <a:r>
              <a:rPr sz="1100" spc="3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3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108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lienti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10</a:t>
            </a:r>
            <a:r>
              <a:rPr sz="1100" spc="14" dirty="0">
                <a:latin typeface="Times New Roman"/>
                <a:cs typeface="Times New Roman"/>
              </a:rPr>
              <a:t>0</a:t>
            </a:r>
            <a:r>
              <a:rPr sz="1100" spc="0" dirty="0">
                <a:latin typeface="Times New Roman"/>
                <a:cs typeface="Times New Roman"/>
              </a:rPr>
              <a:t>.000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eu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5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ede</a:t>
            </a:r>
            <a:r>
              <a:rPr sz="1100" spc="12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15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gamento di</a:t>
            </a:r>
            <a:r>
              <a:rPr sz="1100" spc="37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pend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imposte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utte  le</a:t>
            </a:r>
            <a:r>
              <a:rPr sz="1100" spc="3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re</a:t>
            </a:r>
            <a:r>
              <a:rPr sz="1100" spc="2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usci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ll’imp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sa</a:t>
            </a:r>
            <a:r>
              <a:rPr sz="1100" spc="3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10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9</a:t>
            </a:r>
            <a:r>
              <a:rPr sz="1100" spc="14" dirty="0">
                <a:latin typeface="Times New Roman"/>
                <a:cs typeface="Times New Roman"/>
              </a:rPr>
              <a:t>0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r>
              <a:rPr sz="1100" spc="-4" dirty="0">
                <a:latin typeface="Times New Roman"/>
                <a:cs typeface="Times New Roman"/>
              </a:rPr>
              <a:t>0</a:t>
            </a:r>
            <a:r>
              <a:rPr sz="1100" spc="0" dirty="0">
                <a:latin typeface="Times New Roman"/>
                <a:cs typeface="Times New Roman"/>
              </a:rPr>
              <a:t>00</a:t>
            </a:r>
            <a:r>
              <a:rPr sz="1100" spc="6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eu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o,</a:t>
            </a:r>
            <a:r>
              <a:rPr sz="1100" spc="92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fe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7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ioè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10.0</a:t>
            </a:r>
            <a:r>
              <a:rPr sz="1100" spc="14" dirty="0">
                <a:latin typeface="Times New Roman"/>
                <a:cs typeface="Times New Roman"/>
              </a:rPr>
              <a:t>0</a:t>
            </a:r>
            <a:r>
              <a:rPr sz="1100" spc="0" dirty="0">
                <a:latin typeface="Times New Roman"/>
                <a:cs typeface="Times New Roman"/>
              </a:rPr>
              <a:t>0</a:t>
            </a:r>
            <a:r>
              <a:rPr sz="1100" spc="4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ent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ate </a:t>
            </a:r>
            <a:r>
              <a:rPr sz="1100" spc="5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mag</a:t>
            </a:r>
            <a:r>
              <a:rPr sz="1100" spc="-1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lle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1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ello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defin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amo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inan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g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ato 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ges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e.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4" dirty="0">
                <a:latin typeface="Times New Roman"/>
                <a:cs typeface="Times New Roman"/>
              </a:rPr>
              <a:t>cc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ten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 qu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to</a:t>
            </a:r>
            <a:r>
              <a:rPr sz="1100" spc="25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9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t</a:t>
            </a:r>
            <a:r>
              <a:rPr sz="1100" spc="11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atta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una</a:t>
            </a:r>
            <a:r>
              <a:rPr sz="1100" spc="168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onte</a:t>
            </a:r>
            <a:r>
              <a:rPr sz="1100" spc="15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ura  finan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72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8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può</a:t>
            </a:r>
            <a:r>
              <a:rPr sz="1100" spc="10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9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8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ffi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ile</a:t>
            </a:r>
            <a:r>
              <a:rPr sz="1100" spc="4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mina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ione,</a:t>
            </a:r>
            <a:r>
              <a:rPr sz="1100" spc="4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o</a:t>
            </a:r>
            <a:r>
              <a:rPr sz="1100" spc="-4" dirty="0">
                <a:latin typeface="Times New Roman"/>
                <a:cs typeface="Times New Roman"/>
              </a:rPr>
              <a:t>cc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rr</a:t>
            </a:r>
            <a:r>
              <a:rPr sz="1100" spc="0" dirty="0">
                <a:latin typeface="Times New Roman"/>
                <a:cs typeface="Times New Roman"/>
              </a:rPr>
              <a:t>e 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imare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q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0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ent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ate </a:t>
            </a:r>
            <a:r>
              <a:rPr sz="1100" spc="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ante</a:t>
            </a:r>
            <a:r>
              <a:rPr sz="1100" spc="20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7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aran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8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allo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empo</a:t>
            </a:r>
            <a:r>
              <a:rPr sz="1100" spc="1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fu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uro.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8152" y="8043483"/>
            <a:ext cx="6028742" cy="666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120"/>
              </a:lnSpc>
              <a:spcBef>
                <a:spcPts val="55"/>
              </a:spcBef>
            </a:pPr>
            <a:r>
              <a:rPr sz="100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-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264"/>
              </a:lnSpc>
              <a:spcBef>
                <a:spcPts val="19"/>
              </a:spcBef>
            </a:pPr>
            <a:r>
              <a:rPr sz="1100" dirty="0">
                <a:latin typeface="Times New Roman"/>
                <a:cs typeface="Times New Roman"/>
              </a:rPr>
              <a:t>In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allo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po</a:t>
            </a:r>
            <a:r>
              <a:rPr sz="1100" spc="1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ab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o,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l'imp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avi</a:t>
            </a:r>
            <a:r>
              <a:rPr sz="1100" spc="5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tenuti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 da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l'e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g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non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han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-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l'a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ienda</a:t>
            </a:r>
            <a:r>
              <a:rPr sz="1100" spc="-3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h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ariam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te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enuto</a:t>
            </a:r>
            <a:r>
              <a:rPr sz="1100" spc="19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 produrli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14" dirty="0">
                <a:latin typeface="Times New Roman"/>
                <a:cs typeface="Times New Roman"/>
              </a:rPr>
              <a:t>/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152" y="8886255"/>
            <a:ext cx="6156806" cy="666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83265" algn="just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PRODUZ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ONE</a:t>
            </a:r>
            <a:r>
              <a:rPr sz="1000" spc="8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SU</a:t>
            </a:r>
            <a:r>
              <a:rPr sz="10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CO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MM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SSA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spc="0" dirty="0">
                <a:latin typeface="Times New Roman"/>
                <a:cs typeface="Times New Roman"/>
              </a:rPr>
              <a:t>E’</a:t>
            </a:r>
            <a:r>
              <a:rPr sz="1100" spc="5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7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ipo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prod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zione</a:t>
            </a:r>
            <a:r>
              <a:rPr sz="1100" spc="-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ese</a:t>
            </a:r>
            <a:r>
              <a:rPr sz="1100" spc="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v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su</a:t>
            </a:r>
            <a:r>
              <a:rPr sz="1100" spc="-3" dirty="0">
                <a:latin typeface="Times New Roman"/>
                <a:cs typeface="Times New Roman"/>
              </a:rPr>
              <a:t> </a:t>
            </a:r>
            <a:r>
              <a:rPr sz="1100" spc="1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chies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lien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con</a:t>
            </a:r>
            <a:r>
              <a:rPr sz="1100" spc="-2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l'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ven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ua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ura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ll'a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lla</a:t>
            </a:r>
            <a:r>
              <a:rPr sz="1100" spc="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prog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one.</a:t>
            </a:r>
            <a:r>
              <a:rPr sz="1100" spc="22" dirty="0">
                <a:latin typeface="Times New Roman"/>
                <a:cs typeface="Times New Roman"/>
              </a:rPr>
              <a:t> </a:t>
            </a:r>
            <a:r>
              <a:rPr sz="1100" spc="8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t</a:t>
            </a:r>
            <a:r>
              <a:rPr sz="1100" spc="11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atta di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prod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/se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7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ialmen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f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g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13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dag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 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i.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olo</a:t>
            </a:r>
            <a:r>
              <a:rPr sz="1100" spc="12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mine</a:t>
            </a:r>
            <a:r>
              <a:rPr sz="1100" spc="9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della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om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essa,</a:t>
            </a:r>
            <a:r>
              <a:rPr sz="1100" spc="230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2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può</a:t>
            </a:r>
            <a:r>
              <a:rPr sz="1100" spc="13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0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durata </a:t>
            </a:r>
            <a:r>
              <a:rPr sz="1100" spc="7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19" dirty="0">
                <a:latin typeface="Times New Roman"/>
                <a:cs typeface="Times New Roman"/>
              </a:rPr>
              <a:t>c</a:t>
            </a:r>
            <a:r>
              <a:rPr sz="1100" spc="4" dirty="0">
                <a:latin typeface="Times New Roman"/>
                <a:cs typeface="Times New Roman"/>
              </a:rPr>
              <a:t>h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1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plurienn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le,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sono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58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737864" y="9783033"/>
            <a:ext cx="100383" cy="139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sz="900" spc="0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142D1C97-E55F-4B66-8FF1-58776DE9FE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241300"/>
            <a:ext cx="1340812" cy="45135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-725424" y="857376"/>
            <a:ext cx="18766535" cy="39369"/>
          </a:xfrm>
          <a:custGeom>
            <a:avLst/>
            <a:gdLst/>
            <a:ahLst/>
            <a:cxnLst/>
            <a:rect l="l" t="t" r="r" b="b"/>
            <a:pathLst>
              <a:path w="18766535" h="39369">
                <a:moveTo>
                  <a:pt x="8285988" y="634"/>
                </a:moveTo>
                <a:lnTo>
                  <a:pt x="725424" y="634"/>
                </a:lnTo>
                <a:lnTo>
                  <a:pt x="725424" y="39369"/>
                </a:lnTo>
                <a:lnTo>
                  <a:pt x="8285988" y="39369"/>
                </a:lnTo>
                <a:lnTo>
                  <a:pt x="8285988" y="6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-725424" y="834389"/>
            <a:ext cx="18766535" cy="38100"/>
          </a:xfrm>
          <a:custGeom>
            <a:avLst/>
            <a:gdLst/>
            <a:ahLst/>
            <a:cxnLst/>
            <a:rect l="l" t="t" r="r" b="b"/>
            <a:pathLst>
              <a:path w="18766535" h="38100">
                <a:moveTo>
                  <a:pt x="8285988" y="0"/>
                </a:moveTo>
                <a:lnTo>
                  <a:pt x="725424" y="0"/>
                </a:lnTo>
                <a:lnTo>
                  <a:pt x="725424" y="38100"/>
                </a:lnTo>
                <a:lnTo>
                  <a:pt x="8285988" y="38100"/>
                </a:lnTo>
                <a:lnTo>
                  <a:pt x="8285988" y="0"/>
                </a:lnTo>
                <a:close/>
              </a:path>
            </a:pathLst>
          </a:custGeom>
          <a:solidFill>
            <a:srgbClr val="BF50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08152" y="941273"/>
            <a:ext cx="6165066" cy="11988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 </a:t>
            </a:r>
            <a:r>
              <a:rPr sz="1100" spc="1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 </a:t>
            </a:r>
            <a:r>
              <a:rPr sz="1100" spc="10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isione </a:t>
            </a:r>
            <a:r>
              <a:rPr sz="1100" spc="4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1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4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fe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 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enut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. </a:t>
            </a:r>
            <a:r>
              <a:rPr sz="1100" spc="4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14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 </a:t>
            </a:r>
            <a:r>
              <a:rPr sz="1100" spc="52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ale </a:t>
            </a:r>
            <a:r>
              <a:rPr sz="1100" spc="4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ag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one 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è </a:t>
            </a:r>
            <a:r>
              <a:rPr sz="1100" spc="8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opp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uno </a:t>
            </a:r>
            <a:r>
              <a:rPr sz="1100" spc="2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 </a:t>
            </a:r>
            <a:r>
              <a:rPr sz="1100" spc="12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le 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prese</a:t>
            </a:r>
            <a:endParaRPr sz="1100">
              <a:latin typeface="Times New Roman"/>
              <a:cs typeface="Times New Roman"/>
            </a:endParaRPr>
          </a:p>
          <a:p>
            <a:pPr marL="12700" marR="19922">
              <a:lnSpc>
                <a:spcPct val="95825"/>
              </a:lnSpc>
              <a:spcBef>
                <a:spcPts val="28"/>
              </a:spcBef>
            </a:pP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ate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2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ipo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od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zion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/e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oga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2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condo</a:t>
            </a:r>
            <a:r>
              <a:rPr sz="1100" spc="2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q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isi:</a:t>
            </a:r>
            <a:endParaRPr sz="1100">
              <a:latin typeface="Times New Roman"/>
              <a:cs typeface="Times New Roman"/>
            </a:endParaRPr>
          </a:p>
          <a:p>
            <a:pPr marL="241300" marR="8526" indent="-228600" algn="just">
              <a:lnSpc>
                <a:spcPts val="1264"/>
              </a:lnSpc>
              <a:spcBef>
                <a:spcPts val="90"/>
              </a:spcBef>
              <a:tabLst>
                <a:tab pos="241300" algn="l"/>
              </a:tabLst>
            </a:pPr>
            <a:r>
              <a:rPr sz="900" spc="0" dirty="0">
                <a:latin typeface="Segoe MDL2 Assets"/>
                <a:cs typeface="Segoe MDL2 Assets"/>
              </a:rPr>
              <a:t>	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re</a:t>
            </a:r>
            <a:r>
              <a:rPr sz="1100" spc="8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6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luta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-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dei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ed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57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ela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43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arg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valuta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nib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 di</a:t>
            </a:r>
            <a:r>
              <a:rPr sz="1100" spc="-16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orse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uman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13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pi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prime;</a:t>
            </a:r>
            <a:endParaRPr sz="1100">
              <a:latin typeface="Times New Roman"/>
              <a:cs typeface="Times New Roman"/>
            </a:endParaRPr>
          </a:p>
          <a:p>
            <a:pPr marL="241300" marR="8923" indent="-228600" algn="just">
              <a:lnSpc>
                <a:spcPts val="1264"/>
              </a:lnSpc>
              <a:spcBef>
                <a:spcPts val="91"/>
              </a:spcBef>
              <a:tabLst>
                <a:tab pos="241300" algn="l"/>
              </a:tabLst>
            </a:pPr>
            <a:r>
              <a:rPr sz="900" spc="0" dirty="0">
                <a:latin typeface="Segoe MDL2 Assets"/>
                <a:cs typeface="Segoe MDL2 Assets"/>
              </a:rPr>
              <a:t>	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olare</a:t>
            </a:r>
            <a:r>
              <a:rPr sz="1100" spc="10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iod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camente</a:t>
            </a:r>
            <a:r>
              <a:rPr sz="1100" spc="10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3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sti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or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ispon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all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avan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mento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della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om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essa:</a:t>
            </a:r>
            <a:r>
              <a:rPr sz="1100" spc="22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lisi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6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consu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ivo (ana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isi</a:t>
            </a:r>
            <a:r>
              <a:rPr sz="1100" spc="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fine</a:t>
            </a:r>
            <a:r>
              <a:rPr sz="1100" spc="27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mmessa</a:t>
            </a:r>
            <a:r>
              <a:rPr sz="1100" spc="16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sostenuti</a:t>
            </a:r>
            <a:r>
              <a:rPr sz="1100" spc="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5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ndi</a:t>
            </a:r>
            <a:r>
              <a:rPr sz="1100" spc="3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margini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eali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nuti,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luse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le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onsid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ioni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g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aspet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ga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commes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a).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152" y="2298003"/>
            <a:ext cx="6156717" cy="8388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225901" algn="just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PRODUZ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ONE</a:t>
            </a:r>
            <a:r>
              <a:rPr sz="1000" spc="14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000" spc="-18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8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2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dirty="0">
                <a:latin typeface="Times New Roman"/>
                <a:cs typeface="Times New Roman"/>
              </a:rPr>
              <a:t>In</a:t>
            </a:r>
            <a:r>
              <a:rPr sz="1100" spc="12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to 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 rient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3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tutti</a:t>
            </a:r>
            <a:r>
              <a:rPr sz="1100" spc="12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2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2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2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46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4" dirty="0">
                <a:latin typeface="Times New Roman"/>
                <a:cs typeface="Times New Roman"/>
              </a:rPr>
              <a:t>h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16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20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sona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ati,</a:t>
            </a:r>
            <a:r>
              <a:rPr sz="1100" spc="1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possono</a:t>
            </a:r>
            <a:r>
              <a:rPr sz="1100" spc="16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tti</a:t>
            </a:r>
            <a:r>
              <a:rPr sz="1100" spc="15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ad</a:t>
            </a:r>
            <a:r>
              <a:rPr sz="1100" spc="24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9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schema 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mune</a:t>
            </a:r>
            <a:r>
              <a:rPr sz="1100" spc="2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7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omog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nei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1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23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</a:t>
            </a:r>
            <a:r>
              <a:rPr sz="1100" spc="71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143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riso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1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impiegat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14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22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ig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le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fasi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svolg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ento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reali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-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g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essi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quin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ve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osimilmente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'o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g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za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8152" y="3312987"/>
            <a:ext cx="6155971" cy="666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456838" algn="just">
              <a:lnSpc>
                <a:spcPts val="1120"/>
              </a:lnSpc>
              <a:spcBef>
                <a:spcPts val="55"/>
              </a:spcBef>
            </a:pP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-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DI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IVI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À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dirty="0">
                <a:latin typeface="Times New Roman"/>
                <a:cs typeface="Times New Roman"/>
              </a:rPr>
              <a:t>Cap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ci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 di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imp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esa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9" dirty="0">
                <a:latin typeface="Times New Roman"/>
                <a:cs typeface="Times New Roman"/>
              </a:rPr>
              <a:t>rr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7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edd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o. Per</a:t>
            </a:r>
            <a:r>
              <a:rPr sz="1100" spc="27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edd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 positi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tende</a:t>
            </a:r>
            <a:r>
              <a:rPr sz="1100" spc="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ap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ci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 di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eali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are ut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le e qu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ndi</a:t>
            </a:r>
            <a:r>
              <a:rPr sz="1100" spc="92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cc</a:t>
            </a:r>
            <a:r>
              <a:rPr sz="1100" spc="0" dirty="0">
                <a:latin typeface="Times New Roman"/>
                <a:cs typeface="Times New Roman"/>
              </a:rPr>
              <a:t>he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ffe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2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della</a:t>
            </a:r>
            <a:r>
              <a:rPr sz="1100" spc="7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ges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8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</a:t>
            </a:r>
            <a:r>
              <a:rPr sz="1100" spc="46" dirty="0">
                <a:latin typeface="Times New Roman"/>
                <a:cs typeface="Times New Roman"/>
              </a:rPr>
              <a:t> </a:t>
            </a:r>
            <a:r>
              <a:rPr sz="1100" spc="7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IC</a:t>
            </a:r>
            <a:r>
              <a:rPr sz="1100" spc="-7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g</a:t>
            </a:r>
            <a:r>
              <a:rPr sz="1100" spc="4" dirty="0">
                <a:latin typeface="Times New Roman"/>
                <a:cs typeface="Times New Roman"/>
              </a:rPr>
              <a:t>g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7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8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COSTI</a:t>
            </a:r>
            <a:r>
              <a:rPr sz="1100" spc="15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= U</a:t>
            </a:r>
            <a:r>
              <a:rPr sz="1100" spc="-7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7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E)</a:t>
            </a:r>
            <a:r>
              <a:rPr sz="1100" spc="13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r>
              <a:rPr sz="1100" spc="7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91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dditi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negat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va in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12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ende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2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2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isultato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econom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co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negat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7" dirty="0">
                <a:latin typeface="Times New Roman"/>
                <a:cs typeface="Times New Roman"/>
              </a:rPr>
              <a:t>(</a:t>
            </a:r>
            <a:r>
              <a:rPr sz="1100" spc="0" dirty="0">
                <a:latin typeface="Times New Roman"/>
                <a:cs typeface="Times New Roman"/>
              </a:rPr>
              <a:t>RIC</a:t>
            </a:r>
            <a:r>
              <a:rPr sz="1100" spc="-7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4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COSTI</a:t>
            </a:r>
            <a:r>
              <a:rPr sz="1100" spc="4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=</a:t>
            </a:r>
            <a:r>
              <a:rPr sz="1100" spc="-99" dirty="0">
                <a:latin typeface="Times New Roman"/>
                <a:cs typeface="Times New Roman"/>
              </a:rPr>
              <a:t> </a:t>
            </a:r>
            <a:r>
              <a:rPr sz="1100" spc="1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ERD</a:t>
            </a:r>
            <a:r>
              <a:rPr sz="1100" spc="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)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8152" y="4155759"/>
            <a:ext cx="6155957" cy="4944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120"/>
              </a:lnSpc>
              <a:spcBef>
                <a:spcPts val="55"/>
              </a:spcBef>
            </a:pP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VI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264"/>
              </a:lnSpc>
              <a:spcBef>
                <a:spcPts val="19"/>
              </a:spcBef>
            </a:pP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37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finis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 </a:t>
            </a:r>
            <a:r>
              <a:rPr sz="1100" spc="18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avi</a:t>
            </a:r>
            <a:r>
              <a:rPr sz="1100" spc="2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2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pre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od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/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moltip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icati</a:t>
            </a:r>
            <a:r>
              <a:rPr sz="1100" spc="2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1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10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ità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3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prodotto/se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ivanti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dal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'at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onomi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reval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te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'imp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esa.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8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3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esclude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6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l'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ll'I</a:t>
            </a:r>
            <a:r>
              <a:rPr sz="1100" spc="-9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152" y="4980243"/>
            <a:ext cx="6155470" cy="666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830413" algn="just">
              <a:lnSpc>
                <a:spcPts val="1120"/>
              </a:lnSpc>
              <a:spcBef>
                <a:spcPts val="55"/>
              </a:spcBef>
            </a:pPr>
            <a:r>
              <a:rPr sz="1000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ILE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dirty="0">
                <a:latin typeface="Times New Roman"/>
                <a:cs typeface="Times New Roman"/>
              </a:rPr>
              <a:t>In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allo di</a:t>
            </a:r>
            <a:r>
              <a:rPr sz="1100" spc="8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empo</a:t>
            </a:r>
            <a:r>
              <a:rPr sz="1100" spc="14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stab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</a:t>
            </a:r>
            <a:r>
              <a:rPr sz="1100" spc="-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3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=</a:t>
            </a:r>
            <a:r>
              <a:rPr sz="1100" spc="-7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3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e), una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rga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iz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ha</a:t>
            </a:r>
            <a:r>
              <a:rPr sz="1100" spc="8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eali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ato ut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le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se</a:t>
            </a:r>
            <a:r>
              <a:rPr sz="1100" spc="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3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 ot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uti</a:t>
            </a:r>
            <a:r>
              <a:rPr sz="1100" spc="11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1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ell'int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vallo</a:t>
            </a:r>
            <a:r>
              <a:rPr sz="1100" spc="10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tempo</a:t>
            </a:r>
            <a:r>
              <a:rPr sz="1100" spc="257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5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g</a:t>
            </a:r>
            <a:r>
              <a:rPr sz="1100" spc="4" dirty="0">
                <a:latin typeface="Times New Roman"/>
                <a:cs typeface="Times New Roman"/>
              </a:rPr>
              <a:t>g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nuti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18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otten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 </a:t>
            </a:r>
            <a:r>
              <a:rPr sz="1100" spc="1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0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i.</a:t>
            </a:r>
            <a:r>
              <a:rPr sz="1100" spc="1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13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questo ca</a:t>
            </a:r>
            <a:r>
              <a:rPr sz="1100" spc="4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org</a:t>
            </a:r>
            <a:r>
              <a:rPr sz="1100" spc="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ni</a:t>
            </a:r>
            <a:r>
              <a:rPr sz="1100" spc="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z</a:t>
            </a:r>
            <a:r>
              <a:rPr sz="1100" spc="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zi</a:t>
            </a:r>
            <a:r>
              <a:rPr sz="1100" spc="14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ha</a:t>
            </a:r>
            <a:r>
              <a:rPr sz="1100" spc="1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g</a:t>
            </a:r>
            <a:r>
              <a:rPr sz="1100" spc="10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nerato</a:t>
            </a:r>
            <a:r>
              <a:rPr sz="1100" spc="-51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ic</a:t>
            </a:r>
            <a:r>
              <a:rPr sz="1100" spc="9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hez</a:t>
            </a:r>
            <a:r>
              <a:rPr sz="1100" spc="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eco</a:t>
            </a:r>
            <a:r>
              <a:rPr sz="1100" spc="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9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8152" y="5823015"/>
            <a:ext cx="6156275" cy="666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673788" algn="just">
              <a:lnSpc>
                <a:spcPts val="1120"/>
              </a:lnSpc>
              <a:spcBef>
                <a:spcPts val="55"/>
              </a:spcBef>
            </a:pPr>
            <a:r>
              <a:rPr sz="100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-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dirty="0">
                <a:latin typeface="Times New Roman"/>
                <a:cs typeface="Times New Roman"/>
              </a:rPr>
              <a:t>In</a:t>
            </a:r>
            <a:r>
              <a:rPr sz="1100" spc="4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77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al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5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6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tempo</a:t>
            </a:r>
            <a:r>
              <a:rPr sz="1100" spc="19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ab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li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4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</a:t>
            </a:r>
            <a:r>
              <a:rPr sz="1100" spc="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ci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6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=</a:t>
            </a:r>
            <a:r>
              <a:rPr sz="1100" spc="-3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anno</a:t>
            </a:r>
            <a:r>
              <a:rPr sz="1100" spc="15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solare),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una</a:t>
            </a:r>
            <a:r>
              <a:rPr sz="1100" spc="1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orga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ha</a:t>
            </a:r>
            <a:r>
              <a:rPr sz="1100" spc="124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on</a:t>
            </a:r>
            <a:r>
              <a:rPr sz="1100" spc="-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una</a:t>
            </a:r>
            <a:r>
              <a:rPr sz="1100" spc="14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 se</a:t>
            </a:r>
            <a:r>
              <a:rPr sz="1100" spc="6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59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ottenuti 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1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quel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'inte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allo di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tempo</a:t>
            </a:r>
            <a:r>
              <a:rPr sz="1100" spc="14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sono</a:t>
            </a:r>
            <a:r>
              <a:rPr sz="1100" spc="3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mag</a:t>
            </a:r>
            <a:r>
              <a:rPr sz="1100" spc="-14" dirty="0">
                <a:latin typeface="Times New Roman"/>
                <a:cs typeface="Times New Roman"/>
              </a:rPr>
              <a:t>g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 dei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2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eali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ati g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ie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l’utili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o di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lle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isorse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che.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q</a:t>
            </a:r>
            <a:r>
              <a:rPr sz="1100" spc="1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-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91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6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org</a:t>
            </a:r>
            <a:r>
              <a:rPr sz="1100" spc="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ni</a:t>
            </a:r>
            <a:r>
              <a:rPr sz="1100" spc="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za</a:t>
            </a:r>
            <a:r>
              <a:rPr sz="1100" spc="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14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ne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ha</a:t>
            </a:r>
            <a:r>
              <a:rPr sz="1100" spc="1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4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sorbito</a:t>
            </a:r>
            <a:r>
              <a:rPr sz="1100" spc="23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ric</a:t>
            </a:r>
            <a:r>
              <a:rPr sz="1100" spc="9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hez</a:t>
            </a:r>
            <a:r>
              <a:rPr sz="1100" spc="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8152" y="6801423"/>
            <a:ext cx="6157209" cy="666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591977" algn="just">
              <a:lnSpc>
                <a:spcPts val="1120"/>
              </a:lnSpc>
              <a:spcBef>
                <a:spcPts val="55"/>
              </a:spcBef>
            </a:pP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spc="0" dirty="0">
                <a:latin typeface="Times New Roman"/>
                <a:cs typeface="Times New Roman"/>
              </a:rPr>
              <a:t>E’</a:t>
            </a:r>
            <a:r>
              <a:rPr sz="1100" spc="15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  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ci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123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'insieme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dei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at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della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g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8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iend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le,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ogg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 </a:t>
            </a:r>
            <a:r>
              <a:rPr sz="1100" spc="3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77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va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,</a:t>
            </a:r>
            <a:r>
              <a:rPr sz="1100" spc="210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che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co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rono</a:t>
            </a:r>
            <a:r>
              <a:rPr sz="1100" spc="8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9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 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iodo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po</a:t>
            </a:r>
            <a:r>
              <a:rPr sz="1100" spc="137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rm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ato</a:t>
            </a:r>
            <a:r>
              <a:rPr sz="1100" spc="-1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(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9" dirty="0">
                <a:latin typeface="Times New Roman"/>
                <a:cs typeface="Times New Roman"/>
              </a:rPr>
              <a:t> s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2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ann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)</a:t>
            </a:r>
            <a:r>
              <a:rPr sz="1100" spc="0" dirty="0">
                <a:latin typeface="Times New Roman"/>
                <a:cs typeface="Times New Roman"/>
              </a:rPr>
              <a:t>;</a:t>
            </a:r>
            <a:r>
              <a:rPr sz="1100" spc="7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</a:t>
            </a:r>
            <a:r>
              <a:rPr sz="1100" spc="4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rm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ne viene in</a:t>
            </a:r>
            <a:r>
              <a:rPr sz="1100" spc="-14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l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 usato,</a:t>
            </a:r>
            <a:r>
              <a:rPr sz="1100" spc="14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senso</a:t>
            </a:r>
            <a:r>
              <a:rPr sz="1100" spc="56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to,</a:t>
            </a:r>
            <a:r>
              <a:rPr sz="1100" spc="-1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6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1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icare</a:t>
            </a:r>
            <a:r>
              <a:rPr sz="1100" spc="-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il 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iodo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1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ev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</a:t>
            </a:r>
            <a:r>
              <a:rPr sz="1100" spc="-5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anno</a:t>
            </a:r>
            <a:r>
              <a:rPr sz="1100" spc="81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re</a:t>
            </a:r>
            <a:r>
              <a:rPr sz="1100" spc="9" dirty="0">
                <a:latin typeface="Times New Roman"/>
                <a:cs typeface="Times New Roman"/>
              </a:rPr>
              <a:t>)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152" y="7644195"/>
            <a:ext cx="6154390" cy="4944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COS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36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DI</a:t>
            </a:r>
            <a:r>
              <a:rPr sz="10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ZIO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264"/>
              </a:lnSpc>
              <a:spcBef>
                <a:spcPts val="19"/>
              </a:spcBef>
            </a:pPr>
            <a:r>
              <a:rPr sz="1100" dirty="0">
                <a:latin typeface="Times New Roman"/>
                <a:cs typeface="Times New Roman"/>
              </a:rPr>
              <a:t>L’insieme </a:t>
            </a:r>
            <a:r>
              <a:rPr sz="1100" spc="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9" dirty="0">
                <a:latin typeface="Times New Roman"/>
                <a:cs typeface="Times New Roman"/>
              </a:rPr>
              <a:t>o</a:t>
            </a:r>
            <a:r>
              <a:rPr sz="1100" spc="0" dirty="0">
                <a:latin typeface="Times New Roman"/>
                <a:cs typeface="Times New Roman"/>
              </a:rPr>
              <a:t>sti 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sos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enuti </a:t>
            </a:r>
            <a:r>
              <a:rPr sz="1100" spc="1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ll’anno </a:t>
            </a:r>
            <a:r>
              <a:rPr sz="1100" spc="9" dirty="0">
                <a:latin typeface="Times New Roman"/>
                <a:cs typeface="Times New Roman"/>
              </a:rPr>
              <a:t> s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 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</a:t>
            </a:r>
            <a:r>
              <a:rPr sz="1100" spc="26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io) </a:t>
            </a:r>
            <a:r>
              <a:rPr sz="1100" spc="4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 </a:t>
            </a:r>
            <a:r>
              <a:rPr sz="1100" spc="10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onte </a:t>
            </a:r>
            <a:r>
              <a:rPr sz="1100" spc="12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i 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tori 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od</a:t>
            </a:r>
            <a:r>
              <a:rPr sz="1100" spc="-14" dirty="0">
                <a:latin typeface="Times New Roman"/>
                <a:cs typeface="Times New Roman"/>
              </a:rPr>
              <a:t>u</a:t>
            </a:r>
            <a:r>
              <a:rPr sz="1100" spc="4" dirty="0">
                <a:latin typeface="Times New Roman"/>
                <a:cs typeface="Times New Roman"/>
              </a:rPr>
              <a:t>tt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vi 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u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zati </a:t>
            </a:r>
            <a:r>
              <a:rPr sz="1100" spc="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3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5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ompe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en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6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dell’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8152" y="8322375"/>
            <a:ext cx="6156343" cy="666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489646" algn="just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PI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ALE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DI</a:t>
            </a:r>
            <a:r>
              <a:rPr sz="1000" spc="46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UNZI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NTO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264"/>
              </a:lnSpc>
              <a:spcBef>
                <a:spcPts val="19"/>
              </a:spcBef>
            </a:pPr>
            <a:r>
              <a:rPr sz="1100" spc="0" dirty="0">
                <a:latin typeface="Times New Roman"/>
                <a:cs typeface="Times New Roman"/>
              </a:rPr>
              <a:t>E’</a:t>
            </a:r>
            <a:r>
              <a:rPr sz="1100" spc="14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l’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lle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tti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pa</a:t>
            </a:r>
            <a:r>
              <a:rPr sz="1100" spc="-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sivi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iend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li.</a:t>
            </a:r>
            <a:r>
              <a:rPr sz="1100" spc="79" dirty="0">
                <a:latin typeface="Times New Roman"/>
                <a:cs typeface="Times New Roman"/>
              </a:rPr>
              <a:t> </a:t>
            </a:r>
            <a:r>
              <a:rPr sz="1100" spc="-8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’ 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ioè 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’insie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5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lle</a:t>
            </a:r>
            <a:r>
              <a:rPr sz="1100" spc="6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-14" dirty="0">
                <a:latin typeface="Times New Roman"/>
                <a:cs typeface="Times New Roman"/>
              </a:rPr>
              <a:t>a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si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5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ossia</a:t>
            </a:r>
            <a:r>
              <a:rPr sz="1100" spc="5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delle</a:t>
            </a:r>
            <a:r>
              <a:rPr sz="1100" spc="5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fonti</a:t>
            </a:r>
            <a:r>
              <a:rPr sz="1100" spc="5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inan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(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ap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ale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proprio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3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cap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1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i, deb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i, 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atei) e</a:t>
            </a:r>
            <a:r>
              <a:rPr sz="1100" spc="4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lle a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ti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 ossia 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gli</a:t>
            </a:r>
            <a:r>
              <a:rPr sz="1100" spc="1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 (im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b</a:t>
            </a:r>
            <a:r>
              <a:rPr sz="1100" spc="0" dirty="0">
                <a:latin typeface="Times New Roman"/>
                <a:cs typeface="Times New Roman"/>
              </a:rPr>
              <a:t>ili</a:t>
            </a:r>
            <a:r>
              <a:rPr sz="1100" spc="-4" dirty="0">
                <a:latin typeface="Times New Roman"/>
                <a:cs typeface="Times New Roman"/>
              </a:rPr>
              <a:t>zz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ioni</a:t>
            </a:r>
            <a:r>
              <a:rPr sz="1100" spc="24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ate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ali,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im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0" dirty="0">
                <a:latin typeface="Times New Roman"/>
                <a:cs typeface="Times New Roman"/>
              </a:rPr>
              <a:t>at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i,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u="sng" spc="0" dirty="0">
                <a:latin typeface="Times New Roman"/>
                <a:cs typeface="Times New Roman"/>
              </a:rPr>
              <a:t>c</a:t>
            </a:r>
            <a:r>
              <a:rPr sz="1100" u="sng" spc="9" dirty="0">
                <a:latin typeface="Times New Roman"/>
                <a:cs typeface="Times New Roman"/>
              </a:rPr>
              <a:t>r</a:t>
            </a:r>
            <a:r>
              <a:rPr sz="1100" u="sng" spc="0" dirty="0">
                <a:latin typeface="Times New Roman"/>
                <a:cs typeface="Times New Roman"/>
              </a:rPr>
              <a:t>editi,</a:t>
            </a:r>
            <a:r>
              <a:rPr sz="1100" u="sng" spc="-25" dirty="0">
                <a:latin typeface="Times New Roman"/>
                <a:cs typeface="Times New Roman"/>
              </a:rPr>
              <a:t> </a:t>
            </a:r>
            <a:r>
              <a:rPr sz="1100" u="sng" spc="0" dirty="0">
                <a:latin typeface="Times New Roman"/>
                <a:cs typeface="Times New Roman"/>
              </a:rPr>
              <a:t>e</a:t>
            </a:r>
            <a:r>
              <a:rPr sz="1100" u="sng" spc="-4" dirty="0">
                <a:latin typeface="Times New Roman"/>
                <a:cs typeface="Times New Roman"/>
              </a:rPr>
              <a:t>c</a:t>
            </a:r>
            <a:r>
              <a:rPr sz="1100" u="sng" spc="0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).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152" y="9229155"/>
            <a:ext cx="1537605" cy="151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PI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ALE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DI</a:t>
            </a:r>
            <a:r>
              <a:rPr sz="1000" spc="46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000" spc="9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NAZIA</a:t>
            </a:r>
            <a:r>
              <a:rPr sz="1000" spc="4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1000" spc="-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000" spc="0" dirty="0">
                <a:solidFill>
                  <a:srgbClr val="FF0000"/>
                </a:solidFill>
                <a:latin typeface="Times New Roman"/>
                <a:cs typeface="Times New Roman"/>
              </a:rPr>
              <a:t>NTO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737864" y="9783033"/>
            <a:ext cx="100383" cy="139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sz="900" spc="0" dirty="0">
                <a:latin typeface="Times New Roman"/>
                <a:cs typeface="Times New Roman"/>
              </a:rPr>
              <a:t>4</a:t>
            </a:r>
            <a:endParaRPr sz="900">
              <a:latin typeface="Times New Roman"/>
              <a:cs typeface="Times New Roman"/>
            </a:endParaRP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79892276-2B67-4C27-B27B-97DF1D81F3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241300"/>
            <a:ext cx="1340812" cy="45135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-725424" y="857376"/>
            <a:ext cx="18766535" cy="39369"/>
          </a:xfrm>
          <a:custGeom>
            <a:avLst/>
            <a:gdLst/>
            <a:ahLst/>
            <a:cxnLst/>
            <a:rect l="l" t="t" r="r" b="b"/>
            <a:pathLst>
              <a:path w="18766535" h="39369">
                <a:moveTo>
                  <a:pt x="8285988" y="634"/>
                </a:moveTo>
                <a:lnTo>
                  <a:pt x="725424" y="634"/>
                </a:lnTo>
                <a:lnTo>
                  <a:pt x="725424" y="39369"/>
                </a:lnTo>
                <a:lnTo>
                  <a:pt x="8285988" y="39369"/>
                </a:lnTo>
                <a:lnTo>
                  <a:pt x="8285988" y="6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-725424" y="834389"/>
            <a:ext cx="18766535" cy="38100"/>
          </a:xfrm>
          <a:custGeom>
            <a:avLst/>
            <a:gdLst/>
            <a:ahLst/>
            <a:cxnLst/>
            <a:rect l="l" t="t" r="r" b="b"/>
            <a:pathLst>
              <a:path w="18766535" h="38100">
                <a:moveTo>
                  <a:pt x="8285988" y="0"/>
                </a:moveTo>
                <a:lnTo>
                  <a:pt x="725424" y="0"/>
                </a:lnTo>
                <a:lnTo>
                  <a:pt x="725424" y="38100"/>
                </a:lnTo>
                <a:lnTo>
                  <a:pt x="8285988" y="38100"/>
                </a:lnTo>
                <a:lnTo>
                  <a:pt x="8285988" y="0"/>
                </a:lnTo>
                <a:close/>
              </a:path>
            </a:pathLst>
          </a:custGeom>
          <a:solidFill>
            <a:srgbClr val="BF50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08152" y="941273"/>
            <a:ext cx="5788314" cy="9824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225"/>
              </a:lnSpc>
              <a:spcBef>
                <a:spcPts val="61"/>
              </a:spcBef>
            </a:pPr>
            <a:r>
              <a:rPr sz="1100" spc="0" dirty="0">
                <a:latin typeface="Times New Roman"/>
                <a:cs typeface="Times New Roman"/>
              </a:rPr>
              <a:t>Per</a:t>
            </a:r>
            <a:r>
              <a:rPr sz="1100" spc="-7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p</a:t>
            </a:r>
            <a:r>
              <a:rPr sz="1100" spc="0" dirty="0">
                <a:latin typeface="Times New Roman"/>
                <a:cs typeface="Times New Roman"/>
              </a:rPr>
              <a:t>ot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r</a:t>
            </a:r>
            <a:r>
              <a:rPr sz="1100" spc="126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olg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4" dirty="0">
                <a:latin typeface="Times New Roman"/>
                <a:cs typeface="Times New Roman"/>
              </a:rPr>
              <a:t>p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ia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at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vi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à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l'a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-3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ve</a:t>
            </a:r>
            <a:r>
              <a:rPr sz="1100" spc="8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-4" dirty="0">
                <a:latin typeface="Times New Roman"/>
                <a:cs typeface="Times New Roman"/>
              </a:rPr>
              <a:t>v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ire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q</a:t>
            </a:r>
            <a:r>
              <a:rPr sz="1100" spc="0" dirty="0">
                <a:latin typeface="Times New Roman"/>
                <a:cs typeface="Times New Roman"/>
              </a:rPr>
              <a:t>u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2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impone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-9" dirty="0">
                <a:latin typeface="Times New Roman"/>
                <a:cs typeface="Times New Roman"/>
              </a:rPr>
              <a:t>l</a:t>
            </a:r>
            <a:r>
              <a:rPr sz="1100" spc="0" dirty="0">
                <a:latin typeface="Times New Roman"/>
                <a:cs typeface="Times New Roman"/>
              </a:rPr>
              <a:t>l'a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da</a:t>
            </a:r>
            <a:r>
              <a:rPr sz="1100" spc="-3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1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4" dirty="0">
                <a:latin typeface="Times New Roman"/>
                <a:cs typeface="Times New Roman"/>
              </a:rPr>
              <a:t>a</a:t>
            </a:r>
            <a:r>
              <a:rPr sz="1100" spc="0" dirty="0">
                <a:latin typeface="Times New Roman"/>
                <a:cs typeface="Times New Roman"/>
              </a:rPr>
              <a:t>re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64"/>
              </a:lnSpc>
              <a:spcBef>
                <a:spcPts val="28"/>
              </a:spcBef>
            </a:pP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inan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i.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L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censione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fina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ziamento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compor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-10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en</a:t>
            </a:r>
            <a:r>
              <a:rPr sz="1100" spc="5" dirty="0">
                <a:latin typeface="Times New Roman"/>
                <a:cs typeface="Times New Roman"/>
              </a:rPr>
              <a:t>t</a:t>
            </a:r>
            <a:r>
              <a:rPr sz="1100" spc="10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ata</a:t>
            </a:r>
            <a:r>
              <a:rPr sz="1100" spc="-23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1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na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1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o</a:t>
            </a:r>
            <a:r>
              <a:rPr sz="1100" spc="-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11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b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ni,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m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e l'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s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in</a:t>
            </a:r>
            <a:r>
              <a:rPr sz="1100" spc="-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ione</a:t>
            </a:r>
            <a:r>
              <a:rPr sz="1100" spc="-34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2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fina</a:t>
            </a:r>
            <a:r>
              <a:rPr sz="1100" spc="-14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ziamento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compor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4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norma</a:t>
            </a:r>
            <a:r>
              <a:rPr sz="1100" spc="108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us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16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d</a:t>
            </a:r>
            <a:r>
              <a:rPr sz="1100" spc="0" dirty="0">
                <a:latin typeface="Times New Roman"/>
                <a:cs typeface="Times New Roman"/>
              </a:rPr>
              <a:t>enaro</a:t>
            </a:r>
            <a:r>
              <a:rPr sz="1100" spc="141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10" dirty="0">
                <a:latin typeface="Times New Roman"/>
                <a:cs typeface="Times New Roman"/>
              </a:rPr>
              <a:t>r</a:t>
            </a:r>
            <a:r>
              <a:rPr sz="1100" spc="0" dirty="0">
                <a:latin typeface="Times New Roman"/>
                <a:cs typeface="Times New Roman"/>
              </a:rPr>
              <a:t>am</a:t>
            </a:r>
            <a:r>
              <a:rPr sz="1100" spc="-10" dirty="0">
                <a:latin typeface="Times New Roman"/>
                <a:cs typeface="Times New Roman"/>
              </a:rPr>
              <a:t>e</a:t>
            </a:r>
            <a:r>
              <a:rPr sz="1100" spc="5" dirty="0">
                <a:latin typeface="Times New Roman"/>
                <a:cs typeface="Times New Roman"/>
              </a:rPr>
              <a:t>n</a:t>
            </a:r>
            <a:r>
              <a:rPr sz="1100" spc="0" dirty="0">
                <a:latin typeface="Times New Roman"/>
                <a:cs typeface="Times New Roman"/>
              </a:rPr>
              <a:t>te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un</a:t>
            </a:r>
            <a:r>
              <a:rPr sz="1100" spc="-9" dirty="0">
                <a:latin typeface="Times New Roman"/>
                <a:cs typeface="Times New Roman"/>
              </a:rPr>
              <a:t>'</a:t>
            </a:r>
            <a:r>
              <a:rPr sz="1100" spc="0" dirty="0">
                <a:latin typeface="Times New Roman"/>
                <a:cs typeface="Times New Roman"/>
              </a:rPr>
              <a:t>us</a:t>
            </a:r>
            <a:r>
              <a:rPr sz="1100" spc="-4" dirty="0">
                <a:latin typeface="Times New Roman"/>
                <a:cs typeface="Times New Roman"/>
              </a:rPr>
              <a:t>c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a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di</a:t>
            </a:r>
            <a:r>
              <a:rPr sz="1100" spc="-6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ben</a:t>
            </a:r>
            <a:r>
              <a:rPr sz="1100" spc="-9" dirty="0">
                <a:latin typeface="Times New Roman"/>
                <a:cs typeface="Times New Roman"/>
              </a:rPr>
              <a:t>i</a:t>
            </a:r>
            <a:r>
              <a:rPr sz="1100" spc="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marL="12700" marR="11396">
              <a:lnSpc>
                <a:spcPct val="95825"/>
              </a:lnSpc>
              <a:spcBef>
                <a:spcPts val="598"/>
              </a:spcBef>
            </a:pP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43" dirty="0">
                <a:latin typeface="Times New Roman"/>
                <a:cs typeface="Times New Roman"/>
              </a:rPr>
              <a:t> </a:t>
            </a:r>
            <a:r>
              <a:rPr sz="1100" spc="-4" dirty="0">
                <a:latin typeface="Times New Roman"/>
                <a:cs typeface="Times New Roman"/>
              </a:rPr>
              <a:t>f</a:t>
            </a:r>
            <a:r>
              <a:rPr sz="1100" spc="0" dirty="0">
                <a:latin typeface="Times New Roman"/>
                <a:cs typeface="Times New Roman"/>
              </a:rPr>
              <a:t>inan</a:t>
            </a:r>
            <a:r>
              <a:rPr sz="1100" spc="-14" dirty="0">
                <a:latin typeface="Times New Roman"/>
                <a:cs typeface="Times New Roman"/>
              </a:rPr>
              <a:t>z</a:t>
            </a:r>
            <a:r>
              <a:rPr sz="1100" spc="0" dirty="0">
                <a:latin typeface="Times New Roman"/>
                <a:cs typeface="Times New Roman"/>
              </a:rPr>
              <a:t>iamen</a:t>
            </a:r>
            <a:r>
              <a:rPr sz="1100" spc="4" dirty="0">
                <a:latin typeface="Times New Roman"/>
                <a:cs typeface="Times New Roman"/>
              </a:rPr>
              <a:t>t</a:t>
            </a:r>
            <a:r>
              <a:rPr sz="1100" spc="0" dirty="0">
                <a:latin typeface="Times New Roman"/>
                <a:cs typeface="Times New Roman"/>
              </a:rPr>
              <a:t>i</a:t>
            </a:r>
            <a:r>
              <a:rPr sz="1100" spc="-29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posso</a:t>
            </a:r>
            <a:r>
              <a:rPr sz="1100" spc="13" dirty="0">
                <a:latin typeface="Times New Roman"/>
                <a:cs typeface="Times New Roman"/>
              </a:rPr>
              <a:t> </a:t>
            </a:r>
            <a:r>
              <a:rPr sz="1100" spc="0" dirty="0">
                <a:latin typeface="Times New Roman"/>
                <a:cs typeface="Times New Roman"/>
              </a:rPr>
              <a:t>es</a:t>
            </a:r>
            <a:r>
              <a:rPr sz="1100" spc="9" dirty="0">
                <a:latin typeface="Times New Roman"/>
                <a:cs typeface="Times New Roman"/>
              </a:rPr>
              <a:t>s</a:t>
            </a:r>
            <a:r>
              <a:rPr sz="1100" spc="0" dirty="0">
                <a:latin typeface="Times New Roman"/>
                <a:cs typeface="Times New Roman"/>
              </a:rPr>
              <a:t>e</a:t>
            </a:r>
            <a:r>
              <a:rPr sz="1100" spc="9" dirty="0">
                <a:latin typeface="Times New Roman"/>
                <a:cs typeface="Times New Roman"/>
              </a:rPr>
              <a:t>r</a:t>
            </a:r>
            <a:r>
              <a:rPr sz="1100" spc="-9" dirty="0">
                <a:latin typeface="Times New Roman"/>
                <a:cs typeface="Times New Roman"/>
              </a:rPr>
              <a:t>e</a:t>
            </a:r>
            <a:r>
              <a:rPr sz="1100" spc="0" dirty="0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 marL="12700" marR="11396">
              <a:lnSpc>
                <a:spcPct val="95825"/>
              </a:lnSpc>
              <a:spcBef>
                <a:spcPts val="595"/>
              </a:spcBef>
            </a:pP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1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itolo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14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le</a:t>
            </a:r>
            <a:r>
              <a:rPr sz="1100" spc="16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36752" y="2058365"/>
            <a:ext cx="5529380" cy="165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000" spc="0" dirty="0">
                <a:solidFill>
                  <a:srgbClr val="262626"/>
                </a:solidFill>
                <a:latin typeface="Segoe MDL2 Assets"/>
                <a:cs typeface="Segoe MDL2 Assets"/>
              </a:rPr>
              <a:t>         </a:t>
            </a:r>
            <a:r>
              <a:rPr sz="1000" spc="116" dirty="0">
                <a:solidFill>
                  <a:srgbClr val="262626"/>
                </a:solidFill>
                <a:latin typeface="Segoe MDL2 Assets"/>
                <a:cs typeface="Segoe MDL2 Assets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2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imen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effe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dal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roprie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ario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so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i;</a:t>
            </a:r>
            <a:r>
              <a:rPr sz="1100" spc="5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ta</a:t>
            </a:r>
            <a:r>
              <a:rPr sz="1100" spc="25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ster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36752" y="2358593"/>
            <a:ext cx="5845150" cy="337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000" spc="0" dirty="0">
                <a:solidFill>
                  <a:srgbClr val="262626"/>
                </a:solidFill>
                <a:latin typeface="Segoe MDL2 Assets"/>
                <a:cs typeface="Segoe MDL2 Assets"/>
              </a:rPr>
              <a:t>         </a:t>
            </a:r>
            <a:r>
              <a:rPr sz="1000" spc="116" dirty="0">
                <a:solidFill>
                  <a:srgbClr val="262626"/>
                </a:solidFill>
                <a:latin typeface="Segoe MDL2 Assets"/>
                <a:cs typeface="Segoe MDL2 Assets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</a:t>
            </a:r>
            <a:r>
              <a:rPr sz="1100" spc="-8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ili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onseg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con</a:t>
            </a:r>
            <a:r>
              <a:rPr sz="1100" spc="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la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5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rele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roprie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ario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on</a:t>
            </a:r>
            <a:r>
              <a:rPr sz="1100" spc="5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ai</a:t>
            </a:r>
            <a:r>
              <a:rPr sz="1100" spc="1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;</a:t>
            </a:r>
            <a:r>
              <a:rPr sz="1100" spc="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24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endParaRPr sz="1100">
              <a:latin typeface="Times New Roman"/>
              <a:cs typeface="Times New Roman"/>
            </a:endParaRPr>
          </a:p>
          <a:p>
            <a:pPr marL="241300" marR="21032">
              <a:lnSpc>
                <a:spcPct val="95825"/>
              </a:lnSpc>
              <a:spcBef>
                <a:spcPts val="28"/>
              </a:spcBef>
            </a:pP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ziamen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ter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(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auto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in</a:t>
            </a:r>
            <a:r>
              <a:rPr sz="1100" spc="-14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iament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8152" y="2831033"/>
            <a:ext cx="2055531" cy="165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ha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eg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eristic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h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36752" y="3131261"/>
            <a:ext cx="5801020" cy="510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000" spc="0" dirty="0">
                <a:solidFill>
                  <a:srgbClr val="262626"/>
                </a:solidFill>
                <a:latin typeface="Segoe MDL2 Assets"/>
                <a:cs typeface="Segoe MDL2 Assets"/>
              </a:rPr>
              <a:t>         </a:t>
            </a:r>
            <a:r>
              <a:rPr sz="1000" spc="116" dirty="0">
                <a:solidFill>
                  <a:srgbClr val="262626"/>
                </a:solidFill>
                <a:latin typeface="Segoe MDL2 Assets"/>
                <a:cs typeface="Segoe MDL2 Assets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on</a:t>
            </a:r>
            <a:r>
              <a:rPr sz="1100" spc="5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ha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3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7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scad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1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refissa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8" dirty="0">
                <a:solidFill>
                  <a:srgbClr val="262626"/>
                </a:solidFill>
                <a:latin typeface="Times New Roman"/>
                <a:cs typeface="Times New Roman"/>
              </a:rPr>
              <a:t>(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ap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da</a:t>
            </a:r>
            <a:r>
              <a:rPr sz="1100" spc="4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oci</a:t>
            </a:r>
            <a:r>
              <a:rPr sz="1100" spc="-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ari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ngo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endParaRPr sz="1100">
              <a:latin typeface="Times New Roman"/>
              <a:cs typeface="Times New Roman"/>
            </a:endParaRPr>
          </a:p>
          <a:p>
            <a:pPr marL="241300" marR="288710">
              <a:lnSpc>
                <a:spcPts val="1264"/>
              </a:lnSpc>
              <a:spcBef>
                <a:spcPts val="28"/>
              </a:spcBef>
            </a:pPr>
            <a:r>
              <a:rPr sz="1100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e,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alla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essa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ell'a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tivi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à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alla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essione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'a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q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te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36752" y="3775913"/>
            <a:ext cx="5839986" cy="337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225"/>
              </a:lnSpc>
              <a:spcBef>
                <a:spcPts val="61"/>
              </a:spcBef>
            </a:pPr>
            <a:r>
              <a:rPr sz="1000" spc="0" dirty="0">
                <a:solidFill>
                  <a:srgbClr val="262626"/>
                </a:solidFill>
                <a:latin typeface="Segoe MDL2 Assets"/>
                <a:cs typeface="Segoe MDL2 Assets"/>
              </a:rPr>
              <a:t>         </a:t>
            </a:r>
            <a:r>
              <a:rPr sz="1000" spc="116" dirty="0">
                <a:solidFill>
                  <a:srgbClr val="262626"/>
                </a:solidFill>
                <a:latin typeface="Segoe MDL2 Assets"/>
                <a:cs typeface="Segoe MDL2 Assets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on</a:t>
            </a:r>
            <a:r>
              <a:rPr sz="1100" spc="5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23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l'ob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ligo</a:t>
            </a:r>
            <a:r>
              <a:rPr sz="1100" spc="1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na</a:t>
            </a:r>
            <a:r>
              <a:rPr sz="1100" spc="6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emun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ione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rede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ata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(il</a:t>
            </a:r>
            <a:r>
              <a:rPr sz="1100" spc="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io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è</a:t>
            </a:r>
            <a:r>
              <a:rPr sz="1100" spc="4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endParaRPr sz="1100">
              <a:latin typeface="Times New Roman"/>
              <a:cs typeface="Times New Roman"/>
            </a:endParaRPr>
          </a:p>
          <a:p>
            <a:pPr marL="218083" marR="339253" algn="ctr">
              <a:lnSpc>
                <a:spcPct val="95825"/>
              </a:lnSpc>
              <a:spcBef>
                <a:spcPts val="28"/>
              </a:spcBef>
            </a:pPr>
            <a:r>
              <a:rPr sz="1100" dirty="0">
                <a:solidFill>
                  <a:srgbClr val="262626"/>
                </a:solidFill>
                <a:latin typeface="Times New Roman"/>
                <a:cs typeface="Times New Roman"/>
              </a:rPr>
              <a:t>solo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se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la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ione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genera</a:t>
            </a:r>
            <a:r>
              <a:rPr sz="1100" spc="1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se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ques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ili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non</a:t>
            </a:r>
            <a:r>
              <a:rPr sz="1100" spc="5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engo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6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all'a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ofi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6752" y="4248353"/>
            <a:ext cx="2955809" cy="165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000" spc="0" dirty="0">
                <a:solidFill>
                  <a:srgbClr val="262626"/>
                </a:solidFill>
                <a:latin typeface="Segoe MDL2 Assets"/>
                <a:cs typeface="Segoe MDL2 Assets"/>
              </a:rPr>
              <a:t>         </a:t>
            </a:r>
            <a:r>
              <a:rPr sz="1000" spc="116" dirty="0">
                <a:solidFill>
                  <a:srgbClr val="262626"/>
                </a:solidFill>
                <a:latin typeface="Segoe MDL2 Assets"/>
                <a:cs typeface="Segoe MDL2 Assets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sono</a:t>
            </a:r>
            <a:r>
              <a:rPr sz="1100" spc="7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sog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g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ire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amen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</a:t>
            </a:r>
            <a:r>
              <a:rPr sz="1100" spc="-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is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hio</a:t>
            </a:r>
            <a:r>
              <a:rPr sz="1100" spc="-3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d'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presa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152" y="4548581"/>
            <a:ext cx="1673167" cy="165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1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itolo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14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le</a:t>
            </a:r>
            <a:r>
              <a:rPr sz="1100" spc="16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ito: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36752" y="4848809"/>
            <a:ext cx="5885365" cy="337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000" spc="0" dirty="0">
                <a:solidFill>
                  <a:srgbClr val="262626"/>
                </a:solidFill>
                <a:latin typeface="Segoe MDL2 Assets"/>
                <a:cs typeface="Segoe MDL2 Assets"/>
              </a:rPr>
              <a:t>           </a:t>
            </a:r>
            <a:r>
              <a:rPr sz="1000" spc="118" dirty="0">
                <a:solidFill>
                  <a:srgbClr val="262626"/>
                </a:solidFill>
                <a:latin typeface="Segoe MDL2 Assets"/>
                <a:cs typeface="Segoe MDL2 Assets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orris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1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debi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all'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on</a:t>
            </a:r>
            <a:r>
              <a:rPr sz="1100" spc="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g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erzi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(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h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e,</a:t>
            </a:r>
            <a:r>
              <a:rPr sz="1100" spc="9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ori,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ori,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</a:t>
            </a:r>
            <a:endParaRPr sz="1100">
              <a:latin typeface="Times New Roman"/>
              <a:cs typeface="Times New Roman"/>
            </a:endParaRPr>
          </a:p>
          <a:p>
            <a:pPr marL="241300" marR="21032">
              <a:lnSpc>
                <a:spcPct val="95825"/>
              </a:lnSpc>
              <a:spcBef>
                <a:spcPts val="28"/>
              </a:spcBef>
            </a:pPr>
            <a:r>
              <a:rPr sz="1100" dirty="0">
                <a:solidFill>
                  <a:srgbClr val="262626"/>
                </a:solidFill>
                <a:latin typeface="Times New Roman"/>
                <a:cs typeface="Times New Roman"/>
              </a:rPr>
              <a:t>sogge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6752" y="5321249"/>
            <a:ext cx="3166774" cy="165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100" dirty="0">
                <a:solidFill>
                  <a:srgbClr val="262626"/>
                </a:solidFill>
                <a:latin typeface="Times New Roman"/>
                <a:cs typeface="Times New Roman"/>
              </a:rPr>
              <a:t>Q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iamen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h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no</a:t>
            </a:r>
            <a:r>
              <a:rPr sz="1100" spc="12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seg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arat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eristic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h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6752" y="5621477"/>
            <a:ext cx="3879503" cy="165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000" spc="0" dirty="0">
                <a:solidFill>
                  <a:srgbClr val="262626"/>
                </a:solidFill>
                <a:latin typeface="Segoe MDL2 Assets"/>
                <a:cs typeface="Segoe MDL2 Assets"/>
              </a:rPr>
              <a:t>         </a:t>
            </a:r>
            <a:r>
              <a:rPr sz="1000" spc="116" dirty="0">
                <a:solidFill>
                  <a:srgbClr val="262626"/>
                </a:solidFill>
                <a:latin typeface="Segoe MDL2 Assets"/>
                <a:cs typeface="Segoe MDL2 Assets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sono</a:t>
            </a:r>
            <a:r>
              <a:rPr sz="1100" spc="7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sog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g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all'o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bb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ligo</a:t>
            </a:r>
            <a:r>
              <a:rPr sz="1100" spc="1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del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alla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scad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1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6752" y="5921705"/>
            <a:ext cx="5828663" cy="6822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225"/>
              </a:lnSpc>
              <a:spcBef>
                <a:spcPts val="61"/>
              </a:spcBef>
            </a:pPr>
            <a:r>
              <a:rPr sz="1000" spc="0" dirty="0">
                <a:solidFill>
                  <a:srgbClr val="262626"/>
                </a:solidFill>
                <a:latin typeface="Segoe MDL2 Assets"/>
                <a:cs typeface="Segoe MDL2 Assets"/>
              </a:rPr>
              <a:t>         </a:t>
            </a:r>
            <a:r>
              <a:rPr sz="1000" spc="116" dirty="0">
                <a:solidFill>
                  <a:srgbClr val="262626"/>
                </a:solidFill>
                <a:latin typeface="Segoe MDL2 Assets"/>
                <a:cs typeface="Segoe MDL2 Assets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co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23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l'obb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igo</a:t>
            </a:r>
            <a:r>
              <a:rPr sz="1100" spc="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della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emun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ione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ende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dal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ris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cono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ico</a:t>
            </a: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ts val="1264"/>
              </a:lnSpc>
              <a:spcBef>
                <a:spcPts val="28"/>
              </a:spcBef>
            </a:pP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ell'a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(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la</a:t>
            </a:r>
            <a:r>
              <a:rPr sz="1100" spc="-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ione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il</a:t>
            </a:r>
            <a:r>
              <a:rPr sz="1100" spc="2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pagamen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25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se,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esplicito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[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h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iaramen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ato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on</a:t>
            </a:r>
            <a:r>
              <a:rPr sz="1100" spc="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un</a:t>
            </a:r>
            <a:r>
              <a:rPr sz="1100" spc="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asso</a:t>
            </a:r>
            <a:r>
              <a:rPr sz="1100" spc="10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per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ale]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licito</a:t>
            </a:r>
            <a:r>
              <a:rPr sz="1100" spc="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[già</a:t>
            </a:r>
            <a:r>
              <a:rPr sz="1100" spc="-4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co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3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'impor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3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paga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 alla</a:t>
            </a:r>
            <a:r>
              <a:rPr sz="1100" spc="-2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den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]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6752" y="6738569"/>
            <a:ext cx="5778690" cy="337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000" spc="0" dirty="0">
                <a:solidFill>
                  <a:srgbClr val="262626"/>
                </a:solidFill>
                <a:latin typeface="Segoe MDL2 Assets"/>
                <a:cs typeface="Segoe MDL2 Assets"/>
              </a:rPr>
              <a:t>         </a:t>
            </a:r>
            <a:r>
              <a:rPr sz="1000" spc="116" dirty="0">
                <a:solidFill>
                  <a:srgbClr val="262626"/>
                </a:solidFill>
                <a:latin typeface="Segoe MDL2 Assets"/>
                <a:cs typeface="Segoe MDL2 Assets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sono</a:t>
            </a:r>
            <a:r>
              <a:rPr sz="1100" spc="7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sog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g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</a:t>
            </a:r>
            <a:r>
              <a:rPr sz="1100" spc="-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is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hio</a:t>
            </a:r>
            <a:r>
              <a:rPr sz="1100" spc="-2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'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presa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ire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amen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</a:t>
            </a:r>
            <a:r>
              <a:rPr sz="1100" spc="-2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econ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aria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(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'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resa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6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  <a:p>
            <a:pPr marL="241300" marR="21032">
              <a:lnSpc>
                <a:spcPct val="95825"/>
              </a:lnSpc>
              <a:spcBef>
                <a:spcPts val="28"/>
              </a:spcBef>
            </a:pP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ebi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2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prima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ere</a:t>
            </a:r>
            <a:r>
              <a:rPr sz="1100" spc="23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del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itale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152" y="7511237"/>
            <a:ext cx="6003130" cy="510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225"/>
              </a:lnSpc>
              <a:spcBef>
                <a:spcPts val="61"/>
              </a:spcBef>
            </a:pP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sso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1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sere</a:t>
            </a:r>
            <a:r>
              <a:rPr sz="1100" spc="17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1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g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amen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(sorg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23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dell'ac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qu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dila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iona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64"/>
              </a:lnSpc>
              <a:spcBef>
                <a:spcPts val="28"/>
              </a:spcBef>
            </a:pP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7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da</a:t>
            </a:r>
            <a:r>
              <a:rPr sz="1100" spc="4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un</a:t>
            </a:r>
            <a:r>
              <a:rPr sz="1100" spc="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eresse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lici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o)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1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1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iamen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(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eri</a:t>
            </a:r>
            <a:r>
              <a:rPr sz="1100" spc="-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,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esplicito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)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8152" y="8155889"/>
            <a:ext cx="5764831" cy="337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Il</a:t>
            </a:r>
            <a:r>
              <a:rPr sz="1100" spc="3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23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tra</a:t>
            </a:r>
            <a:r>
              <a:rPr sz="1100" spc="8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il</a:t>
            </a:r>
            <a:r>
              <a:rPr sz="1100" spc="2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itale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debi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8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1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8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ica</a:t>
            </a:r>
            <a:r>
              <a:rPr sz="1100" spc="23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il</a:t>
            </a:r>
            <a:r>
              <a:rPr sz="1100" spc="-4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g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9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2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itali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zaz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4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ell'a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da.</a:t>
            </a:r>
            <a:endParaRPr sz="1100">
              <a:latin typeface="Times New Roman"/>
              <a:cs typeface="Times New Roman"/>
            </a:endParaRPr>
          </a:p>
          <a:p>
            <a:pPr marL="12700" marR="21032">
              <a:lnSpc>
                <a:spcPct val="95825"/>
              </a:lnSpc>
              <a:spcBef>
                <a:spcPts val="28"/>
              </a:spcBef>
            </a:pP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ag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g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iore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è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'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del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,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migliore</a:t>
            </a:r>
            <a:r>
              <a:rPr sz="1100" spc="-1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è</a:t>
            </a:r>
            <a:r>
              <a:rPr sz="1100" spc="4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lo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6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ell'impresa.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152" y="8628329"/>
            <a:ext cx="6121001" cy="6822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225"/>
              </a:lnSpc>
              <a:spcBef>
                <a:spcPts val="61"/>
              </a:spcBef>
            </a:pP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ina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iam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</a:t>
            </a:r>
            <a:r>
              <a:rPr sz="1100" spc="-5" dirty="0">
                <a:solidFill>
                  <a:srgbClr val="262626"/>
                </a:solidFill>
                <a:latin typeface="Times New Roman"/>
                <a:cs typeface="Times New Roman"/>
              </a:rPr>
              <a:t>pp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resen</a:t>
            </a:r>
            <a:r>
              <a:rPr sz="1100" spc="5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5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un</a:t>
            </a:r>
            <a:r>
              <a:rPr sz="1100" spc="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ele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dis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ensa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per</a:t>
            </a:r>
            <a:r>
              <a:rPr sz="1100" spc="7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lo</a:t>
            </a:r>
            <a:r>
              <a:rPr sz="1100" spc="-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olgim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dell'a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tivi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à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ale.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64"/>
              </a:lnSpc>
              <a:spcBef>
                <a:spcPts val="28"/>
              </a:spcBef>
            </a:pP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qu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sz="1100" spc="17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la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erca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ez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iari</a:t>
            </a:r>
            <a:r>
              <a:rPr sz="1100" spc="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elle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rme</a:t>
            </a:r>
            <a:r>
              <a:rPr sz="1100" spc="7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più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26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gen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produ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tive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ss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me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'impor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da</a:t>
            </a:r>
            <a:r>
              <a:rPr sz="1100" spc="4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far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gere</a:t>
            </a:r>
            <a:r>
              <a:rPr sz="1100" spc="1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freq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 </a:t>
            </a:r>
            <a:r>
              <a:rPr sz="1100" spc="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n'a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ea</a:t>
            </a:r>
            <a:r>
              <a:rPr sz="1100" spc="2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il</a:t>
            </a:r>
            <a:r>
              <a:rPr sz="1100" spc="-3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8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0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co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scl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sivo</a:t>
            </a:r>
            <a:r>
              <a:rPr sz="1100" spc="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è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qu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ello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cogliere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ire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3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8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ziari.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737864" y="9783033"/>
            <a:ext cx="100383" cy="139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sz="900" spc="0" dirty="0"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2EBDB6F8-28E7-4C70-BCE5-875AFE09F7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241300"/>
            <a:ext cx="1340812" cy="45135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-725424" y="857376"/>
            <a:ext cx="18766535" cy="39369"/>
          </a:xfrm>
          <a:custGeom>
            <a:avLst/>
            <a:gdLst/>
            <a:ahLst/>
            <a:cxnLst/>
            <a:rect l="l" t="t" r="r" b="b"/>
            <a:pathLst>
              <a:path w="18766535" h="39369">
                <a:moveTo>
                  <a:pt x="8285988" y="634"/>
                </a:moveTo>
                <a:lnTo>
                  <a:pt x="725424" y="634"/>
                </a:lnTo>
                <a:lnTo>
                  <a:pt x="725424" y="39369"/>
                </a:lnTo>
                <a:lnTo>
                  <a:pt x="8285988" y="39369"/>
                </a:lnTo>
                <a:lnTo>
                  <a:pt x="8285988" y="6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-725424" y="834389"/>
            <a:ext cx="18766535" cy="38100"/>
          </a:xfrm>
          <a:custGeom>
            <a:avLst/>
            <a:gdLst/>
            <a:ahLst/>
            <a:cxnLst/>
            <a:rect l="l" t="t" r="r" b="b"/>
            <a:pathLst>
              <a:path w="18766535" h="38100">
                <a:moveTo>
                  <a:pt x="8285988" y="0"/>
                </a:moveTo>
                <a:lnTo>
                  <a:pt x="725424" y="0"/>
                </a:lnTo>
                <a:lnTo>
                  <a:pt x="725424" y="38100"/>
                </a:lnTo>
                <a:lnTo>
                  <a:pt x="8285988" y="38100"/>
                </a:lnTo>
                <a:lnTo>
                  <a:pt x="8285988" y="0"/>
                </a:lnTo>
                <a:close/>
              </a:path>
            </a:pathLst>
          </a:custGeom>
          <a:solidFill>
            <a:srgbClr val="BF50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8152" y="941273"/>
            <a:ext cx="5985755" cy="11988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396">
              <a:lnSpc>
                <a:spcPts val="1225"/>
              </a:lnSpc>
              <a:spcBef>
                <a:spcPts val="61"/>
              </a:spcBef>
            </a:pPr>
            <a:r>
              <a:rPr sz="1100" dirty="0">
                <a:solidFill>
                  <a:srgbClr val="262626"/>
                </a:solidFill>
                <a:latin typeface="Times New Roman"/>
                <a:cs typeface="Times New Roman"/>
              </a:rPr>
              <a:t>At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erso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 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'a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tivi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à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iaria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l'a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seg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ire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'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iet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ivo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g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estionale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'e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qu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64"/>
              </a:lnSpc>
              <a:spcBef>
                <a:spcPts val="28"/>
              </a:spcBef>
            </a:pP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fina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zi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:</a:t>
            </a:r>
            <a:r>
              <a:rPr sz="1100" spc="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ta</a:t>
            </a:r>
            <a:r>
              <a:rPr sz="1100" spc="25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ella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acità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far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fron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1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0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0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ta</a:t>
            </a:r>
            <a:r>
              <a:rPr sz="1100" spc="-5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5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emen</a:t>
            </a:r>
            <a:r>
              <a:rPr sz="1100" spc="5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on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 </a:t>
            </a:r>
            <a:r>
              <a:rPr sz="1100" spc="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agli</a:t>
            </a:r>
            <a:r>
              <a:rPr sz="1100" spc="-3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ob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lig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h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8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agamen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25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-1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za</a:t>
            </a:r>
            <a:r>
              <a:rPr sz="1100" spc="20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si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g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in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h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</a:t>
            </a:r>
            <a:r>
              <a:rPr sz="1100" spc="1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</a:t>
            </a:r>
            <a:r>
              <a:rPr sz="1100" spc="1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si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o.</a:t>
            </a:r>
            <a:r>
              <a:rPr sz="1100" spc="-1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La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tione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inan</a:t>
            </a:r>
            <a:r>
              <a:rPr sz="1100" spc="-1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iò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cc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raccogliere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3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ziari</a:t>
            </a:r>
            <a:r>
              <a:rPr sz="1100" spc="2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essari,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ire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ris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iarie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 ricercare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l'e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q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uili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23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per</a:t>
            </a:r>
            <a:r>
              <a:rPr sz="1100" spc="7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24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tra</a:t>
            </a:r>
            <a:r>
              <a:rPr sz="1100" spc="8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1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3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8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col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3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8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iegati.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iaria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imale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ò</a:t>
            </a:r>
            <a:r>
              <a:rPr sz="1100" spc="6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ltre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sere</a:t>
            </a:r>
            <a:r>
              <a:rPr sz="1100" spc="16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in</a:t>
            </a:r>
            <a:r>
              <a:rPr sz="1100" spc="-1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gra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6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1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reare</a:t>
            </a:r>
            <a:r>
              <a:rPr sz="1100" spc="13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elle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cce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enze</a:t>
            </a:r>
            <a:r>
              <a:rPr sz="1100" spc="16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iarie,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h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sso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2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essere 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16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fr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8152" y="2274773"/>
            <a:ext cx="5668147" cy="337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100" dirty="0">
                <a:solidFill>
                  <a:srgbClr val="262626"/>
                </a:solidFill>
                <a:latin typeface="Times New Roman"/>
                <a:cs typeface="Times New Roman"/>
              </a:rPr>
              <a:t>At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erso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 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l'impresa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coglie</a:t>
            </a:r>
            <a:r>
              <a:rPr sz="1100" spc="5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iari,</a:t>
            </a:r>
            <a:r>
              <a:rPr sz="1100" spc="1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h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gono</a:t>
            </a:r>
            <a:r>
              <a:rPr sz="1100" spc="7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ella</a:t>
            </a:r>
            <a:endParaRPr sz="1100">
              <a:latin typeface="Times New Roman"/>
              <a:cs typeface="Times New Roman"/>
            </a:endParaRPr>
          </a:p>
          <a:p>
            <a:pPr marL="12700" marR="21032">
              <a:lnSpc>
                <a:spcPct val="95825"/>
              </a:lnSpc>
              <a:spcBef>
                <a:spcPts val="28"/>
              </a:spcBef>
            </a:pP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rod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zione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5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tori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prod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ivi.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tori</a:t>
            </a:r>
            <a:r>
              <a:rPr sz="1100" spc="18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utti</a:t>
            </a:r>
            <a:r>
              <a:rPr sz="1100" spc="1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19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sso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1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sere</a:t>
            </a:r>
            <a:r>
              <a:rPr sz="1100" spc="16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lassi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ica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6752" y="2747213"/>
            <a:ext cx="5667474" cy="337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225"/>
              </a:lnSpc>
              <a:spcBef>
                <a:spcPts val="61"/>
              </a:spcBef>
            </a:pPr>
            <a:r>
              <a:rPr sz="1000" spc="0" dirty="0">
                <a:solidFill>
                  <a:srgbClr val="262626"/>
                </a:solidFill>
                <a:latin typeface="Segoe MDL2 Assets"/>
                <a:cs typeface="Segoe MDL2 Assets"/>
              </a:rPr>
              <a:t>         </a:t>
            </a:r>
            <a:r>
              <a:rPr sz="1000" spc="116" dirty="0">
                <a:solidFill>
                  <a:srgbClr val="262626"/>
                </a:solidFill>
                <a:latin typeface="Segoe MDL2 Assets"/>
                <a:cs typeface="Segoe MDL2 Assets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um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ta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ar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più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ol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pro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esso</a:t>
            </a:r>
            <a:r>
              <a:rPr sz="1100" spc="12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tivo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3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dan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3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il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à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</a:t>
            </a:r>
            <a:r>
              <a:rPr sz="1100" spc="7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peri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  <a:p>
            <a:pPr marL="218083" marR="225674" algn="ctr">
              <a:lnSpc>
                <a:spcPct val="95825"/>
              </a:lnSpc>
              <a:spcBef>
                <a:spcPts val="28"/>
              </a:spcBef>
            </a:pPr>
            <a:r>
              <a:rPr sz="1100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io-l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h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i,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periori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all'a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o;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</a:t>
            </a:r>
            <a:r>
              <a:rPr sz="1100" spc="-5" dirty="0">
                <a:solidFill>
                  <a:srgbClr val="262626"/>
                </a:solidFill>
                <a:latin typeface="Times New Roman"/>
                <a:cs typeface="Times New Roman"/>
              </a:rPr>
              <a:t>pp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</a:t>
            </a:r>
            <a:r>
              <a:rPr sz="1100" spc="10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5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5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5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gli</a:t>
            </a:r>
            <a:r>
              <a:rPr sz="1100" spc="1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imen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ella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 </a:t>
            </a:r>
            <a:r>
              <a:rPr sz="1100" spc="1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ell'a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6752" y="3219653"/>
            <a:ext cx="5696348" cy="337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000" spc="0" dirty="0">
                <a:solidFill>
                  <a:srgbClr val="262626"/>
                </a:solidFill>
                <a:latin typeface="Segoe MDL2 Assets"/>
                <a:cs typeface="Segoe MDL2 Assets"/>
              </a:rPr>
              <a:t>         </a:t>
            </a:r>
            <a:r>
              <a:rPr sz="1000" spc="116" dirty="0">
                <a:solidFill>
                  <a:srgbClr val="262626"/>
                </a:solidFill>
                <a:latin typeface="Segoe MDL2 Assets"/>
                <a:cs typeface="Segoe MDL2 Assets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in</a:t>
            </a:r>
            <a:r>
              <a:rPr sz="1100" spc="-14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lavora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ion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,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alla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vendita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1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onsumo</a:t>
            </a:r>
            <a:r>
              <a:rPr sz="1100" spc="1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ar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una</a:t>
            </a:r>
            <a:r>
              <a:rPr sz="1100" spc="6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l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ta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pro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esso</a:t>
            </a:r>
            <a:endParaRPr sz="1100">
              <a:latin typeface="Times New Roman"/>
              <a:cs typeface="Times New Roman"/>
            </a:endParaRPr>
          </a:p>
          <a:p>
            <a:pPr marL="241300" marR="21032">
              <a:lnSpc>
                <a:spcPct val="95825"/>
              </a:lnSpc>
              <a:spcBef>
                <a:spcPts val="28"/>
              </a:spcBef>
            </a:pP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rod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ivo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ure</a:t>
            </a:r>
            <a:r>
              <a:rPr sz="1100" spc="15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la</a:t>
            </a:r>
            <a:r>
              <a:rPr sz="1100" spc="-1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propria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ilità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</a:t>
            </a:r>
            <a:r>
              <a:rPr sz="1100" spc="7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periodi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bre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i,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on</a:t>
            </a:r>
            <a:r>
              <a:rPr sz="1100" spc="5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eriori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all'a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6752" y="3692093"/>
            <a:ext cx="5426021" cy="165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000" spc="0" dirty="0">
                <a:solidFill>
                  <a:srgbClr val="262626"/>
                </a:solidFill>
                <a:latin typeface="Segoe MDL2 Assets"/>
                <a:cs typeface="Segoe MDL2 Assets"/>
              </a:rPr>
              <a:t>         </a:t>
            </a:r>
            <a:r>
              <a:rPr sz="1000" spc="116" dirty="0">
                <a:solidFill>
                  <a:srgbClr val="262626"/>
                </a:solidFill>
                <a:latin typeface="Segoe MDL2 Assets"/>
                <a:cs typeface="Segoe MDL2 Assets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vi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6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sono</a:t>
            </a:r>
            <a:r>
              <a:rPr sz="1100" spc="6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tit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dalle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pres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ioni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forni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olla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mi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6752" y="3992321"/>
            <a:ext cx="5531853" cy="337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000" spc="0" dirty="0">
                <a:solidFill>
                  <a:srgbClr val="262626"/>
                </a:solidFill>
                <a:latin typeface="Segoe MDL2 Assets"/>
                <a:cs typeface="Segoe MDL2 Assets"/>
              </a:rPr>
              <a:t>         </a:t>
            </a:r>
            <a:r>
              <a:rPr sz="1000" spc="116" dirty="0">
                <a:solidFill>
                  <a:srgbClr val="262626"/>
                </a:solidFill>
                <a:latin typeface="Segoe MDL2 Assets"/>
                <a:cs typeface="Segoe MDL2 Assets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dip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nd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sono</a:t>
            </a:r>
            <a:r>
              <a:rPr sz="1100" spc="6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ioni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ogge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lega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all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'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ien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da</a:t>
            </a:r>
            <a:r>
              <a:rPr sz="1100" spc="41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to </a:t>
            </a:r>
            <a:r>
              <a:rPr sz="1100" spc="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la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v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oro</a:t>
            </a:r>
            <a:endParaRPr sz="1100">
              <a:latin typeface="Times New Roman"/>
              <a:cs typeface="Times New Roman"/>
            </a:endParaRPr>
          </a:p>
          <a:p>
            <a:pPr marL="241300" marR="21032">
              <a:lnSpc>
                <a:spcPct val="95825"/>
              </a:lnSpc>
              <a:spcBef>
                <a:spcPts val="28"/>
              </a:spcBef>
            </a:pPr>
            <a:r>
              <a:rPr sz="1100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ub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di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152" y="4464761"/>
            <a:ext cx="6005156" cy="337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4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eni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tali</a:t>
            </a:r>
            <a:r>
              <a:rPr sz="1100" spc="-29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7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tori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pl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ali,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re</a:t>
            </a:r>
            <a:r>
              <a:rPr sz="1100" spc="223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gli</a:t>
            </a:r>
            <a:r>
              <a:rPr sz="1100" spc="18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al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ri</a:t>
            </a:r>
            <a:r>
              <a:rPr sz="1100" spc="-34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prod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ivi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sono</a:t>
            </a:r>
            <a:r>
              <a:rPr sz="1100" spc="6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fa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'eser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c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z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io.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  <a:p>
            <a:pPr marL="12700" marR="21032">
              <a:lnSpc>
                <a:spcPct val="95825"/>
              </a:lnSpc>
              <a:spcBef>
                <a:spcPts val="28"/>
              </a:spcBef>
            </a:pP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f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ori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p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r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du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tivi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po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so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117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-4" dirty="0">
                <a:solidFill>
                  <a:srgbClr val="262626"/>
                </a:solidFill>
                <a:latin typeface="Times New Roman"/>
                <a:cs typeface="Times New Roman"/>
              </a:rPr>
              <a:t>n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ltre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s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sere</a:t>
            </a:r>
            <a:r>
              <a:rPr sz="1100" spc="16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eriali</a:t>
            </a:r>
            <a:r>
              <a:rPr sz="1100" spc="-2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100" spc="2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100" spc="9" dirty="0">
                <a:solidFill>
                  <a:srgbClr val="262626"/>
                </a:solidFill>
                <a:latin typeface="Times New Roman"/>
                <a:cs typeface="Times New Roman"/>
              </a:rPr>
              <a:t>i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14" dirty="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sz="1100" spc="-9" dirty="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sz="1100" spc="4" dirty="0">
                <a:solidFill>
                  <a:srgbClr val="262626"/>
                </a:solidFill>
                <a:latin typeface="Times New Roman"/>
                <a:cs typeface="Times New Roman"/>
              </a:rPr>
              <a:t>t</a:t>
            </a:r>
            <a:r>
              <a:rPr sz="1100" spc="0" dirty="0">
                <a:solidFill>
                  <a:srgbClr val="262626"/>
                </a:solidFill>
                <a:latin typeface="Times New Roman"/>
                <a:cs typeface="Times New Roman"/>
              </a:rPr>
              <a:t>eriali.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737864" y="9783033"/>
            <a:ext cx="100383" cy="139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sz="900" spc="0" dirty="0">
                <a:latin typeface="Times New Roman"/>
                <a:cs typeface="Times New Roman"/>
              </a:rPr>
              <a:t>6</a:t>
            </a:r>
            <a:endParaRPr sz="900">
              <a:latin typeface="Times New Roman"/>
              <a:cs typeface="Times New Roman"/>
            </a:endParaRP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6126613E-AF0C-44ED-88F4-D6790A349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241300"/>
            <a:ext cx="1340812" cy="4513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2932</Words>
  <Application>Microsoft Office PowerPoint</Application>
  <PresentationFormat>Personalizzato</PresentationFormat>
  <Paragraphs>137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MDL2 Assets</vt:lpstr>
      <vt:lpstr>Times New Roman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Cinzia CR. Roncassaglia</dc:creator>
  <cp:lastModifiedBy>Cinzia CR. Roncassaglia</cp:lastModifiedBy>
  <cp:revision>1</cp:revision>
  <dcterms:modified xsi:type="dcterms:W3CDTF">2020-01-21T14:46:30Z</dcterms:modified>
</cp:coreProperties>
</file>