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69200" cy="10693400"/>
  <p:notesSz cx="75692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0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-725424" y="834389"/>
            <a:ext cx="18766535" cy="38100"/>
          </a:xfrm>
          <a:custGeom>
            <a:avLst/>
            <a:gdLst/>
            <a:ahLst/>
            <a:cxnLst/>
            <a:rect l="l" t="t" r="r" b="b"/>
            <a:pathLst>
              <a:path w="18766535" h="38100">
                <a:moveTo>
                  <a:pt x="8285988" y="0"/>
                </a:moveTo>
                <a:lnTo>
                  <a:pt x="725424" y="0"/>
                </a:lnTo>
                <a:lnTo>
                  <a:pt x="725424" y="38100"/>
                </a:lnTo>
                <a:lnTo>
                  <a:pt x="8285988" y="38100"/>
                </a:lnTo>
                <a:lnTo>
                  <a:pt x="828598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1532" y="932687"/>
            <a:ext cx="4139183" cy="289560"/>
          </a:xfrm>
          <a:custGeom>
            <a:avLst/>
            <a:gdLst/>
            <a:ahLst/>
            <a:cxnLst/>
            <a:rect l="l" t="t" r="r" b="b"/>
            <a:pathLst>
              <a:path w="4139183" h="289560">
                <a:moveTo>
                  <a:pt x="0" y="0"/>
                </a:moveTo>
                <a:lnTo>
                  <a:pt x="4139183" y="0"/>
                </a:lnTo>
                <a:lnTo>
                  <a:pt x="4139183" y="289560"/>
                </a:lnTo>
                <a:lnTo>
                  <a:pt x="0" y="289560"/>
                </a:lnTo>
                <a:lnTo>
                  <a:pt x="0" y="0"/>
                </a:lnTo>
                <a:close/>
              </a:path>
            </a:pathLst>
          </a:custGeom>
          <a:solidFill>
            <a:srgbClr val="97460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36291" y="903731"/>
            <a:ext cx="4145280" cy="295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39340" y="906779"/>
            <a:ext cx="4139183" cy="289560"/>
          </a:xfrm>
          <a:custGeom>
            <a:avLst/>
            <a:gdLst/>
            <a:ahLst/>
            <a:cxnLst/>
            <a:rect l="l" t="t" r="r" b="b"/>
            <a:pathLst>
              <a:path w="4139183" h="289560">
                <a:moveTo>
                  <a:pt x="0" y="0"/>
                </a:moveTo>
                <a:lnTo>
                  <a:pt x="0" y="289560"/>
                </a:lnTo>
                <a:lnTo>
                  <a:pt x="4139183" y="289560"/>
                </a:lnTo>
                <a:lnTo>
                  <a:pt x="4139183" y="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F9BF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8152" y="1452183"/>
            <a:ext cx="4495587" cy="322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2">
              <a:lnSpc>
                <a:spcPts val="1120"/>
              </a:lnSpc>
              <a:spcBef>
                <a:spcPts val="55"/>
              </a:spcBef>
            </a:pP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18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LL'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L’aspe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-2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</a:t>
            </a:r>
            <a:r>
              <a:rPr sz="1100" spc="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e/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14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152" y="1932243"/>
            <a:ext cx="3578239" cy="322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2">
              <a:lnSpc>
                <a:spcPts val="1120"/>
              </a:lnSpc>
              <a:spcBef>
                <a:spcPts val="55"/>
              </a:spcBef>
            </a:pP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1000" spc="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FINAN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IA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r>
              <a:rPr sz="1000" spc="5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-14" dirty="0">
                <a:solidFill>
                  <a:srgbClr val="FF0000"/>
                </a:solidFill>
                <a:latin typeface="Times New Roman"/>
                <a:cs typeface="Times New Roman"/>
              </a:rPr>
              <a:t>'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L’aspe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imento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liqu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dità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2" y="2412303"/>
            <a:ext cx="6134236" cy="322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2">
              <a:lnSpc>
                <a:spcPts val="1120"/>
              </a:lnSpc>
              <a:spcBef>
                <a:spcPts val="55"/>
              </a:spcBef>
            </a:pP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1000" spc="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ONIALE</a:t>
            </a:r>
            <a:r>
              <a:rPr sz="1000" spc="-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LL'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L’aspe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patrimon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ale 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uttura 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ale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patrimonio)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editi.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52" y="2910651"/>
            <a:ext cx="5530385" cy="322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2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3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9"/>
              </a:spcBef>
            </a:pPr>
            <a:r>
              <a:rPr sz="1100" spc="0" dirty="0">
                <a:latin typeface="Times New Roman"/>
                <a:cs typeface="Times New Roman"/>
              </a:rPr>
              <a:t>Con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end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8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sari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econom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ui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l'impresa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52" y="3408999"/>
            <a:ext cx="6156825" cy="2388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50318" algn="just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D'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1000" spc="-1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CIZIO</a:t>
            </a:r>
            <a:endParaRPr sz="1000">
              <a:latin typeface="Times New Roman"/>
              <a:cs typeface="Times New Roman"/>
            </a:endParaRPr>
          </a:p>
          <a:p>
            <a:pPr marL="12700" marR="249" algn="just">
              <a:lnSpc>
                <a:spcPts val="1264"/>
              </a:lnSpc>
              <a:spcBef>
                <a:spcPts val="19"/>
              </a:spcBef>
            </a:pPr>
            <a:r>
              <a:rPr sz="1100" spc="0" dirty="0">
                <a:latin typeface="Times New Roman"/>
                <a:cs typeface="Times New Roman"/>
              </a:rPr>
              <a:t>I  due</a:t>
            </a:r>
            <a:r>
              <a:rPr sz="1100" spc="2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prosp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onta</a:t>
            </a:r>
            <a:r>
              <a:rPr sz="1100" spc="-14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ili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1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insieme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nota 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lan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1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legato</a:t>
            </a:r>
            <a:r>
              <a:rPr sz="1100" spc="122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vo</a:t>
            </a:r>
            <a:r>
              <a:rPr sz="1100" spc="1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 num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ompon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t'u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imo,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sono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hiamati rispe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il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onto</a:t>
            </a:r>
            <a:r>
              <a:rPr sz="1100" spc="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co e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tato patrimon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e.</a:t>
            </a:r>
            <a:endParaRPr sz="1100">
              <a:latin typeface="Times New Roman"/>
              <a:cs typeface="Times New Roman"/>
            </a:endParaRPr>
          </a:p>
          <a:p>
            <a:pPr marL="12700" marR="293" algn="just">
              <a:lnSpc>
                <a:spcPts val="1264"/>
              </a:lnSpc>
              <a:spcBef>
                <a:spcPts val="91"/>
              </a:spcBef>
            </a:pP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primo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onto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o)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7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el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prosp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4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loga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 ri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</a:t>
            </a:r>
            <a:r>
              <a:rPr sz="1100" spc="9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dell’ese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’ul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oin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nella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magg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or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parte 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asi,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l’an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solare)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se ma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umane</a:t>
            </a:r>
            <a:r>
              <a:rPr sz="1100" spc="17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enuti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are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ei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28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io.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7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onto</a:t>
            </a:r>
            <a:r>
              <a:rPr sz="1100" spc="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econ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 ha</a:t>
            </a:r>
            <a:r>
              <a:rPr sz="1100" spc="9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ome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preva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te 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minare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amente 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(qu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ndo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sono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i)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15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o  i</a:t>
            </a:r>
            <a:r>
              <a:rPr sz="1100" spc="19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ano </a:t>
            </a:r>
            <a:r>
              <a:rPr sz="1100" spc="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r>
              <a:rPr sz="1100" spc="2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9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isultato</a:t>
            </a:r>
            <a:r>
              <a:rPr sz="1100" spc="13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conto</a:t>
            </a:r>
            <a:r>
              <a:rPr sz="1100" spc="2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(uti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 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a)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iunto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lo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imon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ale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7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caso</a:t>
            </a:r>
            <a:r>
              <a:rPr sz="1100" spc="9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le)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onsumata (in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caso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dita)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presa.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91"/>
              </a:spcBef>
            </a:pP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secondo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ato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patrimonia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el</a:t>
            </a:r>
            <a:r>
              <a:rPr sz="1100" spc="5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 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riep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loga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flussi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finan</a:t>
            </a:r>
            <a:r>
              <a:rPr sz="1100" spc="-13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7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minato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iodo (me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evid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omposi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3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ele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enti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lo</a:t>
            </a:r>
            <a:r>
              <a:rPr sz="1100" spc="18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itu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asse</a:t>
            </a:r>
            <a:r>
              <a:rPr sz="1100" spc="2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n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 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ve)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posi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editorie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eb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=</a:t>
            </a:r>
            <a:r>
              <a:rPr sz="1100" spc="-9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vo,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debiti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=</a:t>
            </a:r>
            <a:r>
              <a:rPr sz="1100" spc="-9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passivo).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2" y="5973891"/>
            <a:ext cx="6165762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798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0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  <a:p>
            <a:pPr marL="12700" marR="9402">
              <a:lnSpc>
                <a:spcPts val="1264"/>
              </a:lnSpc>
              <a:spcBef>
                <a:spcPts val="19"/>
              </a:spcBef>
            </a:pP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8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previsione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-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</a:t>
            </a:r>
            <a:r>
              <a:rPr sz="1100" spc="9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entra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-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15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9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dato</a:t>
            </a:r>
            <a:r>
              <a:rPr sz="1100" spc="2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odo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empo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date</a:t>
            </a:r>
            <a:r>
              <a:rPr sz="1100" spc="17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'ut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dello</a:t>
            </a:r>
            <a:r>
              <a:rPr sz="1100" spc="-2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umento</a:t>
            </a:r>
            <a:r>
              <a:rPr sz="1100" spc="20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isiede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tto</a:t>
            </a:r>
            <a:r>
              <a:rPr sz="1100" spc="15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pia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l'atti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iend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le.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"/>
              </a:spcBef>
            </a:pPr>
            <a:r>
              <a:rPr sz="900" spc="0" dirty="0">
                <a:latin typeface="Segoe MDL2 Assets"/>
                <a:cs typeface="Segoe MDL2 Assets"/>
              </a:rPr>
              <a:t>            </a:t>
            </a:r>
            <a:r>
              <a:rPr sz="900" spc="36" dirty="0">
                <a:latin typeface="Segoe MDL2 Assets"/>
                <a:cs typeface="Segoe MDL2 Assets"/>
              </a:rPr>
              <a:t> </a:t>
            </a:r>
            <a:r>
              <a:rPr sz="1100" u="sng" spc="0" dirty="0">
                <a:latin typeface="Times New Roman"/>
                <a:cs typeface="Times New Roman"/>
              </a:rPr>
              <a:t>Bud</a:t>
            </a:r>
            <a:r>
              <a:rPr sz="1100" u="sng" spc="-14" dirty="0">
                <a:latin typeface="Times New Roman"/>
                <a:cs typeface="Times New Roman"/>
              </a:rPr>
              <a:t>g</a:t>
            </a:r>
            <a:r>
              <a:rPr sz="1100" u="sng" spc="0" dirty="0">
                <a:latin typeface="Times New Roman"/>
                <a:cs typeface="Times New Roman"/>
              </a:rPr>
              <a:t>et </a:t>
            </a:r>
            <a:r>
              <a:rPr sz="1100" u="sng" spc="-104" dirty="0">
                <a:latin typeface="Times New Roman"/>
                <a:cs typeface="Times New Roman"/>
              </a:rPr>
              <a:t> </a:t>
            </a:r>
            <a:r>
              <a:rPr sz="1100" u="sng" spc="0" dirty="0">
                <a:latin typeface="Times New Roman"/>
                <a:cs typeface="Times New Roman"/>
              </a:rPr>
              <a:t>econom</a:t>
            </a:r>
            <a:r>
              <a:rPr sz="1100" u="sng" spc="-9" dirty="0">
                <a:latin typeface="Times New Roman"/>
                <a:cs typeface="Times New Roman"/>
              </a:rPr>
              <a:t>i</a:t>
            </a:r>
            <a:r>
              <a:rPr sz="1100" u="sng" spc="0" dirty="0">
                <a:latin typeface="Times New Roman"/>
                <a:cs typeface="Times New Roman"/>
              </a:rPr>
              <a:t>co</a:t>
            </a:r>
            <a:r>
              <a:rPr sz="1100" spc="0" dirty="0">
                <a:latin typeface="Times New Roman"/>
                <a:cs typeface="Times New Roman"/>
              </a:rPr>
              <a:t>: </a:t>
            </a:r>
            <a:r>
              <a:rPr sz="1100" spc="-9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2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a  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visi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ne </a:t>
            </a:r>
            <a:r>
              <a:rPr sz="1100" spc="-1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dell’an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-1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-11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onsegu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nte 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-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-1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 </a:t>
            </a:r>
            <a:r>
              <a:rPr sz="1100" spc="-1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2" y="6647129"/>
            <a:ext cx="6165916" cy="682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1300">
              <a:lnSpc>
                <a:spcPts val="1225"/>
              </a:lnSpc>
              <a:spcBef>
                <a:spcPts val="61"/>
              </a:spcBef>
            </a:pPr>
            <a:r>
              <a:rPr sz="110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iodo </a:t>
            </a:r>
            <a:r>
              <a:rPr sz="1100" spc="-7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16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o, 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o, </a:t>
            </a:r>
            <a:r>
              <a:rPr sz="1100" spc="-7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ennio). </a:t>
            </a:r>
            <a:r>
              <a:rPr sz="1100" spc="-7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Piani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1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 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2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consegu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nti </a:t>
            </a:r>
            <a:r>
              <a:rPr sz="1100" spc="-7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sti </a:t>
            </a:r>
            <a:r>
              <a:rPr sz="1100" spc="-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14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ili</a:t>
            </a:r>
            <a:r>
              <a:rPr sz="1100" spc="2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dell’atti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endParaRPr sz="1100">
              <a:latin typeface="Times New Roman"/>
              <a:cs typeface="Times New Roman"/>
            </a:endParaRPr>
          </a:p>
          <a:p>
            <a:pPr marL="241300" marR="10822">
              <a:lnSpc>
                <a:spcPts val="1264"/>
              </a:lnSpc>
              <a:spcBef>
                <a:spcPts val="28"/>
              </a:spcBef>
            </a:pP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a,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6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ela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impat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116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)</a:t>
            </a:r>
            <a:r>
              <a:rPr sz="1100" spc="-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ut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organ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ve olt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av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ebb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ll’imp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369">
              <a:lnSpc>
                <a:spcPct val="95825"/>
              </a:lnSpc>
              <a:spcBef>
                <a:spcPts val="91"/>
              </a:spcBef>
            </a:pPr>
            <a:r>
              <a:rPr sz="900" spc="0" dirty="0">
                <a:latin typeface="Segoe MDL2 Assets"/>
                <a:cs typeface="Segoe MDL2 Assets"/>
              </a:rPr>
              <a:t>            </a:t>
            </a:r>
            <a:r>
              <a:rPr sz="900" spc="36" dirty="0">
                <a:latin typeface="Segoe MDL2 Assets"/>
                <a:cs typeface="Segoe MDL2 Assets"/>
              </a:rPr>
              <a:t> </a:t>
            </a:r>
            <a:r>
              <a:rPr sz="1100" u="sng" spc="0" dirty="0">
                <a:latin typeface="Times New Roman"/>
                <a:cs typeface="Times New Roman"/>
              </a:rPr>
              <a:t>Bud</a:t>
            </a:r>
            <a:r>
              <a:rPr sz="1100" u="sng" spc="-14" dirty="0">
                <a:latin typeface="Times New Roman"/>
                <a:cs typeface="Times New Roman"/>
              </a:rPr>
              <a:t>g</a:t>
            </a:r>
            <a:r>
              <a:rPr sz="1100" u="sng" spc="0" dirty="0">
                <a:latin typeface="Times New Roman"/>
                <a:cs typeface="Times New Roman"/>
              </a:rPr>
              <a:t>et</a:t>
            </a:r>
            <a:r>
              <a:rPr sz="1100" u="sng" spc="39" dirty="0">
                <a:latin typeface="Times New Roman"/>
                <a:cs typeface="Times New Roman"/>
              </a:rPr>
              <a:t> </a:t>
            </a:r>
            <a:r>
              <a:rPr sz="1100" u="sng" spc="0" dirty="0">
                <a:latin typeface="Times New Roman"/>
                <a:cs typeface="Times New Roman"/>
              </a:rPr>
              <a:t>finan</a:t>
            </a:r>
            <a:r>
              <a:rPr sz="1100" u="sng" spc="-14" dirty="0">
                <a:latin typeface="Times New Roman"/>
                <a:cs typeface="Times New Roman"/>
              </a:rPr>
              <a:t>z</a:t>
            </a:r>
            <a:r>
              <a:rPr sz="1100" u="sng" spc="0" dirty="0">
                <a:latin typeface="Times New Roman"/>
                <a:cs typeface="Times New Roman"/>
              </a:rPr>
              <a:t>ia</a:t>
            </a:r>
            <a:r>
              <a:rPr sz="1100" u="sng" spc="9" dirty="0">
                <a:latin typeface="Times New Roman"/>
                <a:cs typeface="Times New Roman"/>
              </a:rPr>
              <a:t>r</a:t>
            </a:r>
            <a:r>
              <a:rPr sz="1100" u="sng" spc="-9" dirty="0">
                <a:latin typeface="Times New Roman"/>
                <a:cs typeface="Times New Roman"/>
              </a:rPr>
              <a:t>i</a:t>
            </a:r>
            <a:r>
              <a:rPr sz="1100" u="sng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: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schema</a:t>
            </a:r>
            <a:r>
              <a:rPr sz="1100" spc="1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sint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previsioni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relati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a: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ndo,</a:t>
            </a:r>
            <a:r>
              <a:rPr sz="1100" spc="17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base</a:t>
            </a:r>
            <a:r>
              <a:rPr sz="1100" spc="15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sti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6752" y="7335977"/>
            <a:ext cx="5422859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cati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bu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get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 ve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elati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rate 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152" y="7677723"/>
            <a:ext cx="6092152" cy="49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20"/>
              </a:lnSpc>
              <a:spcBef>
                <a:spcPts val="5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CONSUNTIVO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9"/>
              </a:spcBef>
            </a:pP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iepi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ogati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elati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ato</a:t>
            </a:r>
            <a:r>
              <a:rPr sz="1100" spc="1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odo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po</a:t>
            </a:r>
            <a:r>
              <a:rPr sz="1100" spc="10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eg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i, fina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ziari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atrimon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ali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ll'impres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152" y="8348283"/>
            <a:ext cx="6156595" cy="1574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20"/>
              </a:lnSpc>
              <a:spcBef>
                <a:spcPts val="5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  <a:p>
            <a:pPr marL="12700" marR="2232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ica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ca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tori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ione.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imi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sono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 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sari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 pot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rodotto/se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8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quin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mone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arie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luse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A).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91"/>
              </a:spcBef>
            </a:pPr>
            <a:r>
              <a:rPr sz="1100" dirty="0">
                <a:latin typeface="Times New Roman"/>
                <a:cs typeface="Times New Roman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ipa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ipo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ogie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sono:</a:t>
            </a:r>
            <a:endParaRPr sz="1100">
              <a:latin typeface="Times New Roman"/>
              <a:cs typeface="Times New Roman"/>
            </a:endParaRPr>
          </a:p>
          <a:p>
            <a:pPr marL="241300" marR="471" indent="-228600">
              <a:lnSpc>
                <a:spcPts val="1264"/>
              </a:lnSpc>
              <a:spcBef>
                <a:spcPts val="90"/>
              </a:spcBef>
              <a:tabLst>
                <a:tab pos="241300" algn="l"/>
              </a:tabLst>
            </a:pPr>
            <a:r>
              <a:rPr sz="900" spc="0" dirty="0">
                <a:latin typeface="Segoe MDL2 Assets"/>
                <a:cs typeface="Segoe MDL2 Assets"/>
              </a:rPr>
              <a:t>	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 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delle  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  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e:  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  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inis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  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mate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e  </a:t>
            </a:r>
            <a:r>
              <a:rPr sz="1100" spc="4" dirty="0">
                <a:latin typeface="Times New Roman"/>
                <a:cs typeface="Times New Roman"/>
              </a:rPr>
              <a:t> p</a:t>
            </a:r>
            <a:r>
              <a:rPr sz="1100" spc="0" dirty="0">
                <a:latin typeface="Times New Roman"/>
                <a:cs typeface="Times New Roman"/>
              </a:rPr>
              <a:t>rime  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  </a:t>
            </a:r>
            <a:r>
              <a:rPr sz="1100" spc="1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beni  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zati  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  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 produ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ione/e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trami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essa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as</a:t>
            </a:r>
            <a:r>
              <a:rPr sz="1100" spc="-5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mate</a:t>
            </a:r>
            <a:r>
              <a:rPr sz="1100" spc="-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5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tto</a:t>
            </a:r>
            <a:r>
              <a:rPr sz="1100" spc="17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o.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264"/>
              </a:lnSpc>
              <a:spcBef>
                <a:spcPts val="91"/>
              </a:spcBef>
              <a:tabLst>
                <a:tab pos="241300" algn="l"/>
              </a:tabLst>
            </a:pPr>
            <a:r>
              <a:rPr sz="900" spc="0" dirty="0">
                <a:latin typeface="Segoe MDL2 Assets"/>
                <a:cs typeface="Segoe MDL2 Assets"/>
              </a:rPr>
              <a:t>	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igura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vi: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1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non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uti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tamente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pres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ong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zo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ttori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ari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lo </a:t>
            </a:r>
            <a:r>
              <a:rPr sz="1100" spc="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sv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gimen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ll'att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presa. 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-8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 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</a:t>
            </a:r>
            <a:r>
              <a:rPr sz="1100" spc="11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aso 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 </a:t>
            </a:r>
            <a:r>
              <a:rPr sz="1100" spc="11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ui </a:t>
            </a:r>
            <a:r>
              <a:rPr sz="1100" spc="136" dirty="0">
                <a:latin typeface="Times New Roman"/>
                <a:cs typeface="Times New Roman"/>
              </a:rPr>
              <a:t> </a:t>
            </a:r>
            <a:r>
              <a:rPr sz="1100" spc="-8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 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lavo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 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3021139" marR="3035072" algn="ctr">
              <a:lnSpc>
                <a:spcPct val="95825"/>
              </a:lnSpc>
              <a:spcBef>
                <a:spcPts val="689"/>
              </a:spcBef>
            </a:pPr>
            <a:r>
              <a:rPr sz="900" spc="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39340" y="906779"/>
            <a:ext cx="4139183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5103" marR="1777040" algn="ctr">
              <a:lnSpc>
                <a:spcPct val="95825"/>
              </a:lnSpc>
              <a:spcBef>
                <a:spcPts val="45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Glo</a:t>
            </a:r>
            <a:r>
              <a:rPr sz="1100" spc="14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r>
              <a:rPr sz="1100" spc="-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3800" y="6460744"/>
            <a:ext cx="569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2C997A3B-9CBF-499D-8A72-174DE9935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1300"/>
            <a:ext cx="1340812" cy="4513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-725424" y="857376"/>
            <a:ext cx="18766535" cy="39369"/>
          </a:xfrm>
          <a:custGeom>
            <a:avLst/>
            <a:gdLst/>
            <a:ahLst/>
            <a:cxnLst/>
            <a:rect l="l" t="t" r="r" b="b"/>
            <a:pathLst>
              <a:path w="18766535" h="39369">
                <a:moveTo>
                  <a:pt x="8285988" y="634"/>
                </a:moveTo>
                <a:lnTo>
                  <a:pt x="725424" y="634"/>
                </a:lnTo>
                <a:lnTo>
                  <a:pt x="725424" y="39369"/>
                </a:lnTo>
                <a:lnTo>
                  <a:pt x="8285988" y="39369"/>
                </a:lnTo>
                <a:lnTo>
                  <a:pt x="8285988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725424" y="834389"/>
            <a:ext cx="18766535" cy="38100"/>
          </a:xfrm>
          <a:custGeom>
            <a:avLst/>
            <a:gdLst/>
            <a:ahLst/>
            <a:cxnLst/>
            <a:rect l="l" t="t" r="r" b="b"/>
            <a:pathLst>
              <a:path w="18766535" h="38100">
                <a:moveTo>
                  <a:pt x="8285988" y="0"/>
                </a:moveTo>
                <a:lnTo>
                  <a:pt x="725424" y="0"/>
                </a:lnTo>
                <a:lnTo>
                  <a:pt x="725424" y="38100"/>
                </a:lnTo>
                <a:lnTo>
                  <a:pt x="8285988" y="38100"/>
                </a:lnTo>
                <a:lnTo>
                  <a:pt x="828598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36752" y="941273"/>
            <a:ext cx="5928279" cy="3093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674" algn="just">
              <a:lnSpc>
                <a:spcPts val="1225"/>
              </a:lnSpc>
              <a:spcBef>
                <a:spcPts val="61"/>
              </a:spcBef>
            </a:pPr>
            <a:r>
              <a:rPr sz="1100" dirty="0">
                <a:latin typeface="Times New Roman"/>
                <a:cs typeface="Times New Roman"/>
              </a:rPr>
              <a:t>svolg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proprie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ropria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1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uso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gratu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o.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emun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endParaRPr sz="1100">
              <a:latin typeface="Times New Roman"/>
              <a:cs typeface="Times New Roman"/>
            </a:endParaRPr>
          </a:p>
          <a:p>
            <a:pPr marL="12700" marR="449" algn="just">
              <a:lnSpc>
                <a:spcPts val="1264"/>
              </a:lnSpc>
              <a:spcBef>
                <a:spcPts val="28"/>
              </a:spcBef>
            </a:pPr>
            <a:r>
              <a:rPr sz="110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ore/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igurat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4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olato e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ide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ato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zione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zo</a:t>
            </a:r>
            <a:r>
              <a:rPr sz="1100" spc="-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14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  <a:p>
            <a:pPr marL="12700" marR="972" algn="just">
              <a:lnSpc>
                <a:spcPts val="1264"/>
              </a:lnSpc>
              <a:spcBef>
                <a:spcPts val="91"/>
              </a:spcBef>
            </a:pPr>
            <a:r>
              <a:rPr sz="110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:  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cuni  </a:t>
            </a:r>
            <a:r>
              <a:rPr sz="1100" spc="16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iend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 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  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finis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   </a:t>
            </a:r>
            <a:r>
              <a:rPr sz="1100" spc="3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issi  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ando  </a:t>
            </a:r>
            <a:r>
              <a:rPr sz="1100" spc="1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  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   o  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riano   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co sign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varia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mi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rodu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ione.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ialis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 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l'a</a:t>
            </a:r>
            <a:r>
              <a:rPr sz="1100" spc="-4" dirty="0">
                <a:latin typeface="Times New Roman"/>
                <a:cs typeface="Times New Roman"/>
              </a:rPr>
              <a:t>ff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to,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aumentano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are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antità</a:t>
            </a:r>
            <a:r>
              <a:rPr sz="1100" spc="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rodotta  o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 nost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91"/>
              </a:spcBef>
            </a:pPr>
            <a:r>
              <a:rPr sz="110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ienn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imenti: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quei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nuti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l'a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ari 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l'imp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a,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2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 </a:t>
            </a:r>
            <a:r>
              <a:rPr sz="1100" spc="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più 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 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 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no) 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. 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Gli </a:t>
            </a:r>
            <a:r>
              <a:rPr sz="1100" spc="9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timenti  possono sudd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si </a:t>
            </a:r>
            <a:r>
              <a:rPr sz="1100" spc="1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 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imenti  in </a:t>
            </a:r>
            <a:r>
              <a:rPr sz="1100" spc="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beni  reali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(a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 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h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li,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attre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zature) util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per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ù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imenti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ziari</a:t>
            </a:r>
            <a:r>
              <a:rPr sz="1100" spc="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(ad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8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8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ioni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.)</a:t>
            </a:r>
            <a:r>
              <a:rPr sz="1100" spc="-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pa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gio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1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1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5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ua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19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rami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la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 ammo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tamenti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aria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um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bile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util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o.</a:t>
            </a:r>
            <a:endParaRPr sz="1100">
              <a:latin typeface="Times New Roman"/>
              <a:cs typeface="Times New Roman"/>
            </a:endParaRPr>
          </a:p>
          <a:p>
            <a:pPr marL="12700" marR="503" algn="just">
              <a:lnSpc>
                <a:spcPts val="1264"/>
              </a:lnSpc>
              <a:spcBef>
                <a:spcPts val="91"/>
              </a:spcBef>
            </a:pPr>
            <a:r>
              <a:rPr sz="1100" dirty="0">
                <a:latin typeface="Times New Roman"/>
                <a:cs typeface="Times New Roman"/>
              </a:rPr>
              <a:t>Ammo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tamento: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complessivo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singo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viso per</a:t>
            </a:r>
            <a:r>
              <a:rPr sz="1100" spc="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nume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 in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ui ipoti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iamo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14" dirty="0">
                <a:latin typeface="Times New Roman"/>
                <a:cs typeface="Times New Roman"/>
              </a:rPr>
              <a:t>/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ione.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quota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uale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va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 sudd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ta </a:t>
            </a:r>
            <a:r>
              <a:rPr sz="1100" spc="1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inis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  quota 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ammor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amento</a:t>
            </a:r>
            <a:r>
              <a:rPr sz="1100" spc="9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9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ap</a:t>
            </a:r>
            <a:r>
              <a:rPr sz="1100" spc="-15" dirty="0">
                <a:latin typeface="Times New Roman"/>
                <a:cs typeface="Times New Roman"/>
              </a:rPr>
              <a:t>p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5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ta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valore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 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ri</a:t>
            </a:r>
            <a:r>
              <a:rPr sz="1100" spc="4" dirty="0">
                <a:latin typeface="Times New Roman"/>
                <a:cs typeface="Times New Roman"/>
              </a:rPr>
              <a:t> 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mini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11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 a</a:t>
            </a:r>
            <a:r>
              <a:rPr sz="1100" spc="8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ausa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usu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isica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cno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ogi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 (obso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2" y="1478757"/>
            <a:ext cx="95011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5"/>
              </a:lnSpc>
              <a:spcBef>
                <a:spcPts val="41"/>
              </a:spcBef>
            </a:pPr>
            <a:r>
              <a:rPr sz="1350" spc="0" baseline="-11111" dirty="0">
                <a:latin typeface="Segoe MDL2 Assets"/>
                <a:cs typeface="Segoe MDL2 Assets"/>
              </a:rPr>
              <a:t></a:t>
            </a:r>
            <a:endParaRPr sz="900">
              <a:latin typeface="Segoe MDL2 Assets"/>
              <a:cs typeface="Segoe MDL2 Asset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52" y="2167605"/>
            <a:ext cx="95011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5"/>
              </a:lnSpc>
              <a:spcBef>
                <a:spcPts val="41"/>
              </a:spcBef>
            </a:pPr>
            <a:r>
              <a:rPr sz="1350" spc="0" baseline="-11111" dirty="0">
                <a:latin typeface="Segoe MDL2 Assets"/>
                <a:cs typeface="Segoe MDL2 Assets"/>
              </a:rPr>
              <a:t></a:t>
            </a:r>
            <a:endParaRPr sz="900">
              <a:latin typeface="Segoe MDL2 Assets"/>
              <a:cs typeface="Segoe MDL2 Asset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52" y="3200877"/>
            <a:ext cx="95011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5"/>
              </a:lnSpc>
              <a:spcBef>
                <a:spcPts val="41"/>
              </a:spcBef>
            </a:pPr>
            <a:r>
              <a:rPr sz="1350" spc="0" baseline="-11111" dirty="0">
                <a:latin typeface="Segoe MDL2 Assets"/>
                <a:cs typeface="Segoe MDL2 Assets"/>
              </a:rPr>
              <a:t></a:t>
            </a:r>
            <a:endParaRPr sz="900">
              <a:latin typeface="Segoe MDL2 Assets"/>
              <a:cs typeface="Segoe MDL2 Asset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2" y="4210623"/>
            <a:ext cx="6156497" cy="1011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1942" algn="just">
              <a:lnSpc>
                <a:spcPts val="1120"/>
              </a:lnSpc>
              <a:spcBef>
                <a:spcPts val="55"/>
              </a:spcBef>
            </a:pP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NI</a:t>
            </a:r>
            <a:r>
              <a:rPr sz="1000" spc="15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1000" spc="5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VITA</a:t>
            </a:r>
            <a:r>
              <a:rPr sz="1000" spc="1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ILE</a:t>
            </a:r>
            <a:r>
              <a:rPr sz="1000" spc="-2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GLI</a:t>
            </a:r>
            <a:r>
              <a:rPr sz="1000" spc="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INVES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ENTI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ono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ni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ali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ipoti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iamo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util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gli 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tti.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ta</a:t>
            </a:r>
            <a:r>
              <a:rPr sz="1100" spc="1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durata 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ò variare in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so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3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tto</a:t>
            </a:r>
            <a:r>
              <a:rPr sz="1100" spc="1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gli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i.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 se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mati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1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util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omputer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1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minore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7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elli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'imp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auro 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pensa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15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suo.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parole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og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inves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o,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sign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ica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alle segu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oma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2" y="5228285"/>
            <a:ext cx="152831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latin typeface="Times New Roman"/>
                <a:cs typeface="Times New Roman"/>
              </a:rPr>
              <a:t>1.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6752" y="5228285"/>
            <a:ext cx="5928206" cy="18877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91" algn="just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latin typeface="Times New Roman"/>
                <a:cs typeface="Times New Roman"/>
              </a:rPr>
              <a:t>Il </a:t>
            </a:r>
            <a:r>
              <a:rPr sz="1100" spc="6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bene 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2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sogg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1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 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usura </a:t>
            </a:r>
            <a:r>
              <a:rPr sz="1100" spc="8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isi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urale? </a:t>
            </a:r>
            <a:r>
              <a:rPr sz="1100" spc="-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Cioè</a:t>
            </a:r>
            <a:r>
              <a:rPr sz="1100" spc="24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 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 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h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po 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 marR="224" algn="just">
              <a:lnSpc>
                <a:spcPts val="1264"/>
              </a:lnSpc>
              <a:spcBef>
                <a:spcPts val="28"/>
              </a:spcBef>
            </a:pPr>
            <a:r>
              <a:rPr sz="1100" dirty="0">
                <a:latin typeface="Times New Roman"/>
                <a:cs typeface="Times New Roman"/>
              </a:rPr>
              <a:t>da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l'ut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1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7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17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6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esa</a:t>
            </a:r>
            <a:r>
              <a:rPr sz="1100" spc="12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19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0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punto</a:t>
            </a:r>
            <a:r>
              <a:rPr sz="1100" spc="2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à  così</a:t>
            </a:r>
            <a:r>
              <a:rPr sz="1100" spc="1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usurato 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20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lo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camb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e?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ispo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3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anni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iò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adrà, 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risposta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1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1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passa  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8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doman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 su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91"/>
              </a:spcBef>
            </a:pP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6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4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19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usura</a:t>
            </a:r>
            <a:r>
              <a:rPr sz="1100" spc="2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1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utili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o?</a:t>
            </a:r>
            <a:r>
              <a:rPr sz="1100" spc="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Cio</a:t>
            </a:r>
            <a:r>
              <a:rPr sz="1100" spc="-9" dirty="0">
                <a:latin typeface="Times New Roman"/>
                <a:cs typeface="Times New Roman"/>
              </a:rPr>
              <a:t>è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ipot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zando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arà</a:t>
            </a:r>
            <a:r>
              <a:rPr sz="1100" spc="2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presa,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1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pu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1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così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usura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0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do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lo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ambiare?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osta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iò</a:t>
            </a:r>
            <a:r>
              <a:rPr sz="1100" spc="-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drà,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 passa</a:t>
            </a:r>
            <a:r>
              <a:rPr sz="1100" spc="1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doman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95" algn="just">
              <a:lnSpc>
                <a:spcPts val="1264"/>
              </a:lnSpc>
              <a:spcBef>
                <a:spcPts val="91"/>
              </a:spcBef>
            </a:pP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pe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imento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cno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ob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olescen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a)?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Cioè,</a:t>
            </a:r>
            <a:r>
              <a:rPr sz="1100" spc="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 n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 usu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suo</a:t>
            </a:r>
            <a:r>
              <a:rPr sz="1100" spc="18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uti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zo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nell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5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presa,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2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18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 sarà </a:t>
            </a:r>
            <a:r>
              <a:rPr sz="1100" spc="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ente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ato </a:t>
            </a:r>
            <a:r>
              <a:rPr sz="1100" spc="1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cno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ogi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amente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l'imprend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il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o, 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na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ine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ficien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le: o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rr</a:t>
            </a:r>
            <a:r>
              <a:rPr sz="1100" spc="0" dirty="0">
                <a:latin typeface="Times New Roman"/>
                <a:cs typeface="Times New Roman"/>
              </a:rPr>
              <a:t>e qu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ndi</a:t>
            </a:r>
            <a:r>
              <a:rPr sz="1100" spc="-1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revede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nni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iò</a:t>
            </a:r>
            <a:r>
              <a:rPr sz="1100" spc="-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cadrà.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152" y="5917133"/>
            <a:ext cx="152831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latin typeface="Times New Roman"/>
                <a:cs typeface="Times New Roman"/>
              </a:rPr>
              <a:t>2.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152" y="6433769"/>
            <a:ext cx="152831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latin typeface="Times New Roman"/>
                <a:cs typeface="Times New Roman"/>
              </a:rPr>
              <a:t>3.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2" y="7294829"/>
            <a:ext cx="6156576" cy="10266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46" algn="just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to </a:t>
            </a:r>
            <a:r>
              <a:rPr sz="1100" spc="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previsione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5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ogni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singo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rà </a:t>
            </a:r>
            <a:r>
              <a:rPr sz="1100" spc="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data 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dal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28"/>
              </a:spcBef>
            </a:pPr>
            <a:r>
              <a:rPr sz="1100" spc="0" dirty="0">
                <a:latin typeface="Times New Roman"/>
                <a:cs typeface="Times New Roman"/>
              </a:rPr>
              <a:t>num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minore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ante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le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doma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de 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sopra.</a:t>
            </a:r>
            <a:r>
              <a:rPr sz="1100" spc="19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num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ore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 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ai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3</a:t>
            </a:r>
            <a:r>
              <a:rPr sz="1100" spc="10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sopra,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us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 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0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minare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-8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morta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enti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sign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minare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15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8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via</a:t>
            </a:r>
            <a:r>
              <a:rPr sz="1100" spc="15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reven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va: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7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gni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8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6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8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8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revis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ela</a:t>
            </a:r>
            <a:r>
              <a:rPr sz="1100" spc="19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poi</a:t>
            </a:r>
            <a:r>
              <a:rPr sz="1100" spc="1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roppo</a:t>
            </a:r>
            <a:r>
              <a:rPr sz="1100" spc="1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previsione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ura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3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lli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fe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migl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ri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mo</a:t>
            </a:r>
            <a:r>
              <a:rPr sz="1100" spc="7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ani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o;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caso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opp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ggiori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pian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icate.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8152" y="8497635"/>
            <a:ext cx="6156373" cy="1425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3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endParaRPr sz="1000">
              <a:latin typeface="Times New Roman"/>
              <a:cs typeface="Times New Roman"/>
            </a:endParaRPr>
          </a:p>
          <a:p>
            <a:pPr marL="12700" marR="221">
              <a:lnSpc>
                <a:spcPts val="1264"/>
              </a:lnSpc>
              <a:spcBef>
                <a:spcPts val="19"/>
              </a:spcBef>
            </a:pPr>
            <a:r>
              <a:rPr sz="1100" spc="8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ono </a:t>
            </a:r>
            <a:r>
              <a:rPr sz="1100" spc="8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5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sti </a:t>
            </a:r>
            <a:r>
              <a:rPr sz="1100" spc="-1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enuti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2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quis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sari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zione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13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6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au</a:t>
            </a:r>
            <a:r>
              <a:rPr sz="1100" spc="-10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tano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 modo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rodotto/se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ogato.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91"/>
              </a:spcBef>
            </a:pPr>
            <a:r>
              <a:rPr sz="900" spc="0" dirty="0">
                <a:latin typeface="Segoe MDL2 Assets"/>
                <a:cs typeface="Segoe MDL2 Assets"/>
              </a:rPr>
              <a:t>           </a:t>
            </a:r>
            <a:r>
              <a:rPr sz="900" spc="62" dirty="0">
                <a:latin typeface="Segoe MDL2 Assets"/>
                <a:cs typeface="Segoe MDL2 Assets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e;</a:t>
            </a:r>
            <a:endParaRPr sz="1100">
              <a:latin typeface="Times New Roman"/>
              <a:cs typeface="Times New Roman"/>
            </a:endParaRPr>
          </a:p>
          <a:p>
            <a:pPr marL="241300" indent="-228600" algn="just">
              <a:lnSpc>
                <a:spcPts val="1264"/>
              </a:lnSpc>
              <a:spcBef>
                <a:spcPts val="90"/>
              </a:spcBef>
              <a:tabLst>
                <a:tab pos="241300" algn="l"/>
              </a:tabLst>
            </a:pPr>
            <a:r>
              <a:rPr sz="900" spc="0" dirty="0">
                <a:latin typeface="Segoe MDL2 Assets"/>
                <a:cs typeface="Segoe MDL2 Assets"/>
              </a:rPr>
              <a:t>	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  </a:t>
            </a:r>
            <a:r>
              <a:rPr sz="1100" spc="6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   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   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   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14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ile   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   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   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do   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   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uito   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   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empo   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ato   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 produ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ione/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so</a:t>
            </a:r>
            <a:r>
              <a:rPr sz="1100" spc="-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do</a:t>
            </a:r>
            <a:r>
              <a:rPr sz="1100" spc="1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elati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iale o</a:t>
            </a:r>
            <a:r>
              <a:rPr sz="1100" spc="-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amminist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3021139" marR="3034850" algn="ctr">
              <a:lnSpc>
                <a:spcPct val="95825"/>
              </a:lnSpc>
              <a:spcBef>
                <a:spcPts val="869"/>
              </a:spcBef>
            </a:pPr>
            <a:r>
              <a:rPr sz="900" spc="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CE366D3F-C8E4-4C31-8904-C61953FCCE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1300"/>
            <a:ext cx="1340812" cy="4513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-725424" y="857376"/>
            <a:ext cx="18766535" cy="39369"/>
          </a:xfrm>
          <a:custGeom>
            <a:avLst/>
            <a:gdLst/>
            <a:ahLst/>
            <a:cxnLst/>
            <a:rect l="l" t="t" r="r" b="b"/>
            <a:pathLst>
              <a:path w="18766535" h="39369">
                <a:moveTo>
                  <a:pt x="8285988" y="634"/>
                </a:moveTo>
                <a:lnTo>
                  <a:pt x="725424" y="634"/>
                </a:lnTo>
                <a:lnTo>
                  <a:pt x="725424" y="39369"/>
                </a:lnTo>
                <a:lnTo>
                  <a:pt x="8285988" y="39369"/>
                </a:lnTo>
                <a:lnTo>
                  <a:pt x="8285988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725424" y="834389"/>
            <a:ext cx="18766535" cy="38100"/>
          </a:xfrm>
          <a:custGeom>
            <a:avLst/>
            <a:gdLst/>
            <a:ahLst/>
            <a:cxnLst/>
            <a:rect l="l" t="t" r="r" b="b"/>
            <a:pathLst>
              <a:path w="18766535" h="38100">
                <a:moveTo>
                  <a:pt x="8285988" y="0"/>
                </a:moveTo>
                <a:lnTo>
                  <a:pt x="725424" y="0"/>
                </a:lnTo>
                <a:lnTo>
                  <a:pt x="725424" y="38100"/>
                </a:lnTo>
                <a:lnTo>
                  <a:pt x="8285988" y="38100"/>
                </a:lnTo>
                <a:lnTo>
                  <a:pt x="828598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8152" y="1110807"/>
            <a:ext cx="6156540" cy="666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52514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19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-3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VO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-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IA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8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può</a:t>
            </a:r>
            <a:r>
              <a:rPr sz="1100" spc="7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8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fica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partendo 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ora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dal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mensile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nuo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imprend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ogni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aso</a:t>
            </a:r>
            <a:r>
              <a:rPr sz="1100" spc="1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4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llo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alore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o,  vale</a:t>
            </a:r>
            <a:r>
              <a:rPr sz="1100" spc="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iend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sul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</a:t>
            </a:r>
            <a:r>
              <a:rPr sz="1100" spc="-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lo 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ello</a:t>
            </a:r>
            <a:r>
              <a:rPr sz="1100" spc="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essiona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52" y="1953579"/>
            <a:ext cx="6156493" cy="1527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14427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19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1000" spc="3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DEL</a:t>
            </a:r>
            <a:r>
              <a:rPr sz="1000" spc="-3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0" dirty="0">
                <a:latin typeface="Times New Roman"/>
                <a:cs typeface="Times New Roman"/>
              </a:rPr>
              <a:t>Nel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sto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ario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sono</a:t>
            </a:r>
            <a:r>
              <a:rPr sz="1100" spc="9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-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pe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ntributi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iden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assis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ali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co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datore  di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oro,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53" dirty="0">
                <a:latin typeface="Times New Roman"/>
                <a:cs typeface="Times New Roman"/>
              </a:rPr>
              <a:t> </a:t>
            </a:r>
            <a:r>
              <a:rPr sz="1100" spc="14" dirty="0">
                <a:latin typeface="Times New Roman"/>
                <a:cs typeface="Times New Roman"/>
              </a:rPr>
              <a:t>1</a:t>
            </a:r>
            <a:r>
              <a:rPr sz="1100" spc="0" dirty="0">
                <a:latin typeface="Times New Roman"/>
                <a:cs typeface="Times New Roman"/>
              </a:rPr>
              <a:t>3ma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1</a:t>
            </a:r>
            <a:r>
              <a:rPr sz="1100" spc="14" dirty="0">
                <a:latin typeface="Times New Roman"/>
                <a:cs typeface="Times New Roman"/>
              </a:rPr>
              <a:t>4</a:t>
            </a:r>
            <a:r>
              <a:rPr sz="1100" spc="0" dirty="0">
                <a:latin typeface="Times New Roman"/>
                <a:cs typeface="Times New Roman"/>
              </a:rPr>
              <a:t>ma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do</a:t>
            </a:r>
            <a:r>
              <a:rPr sz="1100" spc="1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a,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2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53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attamento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fine</a:t>
            </a:r>
            <a:r>
              <a:rPr sz="1100" spc="8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app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ma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urata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come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atto.</a:t>
            </a:r>
            <a:endParaRPr sz="1100">
              <a:latin typeface="Times New Roman"/>
              <a:cs typeface="Times New Roman"/>
            </a:endParaRPr>
          </a:p>
          <a:p>
            <a:pPr marL="12700" marR="599" algn="just">
              <a:lnSpc>
                <a:spcPts val="1264"/>
              </a:lnSpc>
              <a:spcBef>
                <a:spcPts val="91"/>
              </a:spcBef>
            </a:pPr>
            <a:r>
              <a:rPr sz="1100" spc="0" dirty="0">
                <a:latin typeface="Times New Roman"/>
                <a:cs typeface="Times New Roman"/>
              </a:rPr>
              <a:t>Nel 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caso 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olla</a:t>
            </a:r>
            <a:r>
              <a:rPr sz="1100" spc="-14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ord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nate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 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nuat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ve,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h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</a:t>
            </a:r>
            <a:r>
              <a:rPr sz="1100" spc="2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rile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 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1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presa util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ri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 è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lordo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enuta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8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PEF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ella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quota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previden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5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ll'impresa.</a:t>
            </a:r>
            <a:endParaRPr sz="1100">
              <a:latin typeface="Times New Roman"/>
              <a:cs typeface="Times New Roman"/>
            </a:endParaRPr>
          </a:p>
          <a:p>
            <a:pPr marL="12700" marR="1120" algn="just">
              <a:lnSpc>
                <a:spcPts val="1264"/>
              </a:lnSpc>
              <a:spcBef>
                <a:spcPts val="91"/>
              </a:spcBef>
            </a:pPr>
            <a:r>
              <a:rPr sz="1100" spc="0" dirty="0">
                <a:latin typeface="Times New Roman"/>
                <a:cs typeface="Times New Roman"/>
              </a:rPr>
              <a:t>Nel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ora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ore bisog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9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una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emun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 (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minima</a:t>
            </a:r>
            <a:r>
              <a:rPr sz="1100" spc="-9" dirty="0">
                <a:latin typeface="Times New Roman"/>
                <a:cs typeface="Times New Roman"/>
              </a:rPr>
              <a:t> 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ase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d’a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vio),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onsenta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l’imp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medesi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sussis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guata</a:t>
            </a:r>
            <a:r>
              <a:rPr sz="1100" spc="-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 svolg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l’a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prend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oria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come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valente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esclusi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2" y="3657411"/>
            <a:ext cx="6156935" cy="1011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5455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SI</a:t>
            </a:r>
            <a:r>
              <a:rPr sz="1000" spc="2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1000" spc="3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ZIONE</a:t>
            </a: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L’in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 pro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 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9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one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 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pu</a:t>
            </a:r>
            <a:r>
              <a:rPr sz="1100" spc="-14" dirty="0">
                <a:latin typeface="Times New Roman"/>
                <a:cs typeface="Times New Roman"/>
              </a:rPr>
              <a:t>ò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cuni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casi,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viso in 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ni 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 </a:t>
            </a:r>
            <a:r>
              <a:rPr sz="1100" spc="1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essi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  lin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a  di </a:t>
            </a:r>
            <a:r>
              <a:rPr sz="1100" spc="2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27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</a:t>
            </a:r>
            <a:r>
              <a:rPr sz="1100" spc="3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ias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uno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  qua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 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nde</a:t>
            </a:r>
            <a:r>
              <a:rPr sz="1100" spc="27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 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uno 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"</a:t>
            </a:r>
            <a:r>
              <a:rPr sz="1100" spc="0" dirty="0">
                <a:latin typeface="Times New Roman"/>
                <a:cs typeface="Times New Roman"/>
              </a:rPr>
              <a:t>stato </a:t>
            </a:r>
            <a:r>
              <a:rPr sz="1100" spc="20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to"</a:t>
            </a:r>
            <a:r>
              <a:rPr sz="1100" spc="24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rodotto/se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io.</a:t>
            </a:r>
            <a:endParaRPr sz="1100" dirty="0">
              <a:latin typeface="Times New Roman"/>
              <a:cs typeface="Times New Roman"/>
            </a:endParaRPr>
          </a:p>
          <a:p>
            <a:pPr marL="12700" marR="1035" algn="just">
              <a:lnSpc>
                <a:spcPts val="1264"/>
              </a:lnSpc>
              <a:spcBef>
                <a:spcPts val="91"/>
              </a:spcBef>
            </a:pPr>
            <a:r>
              <a:rPr sz="110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o: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ura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9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tw</a:t>
            </a:r>
            <a:r>
              <a:rPr sz="1100" spc="0" dirty="0">
                <a:latin typeface="Times New Roman"/>
                <a:cs typeface="Times New Roman"/>
              </a:rPr>
              <a:t>are  esis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ase</a:t>
            </a:r>
            <a:r>
              <a:rPr sz="1100" spc="1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isi,</a:t>
            </a:r>
            <a:r>
              <a:rPr sz="1100" spc="1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quella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ione,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insta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2" y="4844607"/>
            <a:ext cx="6156047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24359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NZIA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8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LUNGO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MINE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’int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ndo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ziamenti</a:t>
            </a:r>
            <a:r>
              <a:rPr sz="1100" spc="1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mutui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ziamenti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  ba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che </a:t>
            </a:r>
            <a:r>
              <a:rPr sz="1100" spc="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0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sogg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2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ha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no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omunq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 ca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2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do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er</a:t>
            </a:r>
            <a:r>
              <a:rPr sz="1100" spc="3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itu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i,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ate</a:t>
            </a:r>
            <a:r>
              <a:rPr sz="1100" spc="2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mine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atto,</a:t>
            </a:r>
            <a:r>
              <a:rPr sz="1100" spc="25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po</a:t>
            </a:r>
            <a:r>
              <a:rPr sz="1100" spc="10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’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152" y="5669091"/>
            <a:ext cx="6156335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78827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NZIA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1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BR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1000" spc="-4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TER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INE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8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</a:t>
            </a:r>
            <a:r>
              <a:rPr sz="1100" spc="11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atta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debiti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cario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8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me</a:t>
            </a:r>
            <a:r>
              <a:rPr sz="1100" spc="5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mine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1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e: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onto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ente</a:t>
            </a:r>
            <a:r>
              <a:rPr sz="1100" spc="1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ido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ela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ass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),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conti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cipo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ure,</a:t>
            </a:r>
            <a:r>
              <a:rPr sz="1100" spc="211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stelle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 sal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 buon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ine,</a:t>
            </a:r>
            <a:r>
              <a:rPr sz="1100" spc="-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ziamenti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ca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itu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solu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14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ntro</a:t>
            </a:r>
            <a:r>
              <a:rPr sz="1100" spc="1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l’an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vo,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c.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152" y="6511863"/>
            <a:ext cx="6156590" cy="1355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08772" algn="just">
              <a:lnSpc>
                <a:spcPts val="1120"/>
              </a:lnSpc>
              <a:spcBef>
                <a:spcPts val="55"/>
              </a:spcBef>
            </a:pP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OFINAN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IA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Ammo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tamento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se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sold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)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non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engo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8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l’e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 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tione dell’atti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produ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minato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allo di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empo.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8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esempio se</a:t>
            </a:r>
            <a:r>
              <a:rPr sz="1100" spc="38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orso</a:t>
            </a:r>
            <a:r>
              <a:rPr sz="1100" spc="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 ve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ano</a:t>
            </a:r>
            <a:r>
              <a:rPr sz="1100" spc="3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lienti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10</a:t>
            </a:r>
            <a:r>
              <a:rPr sz="1100" spc="14" dirty="0">
                <a:latin typeface="Times New Roman"/>
                <a:cs typeface="Times New Roman"/>
              </a:rPr>
              <a:t>0</a:t>
            </a:r>
            <a:r>
              <a:rPr sz="1100" spc="0" dirty="0">
                <a:latin typeface="Times New Roman"/>
                <a:cs typeface="Times New Roman"/>
              </a:rPr>
              <a:t>.000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5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ede</a:t>
            </a:r>
            <a:r>
              <a:rPr sz="1100" spc="1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gamento di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pend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imposte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utte  le</a:t>
            </a:r>
            <a:r>
              <a:rPr sz="1100" spc="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usci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ll’imp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sa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10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9</a:t>
            </a:r>
            <a:r>
              <a:rPr sz="1100" spc="14" dirty="0">
                <a:latin typeface="Times New Roman"/>
                <a:cs typeface="Times New Roman"/>
              </a:rPr>
              <a:t>0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r>
              <a:rPr sz="1100" spc="-4" dirty="0">
                <a:latin typeface="Times New Roman"/>
                <a:cs typeface="Times New Roman"/>
              </a:rPr>
              <a:t>0</a:t>
            </a:r>
            <a:r>
              <a:rPr sz="1100" spc="0" dirty="0">
                <a:latin typeface="Times New Roman"/>
                <a:cs typeface="Times New Roman"/>
              </a:rPr>
              <a:t>00</a:t>
            </a:r>
            <a:r>
              <a:rPr sz="1100" spc="6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eu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o,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fe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ioè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10.0</a:t>
            </a:r>
            <a:r>
              <a:rPr sz="1100" spc="14" dirty="0">
                <a:latin typeface="Times New Roman"/>
                <a:cs typeface="Times New Roman"/>
              </a:rPr>
              <a:t>0</a:t>
            </a:r>
            <a:r>
              <a:rPr sz="1100" spc="0" dirty="0">
                <a:latin typeface="Times New Roman"/>
                <a:cs typeface="Times New Roman"/>
              </a:rPr>
              <a:t>0</a:t>
            </a:r>
            <a:r>
              <a:rPr sz="1100" spc="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ent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ate </a:t>
            </a:r>
            <a:r>
              <a:rPr sz="1100" spc="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mag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ello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defin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amo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ato 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e.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 qu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to</a:t>
            </a:r>
            <a:r>
              <a:rPr sz="1100" spc="2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</a:t>
            </a:r>
            <a:r>
              <a:rPr sz="1100" spc="11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atta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una</a:t>
            </a:r>
            <a:r>
              <a:rPr sz="1100" spc="16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onte</a:t>
            </a:r>
            <a:r>
              <a:rPr sz="1100" spc="15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ura  finan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72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8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può</a:t>
            </a:r>
            <a:r>
              <a:rPr sz="1100" spc="10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8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ffi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ile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ione,</a:t>
            </a:r>
            <a:r>
              <a:rPr sz="1100" spc="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o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rr</a:t>
            </a:r>
            <a:r>
              <a:rPr sz="1100" spc="0" dirty="0">
                <a:latin typeface="Times New Roman"/>
                <a:cs typeface="Times New Roman"/>
              </a:rPr>
              <a:t>e 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imare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0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ent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ate 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ante</a:t>
            </a:r>
            <a:r>
              <a:rPr sz="1100" spc="20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aran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allo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empo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fu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uro.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152" y="8043483"/>
            <a:ext cx="6028742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20"/>
              </a:lnSpc>
              <a:spcBef>
                <a:spcPts val="5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allo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po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o,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tenuti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 da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l'e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non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han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-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ienda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h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ariam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enuto</a:t>
            </a:r>
            <a:r>
              <a:rPr sz="1100" spc="19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 produrli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14" dirty="0">
                <a:latin typeface="Times New Roman"/>
                <a:cs typeface="Times New Roman"/>
              </a:rPr>
              <a:t>/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2" y="8886255"/>
            <a:ext cx="6156806" cy="666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83265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PRODUZ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ONE</a:t>
            </a:r>
            <a:r>
              <a:rPr sz="1000" spc="8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SU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SSA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0" dirty="0">
                <a:latin typeface="Times New Roman"/>
                <a:cs typeface="Times New Roman"/>
              </a:rPr>
              <a:t>E’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ipo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zione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su</a:t>
            </a:r>
            <a:r>
              <a:rPr sz="1100" spc="-3" dirty="0">
                <a:latin typeface="Times New Roman"/>
                <a:cs typeface="Times New Roman"/>
              </a:rPr>
              <a:t> </a:t>
            </a:r>
            <a:r>
              <a:rPr sz="1100" spc="1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chies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lien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</a:t>
            </a:r>
            <a:r>
              <a:rPr sz="1100" spc="-2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ura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one.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8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</a:t>
            </a:r>
            <a:r>
              <a:rPr sz="1100" spc="11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atta di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prod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/se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7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ialmen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f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3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 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i.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olo</a:t>
            </a:r>
            <a:r>
              <a:rPr sz="1100" spc="12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mine</a:t>
            </a:r>
            <a:r>
              <a:rPr sz="1100" spc="9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essa,</a:t>
            </a:r>
            <a:r>
              <a:rPr sz="1100" spc="23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può</a:t>
            </a:r>
            <a:r>
              <a:rPr sz="1100" spc="1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0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durata </a:t>
            </a:r>
            <a:r>
              <a:rPr sz="1100" spc="7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9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h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plurienn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le,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sono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58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7864" y="9783033"/>
            <a:ext cx="100383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142D1C97-E55F-4B66-8FF1-58776DE9F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1300"/>
            <a:ext cx="1340812" cy="4513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-725424" y="857376"/>
            <a:ext cx="18766535" cy="39369"/>
          </a:xfrm>
          <a:custGeom>
            <a:avLst/>
            <a:gdLst/>
            <a:ahLst/>
            <a:cxnLst/>
            <a:rect l="l" t="t" r="r" b="b"/>
            <a:pathLst>
              <a:path w="18766535" h="39369">
                <a:moveTo>
                  <a:pt x="8285988" y="634"/>
                </a:moveTo>
                <a:lnTo>
                  <a:pt x="725424" y="634"/>
                </a:lnTo>
                <a:lnTo>
                  <a:pt x="725424" y="39369"/>
                </a:lnTo>
                <a:lnTo>
                  <a:pt x="8285988" y="39369"/>
                </a:lnTo>
                <a:lnTo>
                  <a:pt x="8285988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725424" y="834389"/>
            <a:ext cx="18766535" cy="38100"/>
          </a:xfrm>
          <a:custGeom>
            <a:avLst/>
            <a:gdLst/>
            <a:ahLst/>
            <a:cxnLst/>
            <a:rect l="l" t="t" r="r" b="b"/>
            <a:pathLst>
              <a:path w="18766535" h="38100">
                <a:moveTo>
                  <a:pt x="8285988" y="0"/>
                </a:moveTo>
                <a:lnTo>
                  <a:pt x="725424" y="0"/>
                </a:lnTo>
                <a:lnTo>
                  <a:pt x="725424" y="38100"/>
                </a:lnTo>
                <a:lnTo>
                  <a:pt x="8285988" y="38100"/>
                </a:lnTo>
                <a:lnTo>
                  <a:pt x="828598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8152" y="941273"/>
            <a:ext cx="6165066" cy="1198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isione 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fe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. 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14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 </a:t>
            </a:r>
            <a:r>
              <a:rPr sz="1100" spc="52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ale 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one 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è </a:t>
            </a:r>
            <a:r>
              <a:rPr sz="1100" spc="8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opp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uno </a:t>
            </a:r>
            <a:r>
              <a:rPr sz="1100" spc="2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 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le 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prese</a:t>
            </a:r>
            <a:endParaRPr sz="1100">
              <a:latin typeface="Times New Roman"/>
              <a:cs typeface="Times New Roman"/>
            </a:endParaRPr>
          </a:p>
          <a:p>
            <a:pPr marL="12700" marR="19922">
              <a:lnSpc>
                <a:spcPct val="95825"/>
              </a:lnSpc>
              <a:spcBef>
                <a:spcPts val="28"/>
              </a:spcBef>
            </a:pP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ipo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zion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/e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oga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condo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isi:</a:t>
            </a:r>
            <a:endParaRPr sz="1100">
              <a:latin typeface="Times New Roman"/>
              <a:cs typeface="Times New Roman"/>
            </a:endParaRPr>
          </a:p>
          <a:p>
            <a:pPr marL="241300" marR="8526" indent="-228600" algn="just">
              <a:lnSpc>
                <a:spcPts val="1264"/>
              </a:lnSpc>
              <a:spcBef>
                <a:spcPts val="90"/>
              </a:spcBef>
              <a:tabLst>
                <a:tab pos="241300" algn="l"/>
              </a:tabLst>
            </a:pPr>
            <a:r>
              <a:rPr sz="900" spc="0" dirty="0">
                <a:latin typeface="Segoe MDL2 Assets"/>
                <a:cs typeface="Segoe MDL2 Assets"/>
              </a:rPr>
              <a:t>	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6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luta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ed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5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ela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arg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valuta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nib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di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orse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uman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13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prime;</a:t>
            </a:r>
            <a:endParaRPr sz="1100">
              <a:latin typeface="Times New Roman"/>
              <a:cs typeface="Times New Roman"/>
            </a:endParaRPr>
          </a:p>
          <a:p>
            <a:pPr marL="241300" marR="8923" indent="-228600" algn="just">
              <a:lnSpc>
                <a:spcPts val="1264"/>
              </a:lnSpc>
              <a:spcBef>
                <a:spcPts val="91"/>
              </a:spcBef>
              <a:tabLst>
                <a:tab pos="241300" algn="l"/>
              </a:tabLst>
            </a:pPr>
            <a:r>
              <a:rPr sz="900" spc="0" dirty="0">
                <a:latin typeface="Segoe MDL2 Assets"/>
                <a:cs typeface="Segoe MDL2 Assets"/>
              </a:rPr>
              <a:t>	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olare</a:t>
            </a:r>
            <a:r>
              <a:rPr sz="1100" spc="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camente</a:t>
            </a:r>
            <a:r>
              <a:rPr sz="1100" spc="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3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sti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or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ispon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all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avan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mento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essa: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lisi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6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consu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ivo (ana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isi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fine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mmessa</a:t>
            </a:r>
            <a:r>
              <a:rPr sz="1100" spc="16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sostenuti</a:t>
            </a:r>
            <a:r>
              <a:rPr sz="1100" spc="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5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ndi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margini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eali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nuti,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luse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le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onsid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ioni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aspet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ga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commes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a).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2" y="2298003"/>
            <a:ext cx="6156717" cy="838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25901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PRODUZ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ONE</a:t>
            </a:r>
            <a:r>
              <a:rPr sz="1000" spc="14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-1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8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2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to 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 rient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tutti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6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h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16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sona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ati,</a:t>
            </a:r>
            <a:r>
              <a:rPr sz="1100" spc="1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possono</a:t>
            </a:r>
            <a:r>
              <a:rPr sz="1100" spc="16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tti</a:t>
            </a:r>
            <a:r>
              <a:rPr sz="1100" spc="1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ad</a:t>
            </a:r>
            <a:r>
              <a:rPr sz="1100" spc="2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9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schema 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mune</a:t>
            </a:r>
            <a:r>
              <a:rPr sz="1100" spc="2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7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omog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23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7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riso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impiegat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ig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fasi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svolg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ento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reali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essi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quin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osimilmente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'o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52" y="3312987"/>
            <a:ext cx="6155971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56838" algn="just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IVI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À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Cap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esa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9" dirty="0">
                <a:latin typeface="Times New Roman"/>
                <a:cs typeface="Times New Roman"/>
              </a:rPr>
              <a:t>rr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o. Per</a:t>
            </a:r>
            <a:r>
              <a:rPr sz="1100" spc="2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edd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positi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tende</a:t>
            </a:r>
            <a:r>
              <a:rPr sz="1100" spc="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ap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are 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le e qu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ndi</a:t>
            </a:r>
            <a:r>
              <a:rPr sz="1100" spc="9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cc</a:t>
            </a:r>
            <a:r>
              <a:rPr sz="1100" spc="0" dirty="0">
                <a:latin typeface="Times New Roman"/>
                <a:cs typeface="Times New Roman"/>
              </a:rPr>
              <a:t>he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ffe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46" dirty="0">
                <a:latin typeface="Times New Roman"/>
                <a:cs typeface="Times New Roman"/>
              </a:rPr>
              <a:t> </a:t>
            </a:r>
            <a:r>
              <a:rPr sz="1100" spc="7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IC</a:t>
            </a:r>
            <a:r>
              <a:rPr sz="1100" spc="-7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COSTI</a:t>
            </a:r>
            <a:r>
              <a:rPr sz="1100" spc="15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= U</a:t>
            </a:r>
            <a:r>
              <a:rPr sz="1100" spc="-7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7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E)</a:t>
            </a:r>
            <a:r>
              <a:rPr sz="1100" spc="1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r>
              <a:rPr sz="1100" spc="7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9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dditi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negat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va 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1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ende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isultato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econom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negat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7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RIC</a:t>
            </a:r>
            <a:r>
              <a:rPr sz="1100" spc="-7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COSTI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=</a:t>
            </a:r>
            <a:r>
              <a:rPr sz="1100" spc="-99" dirty="0">
                <a:latin typeface="Times New Roman"/>
                <a:cs typeface="Times New Roman"/>
              </a:rPr>
              <a:t> </a:t>
            </a:r>
            <a:r>
              <a:rPr sz="1100" spc="1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ERD</a:t>
            </a:r>
            <a:r>
              <a:rPr sz="1100" spc="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52" y="4155759"/>
            <a:ext cx="6155957" cy="49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VI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9"/>
              </a:spcBef>
            </a:pP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finis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 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avi</a:t>
            </a:r>
            <a:r>
              <a:rPr sz="1100" spc="2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pre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/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moltip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icati</a:t>
            </a:r>
            <a:r>
              <a:rPr sz="1100" spc="2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1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ità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3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prodotto/se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ivanti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'at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onomi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reval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'imp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esa.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8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esclude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6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ll'I</a:t>
            </a:r>
            <a:r>
              <a:rPr sz="1100" spc="-9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2" y="4980243"/>
            <a:ext cx="6155470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30413" algn="just">
              <a:lnSpc>
                <a:spcPts val="1120"/>
              </a:lnSpc>
              <a:spcBef>
                <a:spcPts val="5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ILE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allo di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empo</a:t>
            </a:r>
            <a:r>
              <a:rPr sz="1100" spc="1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stab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3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=</a:t>
            </a:r>
            <a:r>
              <a:rPr sz="1100" spc="-7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3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e), una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rga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iz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ha</a:t>
            </a:r>
            <a:r>
              <a:rPr sz="1100" spc="8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ato ut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le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</a:t>
            </a:r>
            <a:r>
              <a:rPr sz="1100" spc="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3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 ot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uti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ell'int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vallo</a:t>
            </a:r>
            <a:r>
              <a:rPr sz="1100" spc="10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tempo</a:t>
            </a:r>
            <a:r>
              <a:rPr sz="1100" spc="25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5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nuti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18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otten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1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0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i.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1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questo ca</a:t>
            </a:r>
            <a:r>
              <a:rPr sz="1100" spc="4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org</a:t>
            </a:r>
            <a:r>
              <a:rPr sz="1100" spc="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ni</a:t>
            </a:r>
            <a:r>
              <a:rPr sz="1100" spc="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</a:t>
            </a:r>
            <a:r>
              <a:rPr sz="1100" spc="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zi</a:t>
            </a:r>
            <a:r>
              <a:rPr sz="1100" spc="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ha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10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nerato</a:t>
            </a:r>
            <a:r>
              <a:rPr sz="1100" spc="-5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ic</a:t>
            </a:r>
            <a:r>
              <a:rPr sz="1100" spc="9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hez</a:t>
            </a:r>
            <a:r>
              <a:rPr sz="1100" spc="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eco</a:t>
            </a:r>
            <a:r>
              <a:rPr sz="1100" spc="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9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2" y="5823015"/>
            <a:ext cx="6156275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73788" algn="just">
              <a:lnSpc>
                <a:spcPts val="1120"/>
              </a:lnSpc>
              <a:spcBef>
                <a:spcPts val="5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77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5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6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tempo</a:t>
            </a:r>
            <a:r>
              <a:rPr sz="1100" spc="19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li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4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6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=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anno</a:t>
            </a:r>
            <a:r>
              <a:rPr sz="1100" spc="15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solare),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una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orga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ha</a:t>
            </a:r>
            <a:r>
              <a:rPr sz="1100" spc="124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on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una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 se</a:t>
            </a:r>
            <a:r>
              <a:rPr sz="1100" spc="6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ottenuti 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1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quel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'inte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allo 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tempo</a:t>
            </a:r>
            <a:r>
              <a:rPr sz="1100" spc="14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sono</a:t>
            </a:r>
            <a:r>
              <a:rPr sz="1100" spc="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mag</a:t>
            </a:r>
            <a:r>
              <a:rPr sz="1100" spc="-14" dirty="0">
                <a:latin typeface="Times New Roman"/>
                <a:cs typeface="Times New Roman"/>
              </a:rPr>
              <a:t>g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 dei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2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ati g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l’utili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o 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isorse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che.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q</a:t>
            </a:r>
            <a:r>
              <a:rPr sz="1100" spc="1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-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9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org</a:t>
            </a:r>
            <a:r>
              <a:rPr sz="1100" spc="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ni</a:t>
            </a:r>
            <a:r>
              <a:rPr sz="1100" spc="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za</a:t>
            </a:r>
            <a:r>
              <a:rPr sz="1100" spc="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ne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ha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4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sorbito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ric</a:t>
            </a:r>
            <a:r>
              <a:rPr sz="1100" spc="9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hez</a:t>
            </a:r>
            <a:r>
              <a:rPr sz="1100" spc="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152" y="6801423"/>
            <a:ext cx="6157209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91977" algn="just">
              <a:lnSpc>
                <a:spcPts val="1120"/>
              </a:lnSpc>
              <a:spcBef>
                <a:spcPts val="55"/>
              </a:spcBef>
            </a:pP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0" dirty="0">
                <a:latin typeface="Times New Roman"/>
                <a:cs typeface="Times New Roman"/>
              </a:rPr>
              <a:t>E’</a:t>
            </a:r>
            <a:r>
              <a:rPr sz="1100" spc="15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  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ci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123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'insieme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dei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della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iend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le,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ogg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 </a:t>
            </a:r>
            <a:r>
              <a:rPr sz="1100" spc="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7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,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che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co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rono</a:t>
            </a:r>
            <a:r>
              <a:rPr sz="1100" spc="8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9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 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iodo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po</a:t>
            </a:r>
            <a:r>
              <a:rPr sz="1100" spc="137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ato</a:t>
            </a:r>
            <a:r>
              <a:rPr sz="1100" spc="-1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(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9" dirty="0">
                <a:latin typeface="Times New Roman"/>
                <a:cs typeface="Times New Roman"/>
              </a:rPr>
              <a:t> 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2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;</a:t>
            </a:r>
            <a:r>
              <a:rPr sz="1100" spc="7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</a:t>
            </a:r>
            <a:r>
              <a:rPr sz="1100" spc="4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rm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ne viene in</a:t>
            </a:r>
            <a:r>
              <a:rPr sz="1100" spc="-14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usato,</a:t>
            </a:r>
            <a:r>
              <a:rPr sz="1100" spc="14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senso</a:t>
            </a:r>
            <a:r>
              <a:rPr sz="1100" spc="56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to,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1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icare</a:t>
            </a:r>
            <a:r>
              <a:rPr sz="1100" spc="-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il 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iodo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ev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5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anno</a:t>
            </a:r>
            <a:r>
              <a:rPr sz="1100" spc="8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9" dirty="0">
                <a:latin typeface="Times New Roman"/>
                <a:cs typeface="Times New Roman"/>
              </a:rPr>
              <a:t>)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152" y="7644195"/>
            <a:ext cx="6154390" cy="49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3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ZIO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9"/>
              </a:spcBef>
            </a:pPr>
            <a:r>
              <a:rPr sz="1100" dirty="0">
                <a:latin typeface="Times New Roman"/>
                <a:cs typeface="Times New Roman"/>
              </a:rPr>
              <a:t>L’insieme </a:t>
            </a:r>
            <a:r>
              <a:rPr sz="1100" spc="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9" dirty="0">
                <a:latin typeface="Times New Roman"/>
                <a:cs typeface="Times New Roman"/>
              </a:rPr>
              <a:t>o</a:t>
            </a:r>
            <a:r>
              <a:rPr sz="1100" spc="0" dirty="0">
                <a:latin typeface="Times New Roman"/>
                <a:cs typeface="Times New Roman"/>
              </a:rPr>
              <a:t>sti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sos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enuti </a:t>
            </a:r>
            <a:r>
              <a:rPr sz="1100" spc="1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ll’anno </a:t>
            </a:r>
            <a:r>
              <a:rPr sz="1100" spc="9" dirty="0">
                <a:latin typeface="Times New Roman"/>
                <a:cs typeface="Times New Roman"/>
              </a:rPr>
              <a:t> s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26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io) 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 </a:t>
            </a:r>
            <a:r>
              <a:rPr sz="1100" spc="10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onte </a:t>
            </a:r>
            <a:r>
              <a:rPr sz="1100" spc="12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tori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od</a:t>
            </a:r>
            <a:r>
              <a:rPr sz="1100" spc="-14" dirty="0">
                <a:latin typeface="Times New Roman"/>
                <a:cs typeface="Times New Roman"/>
              </a:rPr>
              <a:t>u</a:t>
            </a:r>
            <a:r>
              <a:rPr sz="1100" spc="4" dirty="0">
                <a:latin typeface="Times New Roman"/>
                <a:cs typeface="Times New Roman"/>
              </a:rPr>
              <a:t>tt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 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u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zati </a:t>
            </a:r>
            <a:r>
              <a:rPr sz="1100" spc="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ompe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6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dell’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152" y="8322375"/>
            <a:ext cx="6156343" cy="666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89646" algn="just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ALE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1000" spc="4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UNZI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NTO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264"/>
              </a:lnSpc>
              <a:spcBef>
                <a:spcPts val="19"/>
              </a:spcBef>
            </a:pPr>
            <a:r>
              <a:rPr sz="1100" spc="0" dirty="0">
                <a:latin typeface="Times New Roman"/>
                <a:cs typeface="Times New Roman"/>
              </a:rPr>
              <a:t>E’</a:t>
            </a:r>
            <a:r>
              <a:rPr sz="1100" spc="14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l’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tti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pa</a:t>
            </a:r>
            <a:r>
              <a:rPr sz="1100" spc="-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sivi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iend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li.</a:t>
            </a:r>
            <a:r>
              <a:rPr sz="1100" spc="79" dirty="0">
                <a:latin typeface="Times New Roman"/>
                <a:cs typeface="Times New Roman"/>
              </a:rPr>
              <a:t> </a:t>
            </a:r>
            <a:r>
              <a:rPr sz="1100" spc="-8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’ 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ioè 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’insie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</a:t>
            </a:r>
            <a:r>
              <a:rPr sz="1100" spc="6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-14" dirty="0">
                <a:latin typeface="Times New Roman"/>
                <a:cs typeface="Times New Roman"/>
              </a:rPr>
              <a:t>a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si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ossia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delle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fonti</a:t>
            </a:r>
            <a:r>
              <a:rPr sz="1100" spc="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(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ap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ale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proprio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3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cap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1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i, deb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i, 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atei) e</a:t>
            </a:r>
            <a:r>
              <a:rPr sz="1100" spc="4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lle a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ti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 ossia 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gli</a:t>
            </a:r>
            <a:r>
              <a:rPr sz="1100" spc="1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 (im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b</a:t>
            </a:r>
            <a:r>
              <a:rPr sz="1100" spc="0" dirty="0">
                <a:latin typeface="Times New Roman"/>
                <a:cs typeface="Times New Roman"/>
              </a:rPr>
              <a:t>ili</a:t>
            </a:r>
            <a:r>
              <a:rPr sz="1100" spc="-4" dirty="0">
                <a:latin typeface="Times New Roman"/>
                <a:cs typeface="Times New Roman"/>
              </a:rPr>
              <a:t>zz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ioni</a:t>
            </a:r>
            <a:r>
              <a:rPr sz="1100" spc="24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ate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ali,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0" dirty="0">
                <a:latin typeface="Times New Roman"/>
                <a:cs typeface="Times New Roman"/>
              </a:rPr>
              <a:t>at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i,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u="sng" spc="0" dirty="0">
                <a:latin typeface="Times New Roman"/>
                <a:cs typeface="Times New Roman"/>
              </a:rPr>
              <a:t>c</a:t>
            </a:r>
            <a:r>
              <a:rPr sz="1100" u="sng" spc="9" dirty="0">
                <a:latin typeface="Times New Roman"/>
                <a:cs typeface="Times New Roman"/>
              </a:rPr>
              <a:t>r</a:t>
            </a:r>
            <a:r>
              <a:rPr sz="1100" u="sng" spc="0" dirty="0">
                <a:latin typeface="Times New Roman"/>
                <a:cs typeface="Times New Roman"/>
              </a:rPr>
              <a:t>editi,</a:t>
            </a:r>
            <a:r>
              <a:rPr sz="1100" u="sng" spc="-25" dirty="0">
                <a:latin typeface="Times New Roman"/>
                <a:cs typeface="Times New Roman"/>
              </a:rPr>
              <a:t> </a:t>
            </a:r>
            <a:r>
              <a:rPr sz="1100" u="sng" spc="0" dirty="0">
                <a:latin typeface="Times New Roman"/>
                <a:cs typeface="Times New Roman"/>
              </a:rPr>
              <a:t>e</a:t>
            </a:r>
            <a:r>
              <a:rPr sz="1100" u="sng" spc="-4" dirty="0">
                <a:latin typeface="Times New Roman"/>
                <a:cs typeface="Times New Roman"/>
              </a:rPr>
              <a:t>c</a:t>
            </a:r>
            <a:r>
              <a:rPr sz="1100" u="sng" spc="0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2" y="9229155"/>
            <a:ext cx="1537605" cy="151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PI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ALE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1000" spc="4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9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NAZIA</a:t>
            </a:r>
            <a:r>
              <a:rPr sz="1000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000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000" spc="0" dirty="0">
                <a:solidFill>
                  <a:srgbClr val="FF0000"/>
                </a:solidFill>
                <a:latin typeface="Times New Roman"/>
                <a:cs typeface="Times New Roman"/>
              </a:rPr>
              <a:t>NTO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7864" y="9783033"/>
            <a:ext cx="100383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79892276-2B67-4C27-B27B-97DF1D81F3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1300"/>
            <a:ext cx="1340812" cy="4513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-725424" y="857376"/>
            <a:ext cx="18766535" cy="39369"/>
          </a:xfrm>
          <a:custGeom>
            <a:avLst/>
            <a:gdLst/>
            <a:ahLst/>
            <a:cxnLst/>
            <a:rect l="l" t="t" r="r" b="b"/>
            <a:pathLst>
              <a:path w="18766535" h="39369">
                <a:moveTo>
                  <a:pt x="8285988" y="634"/>
                </a:moveTo>
                <a:lnTo>
                  <a:pt x="725424" y="634"/>
                </a:lnTo>
                <a:lnTo>
                  <a:pt x="725424" y="39369"/>
                </a:lnTo>
                <a:lnTo>
                  <a:pt x="8285988" y="39369"/>
                </a:lnTo>
                <a:lnTo>
                  <a:pt x="8285988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725424" y="834389"/>
            <a:ext cx="18766535" cy="38100"/>
          </a:xfrm>
          <a:custGeom>
            <a:avLst/>
            <a:gdLst/>
            <a:ahLst/>
            <a:cxnLst/>
            <a:rect l="l" t="t" r="r" b="b"/>
            <a:pathLst>
              <a:path w="18766535" h="38100">
                <a:moveTo>
                  <a:pt x="8285988" y="0"/>
                </a:moveTo>
                <a:lnTo>
                  <a:pt x="725424" y="0"/>
                </a:lnTo>
                <a:lnTo>
                  <a:pt x="725424" y="38100"/>
                </a:lnTo>
                <a:lnTo>
                  <a:pt x="8285988" y="38100"/>
                </a:lnTo>
                <a:lnTo>
                  <a:pt x="828598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8152" y="941273"/>
            <a:ext cx="5788314" cy="982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latin typeface="Times New Roman"/>
                <a:cs typeface="Times New Roman"/>
              </a:rPr>
              <a:t>Per</a:t>
            </a:r>
            <a:r>
              <a:rPr sz="1100" spc="-7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p</a:t>
            </a:r>
            <a:r>
              <a:rPr sz="1100" spc="0" dirty="0">
                <a:latin typeface="Times New Roman"/>
                <a:cs typeface="Times New Roman"/>
              </a:rPr>
              <a:t>ot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r</a:t>
            </a:r>
            <a:r>
              <a:rPr sz="1100" spc="126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olg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4" dirty="0">
                <a:latin typeface="Times New Roman"/>
                <a:cs typeface="Times New Roman"/>
              </a:rPr>
              <a:t>p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ia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at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vi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à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l'a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ve</a:t>
            </a:r>
            <a:r>
              <a:rPr sz="1100" spc="8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-4" dirty="0">
                <a:latin typeface="Times New Roman"/>
                <a:cs typeface="Times New Roman"/>
              </a:rPr>
              <a:t>v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q</a:t>
            </a:r>
            <a:r>
              <a:rPr sz="1100" spc="0" dirty="0">
                <a:latin typeface="Times New Roman"/>
                <a:cs typeface="Times New Roman"/>
              </a:rPr>
              <a:t>u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2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impone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-9" dirty="0">
                <a:latin typeface="Times New Roman"/>
                <a:cs typeface="Times New Roman"/>
              </a:rPr>
              <a:t>l</a:t>
            </a:r>
            <a:r>
              <a:rPr sz="1100" spc="0" dirty="0">
                <a:latin typeface="Times New Roman"/>
                <a:cs typeface="Times New Roman"/>
              </a:rPr>
              <a:t>l'a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da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4" dirty="0">
                <a:latin typeface="Times New Roman"/>
                <a:cs typeface="Times New Roman"/>
              </a:rPr>
              <a:t>a</a:t>
            </a:r>
            <a:r>
              <a:rPr sz="1100" spc="0" dirty="0">
                <a:latin typeface="Times New Roman"/>
                <a:cs typeface="Times New Roman"/>
              </a:rPr>
              <a:t>re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28"/>
              </a:spcBef>
            </a:pP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i.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L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censione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ziamento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compor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-10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en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ata</a:t>
            </a:r>
            <a:r>
              <a:rPr sz="1100" spc="-23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na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o</a:t>
            </a:r>
            <a:r>
              <a:rPr sz="1100" spc="-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11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b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ni,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m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e l'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s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in</a:t>
            </a:r>
            <a:r>
              <a:rPr sz="1100" spc="-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ione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2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fina</a:t>
            </a:r>
            <a:r>
              <a:rPr sz="1100" spc="-14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ziamento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compor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4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norma</a:t>
            </a:r>
            <a:r>
              <a:rPr sz="1100" spc="108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us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16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d</a:t>
            </a:r>
            <a:r>
              <a:rPr sz="1100" spc="0" dirty="0">
                <a:latin typeface="Times New Roman"/>
                <a:cs typeface="Times New Roman"/>
              </a:rPr>
              <a:t>enaro</a:t>
            </a:r>
            <a:r>
              <a:rPr sz="1100" spc="141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10" dirty="0">
                <a:latin typeface="Times New Roman"/>
                <a:cs typeface="Times New Roman"/>
              </a:rPr>
              <a:t>r</a:t>
            </a:r>
            <a:r>
              <a:rPr sz="1100" spc="0" dirty="0">
                <a:latin typeface="Times New Roman"/>
                <a:cs typeface="Times New Roman"/>
              </a:rPr>
              <a:t>am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n</a:t>
            </a:r>
            <a:r>
              <a:rPr sz="1100" spc="0" dirty="0">
                <a:latin typeface="Times New Roman"/>
                <a:cs typeface="Times New Roman"/>
              </a:rPr>
              <a:t>te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un</a:t>
            </a:r>
            <a:r>
              <a:rPr sz="1100" spc="-9" dirty="0">
                <a:latin typeface="Times New Roman"/>
                <a:cs typeface="Times New Roman"/>
              </a:rPr>
              <a:t>'</a:t>
            </a:r>
            <a:r>
              <a:rPr sz="1100" spc="0" dirty="0">
                <a:latin typeface="Times New Roman"/>
                <a:cs typeface="Times New Roman"/>
              </a:rPr>
              <a:t>us</a:t>
            </a:r>
            <a:r>
              <a:rPr sz="1100" spc="-4" dirty="0">
                <a:latin typeface="Times New Roman"/>
                <a:cs typeface="Times New Roman"/>
              </a:rPr>
              <a:t>c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a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di</a:t>
            </a:r>
            <a:r>
              <a:rPr sz="1100" spc="-6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ben</a:t>
            </a:r>
            <a:r>
              <a:rPr sz="1100" spc="-9" dirty="0">
                <a:latin typeface="Times New Roman"/>
                <a:cs typeface="Times New Roman"/>
              </a:rPr>
              <a:t>i</a:t>
            </a:r>
            <a:r>
              <a:rPr sz="1100" spc="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98"/>
              </a:spcBef>
            </a:pP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43" dirty="0">
                <a:latin typeface="Times New Roman"/>
                <a:cs typeface="Times New Roman"/>
              </a:rPr>
              <a:t> </a:t>
            </a:r>
            <a:r>
              <a:rPr sz="1100" spc="-4" dirty="0">
                <a:latin typeface="Times New Roman"/>
                <a:cs typeface="Times New Roman"/>
              </a:rPr>
              <a:t>f</a:t>
            </a:r>
            <a:r>
              <a:rPr sz="1100" spc="0" dirty="0">
                <a:latin typeface="Times New Roman"/>
                <a:cs typeface="Times New Roman"/>
              </a:rPr>
              <a:t>inan</a:t>
            </a:r>
            <a:r>
              <a:rPr sz="1100" spc="-14" dirty="0">
                <a:latin typeface="Times New Roman"/>
                <a:cs typeface="Times New Roman"/>
              </a:rPr>
              <a:t>z</a:t>
            </a:r>
            <a:r>
              <a:rPr sz="1100" spc="0" dirty="0">
                <a:latin typeface="Times New Roman"/>
                <a:cs typeface="Times New Roman"/>
              </a:rPr>
              <a:t>iamen</a:t>
            </a:r>
            <a:r>
              <a:rPr sz="1100" spc="4" dirty="0">
                <a:latin typeface="Times New Roman"/>
                <a:cs typeface="Times New Roman"/>
              </a:rPr>
              <a:t>t</a:t>
            </a:r>
            <a:r>
              <a:rPr sz="1100" spc="0" dirty="0">
                <a:latin typeface="Times New Roman"/>
                <a:cs typeface="Times New Roman"/>
              </a:rPr>
              <a:t>i</a:t>
            </a:r>
            <a:r>
              <a:rPr sz="1100" spc="-2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posso</a:t>
            </a:r>
            <a:r>
              <a:rPr sz="1100" spc="13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Times New Roman"/>
                <a:cs typeface="Times New Roman"/>
              </a:rPr>
              <a:t>es</a:t>
            </a:r>
            <a:r>
              <a:rPr sz="1100" spc="9" dirty="0">
                <a:latin typeface="Times New Roman"/>
                <a:cs typeface="Times New Roman"/>
              </a:rPr>
              <a:t>s</a:t>
            </a:r>
            <a:r>
              <a:rPr sz="1100" spc="0" dirty="0">
                <a:latin typeface="Times New Roman"/>
                <a:cs typeface="Times New Roman"/>
              </a:rPr>
              <a:t>e</a:t>
            </a:r>
            <a:r>
              <a:rPr sz="1100" spc="9" dirty="0">
                <a:latin typeface="Times New Roman"/>
                <a:cs typeface="Times New Roman"/>
              </a:rPr>
              <a:t>r</a:t>
            </a:r>
            <a:r>
              <a:rPr sz="1100" spc="-9" dirty="0">
                <a:latin typeface="Times New Roman"/>
                <a:cs typeface="Times New Roman"/>
              </a:rPr>
              <a:t>e</a:t>
            </a:r>
            <a:r>
              <a:rPr sz="1100" spc="0" dirty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95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itolo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16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6752" y="2058365"/>
            <a:ext cx="5529380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2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effe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roprie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ario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i;</a:t>
            </a:r>
            <a:r>
              <a:rPr sz="1100" spc="5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25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ster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6752" y="2358593"/>
            <a:ext cx="5845150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-8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onseg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5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rele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roprie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ario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5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ai</a:t>
            </a:r>
            <a:r>
              <a:rPr sz="1100" spc="1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;</a:t>
            </a:r>
            <a:r>
              <a:rPr sz="1100" spc="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24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endParaRPr sz="1100">
              <a:latin typeface="Times New Roman"/>
              <a:cs typeface="Times New Roman"/>
            </a:endParaRPr>
          </a:p>
          <a:p>
            <a:pPr marL="241300" marR="21032">
              <a:lnSpc>
                <a:spcPct val="95825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ziamen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ter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auto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iament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152" y="2831033"/>
            <a:ext cx="2055531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ha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eg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eristic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6752" y="3131261"/>
            <a:ext cx="5801020" cy="51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5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ha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3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7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scad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1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refissa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8" dirty="0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ap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oci</a:t>
            </a:r>
            <a:r>
              <a:rPr sz="1100" spc="-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ngo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  <a:p>
            <a:pPr marL="241300" marR="288710">
              <a:lnSpc>
                <a:spcPts val="1264"/>
              </a:lnSpc>
              <a:spcBef>
                <a:spcPts val="28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essa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ell'a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tivi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à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essione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q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te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6752" y="3775913"/>
            <a:ext cx="5839986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5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3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l'ob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ligo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na</a:t>
            </a:r>
            <a:r>
              <a:rPr sz="1100" spc="6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emun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ione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rede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ata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(il</a:t>
            </a:r>
            <a:r>
              <a:rPr sz="1100" spc="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è</a:t>
            </a:r>
            <a:r>
              <a:rPr sz="1100" spc="4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  <a:p>
            <a:pPr marL="218083" marR="339253" algn="ctr">
              <a:lnSpc>
                <a:spcPct val="95825"/>
              </a:lnSpc>
              <a:spcBef>
                <a:spcPts val="28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solo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genera</a:t>
            </a:r>
            <a:r>
              <a:rPr sz="1100" spc="1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ques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non</a:t>
            </a:r>
            <a:r>
              <a:rPr sz="1100" spc="5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engo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6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6752" y="4248353"/>
            <a:ext cx="2955809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sono</a:t>
            </a:r>
            <a:r>
              <a:rPr sz="1100" spc="7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sog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ire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hio</a:t>
            </a:r>
            <a:r>
              <a:rPr sz="1100" spc="-3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d'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presa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2" y="4548581"/>
            <a:ext cx="1673167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itolo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16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ito: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6752" y="4848809"/>
            <a:ext cx="5885365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  </a:t>
            </a:r>
            <a:r>
              <a:rPr sz="1000" spc="118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orris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debi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all'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erzi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e,</a:t>
            </a:r>
            <a:r>
              <a:rPr sz="1100" spc="9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ori,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ori,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endParaRPr sz="1100">
              <a:latin typeface="Times New Roman"/>
              <a:cs typeface="Times New Roman"/>
            </a:endParaRPr>
          </a:p>
          <a:p>
            <a:pPr marL="241300" marR="21032">
              <a:lnSpc>
                <a:spcPct val="95825"/>
              </a:lnSpc>
              <a:spcBef>
                <a:spcPts val="28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sogge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6752" y="5321249"/>
            <a:ext cx="3166774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Q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no</a:t>
            </a:r>
            <a:r>
              <a:rPr sz="1100" spc="12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seg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arat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eristic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6752" y="5621477"/>
            <a:ext cx="3879503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sono</a:t>
            </a:r>
            <a:r>
              <a:rPr sz="1100" spc="7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sog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all'o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ligo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alla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scad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1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6752" y="5921705"/>
            <a:ext cx="5828663" cy="682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3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l'obb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igo</a:t>
            </a:r>
            <a:r>
              <a:rPr sz="1100" spc="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della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emun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ione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ende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cono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ico</a:t>
            </a: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ts val="1264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</a:t>
            </a:r>
            <a:r>
              <a:rPr sz="1100" spc="2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pagamen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5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esplicito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[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ato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asso</a:t>
            </a:r>
            <a:r>
              <a:rPr sz="1100" spc="10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per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ale]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licito</a:t>
            </a:r>
            <a:r>
              <a:rPr sz="1100" spc="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[già</a:t>
            </a:r>
            <a:r>
              <a:rPr sz="1100" spc="-4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3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'impor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3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paga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 alla</a:t>
            </a:r>
            <a:r>
              <a:rPr sz="1100" spc="-2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]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6752" y="6738569"/>
            <a:ext cx="5778690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sono</a:t>
            </a:r>
            <a:r>
              <a:rPr sz="1100" spc="7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sog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hio</a:t>
            </a:r>
            <a:r>
              <a:rPr sz="1100" spc="-2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'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presa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ire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-2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econ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aria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'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resa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6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241300" marR="21032">
              <a:lnSpc>
                <a:spcPct val="95825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ebi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prima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ere</a:t>
            </a:r>
            <a:r>
              <a:rPr sz="1100" spc="23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itale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152" y="7511237"/>
            <a:ext cx="6003130" cy="51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sso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sere</a:t>
            </a:r>
            <a:r>
              <a:rPr sz="1100" spc="17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1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(sorg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3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dell'ac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qu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dila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28"/>
              </a:spcBef>
            </a:pP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7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eresse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lici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o)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1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eri</a:t>
            </a:r>
            <a:r>
              <a:rPr sz="1100" spc="-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esplicito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)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152" y="8155889"/>
            <a:ext cx="5764831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</a:t>
            </a:r>
            <a:r>
              <a:rPr sz="1100" spc="3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3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tra</a:t>
            </a:r>
            <a:r>
              <a:rPr sz="1100" spc="8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</a:t>
            </a:r>
            <a:r>
              <a:rPr sz="1100" spc="2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itale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debi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8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1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8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ica</a:t>
            </a:r>
            <a:r>
              <a:rPr sz="1100" spc="23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</a:t>
            </a:r>
            <a:r>
              <a:rPr sz="1100" spc="-4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2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itali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zaz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da.</a:t>
            </a:r>
            <a:endParaRPr sz="1100">
              <a:latin typeface="Times New Roman"/>
              <a:cs typeface="Times New Roman"/>
            </a:endParaRPr>
          </a:p>
          <a:p>
            <a:pPr marL="12700" marR="21032">
              <a:lnSpc>
                <a:spcPct val="95825"/>
              </a:lnSpc>
              <a:spcBef>
                <a:spcPts val="28"/>
              </a:spcBef>
            </a:pP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ag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iore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è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'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migliore</a:t>
            </a:r>
            <a:r>
              <a:rPr sz="1100" spc="-1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è</a:t>
            </a:r>
            <a:r>
              <a:rPr sz="1100" spc="4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lo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6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ell'impresa.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2" y="8628329"/>
            <a:ext cx="6121001" cy="682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iam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-5" dirty="0">
                <a:solidFill>
                  <a:srgbClr val="262626"/>
                </a:solidFill>
                <a:latin typeface="Times New Roman"/>
                <a:cs typeface="Times New Roman"/>
              </a:rPr>
              <a:t>pp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resen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5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ele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ensa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per</a:t>
            </a:r>
            <a:r>
              <a:rPr sz="1100" spc="7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lo</a:t>
            </a:r>
            <a:r>
              <a:rPr sz="1100" spc="-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olgim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dell'a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tivi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à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ale.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qu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sz="1100" spc="17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erca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ez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iari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rme</a:t>
            </a:r>
            <a:r>
              <a:rPr sz="1100" spc="7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più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26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produ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tive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me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'impor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gere</a:t>
            </a:r>
            <a:r>
              <a:rPr sz="1100" spc="1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freq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 </a:t>
            </a:r>
            <a:r>
              <a:rPr sz="1100" spc="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n'a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ea</a:t>
            </a:r>
            <a:r>
              <a:rPr sz="1100" spc="2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</a:t>
            </a:r>
            <a:r>
              <a:rPr sz="1100" spc="-3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8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0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scl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sivo</a:t>
            </a:r>
            <a:r>
              <a:rPr sz="1100" spc="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è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qu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ello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cogliere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8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ziari.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7864" y="9783033"/>
            <a:ext cx="100383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2EBDB6F8-28E7-4C70-BCE5-875AFE09F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1300"/>
            <a:ext cx="1340812" cy="4513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-725424" y="857376"/>
            <a:ext cx="18766535" cy="39369"/>
          </a:xfrm>
          <a:custGeom>
            <a:avLst/>
            <a:gdLst/>
            <a:ahLst/>
            <a:cxnLst/>
            <a:rect l="l" t="t" r="r" b="b"/>
            <a:pathLst>
              <a:path w="18766535" h="39369">
                <a:moveTo>
                  <a:pt x="8285988" y="634"/>
                </a:moveTo>
                <a:lnTo>
                  <a:pt x="725424" y="634"/>
                </a:lnTo>
                <a:lnTo>
                  <a:pt x="725424" y="39369"/>
                </a:lnTo>
                <a:lnTo>
                  <a:pt x="8285988" y="39369"/>
                </a:lnTo>
                <a:lnTo>
                  <a:pt x="8285988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725424" y="834389"/>
            <a:ext cx="18766535" cy="38100"/>
          </a:xfrm>
          <a:custGeom>
            <a:avLst/>
            <a:gdLst/>
            <a:ahLst/>
            <a:cxnLst/>
            <a:rect l="l" t="t" r="r" b="b"/>
            <a:pathLst>
              <a:path w="18766535" h="38100">
                <a:moveTo>
                  <a:pt x="8285988" y="0"/>
                </a:moveTo>
                <a:lnTo>
                  <a:pt x="725424" y="0"/>
                </a:lnTo>
                <a:lnTo>
                  <a:pt x="725424" y="38100"/>
                </a:lnTo>
                <a:lnTo>
                  <a:pt x="8285988" y="38100"/>
                </a:lnTo>
                <a:lnTo>
                  <a:pt x="828598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8152" y="941273"/>
            <a:ext cx="5985755" cy="1198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25"/>
              </a:lnSpc>
              <a:spcBef>
                <a:spcPts val="61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At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erso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'a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tivi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à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iaria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seg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'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iet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ivo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estionale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'e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qu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28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fina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zi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:</a:t>
            </a:r>
            <a:r>
              <a:rPr sz="1100" spc="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25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acità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fron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1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-5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emen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 </a:t>
            </a:r>
            <a:r>
              <a:rPr sz="1100" spc="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agli</a:t>
            </a:r>
            <a:r>
              <a:rPr sz="1100" spc="-3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ob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lig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8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agamen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5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-1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za</a:t>
            </a:r>
            <a:r>
              <a:rPr sz="1100" spc="20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si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si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o.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tione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inan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iò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raccogliere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ziari</a:t>
            </a:r>
            <a:r>
              <a:rPr sz="1100" spc="2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essari,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ris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iarie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 ricercare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l'e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q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uili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3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per</a:t>
            </a:r>
            <a:r>
              <a:rPr sz="1100" spc="7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4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tra</a:t>
            </a:r>
            <a:r>
              <a:rPr sz="1100" spc="8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1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8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col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3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8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iegati.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iaria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imale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ò</a:t>
            </a:r>
            <a:r>
              <a:rPr sz="1100" spc="6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ltre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sere</a:t>
            </a:r>
            <a:r>
              <a:rPr sz="1100" spc="16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1100" spc="-1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gra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6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1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reare</a:t>
            </a:r>
            <a:r>
              <a:rPr sz="1100" spc="13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cce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enze</a:t>
            </a:r>
            <a:r>
              <a:rPr sz="1100" spc="16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iarie,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sso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2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essere 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16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2" y="2274773"/>
            <a:ext cx="5668147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At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erso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l'impresa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coglie</a:t>
            </a:r>
            <a:r>
              <a:rPr sz="1100" spc="5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iari,</a:t>
            </a:r>
            <a:r>
              <a:rPr sz="1100" spc="1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gono</a:t>
            </a:r>
            <a:r>
              <a:rPr sz="1100" spc="7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ella</a:t>
            </a:r>
            <a:endParaRPr sz="1100">
              <a:latin typeface="Times New Roman"/>
              <a:cs typeface="Times New Roman"/>
            </a:endParaRPr>
          </a:p>
          <a:p>
            <a:pPr marL="12700" marR="21032">
              <a:lnSpc>
                <a:spcPct val="95825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rod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zione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5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prod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ivi.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tori</a:t>
            </a:r>
            <a:r>
              <a:rPr sz="1100" spc="18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utti</a:t>
            </a:r>
            <a:r>
              <a:rPr sz="1100" spc="1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19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sso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sere</a:t>
            </a:r>
            <a:r>
              <a:rPr sz="1100" spc="16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lassi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ica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6752" y="2747213"/>
            <a:ext cx="5667474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um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più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ol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esso</a:t>
            </a:r>
            <a:r>
              <a:rPr sz="1100" spc="12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tivo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3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3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à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7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peri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218083" marR="225674" algn="ctr">
              <a:lnSpc>
                <a:spcPct val="95825"/>
              </a:lnSpc>
              <a:spcBef>
                <a:spcPts val="28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io-l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h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periori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o;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-5" dirty="0">
                <a:solidFill>
                  <a:srgbClr val="262626"/>
                </a:solidFill>
                <a:latin typeface="Times New Roman"/>
                <a:cs typeface="Times New Roman"/>
              </a:rPr>
              <a:t>pp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1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5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5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5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gli</a:t>
            </a:r>
            <a:r>
              <a:rPr sz="1100" spc="1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imen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 </a:t>
            </a:r>
            <a:r>
              <a:rPr sz="1100" spc="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ell'a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6752" y="3219653"/>
            <a:ext cx="5696348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1100" spc="-14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lavora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vendita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1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onsumo</a:t>
            </a:r>
            <a:r>
              <a:rPr sz="1100" spc="1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ar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una</a:t>
            </a:r>
            <a:r>
              <a:rPr sz="1100" spc="6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esso</a:t>
            </a:r>
            <a:endParaRPr sz="1100">
              <a:latin typeface="Times New Roman"/>
              <a:cs typeface="Times New Roman"/>
            </a:endParaRPr>
          </a:p>
          <a:p>
            <a:pPr marL="241300" marR="21032">
              <a:lnSpc>
                <a:spcPct val="95825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rod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ivo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ure</a:t>
            </a:r>
            <a:r>
              <a:rPr sz="1100" spc="15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1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propria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ilità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</a:t>
            </a:r>
            <a:r>
              <a:rPr sz="1100" spc="7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periodi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bre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1100" spc="5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eriori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all'a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6752" y="3692093"/>
            <a:ext cx="5426021" cy="165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vi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6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sono</a:t>
            </a:r>
            <a:r>
              <a:rPr sz="1100" spc="6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tit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dalle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pres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forni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olla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mi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6752" y="3992321"/>
            <a:ext cx="5531853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>
                <a:solidFill>
                  <a:srgbClr val="262626"/>
                </a:solidFill>
                <a:latin typeface="Segoe MDL2 Assets"/>
                <a:cs typeface="Segoe MDL2 Assets"/>
              </a:rPr>
              <a:t>         </a:t>
            </a:r>
            <a:r>
              <a:rPr sz="1000" spc="116" dirty="0">
                <a:solidFill>
                  <a:srgbClr val="262626"/>
                </a:solidFill>
                <a:latin typeface="Segoe MDL2 Assets"/>
                <a:cs typeface="Segoe MDL2 Assets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dip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sono</a:t>
            </a:r>
            <a:r>
              <a:rPr sz="1100" spc="6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ioni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ogge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lega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all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'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ien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da</a:t>
            </a:r>
            <a:r>
              <a:rPr sz="1100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to </a:t>
            </a:r>
            <a:r>
              <a:rPr sz="1100" spc="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la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v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oro</a:t>
            </a:r>
            <a:endParaRPr sz="1100">
              <a:latin typeface="Times New Roman"/>
              <a:cs typeface="Times New Roman"/>
            </a:endParaRPr>
          </a:p>
          <a:p>
            <a:pPr marL="241300" marR="21032">
              <a:lnSpc>
                <a:spcPct val="95825"/>
              </a:lnSpc>
              <a:spcBef>
                <a:spcPts val="28"/>
              </a:spcBef>
            </a:pPr>
            <a:r>
              <a:rPr sz="110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ub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di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2" y="4464761"/>
            <a:ext cx="6005156" cy="33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4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b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eni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tali</a:t>
            </a:r>
            <a:r>
              <a:rPr sz="1100" spc="-29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7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pl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ali,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re</a:t>
            </a:r>
            <a:r>
              <a:rPr sz="1100" spc="223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gli</a:t>
            </a:r>
            <a:r>
              <a:rPr sz="1100" spc="1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al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ri</a:t>
            </a:r>
            <a:r>
              <a:rPr sz="1100" spc="-3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prod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ivi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sono</a:t>
            </a:r>
            <a:r>
              <a:rPr sz="1100" spc="6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fa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'eser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c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z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io.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2700" marR="21032">
              <a:lnSpc>
                <a:spcPct val="95825"/>
              </a:lnSpc>
              <a:spcBef>
                <a:spcPts val="28"/>
              </a:spcBef>
            </a:pP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f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ori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p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r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du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tivi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po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so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11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-4" dirty="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ltre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sere</a:t>
            </a:r>
            <a:r>
              <a:rPr sz="1100" spc="16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eriali</a:t>
            </a:r>
            <a:r>
              <a:rPr sz="1100" spc="-2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100" spc="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100" spc="9" dirty="0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14" dirty="0">
                <a:solidFill>
                  <a:srgbClr val="262626"/>
                </a:solidFill>
                <a:latin typeface="Times New Roman"/>
                <a:cs typeface="Times New Roman"/>
              </a:rPr>
              <a:t>m</a:t>
            </a:r>
            <a:r>
              <a:rPr sz="1100" spc="-9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1100" spc="4" dirty="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sz="1100" spc="0" dirty="0">
                <a:solidFill>
                  <a:srgbClr val="262626"/>
                </a:solidFill>
                <a:latin typeface="Times New Roman"/>
                <a:cs typeface="Times New Roman"/>
              </a:rPr>
              <a:t>eriali.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7864" y="9783033"/>
            <a:ext cx="100383" cy="139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6126613E-AF0C-44ED-88F4-D6790A349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1300"/>
            <a:ext cx="1340812" cy="4513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2932</Words>
  <Application>Microsoft Office PowerPoint</Application>
  <PresentationFormat>Personalizzato</PresentationFormat>
  <Paragraphs>137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MDL2 Assets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 CR. Roncassaglia</dc:creator>
  <cp:lastModifiedBy>Cinzia CR. Roncassaglia</cp:lastModifiedBy>
  <cp:revision>1</cp:revision>
  <dcterms:modified xsi:type="dcterms:W3CDTF">2020-01-21T14:46:30Z</dcterms:modified>
</cp:coreProperties>
</file>